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68" r:id="rId2"/>
    <p:sldId id="356" r:id="rId3"/>
    <p:sldId id="266" r:id="rId4"/>
    <p:sldId id="361" r:id="rId5"/>
    <p:sldId id="331" r:id="rId6"/>
    <p:sldId id="332" r:id="rId7"/>
    <p:sldId id="333" r:id="rId8"/>
    <p:sldId id="327" r:id="rId9"/>
    <p:sldId id="329" r:id="rId10"/>
    <p:sldId id="316" r:id="rId11"/>
    <p:sldId id="336" r:id="rId12"/>
    <p:sldId id="338" r:id="rId13"/>
    <p:sldId id="354" r:id="rId14"/>
    <p:sldId id="339" r:id="rId15"/>
    <p:sldId id="340" r:id="rId16"/>
    <p:sldId id="290" r:id="rId17"/>
    <p:sldId id="351" r:id="rId18"/>
    <p:sldId id="352" r:id="rId19"/>
    <p:sldId id="275" r:id="rId20"/>
    <p:sldId id="306" r:id="rId21"/>
    <p:sldId id="304" r:id="rId22"/>
    <p:sldId id="347" r:id="rId23"/>
    <p:sldId id="294" r:id="rId24"/>
    <p:sldId id="271" r:id="rId25"/>
    <p:sldId id="284" r:id="rId26"/>
    <p:sldId id="265" r:id="rId27"/>
    <p:sldId id="273" r:id="rId28"/>
    <p:sldId id="326" r:id="rId29"/>
    <p:sldId id="362" r:id="rId30"/>
    <p:sldId id="358" r:id="rId31"/>
    <p:sldId id="363" r:id="rId32"/>
    <p:sldId id="366" r:id="rId33"/>
    <p:sldId id="33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9999"/>
    <a:srgbClr val="33CCCC"/>
    <a:srgbClr val="E19C24"/>
    <a:srgbClr val="5E81B5"/>
    <a:srgbClr val="ECB10A"/>
    <a:srgbClr val="3856AA"/>
    <a:srgbClr val="113FD1"/>
    <a:srgbClr val="0C4E96"/>
    <a:srgbClr val="00F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98689" autoAdjust="0"/>
  </p:normalViewPr>
  <p:slideViewPr>
    <p:cSldViewPr showGuides="1">
      <p:cViewPr varScale="1">
        <p:scale>
          <a:sx n="85" d="100"/>
          <a:sy n="85" d="100"/>
        </p:scale>
        <p:origin x="-1694" y="-77"/>
      </p:cViewPr>
      <p:guideLst>
        <p:guide orient="horz" pos="754"/>
        <p:guide orient="horz"/>
        <p:guide orient="horz" pos="2568"/>
        <p:guide orient="horz" pos="981"/>
        <p:guide orient="horz" pos="1616"/>
        <p:guide orient="horz" pos="2115"/>
        <p:guide pos="249"/>
        <p:guide pos="3651"/>
        <p:guide pos="5511"/>
        <p:guide pos="567"/>
        <p:guide pos="27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0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0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CH" dirty="0" err="1"/>
              <a:t>Trajectory</a:t>
            </a:r>
            <a:r>
              <a:rPr lang="de-CH" dirty="0"/>
              <a:t> </a:t>
            </a:r>
            <a:r>
              <a:rPr lang="de-CH" dirty="0" err="1"/>
              <a:t>initial</a:t>
            </a:r>
            <a:endParaRPr lang="de-CH" dirty="0"/>
          </a:p>
        </c:rich>
      </c:tx>
      <c:layout>
        <c:manualLayout>
          <c:xMode val="edge"/>
          <c:yMode val="edge"/>
          <c:x val="0.29309980170939237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8189264101740535"/>
          <c:y val="0.25686777215636847"/>
          <c:w val="0.71116271099869832"/>
          <c:h val="0.54944744605494367"/>
        </c:manualLayout>
      </c:layout>
      <c:scatterChart>
        <c:scatterStyle val="lineMarker"/>
        <c:varyColors val="0"/>
        <c:ser>
          <c:idx val="0"/>
          <c:order val="0"/>
          <c:tx>
            <c:strRef>
              <c:f>[Book10]Sheet1!$AA$1</c:f>
              <c:strCache>
                <c:ptCount val="1"/>
                <c:pt idx="0">
                  <c:v>By_Z-5</c:v>
                </c:pt>
              </c:strCache>
            </c:strRef>
          </c:tx>
          <c:marker>
            <c:symbol val="none"/>
          </c:marker>
          <c:xVal>
            <c:numRef>
              <c:f>[Book10]Sheet1!$V$2:$V$7582</c:f>
              <c:numCache>
                <c:formatCode>General</c:formatCode>
                <c:ptCount val="7581"/>
                <c:pt idx="0">
                  <c:v>-1875</c:v>
                </c:pt>
                <c:pt idx="1">
                  <c:v>-1874.5</c:v>
                </c:pt>
                <c:pt idx="2">
                  <c:v>-1874</c:v>
                </c:pt>
                <c:pt idx="3">
                  <c:v>-1873.5</c:v>
                </c:pt>
                <c:pt idx="4">
                  <c:v>-1873</c:v>
                </c:pt>
                <c:pt idx="5">
                  <c:v>-1872.5</c:v>
                </c:pt>
                <c:pt idx="6">
                  <c:v>-1872</c:v>
                </c:pt>
                <c:pt idx="7">
                  <c:v>-1871.5</c:v>
                </c:pt>
                <c:pt idx="8">
                  <c:v>-1871</c:v>
                </c:pt>
                <c:pt idx="9">
                  <c:v>-1870.5</c:v>
                </c:pt>
                <c:pt idx="10">
                  <c:v>-1870</c:v>
                </c:pt>
                <c:pt idx="11">
                  <c:v>-1869.5</c:v>
                </c:pt>
                <c:pt idx="12">
                  <c:v>-1869</c:v>
                </c:pt>
                <c:pt idx="13">
                  <c:v>-1868.5</c:v>
                </c:pt>
                <c:pt idx="14">
                  <c:v>-1868</c:v>
                </c:pt>
                <c:pt idx="15">
                  <c:v>-1867.5</c:v>
                </c:pt>
                <c:pt idx="16">
                  <c:v>-1867</c:v>
                </c:pt>
                <c:pt idx="17">
                  <c:v>-1866.5</c:v>
                </c:pt>
                <c:pt idx="18">
                  <c:v>-1866</c:v>
                </c:pt>
                <c:pt idx="19">
                  <c:v>-1865.5</c:v>
                </c:pt>
                <c:pt idx="20">
                  <c:v>-1865</c:v>
                </c:pt>
                <c:pt idx="21">
                  <c:v>-1864.5</c:v>
                </c:pt>
                <c:pt idx="22">
                  <c:v>-1864</c:v>
                </c:pt>
                <c:pt idx="23">
                  <c:v>-1863.5</c:v>
                </c:pt>
                <c:pt idx="24">
                  <c:v>-1863</c:v>
                </c:pt>
                <c:pt idx="25">
                  <c:v>-1862.5</c:v>
                </c:pt>
                <c:pt idx="26">
                  <c:v>-1862</c:v>
                </c:pt>
                <c:pt idx="27">
                  <c:v>-1861.5</c:v>
                </c:pt>
                <c:pt idx="28">
                  <c:v>-1861</c:v>
                </c:pt>
                <c:pt idx="29">
                  <c:v>-1860.5</c:v>
                </c:pt>
                <c:pt idx="30">
                  <c:v>-1860</c:v>
                </c:pt>
                <c:pt idx="31">
                  <c:v>-1859.5</c:v>
                </c:pt>
                <c:pt idx="32">
                  <c:v>-1859</c:v>
                </c:pt>
                <c:pt idx="33">
                  <c:v>-1858.5</c:v>
                </c:pt>
                <c:pt idx="34">
                  <c:v>-1858</c:v>
                </c:pt>
                <c:pt idx="35">
                  <c:v>-1857.5</c:v>
                </c:pt>
                <c:pt idx="36">
                  <c:v>-1857</c:v>
                </c:pt>
                <c:pt idx="37">
                  <c:v>-1856.5</c:v>
                </c:pt>
                <c:pt idx="38">
                  <c:v>-1856</c:v>
                </c:pt>
                <c:pt idx="39">
                  <c:v>-1855.5</c:v>
                </c:pt>
                <c:pt idx="40">
                  <c:v>-1855</c:v>
                </c:pt>
                <c:pt idx="41">
                  <c:v>-1854.5</c:v>
                </c:pt>
                <c:pt idx="42">
                  <c:v>-1854</c:v>
                </c:pt>
                <c:pt idx="43">
                  <c:v>-1853.5</c:v>
                </c:pt>
                <c:pt idx="44">
                  <c:v>-1853</c:v>
                </c:pt>
                <c:pt idx="45">
                  <c:v>-1852.5</c:v>
                </c:pt>
                <c:pt idx="46">
                  <c:v>-1852</c:v>
                </c:pt>
                <c:pt idx="47">
                  <c:v>-1851.5</c:v>
                </c:pt>
                <c:pt idx="48">
                  <c:v>-1851</c:v>
                </c:pt>
                <c:pt idx="49">
                  <c:v>-1850.5</c:v>
                </c:pt>
                <c:pt idx="50">
                  <c:v>-1850</c:v>
                </c:pt>
                <c:pt idx="51">
                  <c:v>-1849.5</c:v>
                </c:pt>
                <c:pt idx="52">
                  <c:v>-1849</c:v>
                </c:pt>
                <c:pt idx="53">
                  <c:v>-1848.5</c:v>
                </c:pt>
                <c:pt idx="54">
                  <c:v>-1848</c:v>
                </c:pt>
                <c:pt idx="55">
                  <c:v>-1847.5</c:v>
                </c:pt>
                <c:pt idx="56">
                  <c:v>-1847</c:v>
                </c:pt>
                <c:pt idx="57">
                  <c:v>-1846.5</c:v>
                </c:pt>
                <c:pt idx="58">
                  <c:v>-1846</c:v>
                </c:pt>
                <c:pt idx="59">
                  <c:v>-1845.5</c:v>
                </c:pt>
                <c:pt idx="60">
                  <c:v>-1845</c:v>
                </c:pt>
                <c:pt idx="61">
                  <c:v>-1844.5</c:v>
                </c:pt>
                <c:pt idx="62">
                  <c:v>-1844</c:v>
                </c:pt>
                <c:pt idx="63">
                  <c:v>-1843.5</c:v>
                </c:pt>
                <c:pt idx="64">
                  <c:v>-1843</c:v>
                </c:pt>
                <c:pt idx="65">
                  <c:v>-1842.5</c:v>
                </c:pt>
                <c:pt idx="66">
                  <c:v>-1842</c:v>
                </c:pt>
                <c:pt idx="67">
                  <c:v>-1841.5</c:v>
                </c:pt>
                <c:pt idx="68">
                  <c:v>-1841</c:v>
                </c:pt>
                <c:pt idx="69">
                  <c:v>-1840.5</c:v>
                </c:pt>
                <c:pt idx="70">
                  <c:v>-1840</c:v>
                </c:pt>
                <c:pt idx="71">
                  <c:v>-1839.5</c:v>
                </c:pt>
                <c:pt idx="72">
                  <c:v>-1839</c:v>
                </c:pt>
                <c:pt idx="73">
                  <c:v>-1838.5</c:v>
                </c:pt>
                <c:pt idx="74">
                  <c:v>-1838</c:v>
                </c:pt>
                <c:pt idx="75">
                  <c:v>-1837.5</c:v>
                </c:pt>
                <c:pt idx="76">
                  <c:v>-1837</c:v>
                </c:pt>
                <c:pt idx="77">
                  <c:v>-1836.5</c:v>
                </c:pt>
                <c:pt idx="78">
                  <c:v>-1836</c:v>
                </c:pt>
                <c:pt idx="79">
                  <c:v>-1835.5</c:v>
                </c:pt>
                <c:pt idx="80">
                  <c:v>-1835</c:v>
                </c:pt>
                <c:pt idx="81">
                  <c:v>-1834.5</c:v>
                </c:pt>
                <c:pt idx="82">
                  <c:v>-1834</c:v>
                </c:pt>
                <c:pt idx="83">
                  <c:v>-1833.5</c:v>
                </c:pt>
                <c:pt idx="84">
                  <c:v>-1833</c:v>
                </c:pt>
                <c:pt idx="85">
                  <c:v>-1832.5</c:v>
                </c:pt>
                <c:pt idx="86">
                  <c:v>-1832</c:v>
                </c:pt>
                <c:pt idx="87">
                  <c:v>-1831.5</c:v>
                </c:pt>
                <c:pt idx="88">
                  <c:v>-1831</c:v>
                </c:pt>
                <c:pt idx="89">
                  <c:v>-1830.5</c:v>
                </c:pt>
                <c:pt idx="90">
                  <c:v>-1830</c:v>
                </c:pt>
                <c:pt idx="91">
                  <c:v>-1829.5</c:v>
                </c:pt>
                <c:pt idx="92">
                  <c:v>-1829</c:v>
                </c:pt>
                <c:pt idx="93">
                  <c:v>-1828.5</c:v>
                </c:pt>
                <c:pt idx="94">
                  <c:v>-1828</c:v>
                </c:pt>
                <c:pt idx="95">
                  <c:v>-1827.5</c:v>
                </c:pt>
                <c:pt idx="96">
                  <c:v>-1827</c:v>
                </c:pt>
                <c:pt idx="97">
                  <c:v>-1826.5</c:v>
                </c:pt>
                <c:pt idx="98">
                  <c:v>-1826</c:v>
                </c:pt>
                <c:pt idx="99">
                  <c:v>-1825.5</c:v>
                </c:pt>
                <c:pt idx="100">
                  <c:v>-1825</c:v>
                </c:pt>
                <c:pt idx="101">
                  <c:v>-1824.5</c:v>
                </c:pt>
                <c:pt idx="102">
                  <c:v>-1824</c:v>
                </c:pt>
                <c:pt idx="103">
                  <c:v>-1823.5</c:v>
                </c:pt>
                <c:pt idx="104">
                  <c:v>-1823</c:v>
                </c:pt>
                <c:pt idx="105">
                  <c:v>-1822.5</c:v>
                </c:pt>
                <c:pt idx="106">
                  <c:v>-1822</c:v>
                </c:pt>
                <c:pt idx="107">
                  <c:v>-1821.5</c:v>
                </c:pt>
                <c:pt idx="108">
                  <c:v>-1821</c:v>
                </c:pt>
                <c:pt idx="109">
                  <c:v>-1820.5</c:v>
                </c:pt>
                <c:pt idx="110">
                  <c:v>-1820</c:v>
                </c:pt>
                <c:pt idx="111">
                  <c:v>-1819.5</c:v>
                </c:pt>
                <c:pt idx="112">
                  <c:v>-1819</c:v>
                </c:pt>
                <c:pt idx="113">
                  <c:v>-1818.5</c:v>
                </c:pt>
                <c:pt idx="114">
                  <c:v>-1818</c:v>
                </c:pt>
                <c:pt idx="115">
                  <c:v>-1817.5</c:v>
                </c:pt>
                <c:pt idx="116">
                  <c:v>-1817</c:v>
                </c:pt>
                <c:pt idx="117">
                  <c:v>-1816.5</c:v>
                </c:pt>
                <c:pt idx="118">
                  <c:v>-1816</c:v>
                </c:pt>
                <c:pt idx="119">
                  <c:v>-1815.5</c:v>
                </c:pt>
                <c:pt idx="120">
                  <c:v>-1815</c:v>
                </c:pt>
                <c:pt idx="121">
                  <c:v>-1814.5</c:v>
                </c:pt>
                <c:pt idx="122">
                  <c:v>-1814</c:v>
                </c:pt>
                <c:pt idx="123">
                  <c:v>-1813.5</c:v>
                </c:pt>
                <c:pt idx="124">
                  <c:v>-1813</c:v>
                </c:pt>
                <c:pt idx="125">
                  <c:v>-1812.5</c:v>
                </c:pt>
                <c:pt idx="126">
                  <c:v>-1812</c:v>
                </c:pt>
                <c:pt idx="127">
                  <c:v>-1811.5</c:v>
                </c:pt>
                <c:pt idx="128">
                  <c:v>-1811</c:v>
                </c:pt>
                <c:pt idx="129">
                  <c:v>-1810.5</c:v>
                </c:pt>
                <c:pt idx="130">
                  <c:v>-1810</c:v>
                </c:pt>
                <c:pt idx="131">
                  <c:v>-1809.5</c:v>
                </c:pt>
                <c:pt idx="132">
                  <c:v>-1809</c:v>
                </c:pt>
                <c:pt idx="133">
                  <c:v>-1808.5</c:v>
                </c:pt>
                <c:pt idx="134">
                  <c:v>-1808</c:v>
                </c:pt>
                <c:pt idx="135">
                  <c:v>-1807.5</c:v>
                </c:pt>
                <c:pt idx="136">
                  <c:v>-1807</c:v>
                </c:pt>
                <c:pt idx="137">
                  <c:v>-1806.5</c:v>
                </c:pt>
                <c:pt idx="138">
                  <c:v>-1806</c:v>
                </c:pt>
                <c:pt idx="139">
                  <c:v>-1805.5</c:v>
                </c:pt>
                <c:pt idx="140">
                  <c:v>-1805</c:v>
                </c:pt>
                <c:pt idx="141">
                  <c:v>-1804.5</c:v>
                </c:pt>
                <c:pt idx="142">
                  <c:v>-1804</c:v>
                </c:pt>
                <c:pt idx="143">
                  <c:v>-1803.5</c:v>
                </c:pt>
                <c:pt idx="144">
                  <c:v>-1803</c:v>
                </c:pt>
                <c:pt idx="145">
                  <c:v>-1802.5</c:v>
                </c:pt>
                <c:pt idx="146">
                  <c:v>-1802</c:v>
                </c:pt>
                <c:pt idx="147">
                  <c:v>-1801.5</c:v>
                </c:pt>
                <c:pt idx="148">
                  <c:v>-1801</c:v>
                </c:pt>
                <c:pt idx="149">
                  <c:v>-1800.5</c:v>
                </c:pt>
                <c:pt idx="150">
                  <c:v>-1800</c:v>
                </c:pt>
                <c:pt idx="151">
                  <c:v>-1799.5</c:v>
                </c:pt>
                <c:pt idx="152">
                  <c:v>-1799</c:v>
                </c:pt>
                <c:pt idx="153">
                  <c:v>-1798.5</c:v>
                </c:pt>
                <c:pt idx="154">
                  <c:v>-1798</c:v>
                </c:pt>
                <c:pt idx="155">
                  <c:v>-1797.5</c:v>
                </c:pt>
                <c:pt idx="156">
                  <c:v>-1797</c:v>
                </c:pt>
                <c:pt idx="157">
                  <c:v>-1796.5</c:v>
                </c:pt>
                <c:pt idx="158">
                  <c:v>-1796</c:v>
                </c:pt>
                <c:pt idx="159">
                  <c:v>-1795.5</c:v>
                </c:pt>
                <c:pt idx="160">
                  <c:v>-1795</c:v>
                </c:pt>
                <c:pt idx="161">
                  <c:v>-1794.5</c:v>
                </c:pt>
                <c:pt idx="162">
                  <c:v>-1794</c:v>
                </c:pt>
                <c:pt idx="163">
                  <c:v>-1793.5</c:v>
                </c:pt>
                <c:pt idx="164">
                  <c:v>-1793</c:v>
                </c:pt>
                <c:pt idx="165">
                  <c:v>-1792.5</c:v>
                </c:pt>
                <c:pt idx="166">
                  <c:v>-1792</c:v>
                </c:pt>
                <c:pt idx="167">
                  <c:v>-1791.5</c:v>
                </c:pt>
                <c:pt idx="168">
                  <c:v>-1791</c:v>
                </c:pt>
                <c:pt idx="169">
                  <c:v>-1790.5</c:v>
                </c:pt>
                <c:pt idx="170">
                  <c:v>-1790</c:v>
                </c:pt>
                <c:pt idx="171">
                  <c:v>-1789.5</c:v>
                </c:pt>
                <c:pt idx="172">
                  <c:v>-1789</c:v>
                </c:pt>
                <c:pt idx="173">
                  <c:v>-1788.5</c:v>
                </c:pt>
                <c:pt idx="174">
                  <c:v>-1788</c:v>
                </c:pt>
                <c:pt idx="175">
                  <c:v>-1787.5</c:v>
                </c:pt>
                <c:pt idx="176">
                  <c:v>-1787</c:v>
                </c:pt>
                <c:pt idx="177">
                  <c:v>-1786.5</c:v>
                </c:pt>
                <c:pt idx="178">
                  <c:v>-1786</c:v>
                </c:pt>
                <c:pt idx="179">
                  <c:v>-1785.5</c:v>
                </c:pt>
                <c:pt idx="180">
                  <c:v>-1785</c:v>
                </c:pt>
                <c:pt idx="181">
                  <c:v>-1784.5</c:v>
                </c:pt>
                <c:pt idx="182">
                  <c:v>-1784</c:v>
                </c:pt>
                <c:pt idx="183">
                  <c:v>-1783.5</c:v>
                </c:pt>
                <c:pt idx="184">
                  <c:v>-1783</c:v>
                </c:pt>
                <c:pt idx="185">
                  <c:v>-1782.5</c:v>
                </c:pt>
                <c:pt idx="186">
                  <c:v>-1782</c:v>
                </c:pt>
                <c:pt idx="187">
                  <c:v>-1781.5</c:v>
                </c:pt>
                <c:pt idx="188">
                  <c:v>-1781</c:v>
                </c:pt>
                <c:pt idx="189">
                  <c:v>-1780.5</c:v>
                </c:pt>
                <c:pt idx="190">
                  <c:v>-1780</c:v>
                </c:pt>
                <c:pt idx="191">
                  <c:v>-1779.5</c:v>
                </c:pt>
                <c:pt idx="192">
                  <c:v>-1779</c:v>
                </c:pt>
                <c:pt idx="193">
                  <c:v>-1778.5</c:v>
                </c:pt>
                <c:pt idx="194">
                  <c:v>-1778</c:v>
                </c:pt>
                <c:pt idx="195">
                  <c:v>-1777.5</c:v>
                </c:pt>
                <c:pt idx="196">
                  <c:v>-1777</c:v>
                </c:pt>
                <c:pt idx="197">
                  <c:v>-1776.5</c:v>
                </c:pt>
                <c:pt idx="198">
                  <c:v>-1776</c:v>
                </c:pt>
                <c:pt idx="199">
                  <c:v>-1775.5</c:v>
                </c:pt>
                <c:pt idx="200">
                  <c:v>-1775</c:v>
                </c:pt>
                <c:pt idx="201">
                  <c:v>-1774.5</c:v>
                </c:pt>
                <c:pt idx="202">
                  <c:v>-1774</c:v>
                </c:pt>
                <c:pt idx="203">
                  <c:v>-1773.5</c:v>
                </c:pt>
                <c:pt idx="204">
                  <c:v>-1773</c:v>
                </c:pt>
                <c:pt idx="205">
                  <c:v>-1772.5</c:v>
                </c:pt>
                <c:pt idx="206">
                  <c:v>-1772</c:v>
                </c:pt>
                <c:pt idx="207">
                  <c:v>-1771.5</c:v>
                </c:pt>
                <c:pt idx="208">
                  <c:v>-1771</c:v>
                </c:pt>
                <c:pt idx="209">
                  <c:v>-1770.5</c:v>
                </c:pt>
                <c:pt idx="210">
                  <c:v>-1770</c:v>
                </c:pt>
                <c:pt idx="211">
                  <c:v>-1769.5</c:v>
                </c:pt>
                <c:pt idx="212">
                  <c:v>-1769</c:v>
                </c:pt>
                <c:pt idx="213">
                  <c:v>-1768.5</c:v>
                </c:pt>
                <c:pt idx="214">
                  <c:v>-1768</c:v>
                </c:pt>
                <c:pt idx="215">
                  <c:v>-1767.5</c:v>
                </c:pt>
                <c:pt idx="216">
                  <c:v>-1767</c:v>
                </c:pt>
                <c:pt idx="217">
                  <c:v>-1766.5</c:v>
                </c:pt>
                <c:pt idx="218">
                  <c:v>-1766</c:v>
                </c:pt>
                <c:pt idx="219">
                  <c:v>-1765.5</c:v>
                </c:pt>
                <c:pt idx="220">
                  <c:v>-1765</c:v>
                </c:pt>
                <c:pt idx="221">
                  <c:v>-1764.5</c:v>
                </c:pt>
                <c:pt idx="222">
                  <c:v>-1764</c:v>
                </c:pt>
                <c:pt idx="223">
                  <c:v>-1763.5</c:v>
                </c:pt>
                <c:pt idx="224">
                  <c:v>-1763</c:v>
                </c:pt>
                <c:pt idx="225">
                  <c:v>-1762.5</c:v>
                </c:pt>
                <c:pt idx="226">
                  <c:v>-1762</c:v>
                </c:pt>
                <c:pt idx="227">
                  <c:v>-1761.5</c:v>
                </c:pt>
                <c:pt idx="228">
                  <c:v>-1761</c:v>
                </c:pt>
                <c:pt idx="229">
                  <c:v>-1760.5</c:v>
                </c:pt>
                <c:pt idx="230">
                  <c:v>-1760</c:v>
                </c:pt>
                <c:pt idx="231">
                  <c:v>-1759.5</c:v>
                </c:pt>
                <c:pt idx="232">
                  <c:v>-1759</c:v>
                </c:pt>
                <c:pt idx="233">
                  <c:v>-1758.5</c:v>
                </c:pt>
                <c:pt idx="234">
                  <c:v>-1758</c:v>
                </c:pt>
                <c:pt idx="235">
                  <c:v>-1757.5</c:v>
                </c:pt>
                <c:pt idx="236">
                  <c:v>-1757</c:v>
                </c:pt>
                <c:pt idx="237">
                  <c:v>-1756.5</c:v>
                </c:pt>
                <c:pt idx="238">
                  <c:v>-1756</c:v>
                </c:pt>
                <c:pt idx="239">
                  <c:v>-1755.5</c:v>
                </c:pt>
                <c:pt idx="240">
                  <c:v>-1755</c:v>
                </c:pt>
                <c:pt idx="241">
                  <c:v>-1754.5</c:v>
                </c:pt>
                <c:pt idx="242">
                  <c:v>-1754</c:v>
                </c:pt>
                <c:pt idx="243">
                  <c:v>-1753.5</c:v>
                </c:pt>
                <c:pt idx="244">
                  <c:v>-1753</c:v>
                </c:pt>
                <c:pt idx="245">
                  <c:v>-1752.5</c:v>
                </c:pt>
                <c:pt idx="246">
                  <c:v>-1752</c:v>
                </c:pt>
                <c:pt idx="247">
                  <c:v>-1751.5</c:v>
                </c:pt>
                <c:pt idx="248">
                  <c:v>-1751</c:v>
                </c:pt>
                <c:pt idx="249">
                  <c:v>-1750.5</c:v>
                </c:pt>
                <c:pt idx="250">
                  <c:v>-1750</c:v>
                </c:pt>
                <c:pt idx="251">
                  <c:v>-1749.5</c:v>
                </c:pt>
                <c:pt idx="252">
                  <c:v>-1749</c:v>
                </c:pt>
                <c:pt idx="253">
                  <c:v>-1748.5</c:v>
                </c:pt>
                <c:pt idx="254">
                  <c:v>-1748</c:v>
                </c:pt>
                <c:pt idx="255">
                  <c:v>-1747.5</c:v>
                </c:pt>
                <c:pt idx="256">
                  <c:v>-1747</c:v>
                </c:pt>
                <c:pt idx="257">
                  <c:v>-1746.5</c:v>
                </c:pt>
                <c:pt idx="258">
                  <c:v>-1746</c:v>
                </c:pt>
                <c:pt idx="259">
                  <c:v>-1745.5</c:v>
                </c:pt>
                <c:pt idx="260">
                  <c:v>-1745</c:v>
                </c:pt>
                <c:pt idx="261">
                  <c:v>-1744.5</c:v>
                </c:pt>
                <c:pt idx="262">
                  <c:v>-1744</c:v>
                </c:pt>
                <c:pt idx="263">
                  <c:v>-1743.5</c:v>
                </c:pt>
                <c:pt idx="264">
                  <c:v>-1743</c:v>
                </c:pt>
                <c:pt idx="265">
                  <c:v>-1742.5</c:v>
                </c:pt>
                <c:pt idx="266">
                  <c:v>-1742</c:v>
                </c:pt>
                <c:pt idx="267">
                  <c:v>-1741.5</c:v>
                </c:pt>
                <c:pt idx="268">
                  <c:v>-1741</c:v>
                </c:pt>
                <c:pt idx="269">
                  <c:v>-1740.5</c:v>
                </c:pt>
                <c:pt idx="270">
                  <c:v>-1740</c:v>
                </c:pt>
                <c:pt idx="271">
                  <c:v>-1739.5</c:v>
                </c:pt>
                <c:pt idx="272">
                  <c:v>-1739</c:v>
                </c:pt>
                <c:pt idx="273">
                  <c:v>-1738.5</c:v>
                </c:pt>
                <c:pt idx="274">
                  <c:v>-1738</c:v>
                </c:pt>
                <c:pt idx="275">
                  <c:v>-1737.5</c:v>
                </c:pt>
                <c:pt idx="276">
                  <c:v>-1737</c:v>
                </c:pt>
                <c:pt idx="277">
                  <c:v>-1736.5</c:v>
                </c:pt>
                <c:pt idx="278">
                  <c:v>-1736</c:v>
                </c:pt>
                <c:pt idx="279">
                  <c:v>-1735.5</c:v>
                </c:pt>
                <c:pt idx="280">
                  <c:v>-1735</c:v>
                </c:pt>
                <c:pt idx="281">
                  <c:v>-1734.5</c:v>
                </c:pt>
                <c:pt idx="282">
                  <c:v>-1734</c:v>
                </c:pt>
                <c:pt idx="283">
                  <c:v>-1733.5</c:v>
                </c:pt>
                <c:pt idx="284">
                  <c:v>-1733</c:v>
                </c:pt>
                <c:pt idx="285">
                  <c:v>-1732.5</c:v>
                </c:pt>
                <c:pt idx="286">
                  <c:v>-1732</c:v>
                </c:pt>
                <c:pt idx="287">
                  <c:v>-1731.5</c:v>
                </c:pt>
                <c:pt idx="288">
                  <c:v>-1731</c:v>
                </c:pt>
                <c:pt idx="289">
                  <c:v>-1730.5</c:v>
                </c:pt>
                <c:pt idx="290">
                  <c:v>-1730</c:v>
                </c:pt>
                <c:pt idx="291">
                  <c:v>-1729.5</c:v>
                </c:pt>
                <c:pt idx="292">
                  <c:v>-1729</c:v>
                </c:pt>
                <c:pt idx="293">
                  <c:v>-1728.5</c:v>
                </c:pt>
                <c:pt idx="294">
                  <c:v>-1728</c:v>
                </c:pt>
                <c:pt idx="295">
                  <c:v>-1727.5</c:v>
                </c:pt>
                <c:pt idx="296">
                  <c:v>-1727</c:v>
                </c:pt>
                <c:pt idx="297">
                  <c:v>-1726.5</c:v>
                </c:pt>
                <c:pt idx="298">
                  <c:v>-1726</c:v>
                </c:pt>
                <c:pt idx="299">
                  <c:v>-1725.5</c:v>
                </c:pt>
                <c:pt idx="300">
                  <c:v>-1725</c:v>
                </c:pt>
                <c:pt idx="301">
                  <c:v>-1724.5</c:v>
                </c:pt>
                <c:pt idx="302">
                  <c:v>-1724</c:v>
                </c:pt>
                <c:pt idx="303">
                  <c:v>-1723.5</c:v>
                </c:pt>
                <c:pt idx="304">
                  <c:v>-1723</c:v>
                </c:pt>
                <c:pt idx="305">
                  <c:v>-1722.5</c:v>
                </c:pt>
                <c:pt idx="306">
                  <c:v>-1722</c:v>
                </c:pt>
                <c:pt idx="307">
                  <c:v>-1721.5</c:v>
                </c:pt>
                <c:pt idx="308">
                  <c:v>-1721</c:v>
                </c:pt>
                <c:pt idx="309">
                  <c:v>-1720.5</c:v>
                </c:pt>
                <c:pt idx="310">
                  <c:v>-1720</c:v>
                </c:pt>
                <c:pt idx="311">
                  <c:v>-1719.5</c:v>
                </c:pt>
                <c:pt idx="312">
                  <c:v>-1719</c:v>
                </c:pt>
                <c:pt idx="313">
                  <c:v>-1718.5</c:v>
                </c:pt>
                <c:pt idx="314">
                  <c:v>-1718</c:v>
                </c:pt>
                <c:pt idx="315">
                  <c:v>-1717.5</c:v>
                </c:pt>
                <c:pt idx="316">
                  <c:v>-1717</c:v>
                </c:pt>
                <c:pt idx="317">
                  <c:v>-1716.5</c:v>
                </c:pt>
                <c:pt idx="318">
                  <c:v>-1716</c:v>
                </c:pt>
                <c:pt idx="319">
                  <c:v>-1715.5</c:v>
                </c:pt>
                <c:pt idx="320">
                  <c:v>-1715</c:v>
                </c:pt>
                <c:pt idx="321">
                  <c:v>-1714.5</c:v>
                </c:pt>
                <c:pt idx="322">
                  <c:v>-1714</c:v>
                </c:pt>
                <c:pt idx="323">
                  <c:v>-1713.5</c:v>
                </c:pt>
                <c:pt idx="324">
                  <c:v>-1713</c:v>
                </c:pt>
                <c:pt idx="325">
                  <c:v>-1712.5</c:v>
                </c:pt>
                <c:pt idx="326">
                  <c:v>-1712</c:v>
                </c:pt>
                <c:pt idx="327">
                  <c:v>-1711.5</c:v>
                </c:pt>
                <c:pt idx="328">
                  <c:v>-1711</c:v>
                </c:pt>
                <c:pt idx="329">
                  <c:v>-1710.5</c:v>
                </c:pt>
                <c:pt idx="330">
                  <c:v>-1710</c:v>
                </c:pt>
                <c:pt idx="331">
                  <c:v>-1709.5</c:v>
                </c:pt>
                <c:pt idx="332">
                  <c:v>-1709</c:v>
                </c:pt>
                <c:pt idx="333">
                  <c:v>-1708.5</c:v>
                </c:pt>
                <c:pt idx="334">
                  <c:v>-1708</c:v>
                </c:pt>
                <c:pt idx="335">
                  <c:v>-1707.5</c:v>
                </c:pt>
                <c:pt idx="336">
                  <c:v>-1707</c:v>
                </c:pt>
                <c:pt idx="337">
                  <c:v>-1706.5</c:v>
                </c:pt>
                <c:pt idx="338">
                  <c:v>-1706</c:v>
                </c:pt>
                <c:pt idx="339">
                  <c:v>-1705.5</c:v>
                </c:pt>
                <c:pt idx="340">
                  <c:v>-1705</c:v>
                </c:pt>
                <c:pt idx="341">
                  <c:v>-1704.5</c:v>
                </c:pt>
                <c:pt idx="342">
                  <c:v>-1704</c:v>
                </c:pt>
                <c:pt idx="343">
                  <c:v>-1703.5</c:v>
                </c:pt>
                <c:pt idx="344">
                  <c:v>-1703</c:v>
                </c:pt>
                <c:pt idx="345">
                  <c:v>-1702.5</c:v>
                </c:pt>
                <c:pt idx="346">
                  <c:v>-1702</c:v>
                </c:pt>
                <c:pt idx="347">
                  <c:v>-1701.5</c:v>
                </c:pt>
                <c:pt idx="348">
                  <c:v>-1701</c:v>
                </c:pt>
                <c:pt idx="349">
                  <c:v>-1700.5</c:v>
                </c:pt>
                <c:pt idx="350">
                  <c:v>-1700</c:v>
                </c:pt>
                <c:pt idx="351">
                  <c:v>-1699.5</c:v>
                </c:pt>
                <c:pt idx="352">
                  <c:v>-1699</c:v>
                </c:pt>
                <c:pt idx="353">
                  <c:v>-1698.5</c:v>
                </c:pt>
                <c:pt idx="354">
                  <c:v>-1698</c:v>
                </c:pt>
                <c:pt idx="355">
                  <c:v>-1697.5</c:v>
                </c:pt>
                <c:pt idx="356">
                  <c:v>-1697</c:v>
                </c:pt>
                <c:pt idx="357">
                  <c:v>-1696.5</c:v>
                </c:pt>
                <c:pt idx="358">
                  <c:v>-1696</c:v>
                </c:pt>
                <c:pt idx="359">
                  <c:v>-1695.5</c:v>
                </c:pt>
                <c:pt idx="360">
                  <c:v>-1695</c:v>
                </c:pt>
                <c:pt idx="361">
                  <c:v>-1694.5</c:v>
                </c:pt>
                <c:pt idx="362">
                  <c:v>-1694</c:v>
                </c:pt>
                <c:pt idx="363">
                  <c:v>-1693.5</c:v>
                </c:pt>
                <c:pt idx="364">
                  <c:v>-1693</c:v>
                </c:pt>
                <c:pt idx="365">
                  <c:v>-1692.5</c:v>
                </c:pt>
                <c:pt idx="366">
                  <c:v>-1692</c:v>
                </c:pt>
                <c:pt idx="367">
                  <c:v>-1691.5</c:v>
                </c:pt>
                <c:pt idx="368">
                  <c:v>-1691</c:v>
                </c:pt>
                <c:pt idx="369">
                  <c:v>-1690.5</c:v>
                </c:pt>
                <c:pt idx="370">
                  <c:v>-1690</c:v>
                </c:pt>
                <c:pt idx="371">
                  <c:v>-1689.5</c:v>
                </c:pt>
                <c:pt idx="372">
                  <c:v>-1689</c:v>
                </c:pt>
                <c:pt idx="373">
                  <c:v>-1688.5</c:v>
                </c:pt>
                <c:pt idx="374">
                  <c:v>-1688</c:v>
                </c:pt>
                <c:pt idx="375">
                  <c:v>-1687.5</c:v>
                </c:pt>
                <c:pt idx="376">
                  <c:v>-1687</c:v>
                </c:pt>
                <c:pt idx="377">
                  <c:v>-1686.5</c:v>
                </c:pt>
                <c:pt idx="378">
                  <c:v>-1686</c:v>
                </c:pt>
                <c:pt idx="379">
                  <c:v>-1685.5</c:v>
                </c:pt>
                <c:pt idx="380">
                  <c:v>-1685</c:v>
                </c:pt>
                <c:pt idx="381">
                  <c:v>-1684.5</c:v>
                </c:pt>
                <c:pt idx="382">
                  <c:v>-1684</c:v>
                </c:pt>
                <c:pt idx="383">
                  <c:v>-1683.5</c:v>
                </c:pt>
                <c:pt idx="384">
                  <c:v>-1683</c:v>
                </c:pt>
                <c:pt idx="385">
                  <c:v>-1682.5</c:v>
                </c:pt>
                <c:pt idx="386">
                  <c:v>-1682</c:v>
                </c:pt>
                <c:pt idx="387">
                  <c:v>-1681.5</c:v>
                </c:pt>
                <c:pt idx="388">
                  <c:v>-1681</c:v>
                </c:pt>
                <c:pt idx="389">
                  <c:v>-1680.5</c:v>
                </c:pt>
                <c:pt idx="390">
                  <c:v>-1680</c:v>
                </c:pt>
                <c:pt idx="391">
                  <c:v>-1679.5</c:v>
                </c:pt>
                <c:pt idx="392">
                  <c:v>-1679</c:v>
                </c:pt>
                <c:pt idx="393">
                  <c:v>-1678.5</c:v>
                </c:pt>
                <c:pt idx="394">
                  <c:v>-1678</c:v>
                </c:pt>
                <c:pt idx="395">
                  <c:v>-1677.5</c:v>
                </c:pt>
                <c:pt idx="396">
                  <c:v>-1677</c:v>
                </c:pt>
                <c:pt idx="397">
                  <c:v>-1676.5</c:v>
                </c:pt>
                <c:pt idx="398">
                  <c:v>-1676</c:v>
                </c:pt>
                <c:pt idx="399">
                  <c:v>-1675.5</c:v>
                </c:pt>
                <c:pt idx="400">
                  <c:v>-1675</c:v>
                </c:pt>
                <c:pt idx="401">
                  <c:v>-1674.5</c:v>
                </c:pt>
                <c:pt idx="402">
                  <c:v>-1674</c:v>
                </c:pt>
                <c:pt idx="403">
                  <c:v>-1673.5</c:v>
                </c:pt>
                <c:pt idx="404">
                  <c:v>-1673</c:v>
                </c:pt>
                <c:pt idx="405">
                  <c:v>-1672.5</c:v>
                </c:pt>
                <c:pt idx="406">
                  <c:v>-1672</c:v>
                </c:pt>
                <c:pt idx="407">
                  <c:v>-1671.5</c:v>
                </c:pt>
                <c:pt idx="408">
                  <c:v>-1671</c:v>
                </c:pt>
                <c:pt idx="409">
                  <c:v>-1670.5</c:v>
                </c:pt>
                <c:pt idx="410">
                  <c:v>-1670</c:v>
                </c:pt>
                <c:pt idx="411">
                  <c:v>-1669.5</c:v>
                </c:pt>
                <c:pt idx="412">
                  <c:v>-1669</c:v>
                </c:pt>
                <c:pt idx="413">
                  <c:v>-1668.5</c:v>
                </c:pt>
                <c:pt idx="414">
                  <c:v>-1668</c:v>
                </c:pt>
                <c:pt idx="415">
                  <c:v>-1667.5</c:v>
                </c:pt>
                <c:pt idx="416">
                  <c:v>-1667</c:v>
                </c:pt>
                <c:pt idx="417">
                  <c:v>-1666.5</c:v>
                </c:pt>
                <c:pt idx="418">
                  <c:v>-1666</c:v>
                </c:pt>
                <c:pt idx="419">
                  <c:v>-1665.5</c:v>
                </c:pt>
                <c:pt idx="420">
                  <c:v>-1665</c:v>
                </c:pt>
                <c:pt idx="421">
                  <c:v>-1664.5</c:v>
                </c:pt>
                <c:pt idx="422">
                  <c:v>-1664</c:v>
                </c:pt>
                <c:pt idx="423">
                  <c:v>-1663.5</c:v>
                </c:pt>
                <c:pt idx="424">
                  <c:v>-1663</c:v>
                </c:pt>
                <c:pt idx="425">
                  <c:v>-1662.5</c:v>
                </c:pt>
                <c:pt idx="426">
                  <c:v>-1662</c:v>
                </c:pt>
                <c:pt idx="427">
                  <c:v>-1661.5</c:v>
                </c:pt>
                <c:pt idx="428">
                  <c:v>-1661</c:v>
                </c:pt>
                <c:pt idx="429">
                  <c:v>-1660.5</c:v>
                </c:pt>
                <c:pt idx="430">
                  <c:v>-1660</c:v>
                </c:pt>
                <c:pt idx="431">
                  <c:v>-1659.5</c:v>
                </c:pt>
                <c:pt idx="432">
                  <c:v>-1659</c:v>
                </c:pt>
                <c:pt idx="433">
                  <c:v>-1658.5</c:v>
                </c:pt>
                <c:pt idx="434">
                  <c:v>-1658</c:v>
                </c:pt>
                <c:pt idx="435">
                  <c:v>-1657.5</c:v>
                </c:pt>
                <c:pt idx="436">
                  <c:v>-1657</c:v>
                </c:pt>
                <c:pt idx="437">
                  <c:v>-1656.5</c:v>
                </c:pt>
                <c:pt idx="438">
                  <c:v>-1656</c:v>
                </c:pt>
                <c:pt idx="439">
                  <c:v>-1655.5</c:v>
                </c:pt>
                <c:pt idx="440">
                  <c:v>-1655</c:v>
                </c:pt>
                <c:pt idx="441">
                  <c:v>-1654.5</c:v>
                </c:pt>
                <c:pt idx="442">
                  <c:v>-1654</c:v>
                </c:pt>
                <c:pt idx="443">
                  <c:v>-1653.5</c:v>
                </c:pt>
                <c:pt idx="444">
                  <c:v>-1653</c:v>
                </c:pt>
                <c:pt idx="445">
                  <c:v>-1652.5</c:v>
                </c:pt>
                <c:pt idx="446">
                  <c:v>-1652</c:v>
                </c:pt>
                <c:pt idx="447">
                  <c:v>-1651.5</c:v>
                </c:pt>
                <c:pt idx="448">
                  <c:v>-1651</c:v>
                </c:pt>
                <c:pt idx="449">
                  <c:v>-1650.5</c:v>
                </c:pt>
                <c:pt idx="450">
                  <c:v>-1650</c:v>
                </c:pt>
                <c:pt idx="451">
                  <c:v>-1649.5</c:v>
                </c:pt>
                <c:pt idx="452">
                  <c:v>-1649</c:v>
                </c:pt>
                <c:pt idx="453">
                  <c:v>-1648.5</c:v>
                </c:pt>
                <c:pt idx="454">
                  <c:v>-1648</c:v>
                </c:pt>
                <c:pt idx="455">
                  <c:v>-1647.5</c:v>
                </c:pt>
                <c:pt idx="456">
                  <c:v>-1647</c:v>
                </c:pt>
                <c:pt idx="457">
                  <c:v>-1646.5</c:v>
                </c:pt>
                <c:pt idx="458">
                  <c:v>-1646</c:v>
                </c:pt>
                <c:pt idx="459">
                  <c:v>-1645.5</c:v>
                </c:pt>
                <c:pt idx="460">
                  <c:v>-1645</c:v>
                </c:pt>
                <c:pt idx="461">
                  <c:v>-1644.5</c:v>
                </c:pt>
                <c:pt idx="462">
                  <c:v>-1644</c:v>
                </c:pt>
                <c:pt idx="463">
                  <c:v>-1643.5</c:v>
                </c:pt>
                <c:pt idx="464">
                  <c:v>-1643</c:v>
                </c:pt>
                <c:pt idx="465">
                  <c:v>-1642.5</c:v>
                </c:pt>
                <c:pt idx="466">
                  <c:v>-1642</c:v>
                </c:pt>
                <c:pt idx="467">
                  <c:v>-1641.5</c:v>
                </c:pt>
                <c:pt idx="468">
                  <c:v>-1641</c:v>
                </c:pt>
                <c:pt idx="469">
                  <c:v>-1640.5</c:v>
                </c:pt>
                <c:pt idx="470">
                  <c:v>-1640</c:v>
                </c:pt>
                <c:pt idx="471">
                  <c:v>-1639.5</c:v>
                </c:pt>
                <c:pt idx="472">
                  <c:v>-1639</c:v>
                </c:pt>
                <c:pt idx="473">
                  <c:v>-1638.5</c:v>
                </c:pt>
                <c:pt idx="474">
                  <c:v>-1638</c:v>
                </c:pt>
                <c:pt idx="475">
                  <c:v>-1637.5</c:v>
                </c:pt>
                <c:pt idx="476">
                  <c:v>-1637</c:v>
                </c:pt>
                <c:pt idx="477">
                  <c:v>-1636.5</c:v>
                </c:pt>
                <c:pt idx="478">
                  <c:v>-1636</c:v>
                </c:pt>
                <c:pt idx="479">
                  <c:v>-1635.5</c:v>
                </c:pt>
                <c:pt idx="480">
                  <c:v>-1635</c:v>
                </c:pt>
                <c:pt idx="481">
                  <c:v>-1634.5</c:v>
                </c:pt>
                <c:pt idx="482">
                  <c:v>-1634</c:v>
                </c:pt>
                <c:pt idx="483">
                  <c:v>-1633.5</c:v>
                </c:pt>
                <c:pt idx="484">
                  <c:v>-1633</c:v>
                </c:pt>
                <c:pt idx="485">
                  <c:v>-1632.5</c:v>
                </c:pt>
                <c:pt idx="486">
                  <c:v>-1632</c:v>
                </c:pt>
                <c:pt idx="487">
                  <c:v>-1631.5</c:v>
                </c:pt>
                <c:pt idx="488">
                  <c:v>-1631</c:v>
                </c:pt>
                <c:pt idx="489">
                  <c:v>-1630.5</c:v>
                </c:pt>
                <c:pt idx="490">
                  <c:v>-1630</c:v>
                </c:pt>
                <c:pt idx="491">
                  <c:v>-1629.5</c:v>
                </c:pt>
                <c:pt idx="492">
                  <c:v>-1629</c:v>
                </c:pt>
                <c:pt idx="493">
                  <c:v>-1628.5</c:v>
                </c:pt>
                <c:pt idx="494">
                  <c:v>-1628</c:v>
                </c:pt>
                <c:pt idx="495">
                  <c:v>-1627.5</c:v>
                </c:pt>
                <c:pt idx="496">
                  <c:v>-1627</c:v>
                </c:pt>
                <c:pt idx="497">
                  <c:v>-1626.5</c:v>
                </c:pt>
                <c:pt idx="498">
                  <c:v>-1626</c:v>
                </c:pt>
                <c:pt idx="499">
                  <c:v>-1625.5</c:v>
                </c:pt>
                <c:pt idx="500">
                  <c:v>-1625</c:v>
                </c:pt>
                <c:pt idx="501">
                  <c:v>-1624.5</c:v>
                </c:pt>
                <c:pt idx="502">
                  <c:v>-1624</c:v>
                </c:pt>
                <c:pt idx="503">
                  <c:v>-1623.5</c:v>
                </c:pt>
                <c:pt idx="504">
                  <c:v>-1623</c:v>
                </c:pt>
                <c:pt idx="505">
                  <c:v>-1622.5</c:v>
                </c:pt>
                <c:pt idx="506">
                  <c:v>-1622</c:v>
                </c:pt>
                <c:pt idx="507">
                  <c:v>-1621.5</c:v>
                </c:pt>
                <c:pt idx="508">
                  <c:v>-1621</c:v>
                </c:pt>
                <c:pt idx="509">
                  <c:v>-1620.5</c:v>
                </c:pt>
                <c:pt idx="510">
                  <c:v>-1620</c:v>
                </c:pt>
                <c:pt idx="511">
                  <c:v>-1619.5</c:v>
                </c:pt>
                <c:pt idx="512">
                  <c:v>-1619</c:v>
                </c:pt>
                <c:pt idx="513">
                  <c:v>-1618.5</c:v>
                </c:pt>
                <c:pt idx="514">
                  <c:v>-1618</c:v>
                </c:pt>
                <c:pt idx="515">
                  <c:v>-1617.5</c:v>
                </c:pt>
                <c:pt idx="516">
                  <c:v>-1617</c:v>
                </c:pt>
                <c:pt idx="517">
                  <c:v>-1616.5</c:v>
                </c:pt>
                <c:pt idx="518">
                  <c:v>-1616</c:v>
                </c:pt>
                <c:pt idx="519">
                  <c:v>-1615.5</c:v>
                </c:pt>
                <c:pt idx="520">
                  <c:v>-1615</c:v>
                </c:pt>
                <c:pt idx="521">
                  <c:v>-1614.5</c:v>
                </c:pt>
                <c:pt idx="522">
                  <c:v>-1614</c:v>
                </c:pt>
                <c:pt idx="523">
                  <c:v>-1613.5</c:v>
                </c:pt>
                <c:pt idx="524">
                  <c:v>-1613</c:v>
                </c:pt>
                <c:pt idx="525">
                  <c:v>-1612.5</c:v>
                </c:pt>
                <c:pt idx="526">
                  <c:v>-1612</c:v>
                </c:pt>
                <c:pt idx="527">
                  <c:v>-1611.5</c:v>
                </c:pt>
                <c:pt idx="528">
                  <c:v>-1611</c:v>
                </c:pt>
                <c:pt idx="529">
                  <c:v>-1610.5</c:v>
                </c:pt>
                <c:pt idx="530">
                  <c:v>-1610</c:v>
                </c:pt>
                <c:pt idx="531">
                  <c:v>-1609.5</c:v>
                </c:pt>
                <c:pt idx="532">
                  <c:v>-1609</c:v>
                </c:pt>
                <c:pt idx="533">
                  <c:v>-1608.5</c:v>
                </c:pt>
                <c:pt idx="534">
                  <c:v>-1608</c:v>
                </c:pt>
                <c:pt idx="535">
                  <c:v>-1607.5</c:v>
                </c:pt>
                <c:pt idx="536">
                  <c:v>-1607</c:v>
                </c:pt>
                <c:pt idx="537">
                  <c:v>-1606.5</c:v>
                </c:pt>
                <c:pt idx="538">
                  <c:v>-1606</c:v>
                </c:pt>
                <c:pt idx="539">
                  <c:v>-1605.5</c:v>
                </c:pt>
                <c:pt idx="540">
                  <c:v>-1605</c:v>
                </c:pt>
                <c:pt idx="541">
                  <c:v>-1604.5</c:v>
                </c:pt>
                <c:pt idx="542">
                  <c:v>-1604</c:v>
                </c:pt>
                <c:pt idx="543">
                  <c:v>-1603.5</c:v>
                </c:pt>
                <c:pt idx="544">
                  <c:v>-1603</c:v>
                </c:pt>
                <c:pt idx="545">
                  <c:v>-1602.5</c:v>
                </c:pt>
                <c:pt idx="546">
                  <c:v>-1602</c:v>
                </c:pt>
                <c:pt idx="547">
                  <c:v>-1601.5</c:v>
                </c:pt>
                <c:pt idx="548">
                  <c:v>-1601</c:v>
                </c:pt>
                <c:pt idx="549">
                  <c:v>-1600.5</c:v>
                </c:pt>
                <c:pt idx="550">
                  <c:v>-1600</c:v>
                </c:pt>
                <c:pt idx="551">
                  <c:v>-1599.5</c:v>
                </c:pt>
                <c:pt idx="552">
                  <c:v>-1599</c:v>
                </c:pt>
                <c:pt idx="553">
                  <c:v>-1598.5</c:v>
                </c:pt>
                <c:pt idx="554">
                  <c:v>-1598</c:v>
                </c:pt>
                <c:pt idx="555">
                  <c:v>-1597.5</c:v>
                </c:pt>
                <c:pt idx="556">
                  <c:v>-1597</c:v>
                </c:pt>
                <c:pt idx="557">
                  <c:v>-1596.5</c:v>
                </c:pt>
                <c:pt idx="558">
                  <c:v>-1596</c:v>
                </c:pt>
                <c:pt idx="559">
                  <c:v>-1595.5</c:v>
                </c:pt>
                <c:pt idx="560">
                  <c:v>-1595</c:v>
                </c:pt>
                <c:pt idx="561">
                  <c:v>-1594.5</c:v>
                </c:pt>
                <c:pt idx="562">
                  <c:v>-1594</c:v>
                </c:pt>
                <c:pt idx="563">
                  <c:v>-1593.5</c:v>
                </c:pt>
                <c:pt idx="564">
                  <c:v>-1593</c:v>
                </c:pt>
                <c:pt idx="565">
                  <c:v>-1592.5</c:v>
                </c:pt>
                <c:pt idx="566">
                  <c:v>-1592</c:v>
                </c:pt>
                <c:pt idx="567">
                  <c:v>-1591.5</c:v>
                </c:pt>
                <c:pt idx="568">
                  <c:v>-1591</c:v>
                </c:pt>
                <c:pt idx="569">
                  <c:v>-1590.5</c:v>
                </c:pt>
                <c:pt idx="570">
                  <c:v>-1590</c:v>
                </c:pt>
                <c:pt idx="571">
                  <c:v>-1589.5</c:v>
                </c:pt>
                <c:pt idx="572">
                  <c:v>-1589</c:v>
                </c:pt>
                <c:pt idx="573">
                  <c:v>-1588.5</c:v>
                </c:pt>
                <c:pt idx="574">
                  <c:v>-1588</c:v>
                </c:pt>
                <c:pt idx="575">
                  <c:v>-1587.5</c:v>
                </c:pt>
                <c:pt idx="576">
                  <c:v>-1587</c:v>
                </c:pt>
                <c:pt idx="577">
                  <c:v>-1586.5</c:v>
                </c:pt>
                <c:pt idx="578">
                  <c:v>-1586</c:v>
                </c:pt>
                <c:pt idx="579">
                  <c:v>-1585.5</c:v>
                </c:pt>
                <c:pt idx="580">
                  <c:v>-1585</c:v>
                </c:pt>
                <c:pt idx="581">
                  <c:v>-1584.5</c:v>
                </c:pt>
                <c:pt idx="582">
                  <c:v>-1584</c:v>
                </c:pt>
                <c:pt idx="583">
                  <c:v>-1583.5</c:v>
                </c:pt>
                <c:pt idx="584">
                  <c:v>-1583</c:v>
                </c:pt>
                <c:pt idx="585">
                  <c:v>-1582.5</c:v>
                </c:pt>
                <c:pt idx="586">
                  <c:v>-1582</c:v>
                </c:pt>
                <c:pt idx="587">
                  <c:v>-1581.5</c:v>
                </c:pt>
                <c:pt idx="588">
                  <c:v>-1581</c:v>
                </c:pt>
                <c:pt idx="589">
                  <c:v>-1580.5</c:v>
                </c:pt>
                <c:pt idx="590">
                  <c:v>-1580</c:v>
                </c:pt>
                <c:pt idx="591">
                  <c:v>-1579.5</c:v>
                </c:pt>
                <c:pt idx="592">
                  <c:v>-1579</c:v>
                </c:pt>
                <c:pt idx="593">
                  <c:v>-1578.5</c:v>
                </c:pt>
                <c:pt idx="594">
                  <c:v>-1578</c:v>
                </c:pt>
                <c:pt idx="595">
                  <c:v>-1577.5</c:v>
                </c:pt>
                <c:pt idx="596">
                  <c:v>-1577</c:v>
                </c:pt>
                <c:pt idx="597">
                  <c:v>-1576.5</c:v>
                </c:pt>
                <c:pt idx="598">
                  <c:v>-1576</c:v>
                </c:pt>
                <c:pt idx="599">
                  <c:v>-1575.5</c:v>
                </c:pt>
                <c:pt idx="600">
                  <c:v>-1575</c:v>
                </c:pt>
                <c:pt idx="601">
                  <c:v>-1574.5</c:v>
                </c:pt>
                <c:pt idx="602">
                  <c:v>-1574</c:v>
                </c:pt>
                <c:pt idx="603">
                  <c:v>-1573.5</c:v>
                </c:pt>
                <c:pt idx="604">
                  <c:v>-1573</c:v>
                </c:pt>
                <c:pt idx="605">
                  <c:v>-1572.5</c:v>
                </c:pt>
                <c:pt idx="606">
                  <c:v>-1572</c:v>
                </c:pt>
                <c:pt idx="607">
                  <c:v>-1571.5</c:v>
                </c:pt>
                <c:pt idx="608">
                  <c:v>-1571</c:v>
                </c:pt>
                <c:pt idx="609">
                  <c:v>-1570.5</c:v>
                </c:pt>
                <c:pt idx="610">
                  <c:v>-1570</c:v>
                </c:pt>
                <c:pt idx="611">
                  <c:v>-1569.5</c:v>
                </c:pt>
                <c:pt idx="612">
                  <c:v>-1569</c:v>
                </c:pt>
                <c:pt idx="613">
                  <c:v>-1568.5</c:v>
                </c:pt>
                <c:pt idx="614">
                  <c:v>-1568</c:v>
                </c:pt>
                <c:pt idx="615">
                  <c:v>-1567.5</c:v>
                </c:pt>
                <c:pt idx="616">
                  <c:v>-1567</c:v>
                </c:pt>
                <c:pt idx="617">
                  <c:v>-1566.5</c:v>
                </c:pt>
                <c:pt idx="618">
                  <c:v>-1566</c:v>
                </c:pt>
                <c:pt idx="619">
                  <c:v>-1565.5</c:v>
                </c:pt>
                <c:pt idx="620">
                  <c:v>-1565</c:v>
                </c:pt>
                <c:pt idx="621">
                  <c:v>-1564.5</c:v>
                </c:pt>
                <c:pt idx="622">
                  <c:v>-1564</c:v>
                </c:pt>
                <c:pt idx="623">
                  <c:v>-1563.5</c:v>
                </c:pt>
                <c:pt idx="624">
                  <c:v>-1563</c:v>
                </c:pt>
                <c:pt idx="625">
                  <c:v>-1562.5</c:v>
                </c:pt>
                <c:pt idx="626">
                  <c:v>-1562</c:v>
                </c:pt>
                <c:pt idx="627">
                  <c:v>-1561.5</c:v>
                </c:pt>
                <c:pt idx="628">
                  <c:v>-1561</c:v>
                </c:pt>
                <c:pt idx="629">
                  <c:v>-1560.5</c:v>
                </c:pt>
                <c:pt idx="630">
                  <c:v>-1560</c:v>
                </c:pt>
                <c:pt idx="631">
                  <c:v>-1559.5</c:v>
                </c:pt>
                <c:pt idx="632">
                  <c:v>-1559</c:v>
                </c:pt>
                <c:pt idx="633">
                  <c:v>-1558.5</c:v>
                </c:pt>
                <c:pt idx="634">
                  <c:v>-1558</c:v>
                </c:pt>
                <c:pt idx="635">
                  <c:v>-1557.5</c:v>
                </c:pt>
                <c:pt idx="636">
                  <c:v>-1557</c:v>
                </c:pt>
                <c:pt idx="637">
                  <c:v>-1556.5</c:v>
                </c:pt>
                <c:pt idx="638">
                  <c:v>-1556</c:v>
                </c:pt>
                <c:pt idx="639">
                  <c:v>-1555.5</c:v>
                </c:pt>
                <c:pt idx="640">
                  <c:v>-1555</c:v>
                </c:pt>
                <c:pt idx="641">
                  <c:v>-1554.5</c:v>
                </c:pt>
                <c:pt idx="642">
                  <c:v>-1554</c:v>
                </c:pt>
                <c:pt idx="643">
                  <c:v>-1553.5</c:v>
                </c:pt>
                <c:pt idx="644">
                  <c:v>-1553</c:v>
                </c:pt>
                <c:pt idx="645">
                  <c:v>-1552.5</c:v>
                </c:pt>
                <c:pt idx="646">
                  <c:v>-1552</c:v>
                </c:pt>
                <c:pt idx="647">
                  <c:v>-1551.5</c:v>
                </c:pt>
                <c:pt idx="648">
                  <c:v>-1551</c:v>
                </c:pt>
                <c:pt idx="649">
                  <c:v>-1550.5</c:v>
                </c:pt>
                <c:pt idx="650">
                  <c:v>-1550</c:v>
                </c:pt>
                <c:pt idx="651">
                  <c:v>-1549.5</c:v>
                </c:pt>
                <c:pt idx="652">
                  <c:v>-1549</c:v>
                </c:pt>
                <c:pt idx="653">
                  <c:v>-1548.5</c:v>
                </c:pt>
                <c:pt idx="654">
                  <c:v>-1548</c:v>
                </c:pt>
                <c:pt idx="655">
                  <c:v>-1547.5</c:v>
                </c:pt>
                <c:pt idx="656">
                  <c:v>-1547</c:v>
                </c:pt>
                <c:pt idx="657">
                  <c:v>-1546.5</c:v>
                </c:pt>
                <c:pt idx="658">
                  <c:v>-1546</c:v>
                </c:pt>
                <c:pt idx="659">
                  <c:v>-1545.5</c:v>
                </c:pt>
                <c:pt idx="660">
                  <c:v>-1545</c:v>
                </c:pt>
                <c:pt idx="661">
                  <c:v>-1544.5</c:v>
                </c:pt>
                <c:pt idx="662">
                  <c:v>-1544</c:v>
                </c:pt>
                <c:pt idx="663">
                  <c:v>-1543.5</c:v>
                </c:pt>
                <c:pt idx="664">
                  <c:v>-1543</c:v>
                </c:pt>
                <c:pt idx="665">
                  <c:v>-1542.5</c:v>
                </c:pt>
                <c:pt idx="666">
                  <c:v>-1542</c:v>
                </c:pt>
                <c:pt idx="667">
                  <c:v>-1541.5</c:v>
                </c:pt>
                <c:pt idx="668">
                  <c:v>-1541</c:v>
                </c:pt>
                <c:pt idx="669">
                  <c:v>-1540.5</c:v>
                </c:pt>
                <c:pt idx="670">
                  <c:v>-1540</c:v>
                </c:pt>
                <c:pt idx="671">
                  <c:v>-1539.5</c:v>
                </c:pt>
                <c:pt idx="672">
                  <c:v>-1539</c:v>
                </c:pt>
                <c:pt idx="673">
                  <c:v>-1538.5</c:v>
                </c:pt>
                <c:pt idx="674">
                  <c:v>-1538</c:v>
                </c:pt>
                <c:pt idx="675">
                  <c:v>-1537.5</c:v>
                </c:pt>
                <c:pt idx="676">
                  <c:v>-1537</c:v>
                </c:pt>
                <c:pt idx="677">
                  <c:v>-1536.5</c:v>
                </c:pt>
                <c:pt idx="678">
                  <c:v>-1536</c:v>
                </c:pt>
                <c:pt idx="679">
                  <c:v>-1535.5</c:v>
                </c:pt>
                <c:pt idx="680">
                  <c:v>-1535</c:v>
                </c:pt>
                <c:pt idx="681">
                  <c:v>-1534.5</c:v>
                </c:pt>
                <c:pt idx="682">
                  <c:v>-1534</c:v>
                </c:pt>
                <c:pt idx="683">
                  <c:v>-1533.5</c:v>
                </c:pt>
                <c:pt idx="684">
                  <c:v>-1533</c:v>
                </c:pt>
                <c:pt idx="685">
                  <c:v>-1532.5</c:v>
                </c:pt>
                <c:pt idx="686">
                  <c:v>-1532</c:v>
                </c:pt>
                <c:pt idx="687">
                  <c:v>-1531.5</c:v>
                </c:pt>
                <c:pt idx="688">
                  <c:v>-1531</c:v>
                </c:pt>
                <c:pt idx="689">
                  <c:v>-1530.5</c:v>
                </c:pt>
                <c:pt idx="690">
                  <c:v>-1530</c:v>
                </c:pt>
                <c:pt idx="691">
                  <c:v>-1529.5</c:v>
                </c:pt>
                <c:pt idx="692">
                  <c:v>-1529</c:v>
                </c:pt>
                <c:pt idx="693">
                  <c:v>-1528.5</c:v>
                </c:pt>
                <c:pt idx="694">
                  <c:v>-1528</c:v>
                </c:pt>
                <c:pt idx="695">
                  <c:v>-1527.5</c:v>
                </c:pt>
                <c:pt idx="696">
                  <c:v>-1527</c:v>
                </c:pt>
                <c:pt idx="697">
                  <c:v>-1526.5</c:v>
                </c:pt>
                <c:pt idx="698">
                  <c:v>-1526</c:v>
                </c:pt>
                <c:pt idx="699">
                  <c:v>-1525.5</c:v>
                </c:pt>
                <c:pt idx="700">
                  <c:v>-1525</c:v>
                </c:pt>
                <c:pt idx="701">
                  <c:v>-1524.5</c:v>
                </c:pt>
                <c:pt idx="702">
                  <c:v>-1524</c:v>
                </c:pt>
                <c:pt idx="703">
                  <c:v>-1523.5</c:v>
                </c:pt>
                <c:pt idx="704">
                  <c:v>-1523</c:v>
                </c:pt>
                <c:pt idx="705">
                  <c:v>-1522.5</c:v>
                </c:pt>
                <c:pt idx="706">
                  <c:v>-1522</c:v>
                </c:pt>
                <c:pt idx="707">
                  <c:v>-1521.5</c:v>
                </c:pt>
                <c:pt idx="708">
                  <c:v>-1521</c:v>
                </c:pt>
                <c:pt idx="709">
                  <c:v>-1520.5</c:v>
                </c:pt>
                <c:pt idx="710">
                  <c:v>-1520</c:v>
                </c:pt>
                <c:pt idx="711">
                  <c:v>-1519.5</c:v>
                </c:pt>
                <c:pt idx="712">
                  <c:v>-1519</c:v>
                </c:pt>
                <c:pt idx="713">
                  <c:v>-1518.5</c:v>
                </c:pt>
                <c:pt idx="714">
                  <c:v>-1518</c:v>
                </c:pt>
                <c:pt idx="715">
                  <c:v>-1517.5</c:v>
                </c:pt>
                <c:pt idx="716">
                  <c:v>-1517</c:v>
                </c:pt>
                <c:pt idx="717">
                  <c:v>-1516.5</c:v>
                </c:pt>
                <c:pt idx="718">
                  <c:v>-1516</c:v>
                </c:pt>
                <c:pt idx="719">
                  <c:v>-1515.5</c:v>
                </c:pt>
                <c:pt idx="720">
                  <c:v>-1515</c:v>
                </c:pt>
                <c:pt idx="721">
                  <c:v>-1514.5</c:v>
                </c:pt>
                <c:pt idx="722">
                  <c:v>-1514</c:v>
                </c:pt>
                <c:pt idx="723">
                  <c:v>-1513.5</c:v>
                </c:pt>
                <c:pt idx="724">
                  <c:v>-1513</c:v>
                </c:pt>
                <c:pt idx="725">
                  <c:v>-1512.5</c:v>
                </c:pt>
                <c:pt idx="726">
                  <c:v>-1512</c:v>
                </c:pt>
                <c:pt idx="727">
                  <c:v>-1511.5</c:v>
                </c:pt>
                <c:pt idx="728">
                  <c:v>-1511</c:v>
                </c:pt>
                <c:pt idx="729">
                  <c:v>-1510.5</c:v>
                </c:pt>
                <c:pt idx="730">
                  <c:v>-1510</c:v>
                </c:pt>
                <c:pt idx="731">
                  <c:v>-1509.5</c:v>
                </c:pt>
                <c:pt idx="732">
                  <c:v>-1509</c:v>
                </c:pt>
                <c:pt idx="733">
                  <c:v>-1508.5</c:v>
                </c:pt>
                <c:pt idx="734">
                  <c:v>-1508</c:v>
                </c:pt>
                <c:pt idx="735">
                  <c:v>-1507.5</c:v>
                </c:pt>
                <c:pt idx="736">
                  <c:v>-1507</c:v>
                </c:pt>
                <c:pt idx="737">
                  <c:v>-1506.5</c:v>
                </c:pt>
                <c:pt idx="738">
                  <c:v>-1506</c:v>
                </c:pt>
                <c:pt idx="739">
                  <c:v>-1505.5</c:v>
                </c:pt>
                <c:pt idx="740">
                  <c:v>-1505</c:v>
                </c:pt>
                <c:pt idx="741">
                  <c:v>-1504.5</c:v>
                </c:pt>
                <c:pt idx="742">
                  <c:v>-1504</c:v>
                </c:pt>
                <c:pt idx="743">
                  <c:v>-1503.5</c:v>
                </c:pt>
                <c:pt idx="744">
                  <c:v>-1503</c:v>
                </c:pt>
                <c:pt idx="745">
                  <c:v>-1502.5</c:v>
                </c:pt>
                <c:pt idx="746">
                  <c:v>-1502</c:v>
                </c:pt>
                <c:pt idx="747">
                  <c:v>-1501.5</c:v>
                </c:pt>
                <c:pt idx="748">
                  <c:v>-1501</c:v>
                </c:pt>
                <c:pt idx="749">
                  <c:v>-1500.5</c:v>
                </c:pt>
                <c:pt idx="750">
                  <c:v>-1500</c:v>
                </c:pt>
                <c:pt idx="751">
                  <c:v>-1499.5</c:v>
                </c:pt>
                <c:pt idx="752">
                  <c:v>-1499</c:v>
                </c:pt>
                <c:pt idx="753">
                  <c:v>-1498.5</c:v>
                </c:pt>
                <c:pt idx="754">
                  <c:v>-1498</c:v>
                </c:pt>
                <c:pt idx="755">
                  <c:v>-1497.5</c:v>
                </c:pt>
                <c:pt idx="756">
                  <c:v>-1497</c:v>
                </c:pt>
                <c:pt idx="757">
                  <c:v>-1496.5</c:v>
                </c:pt>
                <c:pt idx="758">
                  <c:v>-1496</c:v>
                </c:pt>
                <c:pt idx="759">
                  <c:v>-1495.5</c:v>
                </c:pt>
                <c:pt idx="760">
                  <c:v>-1495</c:v>
                </c:pt>
                <c:pt idx="761">
                  <c:v>-1494.5</c:v>
                </c:pt>
                <c:pt idx="762">
                  <c:v>-1494</c:v>
                </c:pt>
                <c:pt idx="763">
                  <c:v>-1493.5</c:v>
                </c:pt>
                <c:pt idx="764">
                  <c:v>-1493</c:v>
                </c:pt>
                <c:pt idx="765">
                  <c:v>-1492.5</c:v>
                </c:pt>
                <c:pt idx="766">
                  <c:v>-1492</c:v>
                </c:pt>
                <c:pt idx="767">
                  <c:v>-1491.5</c:v>
                </c:pt>
                <c:pt idx="768">
                  <c:v>-1491</c:v>
                </c:pt>
                <c:pt idx="769">
                  <c:v>-1490.5</c:v>
                </c:pt>
                <c:pt idx="770">
                  <c:v>-1490</c:v>
                </c:pt>
                <c:pt idx="771">
                  <c:v>-1489.5</c:v>
                </c:pt>
                <c:pt idx="772">
                  <c:v>-1489</c:v>
                </c:pt>
                <c:pt idx="773">
                  <c:v>-1488.5</c:v>
                </c:pt>
                <c:pt idx="774">
                  <c:v>-1488</c:v>
                </c:pt>
                <c:pt idx="775">
                  <c:v>-1487.5</c:v>
                </c:pt>
                <c:pt idx="776">
                  <c:v>-1487</c:v>
                </c:pt>
                <c:pt idx="777">
                  <c:v>-1486.5</c:v>
                </c:pt>
                <c:pt idx="778">
                  <c:v>-1486</c:v>
                </c:pt>
                <c:pt idx="779">
                  <c:v>-1485.5</c:v>
                </c:pt>
                <c:pt idx="780">
                  <c:v>-1485</c:v>
                </c:pt>
                <c:pt idx="781">
                  <c:v>-1484.5</c:v>
                </c:pt>
                <c:pt idx="782">
                  <c:v>-1484</c:v>
                </c:pt>
                <c:pt idx="783">
                  <c:v>-1483.5</c:v>
                </c:pt>
                <c:pt idx="784">
                  <c:v>-1483</c:v>
                </c:pt>
                <c:pt idx="785">
                  <c:v>-1482.5</c:v>
                </c:pt>
                <c:pt idx="786">
                  <c:v>-1482</c:v>
                </c:pt>
                <c:pt idx="787">
                  <c:v>-1481.5</c:v>
                </c:pt>
                <c:pt idx="788">
                  <c:v>-1481</c:v>
                </c:pt>
                <c:pt idx="789">
                  <c:v>-1480.5</c:v>
                </c:pt>
                <c:pt idx="790">
                  <c:v>-1480</c:v>
                </c:pt>
                <c:pt idx="791">
                  <c:v>-1479.5</c:v>
                </c:pt>
                <c:pt idx="792">
                  <c:v>-1479</c:v>
                </c:pt>
                <c:pt idx="793">
                  <c:v>-1478.5</c:v>
                </c:pt>
                <c:pt idx="794">
                  <c:v>-1478</c:v>
                </c:pt>
                <c:pt idx="795">
                  <c:v>-1477.5</c:v>
                </c:pt>
                <c:pt idx="796">
                  <c:v>-1477</c:v>
                </c:pt>
                <c:pt idx="797">
                  <c:v>-1476.5</c:v>
                </c:pt>
                <c:pt idx="798">
                  <c:v>-1476</c:v>
                </c:pt>
                <c:pt idx="799">
                  <c:v>-1475.5</c:v>
                </c:pt>
                <c:pt idx="800">
                  <c:v>-1475</c:v>
                </c:pt>
                <c:pt idx="801">
                  <c:v>-1474.5</c:v>
                </c:pt>
                <c:pt idx="802">
                  <c:v>-1474</c:v>
                </c:pt>
                <c:pt idx="803">
                  <c:v>-1473.5</c:v>
                </c:pt>
                <c:pt idx="804">
                  <c:v>-1473</c:v>
                </c:pt>
                <c:pt idx="805">
                  <c:v>-1472.5</c:v>
                </c:pt>
                <c:pt idx="806">
                  <c:v>-1472</c:v>
                </c:pt>
                <c:pt idx="807">
                  <c:v>-1471.5</c:v>
                </c:pt>
                <c:pt idx="808">
                  <c:v>-1471</c:v>
                </c:pt>
                <c:pt idx="809">
                  <c:v>-1470.5</c:v>
                </c:pt>
                <c:pt idx="810">
                  <c:v>-1470</c:v>
                </c:pt>
                <c:pt idx="811">
                  <c:v>-1469.5</c:v>
                </c:pt>
                <c:pt idx="812">
                  <c:v>-1469</c:v>
                </c:pt>
                <c:pt idx="813">
                  <c:v>-1468.5</c:v>
                </c:pt>
                <c:pt idx="814">
                  <c:v>-1468</c:v>
                </c:pt>
                <c:pt idx="815">
                  <c:v>-1467.5</c:v>
                </c:pt>
                <c:pt idx="816">
                  <c:v>-1467</c:v>
                </c:pt>
                <c:pt idx="817">
                  <c:v>-1466.5</c:v>
                </c:pt>
                <c:pt idx="818">
                  <c:v>-1466</c:v>
                </c:pt>
                <c:pt idx="819">
                  <c:v>-1465.5</c:v>
                </c:pt>
                <c:pt idx="820">
                  <c:v>-1465</c:v>
                </c:pt>
                <c:pt idx="821">
                  <c:v>-1464.5</c:v>
                </c:pt>
                <c:pt idx="822">
                  <c:v>-1464</c:v>
                </c:pt>
                <c:pt idx="823">
                  <c:v>-1463.5</c:v>
                </c:pt>
                <c:pt idx="824">
                  <c:v>-1463</c:v>
                </c:pt>
                <c:pt idx="825">
                  <c:v>-1462.5</c:v>
                </c:pt>
                <c:pt idx="826">
                  <c:v>-1462</c:v>
                </c:pt>
                <c:pt idx="827">
                  <c:v>-1461.5</c:v>
                </c:pt>
                <c:pt idx="828">
                  <c:v>-1461</c:v>
                </c:pt>
                <c:pt idx="829">
                  <c:v>-1460.5</c:v>
                </c:pt>
                <c:pt idx="830">
                  <c:v>-1460</c:v>
                </c:pt>
                <c:pt idx="831">
                  <c:v>-1459.5</c:v>
                </c:pt>
                <c:pt idx="832">
                  <c:v>-1459</c:v>
                </c:pt>
                <c:pt idx="833">
                  <c:v>-1458.5</c:v>
                </c:pt>
                <c:pt idx="834">
                  <c:v>-1458</c:v>
                </c:pt>
                <c:pt idx="835">
                  <c:v>-1457.5</c:v>
                </c:pt>
                <c:pt idx="836">
                  <c:v>-1457</c:v>
                </c:pt>
                <c:pt idx="837">
                  <c:v>-1456.5</c:v>
                </c:pt>
                <c:pt idx="838">
                  <c:v>-1456</c:v>
                </c:pt>
                <c:pt idx="839">
                  <c:v>-1455.5</c:v>
                </c:pt>
                <c:pt idx="840">
                  <c:v>-1455</c:v>
                </c:pt>
                <c:pt idx="841">
                  <c:v>-1454.5</c:v>
                </c:pt>
                <c:pt idx="842">
                  <c:v>-1454</c:v>
                </c:pt>
                <c:pt idx="843">
                  <c:v>-1453.5</c:v>
                </c:pt>
                <c:pt idx="844">
                  <c:v>-1453</c:v>
                </c:pt>
                <c:pt idx="845">
                  <c:v>-1452.5</c:v>
                </c:pt>
                <c:pt idx="846">
                  <c:v>-1452</c:v>
                </c:pt>
                <c:pt idx="847">
                  <c:v>-1451.5</c:v>
                </c:pt>
                <c:pt idx="848">
                  <c:v>-1451</c:v>
                </c:pt>
                <c:pt idx="849">
                  <c:v>-1450.5</c:v>
                </c:pt>
                <c:pt idx="850">
                  <c:v>-1450</c:v>
                </c:pt>
                <c:pt idx="851">
                  <c:v>-1449.5</c:v>
                </c:pt>
                <c:pt idx="852">
                  <c:v>-1449</c:v>
                </c:pt>
                <c:pt idx="853">
                  <c:v>-1448.5</c:v>
                </c:pt>
                <c:pt idx="854">
                  <c:v>-1448</c:v>
                </c:pt>
                <c:pt idx="855">
                  <c:v>-1447.5</c:v>
                </c:pt>
                <c:pt idx="856">
                  <c:v>-1447</c:v>
                </c:pt>
                <c:pt idx="857">
                  <c:v>-1446.5</c:v>
                </c:pt>
                <c:pt idx="858">
                  <c:v>-1446</c:v>
                </c:pt>
                <c:pt idx="859">
                  <c:v>-1445.5</c:v>
                </c:pt>
                <c:pt idx="860">
                  <c:v>-1445</c:v>
                </c:pt>
                <c:pt idx="861">
                  <c:v>-1444.5</c:v>
                </c:pt>
                <c:pt idx="862">
                  <c:v>-1444</c:v>
                </c:pt>
                <c:pt idx="863">
                  <c:v>-1443.5</c:v>
                </c:pt>
                <c:pt idx="864">
                  <c:v>-1443</c:v>
                </c:pt>
                <c:pt idx="865">
                  <c:v>-1442.5</c:v>
                </c:pt>
                <c:pt idx="866">
                  <c:v>-1442</c:v>
                </c:pt>
                <c:pt idx="867">
                  <c:v>-1441.5</c:v>
                </c:pt>
                <c:pt idx="868">
                  <c:v>-1441</c:v>
                </c:pt>
                <c:pt idx="869">
                  <c:v>-1440.5</c:v>
                </c:pt>
                <c:pt idx="870">
                  <c:v>-1440</c:v>
                </c:pt>
                <c:pt idx="871">
                  <c:v>-1439.5</c:v>
                </c:pt>
                <c:pt idx="872">
                  <c:v>-1439</c:v>
                </c:pt>
                <c:pt idx="873">
                  <c:v>-1438.5</c:v>
                </c:pt>
                <c:pt idx="874">
                  <c:v>-1438</c:v>
                </c:pt>
                <c:pt idx="875">
                  <c:v>-1437.5</c:v>
                </c:pt>
                <c:pt idx="876">
                  <c:v>-1437</c:v>
                </c:pt>
                <c:pt idx="877">
                  <c:v>-1436.5</c:v>
                </c:pt>
                <c:pt idx="878">
                  <c:v>-1436</c:v>
                </c:pt>
                <c:pt idx="879">
                  <c:v>-1435.5</c:v>
                </c:pt>
                <c:pt idx="880">
                  <c:v>-1435</c:v>
                </c:pt>
                <c:pt idx="881">
                  <c:v>-1434.5</c:v>
                </c:pt>
                <c:pt idx="882">
                  <c:v>-1434</c:v>
                </c:pt>
                <c:pt idx="883">
                  <c:v>-1433.5</c:v>
                </c:pt>
                <c:pt idx="884">
                  <c:v>-1433</c:v>
                </c:pt>
                <c:pt idx="885">
                  <c:v>-1432.5</c:v>
                </c:pt>
                <c:pt idx="886">
                  <c:v>-1432</c:v>
                </c:pt>
                <c:pt idx="887">
                  <c:v>-1431.5</c:v>
                </c:pt>
                <c:pt idx="888">
                  <c:v>-1431</c:v>
                </c:pt>
                <c:pt idx="889">
                  <c:v>-1430.5</c:v>
                </c:pt>
                <c:pt idx="890">
                  <c:v>-1430</c:v>
                </c:pt>
                <c:pt idx="891">
                  <c:v>-1429.5</c:v>
                </c:pt>
                <c:pt idx="892">
                  <c:v>-1429</c:v>
                </c:pt>
                <c:pt idx="893">
                  <c:v>-1428.5</c:v>
                </c:pt>
                <c:pt idx="894">
                  <c:v>-1428</c:v>
                </c:pt>
                <c:pt idx="895">
                  <c:v>-1427.5</c:v>
                </c:pt>
                <c:pt idx="896">
                  <c:v>-1427</c:v>
                </c:pt>
                <c:pt idx="897">
                  <c:v>-1426.5</c:v>
                </c:pt>
                <c:pt idx="898">
                  <c:v>-1426</c:v>
                </c:pt>
                <c:pt idx="899">
                  <c:v>-1425.5</c:v>
                </c:pt>
                <c:pt idx="900">
                  <c:v>-1425</c:v>
                </c:pt>
                <c:pt idx="901">
                  <c:v>-1424.5</c:v>
                </c:pt>
                <c:pt idx="902">
                  <c:v>-1424</c:v>
                </c:pt>
                <c:pt idx="903">
                  <c:v>-1423.5</c:v>
                </c:pt>
                <c:pt idx="904">
                  <c:v>-1423</c:v>
                </c:pt>
                <c:pt idx="905">
                  <c:v>-1422.5</c:v>
                </c:pt>
                <c:pt idx="906">
                  <c:v>-1422</c:v>
                </c:pt>
                <c:pt idx="907">
                  <c:v>-1421.5</c:v>
                </c:pt>
                <c:pt idx="908">
                  <c:v>-1421</c:v>
                </c:pt>
                <c:pt idx="909">
                  <c:v>-1420.5</c:v>
                </c:pt>
                <c:pt idx="910">
                  <c:v>-1420</c:v>
                </c:pt>
                <c:pt idx="911">
                  <c:v>-1419.5</c:v>
                </c:pt>
                <c:pt idx="912">
                  <c:v>-1419</c:v>
                </c:pt>
                <c:pt idx="913">
                  <c:v>-1418.5</c:v>
                </c:pt>
                <c:pt idx="914">
                  <c:v>-1418</c:v>
                </c:pt>
                <c:pt idx="915">
                  <c:v>-1417.5</c:v>
                </c:pt>
                <c:pt idx="916">
                  <c:v>-1417</c:v>
                </c:pt>
                <c:pt idx="917">
                  <c:v>-1416.5</c:v>
                </c:pt>
                <c:pt idx="918">
                  <c:v>-1416</c:v>
                </c:pt>
                <c:pt idx="919">
                  <c:v>-1415.5</c:v>
                </c:pt>
                <c:pt idx="920">
                  <c:v>-1415</c:v>
                </c:pt>
                <c:pt idx="921">
                  <c:v>-1414.5</c:v>
                </c:pt>
                <c:pt idx="922">
                  <c:v>-1414</c:v>
                </c:pt>
                <c:pt idx="923">
                  <c:v>-1413.5</c:v>
                </c:pt>
                <c:pt idx="924">
                  <c:v>-1413</c:v>
                </c:pt>
                <c:pt idx="925">
                  <c:v>-1412.5</c:v>
                </c:pt>
                <c:pt idx="926">
                  <c:v>-1412</c:v>
                </c:pt>
                <c:pt idx="927">
                  <c:v>-1411.5</c:v>
                </c:pt>
                <c:pt idx="928">
                  <c:v>-1411</c:v>
                </c:pt>
                <c:pt idx="929">
                  <c:v>-1410.5</c:v>
                </c:pt>
                <c:pt idx="930">
                  <c:v>-1410</c:v>
                </c:pt>
                <c:pt idx="931">
                  <c:v>-1409.5</c:v>
                </c:pt>
                <c:pt idx="932">
                  <c:v>-1409</c:v>
                </c:pt>
                <c:pt idx="933">
                  <c:v>-1408.5</c:v>
                </c:pt>
                <c:pt idx="934">
                  <c:v>-1408</c:v>
                </c:pt>
                <c:pt idx="935">
                  <c:v>-1407.5</c:v>
                </c:pt>
                <c:pt idx="936">
                  <c:v>-1407</c:v>
                </c:pt>
                <c:pt idx="937">
                  <c:v>-1406.5</c:v>
                </c:pt>
                <c:pt idx="938">
                  <c:v>-1406</c:v>
                </c:pt>
                <c:pt idx="939">
                  <c:v>-1405.5</c:v>
                </c:pt>
                <c:pt idx="940">
                  <c:v>-1405</c:v>
                </c:pt>
                <c:pt idx="941">
                  <c:v>-1404.5</c:v>
                </c:pt>
                <c:pt idx="942">
                  <c:v>-1404</c:v>
                </c:pt>
                <c:pt idx="943">
                  <c:v>-1403.5</c:v>
                </c:pt>
                <c:pt idx="944">
                  <c:v>-1403</c:v>
                </c:pt>
                <c:pt idx="945">
                  <c:v>-1402.5</c:v>
                </c:pt>
                <c:pt idx="946">
                  <c:v>-1402</c:v>
                </c:pt>
                <c:pt idx="947">
                  <c:v>-1401.5</c:v>
                </c:pt>
                <c:pt idx="948">
                  <c:v>-1401</c:v>
                </c:pt>
                <c:pt idx="949">
                  <c:v>-1400.5</c:v>
                </c:pt>
                <c:pt idx="950">
                  <c:v>-1400</c:v>
                </c:pt>
                <c:pt idx="951">
                  <c:v>-1399.5</c:v>
                </c:pt>
                <c:pt idx="952">
                  <c:v>-1399</c:v>
                </c:pt>
                <c:pt idx="953">
                  <c:v>-1398.5</c:v>
                </c:pt>
                <c:pt idx="954">
                  <c:v>-1398</c:v>
                </c:pt>
                <c:pt idx="955">
                  <c:v>-1397.5</c:v>
                </c:pt>
                <c:pt idx="956">
                  <c:v>-1397</c:v>
                </c:pt>
                <c:pt idx="957">
                  <c:v>-1396.5</c:v>
                </c:pt>
                <c:pt idx="958">
                  <c:v>-1396</c:v>
                </c:pt>
                <c:pt idx="959">
                  <c:v>-1395.5</c:v>
                </c:pt>
                <c:pt idx="960">
                  <c:v>-1395</c:v>
                </c:pt>
                <c:pt idx="961">
                  <c:v>-1394.5</c:v>
                </c:pt>
                <c:pt idx="962">
                  <c:v>-1394</c:v>
                </c:pt>
                <c:pt idx="963">
                  <c:v>-1393.5</c:v>
                </c:pt>
                <c:pt idx="964">
                  <c:v>-1393</c:v>
                </c:pt>
                <c:pt idx="965">
                  <c:v>-1392.5</c:v>
                </c:pt>
                <c:pt idx="966">
                  <c:v>-1392</c:v>
                </c:pt>
                <c:pt idx="967">
                  <c:v>-1391.5</c:v>
                </c:pt>
                <c:pt idx="968">
                  <c:v>-1391</c:v>
                </c:pt>
                <c:pt idx="969">
                  <c:v>-1390.5</c:v>
                </c:pt>
                <c:pt idx="970">
                  <c:v>-1390</c:v>
                </c:pt>
                <c:pt idx="971">
                  <c:v>-1389.5</c:v>
                </c:pt>
                <c:pt idx="972">
                  <c:v>-1389</c:v>
                </c:pt>
                <c:pt idx="973">
                  <c:v>-1388.5</c:v>
                </c:pt>
                <c:pt idx="974">
                  <c:v>-1388</c:v>
                </c:pt>
                <c:pt idx="975">
                  <c:v>-1387.5</c:v>
                </c:pt>
                <c:pt idx="976">
                  <c:v>-1387</c:v>
                </c:pt>
                <c:pt idx="977">
                  <c:v>-1386.5</c:v>
                </c:pt>
                <c:pt idx="978">
                  <c:v>-1386</c:v>
                </c:pt>
                <c:pt idx="979">
                  <c:v>-1385.5</c:v>
                </c:pt>
                <c:pt idx="980">
                  <c:v>-1385</c:v>
                </c:pt>
                <c:pt idx="981">
                  <c:v>-1384.5</c:v>
                </c:pt>
                <c:pt idx="982">
                  <c:v>-1384</c:v>
                </c:pt>
                <c:pt idx="983">
                  <c:v>-1383.5</c:v>
                </c:pt>
                <c:pt idx="984">
                  <c:v>-1383</c:v>
                </c:pt>
                <c:pt idx="985">
                  <c:v>-1382.5</c:v>
                </c:pt>
                <c:pt idx="986">
                  <c:v>-1382</c:v>
                </c:pt>
                <c:pt idx="987">
                  <c:v>-1381.5</c:v>
                </c:pt>
                <c:pt idx="988">
                  <c:v>-1381</c:v>
                </c:pt>
                <c:pt idx="989">
                  <c:v>-1380.5</c:v>
                </c:pt>
                <c:pt idx="990">
                  <c:v>-1380</c:v>
                </c:pt>
                <c:pt idx="991">
                  <c:v>-1379.5</c:v>
                </c:pt>
                <c:pt idx="992">
                  <c:v>-1379</c:v>
                </c:pt>
                <c:pt idx="993">
                  <c:v>-1378.5</c:v>
                </c:pt>
                <c:pt idx="994">
                  <c:v>-1378</c:v>
                </c:pt>
                <c:pt idx="995">
                  <c:v>-1377.5</c:v>
                </c:pt>
                <c:pt idx="996">
                  <c:v>-1377</c:v>
                </c:pt>
                <c:pt idx="997">
                  <c:v>-1376.5</c:v>
                </c:pt>
                <c:pt idx="998">
                  <c:v>-1376</c:v>
                </c:pt>
                <c:pt idx="999">
                  <c:v>-1375.5</c:v>
                </c:pt>
                <c:pt idx="1000">
                  <c:v>-1375</c:v>
                </c:pt>
                <c:pt idx="1001">
                  <c:v>-1374.5</c:v>
                </c:pt>
                <c:pt idx="1002">
                  <c:v>-1374</c:v>
                </c:pt>
                <c:pt idx="1003">
                  <c:v>-1373.5</c:v>
                </c:pt>
                <c:pt idx="1004">
                  <c:v>-1373</c:v>
                </c:pt>
                <c:pt idx="1005">
                  <c:v>-1372.5</c:v>
                </c:pt>
                <c:pt idx="1006">
                  <c:v>-1372</c:v>
                </c:pt>
                <c:pt idx="1007">
                  <c:v>-1371.5</c:v>
                </c:pt>
                <c:pt idx="1008">
                  <c:v>-1371</c:v>
                </c:pt>
                <c:pt idx="1009">
                  <c:v>-1370.5</c:v>
                </c:pt>
                <c:pt idx="1010">
                  <c:v>-1370</c:v>
                </c:pt>
                <c:pt idx="1011">
                  <c:v>-1369.5</c:v>
                </c:pt>
                <c:pt idx="1012">
                  <c:v>-1369</c:v>
                </c:pt>
                <c:pt idx="1013">
                  <c:v>-1368.5</c:v>
                </c:pt>
                <c:pt idx="1014">
                  <c:v>-1368</c:v>
                </c:pt>
                <c:pt idx="1015">
                  <c:v>-1367.5</c:v>
                </c:pt>
                <c:pt idx="1016">
                  <c:v>-1367</c:v>
                </c:pt>
                <c:pt idx="1017">
                  <c:v>-1366.5</c:v>
                </c:pt>
                <c:pt idx="1018">
                  <c:v>-1366</c:v>
                </c:pt>
                <c:pt idx="1019">
                  <c:v>-1365.5</c:v>
                </c:pt>
                <c:pt idx="1020">
                  <c:v>-1365</c:v>
                </c:pt>
                <c:pt idx="1021">
                  <c:v>-1364.5</c:v>
                </c:pt>
                <c:pt idx="1022">
                  <c:v>-1364</c:v>
                </c:pt>
                <c:pt idx="1023">
                  <c:v>-1363.5</c:v>
                </c:pt>
                <c:pt idx="1024">
                  <c:v>-1363</c:v>
                </c:pt>
                <c:pt idx="1025">
                  <c:v>-1362.5</c:v>
                </c:pt>
                <c:pt idx="1026">
                  <c:v>-1362</c:v>
                </c:pt>
                <c:pt idx="1027">
                  <c:v>-1361.5</c:v>
                </c:pt>
                <c:pt idx="1028">
                  <c:v>-1361</c:v>
                </c:pt>
                <c:pt idx="1029">
                  <c:v>-1360.5</c:v>
                </c:pt>
                <c:pt idx="1030">
                  <c:v>-1360</c:v>
                </c:pt>
                <c:pt idx="1031">
                  <c:v>-1359.5</c:v>
                </c:pt>
                <c:pt idx="1032">
                  <c:v>-1359</c:v>
                </c:pt>
                <c:pt idx="1033">
                  <c:v>-1358.5</c:v>
                </c:pt>
                <c:pt idx="1034">
                  <c:v>-1358</c:v>
                </c:pt>
                <c:pt idx="1035">
                  <c:v>-1357.5</c:v>
                </c:pt>
                <c:pt idx="1036">
                  <c:v>-1357</c:v>
                </c:pt>
                <c:pt idx="1037">
                  <c:v>-1356.5</c:v>
                </c:pt>
                <c:pt idx="1038">
                  <c:v>-1356</c:v>
                </c:pt>
                <c:pt idx="1039">
                  <c:v>-1355.5</c:v>
                </c:pt>
                <c:pt idx="1040">
                  <c:v>-1355</c:v>
                </c:pt>
                <c:pt idx="1041">
                  <c:v>-1354.5</c:v>
                </c:pt>
                <c:pt idx="1042">
                  <c:v>-1354</c:v>
                </c:pt>
                <c:pt idx="1043">
                  <c:v>-1353.5</c:v>
                </c:pt>
                <c:pt idx="1044">
                  <c:v>-1353</c:v>
                </c:pt>
                <c:pt idx="1045">
                  <c:v>-1352.5</c:v>
                </c:pt>
                <c:pt idx="1046">
                  <c:v>-1352</c:v>
                </c:pt>
                <c:pt idx="1047">
                  <c:v>-1351.5</c:v>
                </c:pt>
                <c:pt idx="1048">
                  <c:v>-1351</c:v>
                </c:pt>
                <c:pt idx="1049">
                  <c:v>-1350.5</c:v>
                </c:pt>
                <c:pt idx="1050">
                  <c:v>-1350</c:v>
                </c:pt>
                <c:pt idx="1051">
                  <c:v>-1349.5</c:v>
                </c:pt>
                <c:pt idx="1052">
                  <c:v>-1349</c:v>
                </c:pt>
                <c:pt idx="1053">
                  <c:v>-1348.5</c:v>
                </c:pt>
                <c:pt idx="1054">
                  <c:v>-1348</c:v>
                </c:pt>
                <c:pt idx="1055">
                  <c:v>-1347.5</c:v>
                </c:pt>
                <c:pt idx="1056">
                  <c:v>-1347</c:v>
                </c:pt>
                <c:pt idx="1057">
                  <c:v>-1346.5</c:v>
                </c:pt>
                <c:pt idx="1058">
                  <c:v>-1346</c:v>
                </c:pt>
                <c:pt idx="1059">
                  <c:v>-1345.5</c:v>
                </c:pt>
                <c:pt idx="1060">
                  <c:v>-1345</c:v>
                </c:pt>
                <c:pt idx="1061">
                  <c:v>-1344.5</c:v>
                </c:pt>
                <c:pt idx="1062">
                  <c:v>-1344</c:v>
                </c:pt>
                <c:pt idx="1063">
                  <c:v>-1343.5</c:v>
                </c:pt>
                <c:pt idx="1064">
                  <c:v>-1343</c:v>
                </c:pt>
                <c:pt idx="1065">
                  <c:v>-1342.5</c:v>
                </c:pt>
                <c:pt idx="1066">
                  <c:v>-1342</c:v>
                </c:pt>
                <c:pt idx="1067">
                  <c:v>-1341.5</c:v>
                </c:pt>
                <c:pt idx="1068">
                  <c:v>-1341</c:v>
                </c:pt>
                <c:pt idx="1069">
                  <c:v>-1340.5</c:v>
                </c:pt>
                <c:pt idx="1070">
                  <c:v>-1340</c:v>
                </c:pt>
                <c:pt idx="1071">
                  <c:v>-1339.5</c:v>
                </c:pt>
                <c:pt idx="1072">
                  <c:v>-1339</c:v>
                </c:pt>
                <c:pt idx="1073">
                  <c:v>-1338.5</c:v>
                </c:pt>
                <c:pt idx="1074">
                  <c:v>-1338</c:v>
                </c:pt>
                <c:pt idx="1075">
                  <c:v>-1337.5</c:v>
                </c:pt>
                <c:pt idx="1076">
                  <c:v>-1337</c:v>
                </c:pt>
                <c:pt idx="1077">
                  <c:v>-1336.5</c:v>
                </c:pt>
                <c:pt idx="1078">
                  <c:v>-1336</c:v>
                </c:pt>
                <c:pt idx="1079">
                  <c:v>-1335.5</c:v>
                </c:pt>
                <c:pt idx="1080">
                  <c:v>-1335</c:v>
                </c:pt>
                <c:pt idx="1081">
                  <c:v>-1334.5</c:v>
                </c:pt>
                <c:pt idx="1082">
                  <c:v>-1334</c:v>
                </c:pt>
                <c:pt idx="1083">
                  <c:v>-1333.5</c:v>
                </c:pt>
                <c:pt idx="1084">
                  <c:v>-1333</c:v>
                </c:pt>
                <c:pt idx="1085">
                  <c:v>-1332.5</c:v>
                </c:pt>
                <c:pt idx="1086">
                  <c:v>-1332</c:v>
                </c:pt>
                <c:pt idx="1087">
                  <c:v>-1331.5</c:v>
                </c:pt>
                <c:pt idx="1088">
                  <c:v>-1331</c:v>
                </c:pt>
                <c:pt idx="1089">
                  <c:v>-1330.5</c:v>
                </c:pt>
                <c:pt idx="1090">
                  <c:v>-1330</c:v>
                </c:pt>
                <c:pt idx="1091">
                  <c:v>-1329.5</c:v>
                </c:pt>
                <c:pt idx="1092">
                  <c:v>-1329</c:v>
                </c:pt>
                <c:pt idx="1093">
                  <c:v>-1328.5</c:v>
                </c:pt>
                <c:pt idx="1094">
                  <c:v>-1328</c:v>
                </c:pt>
                <c:pt idx="1095">
                  <c:v>-1327.5</c:v>
                </c:pt>
                <c:pt idx="1096">
                  <c:v>-1327</c:v>
                </c:pt>
                <c:pt idx="1097">
                  <c:v>-1326.5</c:v>
                </c:pt>
                <c:pt idx="1098">
                  <c:v>-1326</c:v>
                </c:pt>
                <c:pt idx="1099">
                  <c:v>-1325.5</c:v>
                </c:pt>
                <c:pt idx="1100">
                  <c:v>-1325</c:v>
                </c:pt>
                <c:pt idx="1101">
                  <c:v>-1324.5</c:v>
                </c:pt>
                <c:pt idx="1102">
                  <c:v>-1324</c:v>
                </c:pt>
                <c:pt idx="1103">
                  <c:v>-1323.5</c:v>
                </c:pt>
                <c:pt idx="1104">
                  <c:v>-1323</c:v>
                </c:pt>
                <c:pt idx="1105">
                  <c:v>-1322.5</c:v>
                </c:pt>
                <c:pt idx="1106">
                  <c:v>-1322</c:v>
                </c:pt>
                <c:pt idx="1107">
                  <c:v>-1321.5</c:v>
                </c:pt>
                <c:pt idx="1108">
                  <c:v>-1321</c:v>
                </c:pt>
                <c:pt idx="1109">
                  <c:v>-1320.5</c:v>
                </c:pt>
                <c:pt idx="1110">
                  <c:v>-1320</c:v>
                </c:pt>
                <c:pt idx="1111">
                  <c:v>-1319.5</c:v>
                </c:pt>
                <c:pt idx="1112">
                  <c:v>-1319</c:v>
                </c:pt>
                <c:pt idx="1113">
                  <c:v>-1318.5</c:v>
                </c:pt>
                <c:pt idx="1114">
                  <c:v>-1318</c:v>
                </c:pt>
                <c:pt idx="1115">
                  <c:v>-1317.5</c:v>
                </c:pt>
                <c:pt idx="1116">
                  <c:v>-1317</c:v>
                </c:pt>
                <c:pt idx="1117">
                  <c:v>-1316.5</c:v>
                </c:pt>
                <c:pt idx="1118">
                  <c:v>-1316</c:v>
                </c:pt>
                <c:pt idx="1119">
                  <c:v>-1315.5</c:v>
                </c:pt>
                <c:pt idx="1120">
                  <c:v>-1315</c:v>
                </c:pt>
                <c:pt idx="1121">
                  <c:v>-1314.5</c:v>
                </c:pt>
                <c:pt idx="1122">
                  <c:v>-1314</c:v>
                </c:pt>
                <c:pt idx="1123">
                  <c:v>-1313.5</c:v>
                </c:pt>
                <c:pt idx="1124">
                  <c:v>-1313</c:v>
                </c:pt>
                <c:pt idx="1125">
                  <c:v>-1312.5</c:v>
                </c:pt>
                <c:pt idx="1126">
                  <c:v>-1312</c:v>
                </c:pt>
                <c:pt idx="1127">
                  <c:v>-1311.5</c:v>
                </c:pt>
                <c:pt idx="1128">
                  <c:v>-1311</c:v>
                </c:pt>
                <c:pt idx="1129">
                  <c:v>-1310.5</c:v>
                </c:pt>
                <c:pt idx="1130">
                  <c:v>-1310</c:v>
                </c:pt>
                <c:pt idx="1131">
                  <c:v>-1309.5</c:v>
                </c:pt>
                <c:pt idx="1132">
                  <c:v>-1309</c:v>
                </c:pt>
                <c:pt idx="1133">
                  <c:v>-1308.5</c:v>
                </c:pt>
                <c:pt idx="1134">
                  <c:v>-1308</c:v>
                </c:pt>
                <c:pt idx="1135">
                  <c:v>-1307.5</c:v>
                </c:pt>
                <c:pt idx="1136">
                  <c:v>-1307</c:v>
                </c:pt>
                <c:pt idx="1137">
                  <c:v>-1306.5</c:v>
                </c:pt>
                <c:pt idx="1138">
                  <c:v>-1306</c:v>
                </c:pt>
                <c:pt idx="1139">
                  <c:v>-1305.5</c:v>
                </c:pt>
                <c:pt idx="1140">
                  <c:v>-1305</c:v>
                </c:pt>
                <c:pt idx="1141">
                  <c:v>-1304.5</c:v>
                </c:pt>
                <c:pt idx="1142">
                  <c:v>-1304</c:v>
                </c:pt>
                <c:pt idx="1143">
                  <c:v>-1303.5</c:v>
                </c:pt>
                <c:pt idx="1144">
                  <c:v>-1303</c:v>
                </c:pt>
                <c:pt idx="1145">
                  <c:v>-1302.5</c:v>
                </c:pt>
                <c:pt idx="1146">
                  <c:v>-1302</c:v>
                </c:pt>
                <c:pt idx="1147">
                  <c:v>-1301.5</c:v>
                </c:pt>
                <c:pt idx="1148">
                  <c:v>-1301</c:v>
                </c:pt>
                <c:pt idx="1149">
                  <c:v>-1300.5</c:v>
                </c:pt>
                <c:pt idx="1150">
                  <c:v>-1300</c:v>
                </c:pt>
                <c:pt idx="1151">
                  <c:v>-1299.5</c:v>
                </c:pt>
                <c:pt idx="1152">
                  <c:v>-1299</c:v>
                </c:pt>
                <c:pt idx="1153">
                  <c:v>-1298.5</c:v>
                </c:pt>
                <c:pt idx="1154">
                  <c:v>-1298</c:v>
                </c:pt>
                <c:pt idx="1155">
                  <c:v>-1297.5</c:v>
                </c:pt>
                <c:pt idx="1156">
                  <c:v>-1297</c:v>
                </c:pt>
                <c:pt idx="1157">
                  <c:v>-1296.5</c:v>
                </c:pt>
                <c:pt idx="1158">
                  <c:v>-1296</c:v>
                </c:pt>
                <c:pt idx="1159">
                  <c:v>-1295.5</c:v>
                </c:pt>
                <c:pt idx="1160">
                  <c:v>-1295</c:v>
                </c:pt>
                <c:pt idx="1161">
                  <c:v>-1294.5</c:v>
                </c:pt>
                <c:pt idx="1162">
                  <c:v>-1294</c:v>
                </c:pt>
                <c:pt idx="1163">
                  <c:v>-1293.5</c:v>
                </c:pt>
                <c:pt idx="1164">
                  <c:v>-1293</c:v>
                </c:pt>
                <c:pt idx="1165">
                  <c:v>-1292.5</c:v>
                </c:pt>
                <c:pt idx="1166">
                  <c:v>-1292</c:v>
                </c:pt>
                <c:pt idx="1167">
                  <c:v>-1291.5</c:v>
                </c:pt>
                <c:pt idx="1168">
                  <c:v>-1291</c:v>
                </c:pt>
                <c:pt idx="1169">
                  <c:v>-1290.5</c:v>
                </c:pt>
                <c:pt idx="1170">
                  <c:v>-1290</c:v>
                </c:pt>
                <c:pt idx="1171">
                  <c:v>-1289.5</c:v>
                </c:pt>
                <c:pt idx="1172">
                  <c:v>-1289</c:v>
                </c:pt>
                <c:pt idx="1173">
                  <c:v>-1288.5</c:v>
                </c:pt>
                <c:pt idx="1174">
                  <c:v>-1288</c:v>
                </c:pt>
                <c:pt idx="1175">
                  <c:v>-1287.5</c:v>
                </c:pt>
                <c:pt idx="1176">
                  <c:v>-1287</c:v>
                </c:pt>
                <c:pt idx="1177">
                  <c:v>-1286.5</c:v>
                </c:pt>
                <c:pt idx="1178">
                  <c:v>-1286</c:v>
                </c:pt>
                <c:pt idx="1179">
                  <c:v>-1285.5</c:v>
                </c:pt>
                <c:pt idx="1180">
                  <c:v>-1285</c:v>
                </c:pt>
                <c:pt idx="1181">
                  <c:v>-1284.5</c:v>
                </c:pt>
                <c:pt idx="1182">
                  <c:v>-1284</c:v>
                </c:pt>
                <c:pt idx="1183">
                  <c:v>-1283.5</c:v>
                </c:pt>
                <c:pt idx="1184">
                  <c:v>-1283</c:v>
                </c:pt>
                <c:pt idx="1185">
                  <c:v>-1282.5</c:v>
                </c:pt>
                <c:pt idx="1186">
                  <c:v>-1282</c:v>
                </c:pt>
                <c:pt idx="1187">
                  <c:v>-1281.5</c:v>
                </c:pt>
                <c:pt idx="1188">
                  <c:v>-1281</c:v>
                </c:pt>
                <c:pt idx="1189">
                  <c:v>-1280.5</c:v>
                </c:pt>
                <c:pt idx="1190">
                  <c:v>-1280</c:v>
                </c:pt>
                <c:pt idx="1191">
                  <c:v>-1279.5</c:v>
                </c:pt>
                <c:pt idx="1192">
                  <c:v>-1279</c:v>
                </c:pt>
                <c:pt idx="1193">
                  <c:v>-1278.5</c:v>
                </c:pt>
                <c:pt idx="1194">
                  <c:v>-1278</c:v>
                </c:pt>
                <c:pt idx="1195">
                  <c:v>-1277.5</c:v>
                </c:pt>
                <c:pt idx="1196">
                  <c:v>-1277</c:v>
                </c:pt>
                <c:pt idx="1197">
                  <c:v>-1276.5</c:v>
                </c:pt>
                <c:pt idx="1198">
                  <c:v>-1276</c:v>
                </c:pt>
                <c:pt idx="1199">
                  <c:v>-1275.5</c:v>
                </c:pt>
                <c:pt idx="1200">
                  <c:v>-1275</c:v>
                </c:pt>
                <c:pt idx="1201">
                  <c:v>-1274.5</c:v>
                </c:pt>
                <c:pt idx="1202">
                  <c:v>-1274</c:v>
                </c:pt>
                <c:pt idx="1203">
                  <c:v>-1273.5</c:v>
                </c:pt>
                <c:pt idx="1204">
                  <c:v>-1273</c:v>
                </c:pt>
                <c:pt idx="1205">
                  <c:v>-1272.5</c:v>
                </c:pt>
                <c:pt idx="1206">
                  <c:v>-1272</c:v>
                </c:pt>
                <c:pt idx="1207">
                  <c:v>-1271.5</c:v>
                </c:pt>
                <c:pt idx="1208">
                  <c:v>-1271</c:v>
                </c:pt>
                <c:pt idx="1209">
                  <c:v>-1270.5</c:v>
                </c:pt>
                <c:pt idx="1210">
                  <c:v>-1270</c:v>
                </c:pt>
                <c:pt idx="1211">
                  <c:v>-1269.5</c:v>
                </c:pt>
                <c:pt idx="1212">
                  <c:v>-1269</c:v>
                </c:pt>
                <c:pt idx="1213">
                  <c:v>-1268.5</c:v>
                </c:pt>
                <c:pt idx="1214">
                  <c:v>-1268</c:v>
                </c:pt>
                <c:pt idx="1215">
                  <c:v>-1267.5</c:v>
                </c:pt>
                <c:pt idx="1216">
                  <c:v>-1267</c:v>
                </c:pt>
                <c:pt idx="1217">
                  <c:v>-1266.5</c:v>
                </c:pt>
                <c:pt idx="1218">
                  <c:v>-1266</c:v>
                </c:pt>
                <c:pt idx="1219">
                  <c:v>-1265.5</c:v>
                </c:pt>
                <c:pt idx="1220">
                  <c:v>-1265</c:v>
                </c:pt>
                <c:pt idx="1221">
                  <c:v>-1264.5</c:v>
                </c:pt>
                <c:pt idx="1222">
                  <c:v>-1264</c:v>
                </c:pt>
                <c:pt idx="1223">
                  <c:v>-1263.5</c:v>
                </c:pt>
                <c:pt idx="1224">
                  <c:v>-1263</c:v>
                </c:pt>
                <c:pt idx="1225">
                  <c:v>-1262.5</c:v>
                </c:pt>
                <c:pt idx="1226">
                  <c:v>-1262</c:v>
                </c:pt>
                <c:pt idx="1227">
                  <c:v>-1261.5</c:v>
                </c:pt>
                <c:pt idx="1228">
                  <c:v>-1261</c:v>
                </c:pt>
                <c:pt idx="1229">
                  <c:v>-1260.5</c:v>
                </c:pt>
                <c:pt idx="1230">
                  <c:v>-1260</c:v>
                </c:pt>
                <c:pt idx="1231">
                  <c:v>-1259.5</c:v>
                </c:pt>
                <c:pt idx="1232">
                  <c:v>-1259</c:v>
                </c:pt>
                <c:pt idx="1233">
                  <c:v>-1258.5</c:v>
                </c:pt>
                <c:pt idx="1234">
                  <c:v>-1258</c:v>
                </c:pt>
                <c:pt idx="1235">
                  <c:v>-1257.5</c:v>
                </c:pt>
                <c:pt idx="1236">
                  <c:v>-1257</c:v>
                </c:pt>
                <c:pt idx="1237">
                  <c:v>-1256.5</c:v>
                </c:pt>
                <c:pt idx="1238">
                  <c:v>-1256</c:v>
                </c:pt>
                <c:pt idx="1239">
                  <c:v>-1255.5</c:v>
                </c:pt>
                <c:pt idx="1240">
                  <c:v>-1255</c:v>
                </c:pt>
                <c:pt idx="1241">
                  <c:v>-1254.5</c:v>
                </c:pt>
                <c:pt idx="1242">
                  <c:v>-1254</c:v>
                </c:pt>
                <c:pt idx="1243">
                  <c:v>-1253.5</c:v>
                </c:pt>
                <c:pt idx="1244">
                  <c:v>-1253</c:v>
                </c:pt>
                <c:pt idx="1245">
                  <c:v>-1252.5</c:v>
                </c:pt>
                <c:pt idx="1246">
                  <c:v>-1252</c:v>
                </c:pt>
                <c:pt idx="1247">
                  <c:v>-1251.5</c:v>
                </c:pt>
                <c:pt idx="1248">
                  <c:v>-1251</c:v>
                </c:pt>
                <c:pt idx="1249">
                  <c:v>-1250.5</c:v>
                </c:pt>
                <c:pt idx="1250">
                  <c:v>-1250</c:v>
                </c:pt>
                <c:pt idx="1251">
                  <c:v>-1249.5</c:v>
                </c:pt>
                <c:pt idx="1252">
                  <c:v>-1249</c:v>
                </c:pt>
                <c:pt idx="1253">
                  <c:v>-1248.5</c:v>
                </c:pt>
                <c:pt idx="1254">
                  <c:v>-1248</c:v>
                </c:pt>
                <c:pt idx="1255">
                  <c:v>-1247.5</c:v>
                </c:pt>
                <c:pt idx="1256">
                  <c:v>-1247</c:v>
                </c:pt>
                <c:pt idx="1257">
                  <c:v>-1246.5</c:v>
                </c:pt>
                <c:pt idx="1258">
                  <c:v>-1246</c:v>
                </c:pt>
                <c:pt idx="1259">
                  <c:v>-1245.5</c:v>
                </c:pt>
                <c:pt idx="1260">
                  <c:v>-1245</c:v>
                </c:pt>
                <c:pt idx="1261">
                  <c:v>-1244.5</c:v>
                </c:pt>
                <c:pt idx="1262">
                  <c:v>-1244</c:v>
                </c:pt>
                <c:pt idx="1263">
                  <c:v>-1243.5</c:v>
                </c:pt>
                <c:pt idx="1264">
                  <c:v>-1243</c:v>
                </c:pt>
                <c:pt idx="1265">
                  <c:v>-1242.5</c:v>
                </c:pt>
                <c:pt idx="1266">
                  <c:v>-1242</c:v>
                </c:pt>
                <c:pt idx="1267">
                  <c:v>-1241.5</c:v>
                </c:pt>
                <c:pt idx="1268">
                  <c:v>-1241</c:v>
                </c:pt>
                <c:pt idx="1269">
                  <c:v>-1240.5</c:v>
                </c:pt>
                <c:pt idx="1270">
                  <c:v>-1240</c:v>
                </c:pt>
                <c:pt idx="1271">
                  <c:v>-1239.5</c:v>
                </c:pt>
                <c:pt idx="1272">
                  <c:v>-1239</c:v>
                </c:pt>
                <c:pt idx="1273">
                  <c:v>-1238.5</c:v>
                </c:pt>
                <c:pt idx="1274">
                  <c:v>-1238</c:v>
                </c:pt>
                <c:pt idx="1275">
                  <c:v>-1237.5</c:v>
                </c:pt>
                <c:pt idx="1276">
                  <c:v>-1237</c:v>
                </c:pt>
                <c:pt idx="1277">
                  <c:v>-1236.5</c:v>
                </c:pt>
                <c:pt idx="1278">
                  <c:v>-1236</c:v>
                </c:pt>
                <c:pt idx="1279">
                  <c:v>-1235.5</c:v>
                </c:pt>
                <c:pt idx="1280">
                  <c:v>-1235</c:v>
                </c:pt>
                <c:pt idx="1281">
                  <c:v>-1234.5</c:v>
                </c:pt>
                <c:pt idx="1282">
                  <c:v>-1234</c:v>
                </c:pt>
                <c:pt idx="1283">
                  <c:v>-1233.5</c:v>
                </c:pt>
                <c:pt idx="1284">
                  <c:v>-1233</c:v>
                </c:pt>
                <c:pt idx="1285">
                  <c:v>-1232.5</c:v>
                </c:pt>
                <c:pt idx="1286">
                  <c:v>-1232</c:v>
                </c:pt>
                <c:pt idx="1287">
                  <c:v>-1231.5</c:v>
                </c:pt>
                <c:pt idx="1288">
                  <c:v>-1231</c:v>
                </c:pt>
                <c:pt idx="1289">
                  <c:v>-1230.5</c:v>
                </c:pt>
                <c:pt idx="1290">
                  <c:v>-1230</c:v>
                </c:pt>
                <c:pt idx="1291">
                  <c:v>-1229.5</c:v>
                </c:pt>
                <c:pt idx="1292">
                  <c:v>-1229</c:v>
                </c:pt>
                <c:pt idx="1293">
                  <c:v>-1228.5</c:v>
                </c:pt>
                <c:pt idx="1294">
                  <c:v>-1228</c:v>
                </c:pt>
                <c:pt idx="1295">
                  <c:v>-1227.5</c:v>
                </c:pt>
                <c:pt idx="1296">
                  <c:v>-1227</c:v>
                </c:pt>
                <c:pt idx="1297">
                  <c:v>-1226.5</c:v>
                </c:pt>
                <c:pt idx="1298">
                  <c:v>-1226</c:v>
                </c:pt>
                <c:pt idx="1299">
                  <c:v>-1225.5</c:v>
                </c:pt>
                <c:pt idx="1300">
                  <c:v>-1225</c:v>
                </c:pt>
                <c:pt idx="1301">
                  <c:v>-1224.5</c:v>
                </c:pt>
                <c:pt idx="1302">
                  <c:v>-1224</c:v>
                </c:pt>
                <c:pt idx="1303">
                  <c:v>-1223.5</c:v>
                </c:pt>
                <c:pt idx="1304">
                  <c:v>-1223</c:v>
                </c:pt>
                <c:pt idx="1305">
                  <c:v>-1222.5</c:v>
                </c:pt>
                <c:pt idx="1306">
                  <c:v>-1222</c:v>
                </c:pt>
                <c:pt idx="1307">
                  <c:v>-1221.5</c:v>
                </c:pt>
                <c:pt idx="1308">
                  <c:v>-1221</c:v>
                </c:pt>
                <c:pt idx="1309">
                  <c:v>-1220.5</c:v>
                </c:pt>
                <c:pt idx="1310">
                  <c:v>-1220</c:v>
                </c:pt>
                <c:pt idx="1311">
                  <c:v>-1219.5</c:v>
                </c:pt>
                <c:pt idx="1312">
                  <c:v>-1219</c:v>
                </c:pt>
                <c:pt idx="1313">
                  <c:v>-1218.5</c:v>
                </c:pt>
                <c:pt idx="1314">
                  <c:v>-1218</c:v>
                </c:pt>
                <c:pt idx="1315">
                  <c:v>-1217.5</c:v>
                </c:pt>
                <c:pt idx="1316">
                  <c:v>-1217</c:v>
                </c:pt>
                <c:pt idx="1317">
                  <c:v>-1216.5</c:v>
                </c:pt>
                <c:pt idx="1318">
                  <c:v>-1216</c:v>
                </c:pt>
                <c:pt idx="1319">
                  <c:v>-1215.5</c:v>
                </c:pt>
                <c:pt idx="1320">
                  <c:v>-1215</c:v>
                </c:pt>
                <c:pt idx="1321">
                  <c:v>-1214.5</c:v>
                </c:pt>
                <c:pt idx="1322">
                  <c:v>-1214</c:v>
                </c:pt>
                <c:pt idx="1323">
                  <c:v>-1213.5</c:v>
                </c:pt>
                <c:pt idx="1324">
                  <c:v>-1213</c:v>
                </c:pt>
                <c:pt idx="1325">
                  <c:v>-1212.5</c:v>
                </c:pt>
                <c:pt idx="1326">
                  <c:v>-1212</c:v>
                </c:pt>
                <c:pt idx="1327">
                  <c:v>-1211.5</c:v>
                </c:pt>
                <c:pt idx="1328">
                  <c:v>-1211</c:v>
                </c:pt>
                <c:pt idx="1329">
                  <c:v>-1210.5</c:v>
                </c:pt>
                <c:pt idx="1330">
                  <c:v>-1210</c:v>
                </c:pt>
                <c:pt idx="1331">
                  <c:v>-1209.5</c:v>
                </c:pt>
                <c:pt idx="1332">
                  <c:v>-1209</c:v>
                </c:pt>
                <c:pt idx="1333">
                  <c:v>-1208.5</c:v>
                </c:pt>
                <c:pt idx="1334">
                  <c:v>-1208</c:v>
                </c:pt>
                <c:pt idx="1335">
                  <c:v>-1207.5</c:v>
                </c:pt>
                <c:pt idx="1336">
                  <c:v>-1207</c:v>
                </c:pt>
                <c:pt idx="1337">
                  <c:v>-1206.5</c:v>
                </c:pt>
                <c:pt idx="1338">
                  <c:v>-1206</c:v>
                </c:pt>
                <c:pt idx="1339">
                  <c:v>-1205.5</c:v>
                </c:pt>
                <c:pt idx="1340">
                  <c:v>-1205</c:v>
                </c:pt>
                <c:pt idx="1341">
                  <c:v>-1204.5</c:v>
                </c:pt>
                <c:pt idx="1342">
                  <c:v>-1204</c:v>
                </c:pt>
                <c:pt idx="1343">
                  <c:v>-1203.5</c:v>
                </c:pt>
                <c:pt idx="1344">
                  <c:v>-1203</c:v>
                </c:pt>
                <c:pt idx="1345">
                  <c:v>-1202.5</c:v>
                </c:pt>
                <c:pt idx="1346">
                  <c:v>-1202</c:v>
                </c:pt>
                <c:pt idx="1347">
                  <c:v>-1201.5</c:v>
                </c:pt>
                <c:pt idx="1348">
                  <c:v>-1201</c:v>
                </c:pt>
                <c:pt idx="1349">
                  <c:v>-1200.5</c:v>
                </c:pt>
                <c:pt idx="1350">
                  <c:v>-1200</c:v>
                </c:pt>
                <c:pt idx="1351">
                  <c:v>-1199.5</c:v>
                </c:pt>
                <c:pt idx="1352">
                  <c:v>-1199</c:v>
                </c:pt>
                <c:pt idx="1353">
                  <c:v>-1198.5</c:v>
                </c:pt>
                <c:pt idx="1354">
                  <c:v>-1198</c:v>
                </c:pt>
                <c:pt idx="1355">
                  <c:v>-1197.5</c:v>
                </c:pt>
                <c:pt idx="1356">
                  <c:v>-1197</c:v>
                </c:pt>
                <c:pt idx="1357">
                  <c:v>-1196.5</c:v>
                </c:pt>
                <c:pt idx="1358">
                  <c:v>-1196</c:v>
                </c:pt>
                <c:pt idx="1359">
                  <c:v>-1195.5</c:v>
                </c:pt>
                <c:pt idx="1360">
                  <c:v>-1195</c:v>
                </c:pt>
                <c:pt idx="1361">
                  <c:v>-1194.5</c:v>
                </c:pt>
                <c:pt idx="1362">
                  <c:v>-1194</c:v>
                </c:pt>
                <c:pt idx="1363">
                  <c:v>-1193.5</c:v>
                </c:pt>
                <c:pt idx="1364">
                  <c:v>-1193</c:v>
                </c:pt>
                <c:pt idx="1365">
                  <c:v>-1192.5</c:v>
                </c:pt>
                <c:pt idx="1366">
                  <c:v>-1192</c:v>
                </c:pt>
                <c:pt idx="1367">
                  <c:v>-1191.5</c:v>
                </c:pt>
                <c:pt idx="1368">
                  <c:v>-1191</c:v>
                </c:pt>
                <c:pt idx="1369">
                  <c:v>-1190.5</c:v>
                </c:pt>
                <c:pt idx="1370">
                  <c:v>-1190</c:v>
                </c:pt>
                <c:pt idx="1371">
                  <c:v>-1189.5</c:v>
                </c:pt>
                <c:pt idx="1372">
                  <c:v>-1189</c:v>
                </c:pt>
                <c:pt idx="1373">
                  <c:v>-1188.5</c:v>
                </c:pt>
                <c:pt idx="1374">
                  <c:v>-1188</c:v>
                </c:pt>
                <c:pt idx="1375">
                  <c:v>-1187.5</c:v>
                </c:pt>
                <c:pt idx="1376">
                  <c:v>-1187</c:v>
                </c:pt>
                <c:pt idx="1377">
                  <c:v>-1186.5</c:v>
                </c:pt>
                <c:pt idx="1378">
                  <c:v>-1186</c:v>
                </c:pt>
                <c:pt idx="1379">
                  <c:v>-1185.5</c:v>
                </c:pt>
                <c:pt idx="1380">
                  <c:v>-1185</c:v>
                </c:pt>
                <c:pt idx="1381">
                  <c:v>-1184.5</c:v>
                </c:pt>
                <c:pt idx="1382">
                  <c:v>-1184</c:v>
                </c:pt>
                <c:pt idx="1383">
                  <c:v>-1183.5</c:v>
                </c:pt>
                <c:pt idx="1384">
                  <c:v>-1183</c:v>
                </c:pt>
                <c:pt idx="1385">
                  <c:v>-1182.5</c:v>
                </c:pt>
                <c:pt idx="1386">
                  <c:v>-1182</c:v>
                </c:pt>
                <c:pt idx="1387">
                  <c:v>-1181.5</c:v>
                </c:pt>
                <c:pt idx="1388">
                  <c:v>-1181</c:v>
                </c:pt>
                <c:pt idx="1389">
                  <c:v>-1180.5</c:v>
                </c:pt>
                <c:pt idx="1390">
                  <c:v>-1180</c:v>
                </c:pt>
                <c:pt idx="1391">
                  <c:v>-1179.5</c:v>
                </c:pt>
                <c:pt idx="1392">
                  <c:v>-1179</c:v>
                </c:pt>
                <c:pt idx="1393">
                  <c:v>-1178.5</c:v>
                </c:pt>
                <c:pt idx="1394">
                  <c:v>-1178</c:v>
                </c:pt>
                <c:pt idx="1395">
                  <c:v>-1177.5</c:v>
                </c:pt>
                <c:pt idx="1396">
                  <c:v>-1177</c:v>
                </c:pt>
                <c:pt idx="1397">
                  <c:v>-1176.5</c:v>
                </c:pt>
                <c:pt idx="1398">
                  <c:v>-1176</c:v>
                </c:pt>
                <c:pt idx="1399">
                  <c:v>-1175.5</c:v>
                </c:pt>
                <c:pt idx="1400">
                  <c:v>-1175</c:v>
                </c:pt>
                <c:pt idx="1401">
                  <c:v>-1174.5</c:v>
                </c:pt>
                <c:pt idx="1402">
                  <c:v>-1174</c:v>
                </c:pt>
                <c:pt idx="1403">
                  <c:v>-1173.5</c:v>
                </c:pt>
                <c:pt idx="1404">
                  <c:v>-1173</c:v>
                </c:pt>
                <c:pt idx="1405">
                  <c:v>-1172.5</c:v>
                </c:pt>
                <c:pt idx="1406">
                  <c:v>-1172</c:v>
                </c:pt>
                <c:pt idx="1407">
                  <c:v>-1171.5</c:v>
                </c:pt>
                <c:pt idx="1408">
                  <c:v>-1171</c:v>
                </c:pt>
                <c:pt idx="1409">
                  <c:v>-1170.5</c:v>
                </c:pt>
                <c:pt idx="1410">
                  <c:v>-1170</c:v>
                </c:pt>
                <c:pt idx="1411">
                  <c:v>-1169.5</c:v>
                </c:pt>
                <c:pt idx="1412">
                  <c:v>-1169</c:v>
                </c:pt>
                <c:pt idx="1413">
                  <c:v>-1168.5</c:v>
                </c:pt>
                <c:pt idx="1414">
                  <c:v>-1168</c:v>
                </c:pt>
                <c:pt idx="1415">
                  <c:v>-1167.5</c:v>
                </c:pt>
                <c:pt idx="1416">
                  <c:v>-1167</c:v>
                </c:pt>
                <c:pt idx="1417">
                  <c:v>-1166.5</c:v>
                </c:pt>
                <c:pt idx="1418">
                  <c:v>-1166</c:v>
                </c:pt>
                <c:pt idx="1419">
                  <c:v>-1165.5</c:v>
                </c:pt>
                <c:pt idx="1420">
                  <c:v>-1165</c:v>
                </c:pt>
                <c:pt idx="1421">
                  <c:v>-1164.5</c:v>
                </c:pt>
                <c:pt idx="1422">
                  <c:v>-1164</c:v>
                </c:pt>
                <c:pt idx="1423">
                  <c:v>-1163.5</c:v>
                </c:pt>
                <c:pt idx="1424">
                  <c:v>-1163</c:v>
                </c:pt>
                <c:pt idx="1425">
                  <c:v>-1162.5</c:v>
                </c:pt>
                <c:pt idx="1426">
                  <c:v>-1162</c:v>
                </c:pt>
                <c:pt idx="1427">
                  <c:v>-1161.5</c:v>
                </c:pt>
                <c:pt idx="1428">
                  <c:v>-1161</c:v>
                </c:pt>
                <c:pt idx="1429">
                  <c:v>-1160.5</c:v>
                </c:pt>
                <c:pt idx="1430">
                  <c:v>-1160</c:v>
                </c:pt>
                <c:pt idx="1431">
                  <c:v>-1159.5</c:v>
                </c:pt>
                <c:pt idx="1432">
                  <c:v>-1159</c:v>
                </c:pt>
                <c:pt idx="1433">
                  <c:v>-1158.5</c:v>
                </c:pt>
                <c:pt idx="1434">
                  <c:v>-1158</c:v>
                </c:pt>
                <c:pt idx="1435">
                  <c:v>-1157.5</c:v>
                </c:pt>
                <c:pt idx="1436">
                  <c:v>-1157</c:v>
                </c:pt>
                <c:pt idx="1437">
                  <c:v>-1156.5</c:v>
                </c:pt>
                <c:pt idx="1438">
                  <c:v>-1156</c:v>
                </c:pt>
                <c:pt idx="1439">
                  <c:v>-1155.5</c:v>
                </c:pt>
                <c:pt idx="1440">
                  <c:v>-1155</c:v>
                </c:pt>
                <c:pt idx="1441">
                  <c:v>-1154.5</c:v>
                </c:pt>
                <c:pt idx="1442">
                  <c:v>-1154</c:v>
                </c:pt>
                <c:pt idx="1443">
                  <c:v>-1153.5</c:v>
                </c:pt>
                <c:pt idx="1444">
                  <c:v>-1153</c:v>
                </c:pt>
                <c:pt idx="1445">
                  <c:v>-1152.5</c:v>
                </c:pt>
                <c:pt idx="1446">
                  <c:v>-1152</c:v>
                </c:pt>
                <c:pt idx="1447">
                  <c:v>-1151.5</c:v>
                </c:pt>
                <c:pt idx="1448">
                  <c:v>-1151</c:v>
                </c:pt>
                <c:pt idx="1449">
                  <c:v>-1150.5</c:v>
                </c:pt>
                <c:pt idx="1450">
                  <c:v>-1150</c:v>
                </c:pt>
                <c:pt idx="1451">
                  <c:v>-1149.5</c:v>
                </c:pt>
                <c:pt idx="1452">
                  <c:v>-1149</c:v>
                </c:pt>
                <c:pt idx="1453">
                  <c:v>-1148.5</c:v>
                </c:pt>
                <c:pt idx="1454">
                  <c:v>-1148</c:v>
                </c:pt>
                <c:pt idx="1455">
                  <c:v>-1147.5</c:v>
                </c:pt>
                <c:pt idx="1456">
                  <c:v>-1147</c:v>
                </c:pt>
                <c:pt idx="1457">
                  <c:v>-1146.5</c:v>
                </c:pt>
                <c:pt idx="1458">
                  <c:v>-1146</c:v>
                </c:pt>
                <c:pt idx="1459">
                  <c:v>-1145.5</c:v>
                </c:pt>
                <c:pt idx="1460">
                  <c:v>-1145</c:v>
                </c:pt>
                <c:pt idx="1461">
                  <c:v>-1144.5</c:v>
                </c:pt>
                <c:pt idx="1462">
                  <c:v>-1144</c:v>
                </c:pt>
                <c:pt idx="1463">
                  <c:v>-1143.5</c:v>
                </c:pt>
                <c:pt idx="1464">
                  <c:v>-1143</c:v>
                </c:pt>
                <c:pt idx="1465">
                  <c:v>-1142.5</c:v>
                </c:pt>
                <c:pt idx="1466">
                  <c:v>-1142</c:v>
                </c:pt>
                <c:pt idx="1467">
                  <c:v>-1141.5</c:v>
                </c:pt>
                <c:pt idx="1468">
                  <c:v>-1141</c:v>
                </c:pt>
                <c:pt idx="1469">
                  <c:v>-1140.5</c:v>
                </c:pt>
                <c:pt idx="1470">
                  <c:v>-1140</c:v>
                </c:pt>
                <c:pt idx="1471">
                  <c:v>-1139.5</c:v>
                </c:pt>
                <c:pt idx="1472">
                  <c:v>-1139</c:v>
                </c:pt>
                <c:pt idx="1473">
                  <c:v>-1138.5</c:v>
                </c:pt>
                <c:pt idx="1474">
                  <c:v>-1138</c:v>
                </c:pt>
                <c:pt idx="1475">
                  <c:v>-1137.5</c:v>
                </c:pt>
                <c:pt idx="1476">
                  <c:v>-1137</c:v>
                </c:pt>
                <c:pt idx="1477">
                  <c:v>-1136.5</c:v>
                </c:pt>
                <c:pt idx="1478">
                  <c:v>-1136</c:v>
                </c:pt>
                <c:pt idx="1479">
                  <c:v>-1135.5</c:v>
                </c:pt>
                <c:pt idx="1480">
                  <c:v>-1135</c:v>
                </c:pt>
                <c:pt idx="1481">
                  <c:v>-1134.5</c:v>
                </c:pt>
                <c:pt idx="1482">
                  <c:v>-1134</c:v>
                </c:pt>
                <c:pt idx="1483">
                  <c:v>-1133.5</c:v>
                </c:pt>
                <c:pt idx="1484">
                  <c:v>-1133</c:v>
                </c:pt>
                <c:pt idx="1485">
                  <c:v>-1132.5</c:v>
                </c:pt>
                <c:pt idx="1486">
                  <c:v>-1132</c:v>
                </c:pt>
                <c:pt idx="1487">
                  <c:v>-1131.5</c:v>
                </c:pt>
                <c:pt idx="1488">
                  <c:v>-1131</c:v>
                </c:pt>
                <c:pt idx="1489">
                  <c:v>-1130.5</c:v>
                </c:pt>
                <c:pt idx="1490">
                  <c:v>-1130</c:v>
                </c:pt>
                <c:pt idx="1491">
                  <c:v>-1129.5</c:v>
                </c:pt>
                <c:pt idx="1492">
                  <c:v>-1129</c:v>
                </c:pt>
                <c:pt idx="1493">
                  <c:v>-1128.5</c:v>
                </c:pt>
                <c:pt idx="1494">
                  <c:v>-1128</c:v>
                </c:pt>
                <c:pt idx="1495">
                  <c:v>-1127.5</c:v>
                </c:pt>
                <c:pt idx="1496">
                  <c:v>-1127</c:v>
                </c:pt>
                <c:pt idx="1497">
                  <c:v>-1126.5</c:v>
                </c:pt>
                <c:pt idx="1498">
                  <c:v>-1126</c:v>
                </c:pt>
                <c:pt idx="1499">
                  <c:v>-1125.5</c:v>
                </c:pt>
                <c:pt idx="1500">
                  <c:v>-1125</c:v>
                </c:pt>
                <c:pt idx="1501">
                  <c:v>-1124.5</c:v>
                </c:pt>
                <c:pt idx="1502">
                  <c:v>-1124</c:v>
                </c:pt>
                <c:pt idx="1503">
                  <c:v>-1123.5</c:v>
                </c:pt>
                <c:pt idx="1504">
                  <c:v>-1123</c:v>
                </c:pt>
                <c:pt idx="1505">
                  <c:v>-1122.5</c:v>
                </c:pt>
                <c:pt idx="1506">
                  <c:v>-1122</c:v>
                </c:pt>
                <c:pt idx="1507">
                  <c:v>-1121.5</c:v>
                </c:pt>
                <c:pt idx="1508">
                  <c:v>-1121</c:v>
                </c:pt>
                <c:pt idx="1509">
                  <c:v>-1120.5</c:v>
                </c:pt>
                <c:pt idx="1510">
                  <c:v>-1120</c:v>
                </c:pt>
                <c:pt idx="1511">
                  <c:v>-1119.5</c:v>
                </c:pt>
                <c:pt idx="1512">
                  <c:v>-1119</c:v>
                </c:pt>
                <c:pt idx="1513">
                  <c:v>-1118.5</c:v>
                </c:pt>
                <c:pt idx="1514">
                  <c:v>-1118</c:v>
                </c:pt>
                <c:pt idx="1515">
                  <c:v>-1117.5</c:v>
                </c:pt>
                <c:pt idx="1516">
                  <c:v>-1117</c:v>
                </c:pt>
                <c:pt idx="1517">
                  <c:v>-1116.5</c:v>
                </c:pt>
                <c:pt idx="1518">
                  <c:v>-1116</c:v>
                </c:pt>
                <c:pt idx="1519">
                  <c:v>-1115.5</c:v>
                </c:pt>
                <c:pt idx="1520">
                  <c:v>-1115</c:v>
                </c:pt>
                <c:pt idx="1521">
                  <c:v>-1114.5</c:v>
                </c:pt>
                <c:pt idx="1522">
                  <c:v>-1114</c:v>
                </c:pt>
                <c:pt idx="1523">
                  <c:v>-1113.5</c:v>
                </c:pt>
                <c:pt idx="1524">
                  <c:v>-1113</c:v>
                </c:pt>
                <c:pt idx="1525">
                  <c:v>-1112.5</c:v>
                </c:pt>
                <c:pt idx="1526">
                  <c:v>-1112</c:v>
                </c:pt>
                <c:pt idx="1527">
                  <c:v>-1111.5</c:v>
                </c:pt>
                <c:pt idx="1528">
                  <c:v>-1111</c:v>
                </c:pt>
                <c:pt idx="1529">
                  <c:v>-1110.5</c:v>
                </c:pt>
                <c:pt idx="1530">
                  <c:v>-1110</c:v>
                </c:pt>
                <c:pt idx="1531">
                  <c:v>-1109.5</c:v>
                </c:pt>
                <c:pt idx="1532">
                  <c:v>-1109</c:v>
                </c:pt>
                <c:pt idx="1533">
                  <c:v>-1108.5</c:v>
                </c:pt>
                <c:pt idx="1534">
                  <c:v>-1108</c:v>
                </c:pt>
                <c:pt idx="1535">
                  <c:v>-1107.5</c:v>
                </c:pt>
                <c:pt idx="1536">
                  <c:v>-1107</c:v>
                </c:pt>
                <c:pt idx="1537">
                  <c:v>-1106.5</c:v>
                </c:pt>
                <c:pt idx="1538">
                  <c:v>-1106</c:v>
                </c:pt>
                <c:pt idx="1539">
                  <c:v>-1105.5</c:v>
                </c:pt>
                <c:pt idx="1540">
                  <c:v>-1105</c:v>
                </c:pt>
                <c:pt idx="1541">
                  <c:v>-1104.5</c:v>
                </c:pt>
                <c:pt idx="1542">
                  <c:v>-1104</c:v>
                </c:pt>
                <c:pt idx="1543">
                  <c:v>-1103.5</c:v>
                </c:pt>
                <c:pt idx="1544">
                  <c:v>-1103</c:v>
                </c:pt>
                <c:pt idx="1545">
                  <c:v>-1102.5</c:v>
                </c:pt>
                <c:pt idx="1546">
                  <c:v>-1102</c:v>
                </c:pt>
                <c:pt idx="1547">
                  <c:v>-1101.5</c:v>
                </c:pt>
                <c:pt idx="1548">
                  <c:v>-1101</c:v>
                </c:pt>
                <c:pt idx="1549">
                  <c:v>-1100.5</c:v>
                </c:pt>
                <c:pt idx="1550">
                  <c:v>-1100</c:v>
                </c:pt>
                <c:pt idx="1551">
                  <c:v>-1099.5</c:v>
                </c:pt>
                <c:pt idx="1552">
                  <c:v>-1099</c:v>
                </c:pt>
                <c:pt idx="1553">
                  <c:v>-1098.5</c:v>
                </c:pt>
                <c:pt idx="1554">
                  <c:v>-1098</c:v>
                </c:pt>
                <c:pt idx="1555">
                  <c:v>-1097.5</c:v>
                </c:pt>
                <c:pt idx="1556">
                  <c:v>-1097</c:v>
                </c:pt>
                <c:pt idx="1557">
                  <c:v>-1096.5</c:v>
                </c:pt>
                <c:pt idx="1558">
                  <c:v>-1096</c:v>
                </c:pt>
                <c:pt idx="1559">
                  <c:v>-1095.5</c:v>
                </c:pt>
                <c:pt idx="1560">
                  <c:v>-1095</c:v>
                </c:pt>
                <c:pt idx="1561">
                  <c:v>-1094.5</c:v>
                </c:pt>
                <c:pt idx="1562">
                  <c:v>-1094</c:v>
                </c:pt>
                <c:pt idx="1563">
                  <c:v>-1093.5</c:v>
                </c:pt>
                <c:pt idx="1564">
                  <c:v>-1093</c:v>
                </c:pt>
                <c:pt idx="1565">
                  <c:v>-1092.5</c:v>
                </c:pt>
                <c:pt idx="1566">
                  <c:v>-1092</c:v>
                </c:pt>
                <c:pt idx="1567">
                  <c:v>-1091.5</c:v>
                </c:pt>
                <c:pt idx="1568">
                  <c:v>-1091</c:v>
                </c:pt>
                <c:pt idx="1569">
                  <c:v>-1090.5</c:v>
                </c:pt>
                <c:pt idx="1570">
                  <c:v>-1090</c:v>
                </c:pt>
                <c:pt idx="1571">
                  <c:v>-1089.5</c:v>
                </c:pt>
                <c:pt idx="1572">
                  <c:v>-1089</c:v>
                </c:pt>
                <c:pt idx="1573">
                  <c:v>-1088.5</c:v>
                </c:pt>
                <c:pt idx="1574">
                  <c:v>-1088</c:v>
                </c:pt>
                <c:pt idx="1575">
                  <c:v>-1087.5</c:v>
                </c:pt>
                <c:pt idx="1576">
                  <c:v>-1087</c:v>
                </c:pt>
                <c:pt idx="1577">
                  <c:v>-1086.5</c:v>
                </c:pt>
                <c:pt idx="1578">
                  <c:v>-1086</c:v>
                </c:pt>
                <c:pt idx="1579">
                  <c:v>-1085.5</c:v>
                </c:pt>
                <c:pt idx="1580">
                  <c:v>-1085</c:v>
                </c:pt>
                <c:pt idx="1581">
                  <c:v>-1084.5</c:v>
                </c:pt>
                <c:pt idx="1582">
                  <c:v>-1084</c:v>
                </c:pt>
                <c:pt idx="1583">
                  <c:v>-1083.5</c:v>
                </c:pt>
                <c:pt idx="1584">
                  <c:v>-1083</c:v>
                </c:pt>
                <c:pt idx="1585">
                  <c:v>-1082.5</c:v>
                </c:pt>
                <c:pt idx="1586">
                  <c:v>-1082</c:v>
                </c:pt>
                <c:pt idx="1587">
                  <c:v>-1081.5</c:v>
                </c:pt>
                <c:pt idx="1588">
                  <c:v>-1081</c:v>
                </c:pt>
                <c:pt idx="1589">
                  <c:v>-1080.5</c:v>
                </c:pt>
                <c:pt idx="1590">
                  <c:v>-1080</c:v>
                </c:pt>
                <c:pt idx="1591">
                  <c:v>-1079.5</c:v>
                </c:pt>
                <c:pt idx="1592">
                  <c:v>-1079</c:v>
                </c:pt>
                <c:pt idx="1593">
                  <c:v>-1078.5</c:v>
                </c:pt>
                <c:pt idx="1594">
                  <c:v>-1078</c:v>
                </c:pt>
                <c:pt idx="1595">
                  <c:v>-1077.5</c:v>
                </c:pt>
                <c:pt idx="1596">
                  <c:v>-1077</c:v>
                </c:pt>
                <c:pt idx="1597">
                  <c:v>-1076.5</c:v>
                </c:pt>
                <c:pt idx="1598">
                  <c:v>-1076</c:v>
                </c:pt>
                <c:pt idx="1599">
                  <c:v>-1075.5</c:v>
                </c:pt>
                <c:pt idx="1600">
                  <c:v>-1075</c:v>
                </c:pt>
                <c:pt idx="1601">
                  <c:v>-1074.5</c:v>
                </c:pt>
                <c:pt idx="1602">
                  <c:v>-1074</c:v>
                </c:pt>
                <c:pt idx="1603">
                  <c:v>-1073.5</c:v>
                </c:pt>
                <c:pt idx="1604">
                  <c:v>-1073</c:v>
                </c:pt>
                <c:pt idx="1605">
                  <c:v>-1072.5</c:v>
                </c:pt>
                <c:pt idx="1606">
                  <c:v>-1072</c:v>
                </c:pt>
                <c:pt idx="1607">
                  <c:v>-1071.5</c:v>
                </c:pt>
                <c:pt idx="1608">
                  <c:v>-1071</c:v>
                </c:pt>
                <c:pt idx="1609">
                  <c:v>-1070.5</c:v>
                </c:pt>
                <c:pt idx="1610">
                  <c:v>-1070</c:v>
                </c:pt>
                <c:pt idx="1611">
                  <c:v>-1069.5</c:v>
                </c:pt>
                <c:pt idx="1612">
                  <c:v>-1069</c:v>
                </c:pt>
                <c:pt idx="1613">
                  <c:v>-1068.5</c:v>
                </c:pt>
                <c:pt idx="1614">
                  <c:v>-1068</c:v>
                </c:pt>
                <c:pt idx="1615">
                  <c:v>-1067.5</c:v>
                </c:pt>
                <c:pt idx="1616">
                  <c:v>-1067</c:v>
                </c:pt>
                <c:pt idx="1617">
                  <c:v>-1066.5</c:v>
                </c:pt>
                <c:pt idx="1618">
                  <c:v>-1066</c:v>
                </c:pt>
                <c:pt idx="1619">
                  <c:v>-1065.5</c:v>
                </c:pt>
                <c:pt idx="1620">
                  <c:v>-1065</c:v>
                </c:pt>
                <c:pt idx="1621">
                  <c:v>-1064.5</c:v>
                </c:pt>
                <c:pt idx="1622">
                  <c:v>-1064</c:v>
                </c:pt>
                <c:pt idx="1623">
                  <c:v>-1063.5</c:v>
                </c:pt>
                <c:pt idx="1624">
                  <c:v>-1063</c:v>
                </c:pt>
                <c:pt idx="1625">
                  <c:v>-1062.5</c:v>
                </c:pt>
                <c:pt idx="1626">
                  <c:v>-1062</c:v>
                </c:pt>
                <c:pt idx="1627">
                  <c:v>-1061.5</c:v>
                </c:pt>
                <c:pt idx="1628">
                  <c:v>-1061</c:v>
                </c:pt>
                <c:pt idx="1629">
                  <c:v>-1060.5</c:v>
                </c:pt>
                <c:pt idx="1630">
                  <c:v>-1060</c:v>
                </c:pt>
                <c:pt idx="1631">
                  <c:v>-1059.5</c:v>
                </c:pt>
                <c:pt idx="1632">
                  <c:v>-1059</c:v>
                </c:pt>
                <c:pt idx="1633">
                  <c:v>-1058.5</c:v>
                </c:pt>
                <c:pt idx="1634">
                  <c:v>-1058</c:v>
                </c:pt>
                <c:pt idx="1635">
                  <c:v>-1057.5</c:v>
                </c:pt>
                <c:pt idx="1636">
                  <c:v>-1057</c:v>
                </c:pt>
                <c:pt idx="1637">
                  <c:v>-1056.5</c:v>
                </c:pt>
                <c:pt idx="1638">
                  <c:v>-1056</c:v>
                </c:pt>
                <c:pt idx="1639">
                  <c:v>-1055.5</c:v>
                </c:pt>
                <c:pt idx="1640">
                  <c:v>-1055</c:v>
                </c:pt>
                <c:pt idx="1641">
                  <c:v>-1054.5</c:v>
                </c:pt>
                <c:pt idx="1642">
                  <c:v>-1054</c:v>
                </c:pt>
                <c:pt idx="1643">
                  <c:v>-1053.5</c:v>
                </c:pt>
                <c:pt idx="1644">
                  <c:v>-1053</c:v>
                </c:pt>
                <c:pt idx="1645">
                  <c:v>-1052.5</c:v>
                </c:pt>
                <c:pt idx="1646">
                  <c:v>-1052</c:v>
                </c:pt>
                <c:pt idx="1647">
                  <c:v>-1051.5</c:v>
                </c:pt>
                <c:pt idx="1648">
                  <c:v>-1051</c:v>
                </c:pt>
                <c:pt idx="1649">
                  <c:v>-1050.5</c:v>
                </c:pt>
                <c:pt idx="1650">
                  <c:v>-1050</c:v>
                </c:pt>
                <c:pt idx="1651">
                  <c:v>-1049.5</c:v>
                </c:pt>
                <c:pt idx="1652">
                  <c:v>-1049</c:v>
                </c:pt>
                <c:pt idx="1653">
                  <c:v>-1048.5</c:v>
                </c:pt>
                <c:pt idx="1654">
                  <c:v>-1048</c:v>
                </c:pt>
                <c:pt idx="1655">
                  <c:v>-1047.5</c:v>
                </c:pt>
                <c:pt idx="1656">
                  <c:v>-1047</c:v>
                </c:pt>
                <c:pt idx="1657">
                  <c:v>-1046.5</c:v>
                </c:pt>
                <c:pt idx="1658">
                  <c:v>-1046</c:v>
                </c:pt>
                <c:pt idx="1659">
                  <c:v>-1045.5</c:v>
                </c:pt>
                <c:pt idx="1660">
                  <c:v>-1045</c:v>
                </c:pt>
                <c:pt idx="1661">
                  <c:v>-1044.5</c:v>
                </c:pt>
                <c:pt idx="1662">
                  <c:v>-1044</c:v>
                </c:pt>
                <c:pt idx="1663">
                  <c:v>-1043.5</c:v>
                </c:pt>
                <c:pt idx="1664">
                  <c:v>-1043</c:v>
                </c:pt>
                <c:pt idx="1665">
                  <c:v>-1042.5</c:v>
                </c:pt>
                <c:pt idx="1666">
                  <c:v>-1042</c:v>
                </c:pt>
                <c:pt idx="1667">
                  <c:v>-1041.5</c:v>
                </c:pt>
                <c:pt idx="1668">
                  <c:v>-1041</c:v>
                </c:pt>
                <c:pt idx="1669">
                  <c:v>-1040.5</c:v>
                </c:pt>
                <c:pt idx="1670">
                  <c:v>-1040</c:v>
                </c:pt>
                <c:pt idx="1671">
                  <c:v>-1039.5</c:v>
                </c:pt>
                <c:pt idx="1672">
                  <c:v>-1039</c:v>
                </c:pt>
                <c:pt idx="1673">
                  <c:v>-1038.5</c:v>
                </c:pt>
                <c:pt idx="1674">
                  <c:v>-1038</c:v>
                </c:pt>
                <c:pt idx="1675">
                  <c:v>-1037.5</c:v>
                </c:pt>
                <c:pt idx="1676">
                  <c:v>-1037</c:v>
                </c:pt>
                <c:pt idx="1677">
                  <c:v>-1036.5</c:v>
                </c:pt>
                <c:pt idx="1678">
                  <c:v>-1036</c:v>
                </c:pt>
                <c:pt idx="1679">
                  <c:v>-1035.5</c:v>
                </c:pt>
                <c:pt idx="1680">
                  <c:v>-1035</c:v>
                </c:pt>
                <c:pt idx="1681">
                  <c:v>-1034.5</c:v>
                </c:pt>
                <c:pt idx="1682">
                  <c:v>-1034</c:v>
                </c:pt>
                <c:pt idx="1683">
                  <c:v>-1033.5</c:v>
                </c:pt>
                <c:pt idx="1684">
                  <c:v>-1033</c:v>
                </c:pt>
                <c:pt idx="1685">
                  <c:v>-1032.5</c:v>
                </c:pt>
                <c:pt idx="1686">
                  <c:v>-1032</c:v>
                </c:pt>
                <c:pt idx="1687">
                  <c:v>-1031.5</c:v>
                </c:pt>
                <c:pt idx="1688">
                  <c:v>-1031</c:v>
                </c:pt>
                <c:pt idx="1689">
                  <c:v>-1030.5</c:v>
                </c:pt>
                <c:pt idx="1690">
                  <c:v>-1030</c:v>
                </c:pt>
                <c:pt idx="1691">
                  <c:v>-1029.5</c:v>
                </c:pt>
                <c:pt idx="1692">
                  <c:v>-1029</c:v>
                </c:pt>
                <c:pt idx="1693">
                  <c:v>-1028.5</c:v>
                </c:pt>
                <c:pt idx="1694">
                  <c:v>-1028</c:v>
                </c:pt>
                <c:pt idx="1695">
                  <c:v>-1027.5</c:v>
                </c:pt>
                <c:pt idx="1696">
                  <c:v>-1027</c:v>
                </c:pt>
                <c:pt idx="1697">
                  <c:v>-1026.5</c:v>
                </c:pt>
                <c:pt idx="1698">
                  <c:v>-1026</c:v>
                </c:pt>
                <c:pt idx="1699">
                  <c:v>-1025.5</c:v>
                </c:pt>
                <c:pt idx="1700">
                  <c:v>-1025</c:v>
                </c:pt>
                <c:pt idx="1701">
                  <c:v>-1024.5</c:v>
                </c:pt>
                <c:pt idx="1702">
                  <c:v>-1024</c:v>
                </c:pt>
                <c:pt idx="1703">
                  <c:v>-1023.5</c:v>
                </c:pt>
                <c:pt idx="1704">
                  <c:v>-1023</c:v>
                </c:pt>
                <c:pt idx="1705">
                  <c:v>-1022.5</c:v>
                </c:pt>
                <c:pt idx="1706">
                  <c:v>-1022</c:v>
                </c:pt>
                <c:pt idx="1707">
                  <c:v>-1021.5</c:v>
                </c:pt>
                <c:pt idx="1708">
                  <c:v>-1021</c:v>
                </c:pt>
                <c:pt idx="1709">
                  <c:v>-1020.5</c:v>
                </c:pt>
                <c:pt idx="1710">
                  <c:v>-1020</c:v>
                </c:pt>
                <c:pt idx="1711">
                  <c:v>-1019.5</c:v>
                </c:pt>
                <c:pt idx="1712">
                  <c:v>-1019</c:v>
                </c:pt>
                <c:pt idx="1713">
                  <c:v>-1018.5</c:v>
                </c:pt>
                <c:pt idx="1714">
                  <c:v>-1018</c:v>
                </c:pt>
                <c:pt idx="1715">
                  <c:v>-1017.5</c:v>
                </c:pt>
                <c:pt idx="1716">
                  <c:v>-1017</c:v>
                </c:pt>
                <c:pt idx="1717">
                  <c:v>-1016.5</c:v>
                </c:pt>
                <c:pt idx="1718">
                  <c:v>-1016</c:v>
                </c:pt>
                <c:pt idx="1719">
                  <c:v>-1015.5</c:v>
                </c:pt>
                <c:pt idx="1720">
                  <c:v>-1015</c:v>
                </c:pt>
                <c:pt idx="1721">
                  <c:v>-1014.5</c:v>
                </c:pt>
                <c:pt idx="1722">
                  <c:v>-1014</c:v>
                </c:pt>
                <c:pt idx="1723">
                  <c:v>-1013.5</c:v>
                </c:pt>
                <c:pt idx="1724">
                  <c:v>-1013</c:v>
                </c:pt>
                <c:pt idx="1725">
                  <c:v>-1012.5</c:v>
                </c:pt>
                <c:pt idx="1726">
                  <c:v>-1012</c:v>
                </c:pt>
                <c:pt idx="1727">
                  <c:v>-1011.5</c:v>
                </c:pt>
                <c:pt idx="1728">
                  <c:v>-1011</c:v>
                </c:pt>
                <c:pt idx="1729">
                  <c:v>-1010.5</c:v>
                </c:pt>
                <c:pt idx="1730">
                  <c:v>-1010</c:v>
                </c:pt>
                <c:pt idx="1731">
                  <c:v>-1009.5</c:v>
                </c:pt>
                <c:pt idx="1732">
                  <c:v>-1009</c:v>
                </c:pt>
                <c:pt idx="1733">
                  <c:v>-1008.5</c:v>
                </c:pt>
                <c:pt idx="1734">
                  <c:v>-1008</c:v>
                </c:pt>
                <c:pt idx="1735">
                  <c:v>-1007.5</c:v>
                </c:pt>
                <c:pt idx="1736">
                  <c:v>-1007</c:v>
                </c:pt>
                <c:pt idx="1737">
                  <c:v>-1006.5</c:v>
                </c:pt>
                <c:pt idx="1738">
                  <c:v>-1006</c:v>
                </c:pt>
                <c:pt idx="1739">
                  <c:v>-1005.5</c:v>
                </c:pt>
                <c:pt idx="1740">
                  <c:v>-1005</c:v>
                </c:pt>
                <c:pt idx="1741">
                  <c:v>-1004.5</c:v>
                </c:pt>
                <c:pt idx="1742">
                  <c:v>-1004</c:v>
                </c:pt>
                <c:pt idx="1743">
                  <c:v>-1003.5</c:v>
                </c:pt>
                <c:pt idx="1744">
                  <c:v>-1003</c:v>
                </c:pt>
                <c:pt idx="1745">
                  <c:v>-1002.5</c:v>
                </c:pt>
                <c:pt idx="1746">
                  <c:v>-1002</c:v>
                </c:pt>
                <c:pt idx="1747">
                  <c:v>-1001.5</c:v>
                </c:pt>
                <c:pt idx="1748">
                  <c:v>-1001</c:v>
                </c:pt>
                <c:pt idx="1749">
                  <c:v>-1000.5</c:v>
                </c:pt>
                <c:pt idx="1750">
                  <c:v>-1000</c:v>
                </c:pt>
                <c:pt idx="1751">
                  <c:v>-999.5</c:v>
                </c:pt>
                <c:pt idx="1752">
                  <c:v>-999</c:v>
                </c:pt>
                <c:pt idx="1753">
                  <c:v>-998.5</c:v>
                </c:pt>
                <c:pt idx="1754">
                  <c:v>-998</c:v>
                </c:pt>
                <c:pt idx="1755">
                  <c:v>-997.5</c:v>
                </c:pt>
                <c:pt idx="1756">
                  <c:v>-997</c:v>
                </c:pt>
                <c:pt idx="1757">
                  <c:v>-996.5</c:v>
                </c:pt>
                <c:pt idx="1758">
                  <c:v>-996</c:v>
                </c:pt>
                <c:pt idx="1759">
                  <c:v>-995.5</c:v>
                </c:pt>
                <c:pt idx="1760">
                  <c:v>-995</c:v>
                </c:pt>
                <c:pt idx="1761">
                  <c:v>-994.5</c:v>
                </c:pt>
                <c:pt idx="1762">
                  <c:v>-994</c:v>
                </c:pt>
                <c:pt idx="1763">
                  <c:v>-993.5</c:v>
                </c:pt>
                <c:pt idx="1764">
                  <c:v>-993</c:v>
                </c:pt>
                <c:pt idx="1765">
                  <c:v>-992.5</c:v>
                </c:pt>
                <c:pt idx="1766">
                  <c:v>-992</c:v>
                </c:pt>
                <c:pt idx="1767">
                  <c:v>-991.5</c:v>
                </c:pt>
                <c:pt idx="1768">
                  <c:v>-991</c:v>
                </c:pt>
                <c:pt idx="1769">
                  <c:v>-990.5</c:v>
                </c:pt>
                <c:pt idx="1770">
                  <c:v>-990</c:v>
                </c:pt>
                <c:pt idx="1771">
                  <c:v>-989.5</c:v>
                </c:pt>
                <c:pt idx="1772">
                  <c:v>-989</c:v>
                </c:pt>
                <c:pt idx="1773">
                  <c:v>-988.5</c:v>
                </c:pt>
                <c:pt idx="1774">
                  <c:v>-988</c:v>
                </c:pt>
                <c:pt idx="1775">
                  <c:v>-987.5</c:v>
                </c:pt>
                <c:pt idx="1776">
                  <c:v>-987</c:v>
                </c:pt>
                <c:pt idx="1777">
                  <c:v>-986.5</c:v>
                </c:pt>
                <c:pt idx="1778">
                  <c:v>-986</c:v>
                </c:pt>
                <c:pt idx="1779">
                  <c:v>-985.5</c:v>
                </c:pt>
                <c:pt idx="1780">
                  <c:v>-985</c:v>
                </c:pt>
                <c:pt idx="1781">
                  <c:v>-984.5</c:v>
                </c:pt>
                <c:pt idx="1782">
                  <c:v>-984</c:v>
                </c:pt>
                <c:pt idx="1783">
                  <c:v>-983.5</c:v>
                </c:pt>
                <c:pt idx="1784">
                  <c:v>-983</c:v>
                </c:pt>
                <c:pt idx="1785">
                  <c:v>-982.5</c:v>
                </c:pt>
                <c:pt idx="1786">
                  <c:v>-982</c:v>
                </c:pt>
                <c:pt idx="1787">
                  <c:v>-981.5</c:v>
                </c:pt>
                <c:pt idx="1788">
                  <c:v>-981</c:v>
                </c:pt>
                <c:pt idx="1789">
                  <c:v>-980.5</c:v>
                </c:pt>
                <c:pt idx="1790">
                  <c:v>-980</c:v>
                </c:pt>
                <c:pt idx="1791">
                  <c:v>-979.5</c:v>
                </c:pt>
                <c:pt idx="1792">
                  <c:v>-979</c:v>
                </c:pt>
                <c:pt idx="1793">
                  <c:v>-978.5</c:v>
                </c:pt>
                <c:pt idx="1794">
                  <c:v>-978</c:v>
                </c:pt>
                <c:pt idx="1795">
                  <c:v>-977.5</c:v>
                </c:pt>
                <c:pt idx="1796">
                  <c:v>-977</c:v>
                </c:pt>
                <c:pt idx="1797">
                  <c:v>-976.5</c:v>
                </c:pt>
                <c:pt idx="1798">
                  <c:v>-976</c:v>
                </c:pt>
                <c:pt idx="1799">
                  <c:v>-975.5</c:v>
                </c:pt>
                <c:pt idx="1800">
                  <c:v>-975</c:v>
                </c:pt>
                <c:pt idx="1801">
                  <c:v>-974.5</c:v>
                </c:pt>
                <c:pt idx="1802">
                  <c:v>-974</c:v>
                </c:pt>
                <c:pt idx="1803">
                  <c:v>-973.5</c:v>
                </c:pt>
                <c:pt idx="1804">
                  <c:v>-973</c:v>
                </c:pt>
                <c:pt idx="1805">
                  <c:v>-972.5</c:v>
                </c:pt>
                <c:pt idx="1806">
                  <c:v>-972</c:v>
                </c:pt>
                <c:pt idx="1807">
                  <c:v>-971.5</c:v>
                </c:pt>
                <c:pt idx="1808">
                  <c:v>-971</c:v>
                </c:pt>
                <c:pt idx="1809">
                  <c:v>-970.5</c:v>
                </c:pt>
                <c:pt idx="1810">
                  <c:v>-970</c:v>
                </c:pt>
                <c:pt idx="1811">
                  <c:v>-969.5</c:v>
                </c:pt>
                <c:pt idx="1812">
                  <c:v>-969</c:v>
                </c:pt>
                <c:pt idx="1813">
                  <c:v>-968.5</c:v>
                </c:pt>
                <c:pt idx="1814">
                  <c:v>-968</c:v>
                </c:pt>
                <c:pt idx="1815">
                  <c:v>-967.5</c:v>
                </c:pt>
                <c:pt idx="1816">
                  <c:v>-967</c:v>
                </c:pt>
                <c:pt idx="1817">
                  <c:v>-966.5</c:v>
                </c:pt>
                <c:pt idx="1818">
                  <c:v>-966</c:v>
                </c:pt>
                <c:pt idx="1819">
                  <c:v>-965.5</c:v>
                </c:pt>
                <c:pt idx="1820">
                  <c:v>-965</c:v>
                </c:pt>
                <c:pt idx="1821">
                  <c:v>-964.5</c:v>
                </c:pt>
                <c:pt idx="1822">
                  <c:v>-964</c:v>
                </c:pt>
                <c:pt idx="1823">
                  <c:v>-963.5</c:v>
                </c:pt>
                <c:pt idx="1824">
                  <c:v>-963</c:v>
                </c:pt>
                <c:pt idx="1825">
                  <c:v>-962.5</c:v>
                </c:pt>
                <c:pt idx="1826">
                  <c:v>-962</c:v>
                </c:pt>
                <c:pt idx="1827">
                  <c:v>-961.5</c:v>
                </c:pt>
                <c:pt idx="1828">
                  <c:v>-961</c:v>
                </c:pt>
                <c:pt idx="1829">
                  <c:v>-960.5</c:v>
                </c:pt>
                <c:pt idx="1830">
                  <c:v>-960</c:v>
                </c:pt>
                <c:pt idx="1831">
                  <c:v>-959.5</c:v>
                </c:pt>
                <c:pt idx="1832">
                  <c:v>-959</c:v>
                </c:pt>
                <c:pt idx="1833">
                  <c:v>-958.5</c:v>
                </c:pt>
                <c:pt idx="1834">
                  <c:v>-958</c:v>
                </c:pt>
                <c:pt idx="1835">
                  <c:v>-957.5</c:v>
                </c:pt>
                <c:pt idx="1836">
                  <c:v>-957</c:v>
                </c:pt>
                <c:pt idx="1837">
                  <c:v>-956.5</c:v>
                </c:pt>
                <c:pt idx="1838">
                  <c:v>-956</c:v>
                </c:pt>
                <c:pt idx="1839">
                  <c:v>-955.5</c:v>
                </c:pt>
                <c:pt idx="1840">
                  <c:v>-955</c:v>
                </c:pt>
                <c:pt idx="1841">
                  <c:v>-954.5</c:v>
                </c:pt>
                <c:pt idx="1842">
                  <c:v>-954</c:v>
                </c:pt>
                <c:pt idx="1843">
                  <c:v>-953.5</c:v>
                </c:pt>
                <c:pt idx="1844">
                  <c:v>-953</c:v>
                </c:pt>
                <c:pt idx="1845">
                  <c:v>-952.5</c:v>
                </c:pt>
                <c:pt idx="1846">
                  <c:v>-952</c:v>
                </c:pt>
                <c:pt idx="1847">
                  <c:v>-951.5</c:v>
                </c:pt>
                <c:pt idx="1848">
                  <c:v>-951</c:v>
                </c:pt>
                <c:pt idx="1849">
                  <c:v>-950.5</c:v>
                </c:pt>
                <c:pt idx="1850">
                  <c:v>-950</c:v>
                </c:pt>
                <c:pt idx="1851">
                  <c:v>-949.5</c:v>
                </c:pt>
                <c:pt idx="1852">
                  <c:v>-949</c:v>
                </c:pt>
                <c:pt idx="1853">
                  <c:v>-948.5</c:v>
                </c:pt>
                <c:pt idx="1854">
                  <c:v>-948</c:v>
                </c:pt>
                <c:pt idx="1855">
                  <c:v>-947.5</c:v>
                </c:pt>
                <c:pt idx="1856">
                  <c:v>-947</c:v>
                </c:pt>
                <c:pt idx="1857">
                  <c:v>-946.5</c:v>
                </c:pt>
                <c:pt idx="1858">
                  <c:v>-946</c:v>
                </c:pt>
                <c:pt idx="1859">
                  <c:v>-945.5</c:v>
                </c:pt>
                <c:pt idx="1860">
                  <c:v>-945</c:v>
                </c:pt>
                <c:pt idx="1861">
                  <c:v>-944.5</c:v>
                </c:pt>
                <c:pt idx="1862">
                  <c:v>-944</c:v>
                </c:pt>
                <c:pt idx="1863">
                  <c:v>-943.5</c:v>
                </c:pt>
                <c:pt idx="1864">
                  <c:v>-943</c:v>
                </c:pt>
                <c:pt idx="1865">
                  <c:v>-942.5</c:v>
                </c:pt>
                <c:pt idx="1866">
                  <c:v>-942</c:v>
                </c:pt>
                <c:pt idx="1867">
                  <c:v>-941.5</c:v>
                </c:pt>
                <c:pt idx="1868">
                  <c:v>-941</c:v>
                </c:pt>
                <c:pt idx="1869">
                  <c:v>-940.5</c:v>
                </c:pt>
                <c:pt idx="1870">
                  <c:v>-940</c:v>
                </c:pt>
                <c:pt idx="1871">
                  <c:v>-939.5</c:v>
                </c:pt>
                <c:pt idx="1872">
                  <c:v>-939</c:v>
                </c:pt>
                <c:pt idx="1873">
                  <c:v>-938.5</c:v>
                </c:pt>
                <c:pt idx="1874">
                  <c:v>-938</c:v>
                </c:pt>
                <c:pt idx="1875">
                  <c:v>-937.5</c:v>
                </c:pt>
                <c:pt idx="1876">
                  <c:v>-937</c:v>
                </c:pt>
                <c:pt idx="1877">
                  <c:v>-936.5</c:v>
                </c:pt>
                <c:pt idx="1878">
                  <c:v>-936</c:v>
                </c:pt>
                <c:pt idx="1879">
                  <c:v>-935.5</c:v>
                </c:pt>
                <c:pt idx="1880">
                  <c:v>-935</c:v>
                </c:pt>
                <c:pt idx="1881">
                  <c:v>-934.5</c:v>
                </c:pt>
                <c:pt idx="1882">
                  <c:v>-934</c:v>
                </c:pt>
                <c:pt idx="1883">
                  <c:v>-933.5</c:v>
                </c:pt>
                <c:pt idx="1884">
                  <c:v>-933</c:v>
                </c:pt>
                <c:pt idx="1885">
                  <c:v>-932.5</c:v>
                </c:pt>
                <c:pt idx="1886">
                  <c:v>-932</c:v>
                </c:pt>
                <c:pt idx="1887">
                  <c:v>-931.5</c:v>
                </c:pt>
                <c:pt idx="1888">
                  <c:v>-931</c:v>
                </c:pt>
                <c:pt idx="1889">
                  <c:v>-930.5</c:v>
                </c:pt>
                <c:pt idx="1890">
                  <c:v>-930</c:v>
                </c:pt>
                <c:pt idx="1891">
                  <c:v>-929.5</c:v>
                </c:pt>
                <c:pt idx="1892">
                  <c:v>-929</c:v>
                </c:pt>
                <c:pt idx="1893">
                  <c:v>-928.5</c:v>
                </c:pt>
                <c:pt idx="1894">
                  <c:v>-928</c:v>
                </c:pt>
                <c:pt idx="1895">
                  <c:v>-927.5</c:v>
                </c:pt>
                <c:pt idx="1896">
                  <c:v>-927</c:v>
                </c:pt>
                <c:pt idx="1897">
                  <c:v>-926.5</c:v>
                </c:pt>
                <c:pt idx="1898">
                  <c:v>-926</c:v>
                </c:pt>
                <c:pt idx="1899">
                  <c:v>-925.5</c:v>
                </c:pt>
                <c:pt idx="1900">
                  <c:v>-925</c:v>
                </c:pt>
                <c:pt idx="1901">
                  <c:v>-924.5</c:v>
                </c:pt>
                <c:pt idx="1902">
                  <c:v>-924</c:v>
                </c:pt>
                <c:pt idx="1903">
                  <c:v>-923.5</c:v>
                </c:pt>
                <c:pt idx="1904">
                  <c:v>-923</c:v>
                </c:pt>
                <c:pt idx="1905">
                  <c:v>-922.5</c:v>
                </c:pt>
                <c:pt idx="1906">
                  <c:v>-922</c:v>
                </c:pt>
                <c:pt idx="1907">
                  <c:v>-921.5</c:v>
                </c:pt>
                <c:pt idx="1908">
                  <c:v>-921</c:v>
                </c:pt>
                <c:pt idx="1909">
                  <c:v>-920.5</c:v>
                </c:pt>
                <c:pt idx="1910">
                  <c:v>-920</c:v>
                </c:pt>
                <c:pt idx="1911">
                  <c:v>-919.5</c:v>
                </c:pt>
                <c:pt idx="1912">
                  <c:v>-919</c:v>
                </c:pt>
                <c:pt idx="1913">
                  <c:v>-918.5</c:v>
                </c:pt>
                <c:pt idx="1914">
                  <c:v>-918</c:v>
                </c:pt>
                <c:pt idx="1915">
                  <c:v>-917.5</c:v>
                </c:pt>
                <c:pt idx="1916">
                  <c:v>-917</c:v>
                </c:pt>
                <c:pt idx="1917">
                  <c:v>-916.5</c:v>
                </c:pt>
                <c:pt idx="1918">
                  <c:v>-916</c:v>
                </c:pt>
                <c:pt idx="1919">
                  <c:v>-915.5</c:v>
                </c:pt>
                <c:pt idx="1920">
                  <c:v>-915</c:v>
                </c:pt>
                <c:pt idx="1921">
                  <c:v>-914.5</c:v>
                </c:pt>
                <c:pt idx="1922">
                  <c:v>-914</c:v>
                </c:pt>
                <c:pt idx="1923">
                  <c:v>-913.5</c:v>
                </c:pt>
                <c:pt idx="1924">
                  <c:v>-913</c:v>
                </c:pt>
                <c:pt idx="1925">
                  <c:v>-912.5</c:v>
                </c:pt>
                <c:pt idx="1926">
                  <c:v>-912</c:v>
                </c:pt>
                <c:pt idx="1927">
                  <c:v>-911.5</c:v>
                </c:pt>
                <c:pt idx="1928">
                  <c:v>-911</c:v>
                </c:pt>
                <c:pt idx="1929">
                  <c:v>-910.5</c:v>
                </c:pt>
                <c:pt idx="1930">
                  <c:v>-910</c:v>
                </c:pt>
                <c:pt idx="1931">
                  <c:v>-909.5</c:v>
                </c:pt>
                <c:pt idx="1932">
                  <c:v>-909</c:v>
                </c:pt>
                <c:pt idx="1933">
                  <c:v>-908.5</c:v>
                </c:pt>
                <c:pt idx="1934">
                  <c:v>-908</c:v>
                </c:pt>
                <c:pt idx="1935">
                  <c:v>-907.5</c:v>
                </c:pt>
                <c:pt idx="1936">
                  <c:v>-907</c:v>
                </c:pt>
                <c:pt idx="1937">
                  <c:v>-906.5</c:v>
                </c:pt>
                <c:pt idx="1938">
                  <c:v>-906</c:v>
                </c:pt>
                <c:pt idx="1939">
                  <c:v>-905.5</c:v>
                </c:pt>
                <c:pt idx="1940">
                  <c:v>-905</c:v>
                </c:pt>
                <c:pt idx="1941">
                  <c:v>-904.5</c:v>
                </c:pt>
                <c:pt idx="1942">
                  <c:v>-904</c:v>
                </c:pt>
                <c:pt idx="1943">
                  <c:v>-903.5</c:v>
                </c:pt>
                <c:pt idx="1944">
                  <c:v>-903</c:v>
                </c:pt>
                <c:pt idx="1945">
                  <c:v>-902.5</c:v>
                </c:pt>
                <c:pt idx="1946">
                  <c:v>-902</c:v>
                </c:pt>
                <c:pt idx="1947">
                  <c:v>-901.5</c:v>
                </c:pt>
                <c:pt idx="1948">
                  <c:v>-901</c:v>
                </c:pt>
                <c:pt idx="1949">
                  <c:v>-900.5</c:v>
                </c:pt>
                <c:pt idx="1950">
                  <c:v>-900</c:v>
                </c:pt>
                <c:pt idx="1951">
                  <c:v>-899.5</c:v>
                </c:pt>
                <c:pt idx="1952">
                  <c:v>-899</c:v>
                </c:pt>
                <c:pt idx="1953">
                  <c:v>-898.5</c:v>
                </c:pt>
                <c:pt idx="1954">
                  <c:v>-898</c:v>
                </c:pt>
                <c:pt idx="1955">
                  <c:v>-897.5</c:v>
                </c:pt>
                <c:pt idx="1956">
                  <c:v>-897</c:v>
                </c:pt>
                <c:pt idx="1957">
                  <c:v>-896.5</c:v>
                </c:pt>
                <c:pt idx="1958">
                  <c:v>-896</c:v>
                </c:pt>
                <c:pt idx="1959">
                  <c:v>-895.5</c:v>
                </c:pt>
                <c:pt idx="1960">
                  <c:v>-895</c:v>
                </c:pt>
                <c:pt idx="1961">
                  <c:v>-894.5</c:v>
                </c:pt>
                <c:pt idx="1962">
                  <c:v>-894</c:v>
                </c:pt>
                <c:pt idx="1963">
                  <c:v>-893.5</c:v>
                </c:pt>
                <c:pt idx="1964">
                  <c:v>-893</c:v>
                </c:pt>
                <c:pt idx="1965">
                  <c:v>-892.5</c:v>
                </c:pt>
                <c:pt idx="1966">
                  <c:v>-892</c:v>
                </c:pt>
                <c:pt idx="1967">
                  <c:v>-891.5</c:v>
                </c:pt>
                <c:pt idx="1968">
                  <c:v>-891</c:v>
                </c:pt>
                <c:pt idx="1969">
                  <c:v>-890.5</c:v>
                </c:pt>
                <c:pt idx="1970">
                  <c:v>-890</c:v>
                </c:pt>
                <c:pt idx="1971">
                  <c:v>-889.5</c:v>
                </c:pt>
                <c:pt idx="1972">
                  <c:v>-889</c:v>
                </c:pt>
                <c:pt idx="1973">
                  <c:v>-888.5</c:v>
                </c:pt>
                <c:pt idx="1974">
                  <c:v>-888</c:v>
                </c:pt>
                <c:pt idx="1975">
                  <c:v>-887.5</c:v>
                </c:pt>
                <c:pt idx="1976">
                  <c:v>-887</c:v>
                </c:pt>
                <c:pt idx="1977">
                  <c:v>-886.5</c:v>
                </c:pt>
                <c:pt idx="1978">
                  <c:v>-886</c:v>
                </c:pt>
                <c:pt idx="1979">
                  <c:v>-885.5</c:v>
                </c:pt>
                <c:pt idx="1980">
                  <c:v>-885</c:v>
                </c:pt>
                <c:pt idx="1981">
                  <c:v>-884.5</c:v>
                </c:pt>
                <c:pt idx="1982">
                  <c:v>-884</c:v>
                </c:pt>
                <c:pt idx="1983">
                  <c:v>-883.5</c:v>
                </c:pt>
                <c:pt idx="1984">
                  <c:v>-883</c:v>
                </c:pt>
                <c:pt idx="1985">
                  <c:v>-882.5</c:v>
                </c:pt>
                <c:pt idx="1986">
                  <c:v>-882</c:v>
                </c:pt>
                <c:pt idx="1987">
                  <c:v>-881.5</c:v>
                </c:pt>
                <c:pt idx="1988">
                  <c:v>-881</c:v>
                </c:pt>
                <c:pt idx="1989">
                  <c:v>-880.5</c:v>
                </c:pt>
                <c:pt idx="1990">
                  <c:v>-880</c:v>
                </c:pt>
                <c:pt idx="1991">
                  <c:v>-879.5</c:v>
                </c:pt>
                <c:pt idx="1992">
                  <c:v>-879</c:v>
                </c:pt>
                <c:pt idx="1993">
                  <c:v>-878.5</c:v>
                </c:pt>
                <c:pt idx="1994">
                  <c:v>-878</c:v>
                </c:pt>
                <c:pt idx="1995">
                  <c:v>-877.5</c:v>
                </c:pt>
                <c:pt idx="1996">
                  <c:v>-877</c:v>
                </c:pt>
                <c:pt idx="1997">
                  <c:v>-876.5</c:v>
                </c:pt>
                <c:pt idx="1998">
                  <c:v>-876</c:v>
                </c:pt>
                <c:pt idx="1999">
                  <c:v>-875.5</c:v>
                </c:pt>
                <c:pt idx="2000">
                  <c:v>-875</c:v>
                </c:pt>
                <c:pt idx="2001">
                  <c:v>-874.5</c:v>
                </c:pt>
                <c:pt idx="2002">
                  <c:v>-874</c:v>
                </c:pt>
                <c:pt idx="2003">
                  <c:v>-873.5</c:v>
                </c:pt>
                <c:pt idx="2004">
                  <c:v>-873</c:v>
                </c:pt>
                <c:pt idx="2005">
                  <c:v>-872.5</c:v>
                </c:pt>
                <c:pt idx="2006">
                  <c:v>-872</c:v>
                </c:pt>
                <c:pt idx="2007">
                  <c:v>-871.5</c:v>
                </c:pt>
                <c:pt idx="2008">
                  <c:v>-871</c:v>
                </c:pt>
                <c:pt idx="2009">
                  <c:v>-870.5</c:v>
                </c:pt>
                <c:pt idx="2010">
                  <c:v>-870</c:v>
                </c:pt>
                <c:pt idx="2011">
                  <c:v>-869.5</c:v>
                </c:pt>
                <c:pt idx="2012">
                  <c:v>-869</c:v>
                </c:pt>
                <c:pt idx="2013">
                  <c:v>-868.5</c:v>
                </c:pt>
                <c:pt idx="2014">
                  <c:v>-868</c:v>
                </c:pt>
                <c:pt idx="2015">
                  <c:v>-867.5</c:v>
                </c:pt>
                <c:pt idx="2016">
                  <c:v>-867</c:v>
                </c:pt>
                <c:pt idx="2017">
                  <c:v>-866.5</c:v>
                </c:pt>
                <c:pt idx="2018">
                  <c:v>-866</c:v>
                </c:pt>
                <c:pt idx="2019">
                  <c:v>-865.5</c:v>
                </c:pt>
                <c:pt idx="2020">
                  <c:v>-865</c:v>
                </c:pt>
                <c:pt idx="2021">
                  <c:v>-864.5</c:v>
                </c:pt>
                <c:pt idx="2022">
                  <c:v>-864</c:v>
                </c:pt>
                <c:pt idx="2023">
                  <c:v>-863.5</c:v>
                </c:pt>
                <c:pt idx="2024">
                  <c:v>-863</c:v>
                </c:pt>
                <c:pt idx="2025">
                  <c:v>-862.5</c:v>
                </c:pt>
                <c:pt idx="2026">
                  <c:v>-862</c:v>
                </c:pt>
                <c:pt idx="2027">
                  <c:v>-861.5</c:v>
                </c:pt>
                <c:pt idx="2028">
                  <c:v>-861</c:v>
                </c:pt>
                <c:pt idx="2029">
                  <c:v>-860.5</c:v>
                </c:pt>
                <c:pt idx="2030">
                  <c:v>-860</c:v>
                </c:pt>
                <c:pt idx="2031">
                  <c:v>-859.5</c:v>
                </c:pt>
                <c:pt idx="2032">
                  <c:v>-859</c:v>
                </c:pt>
                <c:pt idx="2033">
                  <c:v>-858.5</c:v>
                </c:pt>
                <c:pt idx="2034">
                  <c:v>-858</c:v>
                </c:pt>
                <c:pt idx="2035">
                  <c:v>-857.5</c:v>
                </c:pt>
                <c:pt idx="2036">
                  <c:v>-857</c:v>
                </c:pt>
                <c:pt idx="2037">
                  <c:v>-856.5</c:v>
                </c:pt>
                <c:pt idx="2038">
                  <c:v>-856</c:v>
                </c:pt>
                <c:pt idx="2039">
                  <c:v>-855.5</c:v>
                </c:pt>
                <c:pt idx="2040">
                  <c:v>-855</c:v>
                </c:pt>
                <c:pt idx="2041">
                  <c:v>-854.5</c:v>
                </c:pt>
                <c:pt idx="2042">
                  <c:v>-854</c:v>
                </c:pt>
                <c:pt idx="2043">
                  <c:v>-853.5</c:v>
                </c:pt>
                <c:pt idx="2044">
                  <c:v>-853</c:v>
                </c:pt>
                <c:pt idx="2045">
                  <c:v>-852.5</c:v>
                </c:pt>
                <c:pt idx="2046">
                  <c:v>-852</c:v>
                </c:pt>
                <c:pt idx="2047">
                  <c:v>-851.5</c:v>
                </c:pt>
                <c:pt idx="2048">
                  <c:v>-851</c:v>
                </c:pt>
                <c:pt idx="2049">
                  <c:v>-850.5</c:v>
                </c:pt>
                <c:pt idx="2050">
                  <c:v>-850</c:v>
                </c:pt>
                <c:pt idx="2051">
                  <c:v>-849.5</c:v>
                </c:pt>
                <c:pt idx="2052">
                  <c:v>-849</c:v>
                </c:pt>
                <c:pt idx="2053">
                  <c:v>-848.5</c:v>
                </c:pt>
                <c:pt idx="2054">
                  <c:v>-848</c:v>
                </c:pt>
                <c:pt idx="2055">
                  <c:v>-847.5</c:v>
                </c:pt>
                <c:pt idx="2056">
                  <c:v>-847</c:v>
                </c:pt>
                <c:pt idx="2057">
                  <c:v>-846.5</c:v>
                </c:pt>
                <c:pt idx="2058">
                  <c:v>-846</c:v>
                </c:pt>
                <c:pt idx="2059">
                  <c:v>-845.5</c:v>
                </c:pt>
                <c:pt idx="2060">
                  <c:v>-845</c:v>
                </c:pt>
                <c:pt idx="2061">
                  <c:v>-844.5</c:v>
                </c:pt>
                <c:pt idx="2062">
                  <c:v>-844</c:v>
                </c:pt>
                <c:pt idx="2063">
                  <c:v>-843.5</c:v>
                </c:pt>
                <c:pt idx="2064">
                  <c:v>-843</c:v>
                </c:pt>
                <c:pt idx="2065">
                  <c:v>-842.5</c:v>
                </c:pt>
                <c:pt idx="2066">
                  <c:v>-842</c:v>
                </c:pt>
                <c:pt idx="2067">
                  <c:v>-841.5</c:v>
                </c:pt>
                <c:pt idx="2068">
                  <c:v>-841</c:v>
                </c:pt>
                <c:pt idx="2069">
                  <c:v>-840.5</c:v>
                </c:pt>
                <c:pt idx="2070">
                  <c:v>-840</c:v>
                </c:pt>
                <c:pt idx="2071">
                  <c:v>-839.5</c:v>
                </c:pt>
                <c:pt idx="2072">
                  <c:v>-839</c:v>
                </c:pt>
                <c:pt idx="2073">
                  <c:v>-838.5</c:v>
                </c:pt>
                <c:pt idx="2074">
                  <c:v>-838</c:v>
                </c:pt>
                <c:pt idx="2075">
                  <c:v>-837.5</c:v>
                </c:pt>
                <c:pt idx="2076">
                  <c:v>-837</c:v>
                </c:pt>
                <c:pt idx="2077">
                  <c:v>-836.5</c:v>
                </c:pt>
                <c:pt idx="2078">
                  <c:v>-836</c:v>
                </c:pt>
                <c:pt idx="2079">
                  <c:v>-835.5</c:v>
                </c:pt>
                <c:pt idx="2080">
                  <c:v>-835</c:v>
                </c:pt>
                <c:pt idx="2081">
                  <c:v>-834.5</c:v>
                </c:pt>
                <c:pt idx="2082">
                  <c:v>-834</c:v>
                </c:pt>
                <c:pt idx="2083">
                  <c:v>-833.5</c:v>
                </c:pt>
                <c:pt idx="2084">
                  <c:v>-833</c:v>
                </c:pt>
                <c:pt idx="2085">
                  <c:v>-832.5</c:v>
                </c:pt>
                <c:pt idx="2086">
                  <c:v>-832</c:v>
                </c:pt>
                <c:pt idx="2087">
                  <c:v>-831.5</c:v>
                </c:pt>
                <c:pt idx="2088">
                  <c:v>-831</c:v>
                </c:pt>
                <c:pt idx="2089">
                  <c:v>-830.5</c:v>
                </c:pt>
                <c:pt idx="2090">
                  <c:v>-830</c:v>
                </c:pt>
                <c:pt idx="2091">
                  <c:v>-829.5</c:v>
                </c:pt>
                <c:pt idx="2092">
                  <c:v>-829</c:v>
                </c:pt>
                <c:pt idx="2093">
                  <c:v>-828.5</c:v>
                </c:pt>
                <c:pt idx="2094">
                  <c:v>-828</c:v>
                </c:pt>
                <c:pt idx="2095">
                  <c:v>-827.5</c:v>
                </c:pt>
                <c:pt idx="2096">
                  <c:v>-827</c:v>
                </c:pt>
                <c:pt idx="2097">
                  <c:v>-826.5</c:v>
                </c:pt>
                <c:pt idx="2098">
                  <c:v>-826</c:v>
                </c:pt>
                <c:pt idx="2099">
                  <c:v>-825.5</c:v>
                </c:pt>
                <c:pt idx="2100">
                  <c:v>-825</c:v>
                </c:pt>
                <c:pt idx="2101">
                  <c:v>-824.5</c:v>
                </c:pt>
                <c:pt idx="2102">
                  <c:v>-824</c:v>
                </c:pt>
                <c:pt idx="2103">
                  <c:v>-823.5</c:v>
                </c:pt>
                <c:pt idx="2104">
                  <c:v>-823</c:v>
                </c:pt>
                <c:pt idx="2105">
                  <c:v>-822.5</c:v>
                </c:pt>
                <c:pt idx="2106">
                  <c:v>-822</c:v>
                </c:pt>
                <c:pt idx="2107">
                  <c:v>-821.5</c:v>
                </c:pt>
                <c:pt idx="2108">
                  <c:v>-821</c:v>
                </c:pt>
                <c:pt idx="2109">
                  <c:v>-820.5</c:v>
                </c:pt>
                <c:pt idx="2110">
                  <c:v>-820</c:v>
                </c:pt>
                <c:pt idx="2111">
                  <c:v>-819.5</c:v>
                </c:pt>
                <c:pt idx="2112">
                  <c:v>-819</c:v>
                </c:pt>
                <c:pt idx="2113">
                  <c:v>-818.5</c:v>
                </c:pt>
                <c:pt idx="2114">
                  <c:v>-818</c:v>
                </c:pt>
                <c:pt idx="2115">
                  <c:v>-817.5</c:v>
                </c:pt>
                <c:pt idx="2116">
                  <c:v>-817</c:v>
                </c:pt>
                <c:pt idx="2117">
                  <c:v>-816.5</c:v>
                </c:pt>
                <c:pt idx="2118">
                  <c:v>-816</c:v>
                </c:pt>
                <c:pt idx="2119">
                  <c:v>-815.5</c:v>
                </c:pt>
                <c:pt idx="2120">
                  <c:v>-815</c:v>
                </c:pt>
                <c:pt idx="2121">
                  <c:v>-814.5</c:v>
                </c:pt>
                <c:pt idx="2122">
                  <c:v>-814</c:v>
                </c:pt>
                <c:pt idx="2123">
                  <c:v>-813.5</c:v>
                </c:pt>
                <c:pt idx="2124">
                  <c:v>-813</c:v>
                </c:pt>
                <c:pt idx="2125">
                  <c:v>-812.5</c:v>
                </c:pt>
                <c:pt idx="2126">
                  <c:v>-812</c:v>
                </c:pt>
                <c:pt idx="2127">
                  <c:v>-811.5</c:v>
                </c:pt>
                <c:pt idx="2128">
                  <c:v>-811</c:v>
                </c:pt>
                <c:pt idx="2129">
                  <c:v>-810.5</c:v>
                </c:pt>
                <c:pt idx="2130">
                  <c:v>-810</c:v>
                </c:pt>
                <c:pt idx="2131">
                  <c:v>-809.5</c:v>
                </c:pt>
                <c:pt idx="2132">
                  <c:v>-809</c:v>
                </c:pt>
                <c:pt idx="2133">
                  <c:v>-808.5</c:v>
                </c:pt>
                <c:pt idx="2134">
                  <c:v>-808</c:v>
                </c:pt>
                <c:pt idx="2135">
                  <c:v>-807.5</c:v>
                </c:pt>
                <c:pt idx="2136">
                  <c:v>-807</c:v>
                </c:pt>
                <c:pt idx="2137">
                  <c:v>-806.5</c:v>
                </c:pt>
                <c:pt idx="2138">
                  <c:v>-806</c:v>
                </c:pt>
                <c:pt idx="2139">
                  <c:v>-805.5</c:v>
                </c:pt>
                <c:pt idx="2140">
                  <c:v>-805</c:v>
                </c:pt>
                <c:pt idx="2141">
                  <c:v>-804.5</c:v>
                </c:pt>
                <c:pt idx="2142">
                  <c:v>-804</c:v>
                </c:pt>
                <c:pt idx="2143">
                  <c:v>-803.5</c:v>
                </c:pt>
                <c:pt idx="2144">
                  <c:v>-803</c:v>
                </c:pt>
                <c:pt idx="2145">
                  <c:v>-802.5</c:v>
                </c:pt>
                <c:pt idx="2146">
                  <c:v>-802</c:v>
                </c:pt>
                <c:pt idx="2147">
                  <c:v>-801.5</c:v>
                </c:pt>
                <c:pt idx="2148">
                  <c:v>-801</c:v>
                </c:pt>
                <c:pt idx="2149">
                  <c:v>-800.5</c:v>
                </c:pt>
                <c:pt idx="2150">
                  <c:v>-800</c:v>
                </c:pt>
                <c:pt idx="2151">
                  <c:v>-799.5</c:v>
                </c:pt>
                <c:pt idx="2152">
                  <c:v>-799</c:v>
                </c:pt>
                <c:pt idx="2153">
                  <c:v>-798.5</c:v>
                </c:pt>
                <c:pt idx="2154">
                  <c:v>-798</c:v>
                </c:pt>
                <c:pt idx="2155">
                  <c:v>-797.5</c:v>
                </c:pt>
                <c:pt idx="2156">
                  <c:v>-797</c:v>
                </c:pt>
                <c:pt idx="2157">
                  <c:v>-796.5</c:v>
                </c:pt>
                <c:pt idx="2158">
                  <c:v>-796</c:v>
                </c:pt>
                <c:pt idx="2159">
                  <c:v>-795.5</c:v>
                </c:pt>
                <c:pt idx="2160">
                  <c:v>-795</c:v>
                </c:pt>
                <c:pt idx="2161">
                  <c:v>-794.5</c:v>
                </c:pt>
                <c:pt idx="2162">
                  <c:v>-794</c:v>
                </c:pt>
                <c:pt idx="2163">
                  <c:v>-793.5</c:v>
                </c:pt>
                <c:pt idx="2164">
                  <c:v>-793</c:v>
                </c:pt>
                <c:pt idx="2165">
                  <c:v>-792.5</c:v>
                </c:pt>
                <c:pt idx="2166">
                  <c:v>-792</c:v>
                </c:pt>
                <c:pt idx="2167">
                  <c:v>-791.5</c:v>
                </c:pt>
                <c:pt idx="2168">
                  <c:v>-791</c:v>
                </c:pt>
                <c:pt idx="2169">
                  <c:v>-790.5</c:v>
                </c:pt>
                <c:pt idx="2170">
                  <c:v>-790</c:v>
                </c:pt>
                <c:pt idx="2171">
                  <c:v>-789.5</c:v>
                </c:pt>
                <c:pt idx="2172">
                  <c:v>-789</c:v>
                </c:pt>
                <c:pt idx="2173">
                  <c:v>-788.5</c:v>
                </c:pt>
                <c:pt idx="2174">
                  <c:v>-788</c:v>
                </c:pt>
                <c:pt idx="2175">
                  <c:v>-787.5</c:v>
                </c:pt>
                <c:pt idx="2176">
                  <c:v>-787</c:v>
                </c:pt>
                <c:pt idx="2177">
                  <c:v>-786.5</c:v>
                </c:pt>
                <c:pt idx="2178">
                  <c:v>-786</c:v>
                </c:pt>
                <c:pt idx="2179">
                  <c:v>-785.5</c:v>
                </c:pt>
                <c:pt idx="2180">
                  <c:v>-785</c:v>
                </c:pt>
                <c:pt idx="2181">
                  <c:v>-784.5</c:v>
                </c:pt>
                <c:pt idx="2182">
                  <c:v>-784</c:v>
                </c:pt>
                <c:pt idx="2183">
                  <c:v>-783.5</c:v>
                </c:pt>
                <c:pt idx="2184">
                  <c:v>-783</c:v>
                </c:pt>
                <c:pt idx="2185">
                  <c:v>-782.5</c:v>
                </c:pt>
                <c:pt idx="2186">
                  <c:v>-782</c:v>
                </c:pt>
                <c:pt idx="2187">
                  <c:v>-781.5</c:v>
                </c:pt>
                <c:pt idx="2188">
                  <c:v>-781</c:v>
                </c:pt>
                <c:pt idx="2189">
                  <c:v>-780.5</c:v>
                </c:pt>
                <c:pt idx="2190">
                  <c:v>-780</c:v>
                </c:pt>
                <c:pt idx="2191">
                  <c:v>-779.5</c:v>
                </c:pt>
                <c:pt idx="2192">
                  <c:v>-779</c:v>
                </c:pt>
                <c:pt idx="2193">
                  <c:v>-778.5</c:v>
                </c:pt>
                <c:pt idx="2194">
                  <c:v>-778</c:v>
                </c:pt>
                <c:pt idx="2195">
                  <c:v>-777.5</c:v>
                </c:pt>
                <c:pt idx="2196">
                  <c:v>-777</c:v>
                </c:pt>
                <c:pt idx="2197">
                  <c:v>-776.5</c:v>
                </c:pt>
                <c:pt idx="2198">
                  <c:v>-776</c:v>
                </c:pt>
                <c:pt idx="2199">
                  <c:v>-775.5</c:v>
                </c:pt>
                <c:pt idx="2200">
                  <c:v>-775</c:v>
                </c:pt>
                <c:pt idx="2201">
                  <c:v>-774.5</c:v>
                </c:pt>
                <c:pt idx="2202">
                  <c:v>-774</c:v>
                </c:pt>
                <c:pt idx="2203">
                  <c:v>-773.5</c:v>
                </c:pt>
                <c:pt idx="2204">
                  <c:v>-773</c:v>
                </c:pt>
                <c:pt idx="2205">
                  <c:v>-772.5</c:v>
                </c:pt>
                <c:pt idx="2206">
                  <c:v>-772</c:v>
                </c:pt>
                <c:pt idx="2207">
                  <c:v>-771.5</c:v>
                </c:pt>
                <c:pt idx="2208">
                  <c:v>-771</c:v>
                </c:pt>
                <c:pt idx="2209">
                  <c:v>-770.5</c:v>
                </c:pt>
                <c:pt idx="2210">
                  <c:v>-770</c:v>
                </c:pt>
                <c:pt idx="2211">
                  <c:v>-769.5</c:v>
                </c:pt>
                <c:pt idx="2212">
                  <c:v>-769</c:v>
                </c:pt>
                <c:pt idx="2213">
                  <c:v>-768.5</c:v>
                </c:pt>
                <c:pt idx="2214">
                  <c:v>-768</c:v>
                </c:pt>
                <c:pt idx="2215">
                  <c:v>-767.5</c:v>
                </c:pt>
                <c:pt idx="2216">
                  <c:v>-767</c:v>
                </c:pt>
                <c:pt idx="2217">
                  <c:v>-766.5</c:v>
                </c:pt>
                <c:pt idx="2218">
                  <c:v>-766</c:v>
                </c:pt>
                <c:pt idx="2219">
                  <c:v>-765.5</c:v>
                </c:pt>
                <c:pt idx="2220">
                  <c:v>-765</c:v>
                </c:pt>
                <c:pt idx="2221">
                  <c:v>-764.5</c:v>
                </c:pt>
                <c:pt idx="2222">
                  <c:v>-764</c:v>
                </c:pt>
                <c:pt idx="2223">
                  <c:v>-763.5</c:v>
                </c:pt>
                <c:pt idx="2224">
                  <c:v>-763</c:v>
                </c:pt>
                <c:pt idx="2225">
                  <c:v>-762.5</c:v>
                </c:pt>
                <c:pt idx="2226">
                  <c:v>-762</c:v>
                </c:pt>
                <c:pt idx="2227">
                  <c:v>-761.5</c:v>
                </c:pt>
                <c:pt idx="2228">
                  <c:v>-761</c:v>
                </c:pt>
                <c:pt idx="2229">
                  <c:v>-760.5</c:v>
                </c:pt>
                <c:pt idx="2230">
                  <c:v>-760</c:v>
                </c:pt>
                <c:pt idx="2231">
                  <c:v>-759.5</c:v>
                </c:pt>
                <c:pt idx="2232">
                  <c:v>-759</c:v>
                </c:pt>
                <c:pt idx="2233">
                  <c:v>-758.5</c:v>
                </c:pt>
                <c:pt idx="2234">
                  <c:v>-758</c:v>
                </c:pt>
                <c:pt idx="2235">
                  <c:v>-757.5</c:v>
                </c:pt>
                <c:pt idx="2236">
                  <c:v>-757</c:v>
                </c:pt>
                <c:pt idx="2237">
                  <c:v>-756.5</c:v>
                </c:pt>
                <c:pt idx="2238">
                  <c:v>-756</c:v>
                </c:pt>
                <c:pt idx="2239">
                  <c:v>-755.5</c:v>
                </c:pt>
                <c:pt idx="2240">
                  <c:v>-755</c:v>
                </c:pt>
                <c:pt idx="2241">
                  <c:v>-754.5</c:v>
                </c:pt>
                <c:pt idx="2242">
                  <c:v>-754</c:v>
                </c:pt>
                <c:pt idx="2243">
                  <c:v>-753.5</c:v>
                </c:pt>
                <c:pt idx="2244">
                  <c:v>-753</c:v>
                </c:pt>
                <c:pt idx="2245">
                  <c:v>-752.5</c:v>
                </c:pt>
                <c:pt idx="2246">
                  <c:v>-752</c:v>
                </c:pt>
                <c:pt idx="2247">
                  <c:v>-751.5</c:v>
                </c:pt>
                <c:pt idx="2248">
                  <c:v>-751</c:v>
                </c:pt>
                <c:pt idx="2249">
                  <c:v>-750.5</c:v>
                </c:pt>
                <c:pt idx="2250">
                  <c:v>-750</c:v>
                </c:pt>
                <c:pt idx="2251">
                  <c:v>-749.5</c:v>
                </c:pt>
                <c:pt idx="2252">
                  <c:v>-749</c:v>
                </c:pt>
                <c:pt idx="2253">
                  <c:v>-748.5</c:v>
                </c:pt>
                <c:pt idx="2254">
                  <c:v>-748</c:v>
                </c:pt>
                <c:pt idx="2255">
                  <c:v>-747.5</c:v>
                </c:pt>
                <c:pt idx="2256">
                  <c:v>-747</c:v>
                </c:pt>
                <c:pt idx="2257">
                  <c:v>-746.5</c:v>
                </c:pt>
                <c:pt idx="2258">
                  <c:v>-746</c:v>
                </c:pt>
                <c:pt idx="2259">
                  <c:v>-745.5</c:v>
                </c:pt>
                <c:pt idx="2260">
                  <c:v>-745</c:v>
                </c:pt>
                <c:pt idx="2261">
                  <c:v>-744.5</c:v>
                </c:pt>
                <c:pt idx="2262">
                  <c:v>-744</c:v>
                </c:pt>
                <c:pt idx="2263">
                  <c:v>-743.5</c:v>
                </c:pt>
                <c:pt idx="2264">
                  <c:v>-743</c:v>
                </c:pt>
                <c:pt idx="2265">
                  <c:v>-742.5</c:v>
                </c:pt>
                <c:pt idx="2266">
                  <c:v>-742</c:v>
                </c:pt>
                <c:pt idx="2267">
                  <c:v>-741.5</c:v>
                </c:pt>
                <c:pt idx="2268">
                  <c:v>-741</c:v>
                </c:pt>
                <c:pt idx="2269">
                  <c:v>-740.5</c:v>
                </c:pt>
                <c:pt idx="2270">
                  <c:v>-740</c:v>
                </c:pt>
                <c:pt idx="2271">
                  <c:v>-739.5</c:v>
                </c:pt>
                <c:pt idx="2272">
                  <c:v>-739</c:v>
                </c:pt>
                <c:pt idx="2273">
                  <c:v>-738.5</c:v>
                </c:pt>
                <c:pt idx="2274">
                  <c:v>-738</c:v>
                </c:pt>
                <c:pt idx="2275">
                  <c:v>-737.5</c:v>
                </c:pt>
                <c:pt idx="2276">
                  <c:v>-737</c:v>
                </c:pt>
                <c:pt idx="2277">
                  <c:v>-736.5</c:v>
                </c:pt>
                <c:pt idx="2278">
                  <c:v>-736</c:v>
                </c:pt>
                <c:pt idx="2279">
                  <c:v>-735.5</c:v>
                </c:pt>
                <c:pt idx="2280">
                  <c:v>-735</c:v>
                </c:pt>
                <c:pt idx="2281">
                  <c:v>-734.5</c:v>
                </c:pt>
                <c:pt idx="2282">
                  <c:v>-734</c:v>
                </c:pt>
                <c:pt idx="2283">
                  <c:v>-733.5</c:v>
                </c:pt>
                <c:pt idx="2284">
                  <c:v>-733</c:v>
                </c:pt>
                <c:pt idx="2285">
                  <c:v>-732.5</c:v>
                </c:pt>
                <c:pt idx="2286">
                  <c:v>-732</c:v>
                </c:pt>
                <c:pt idx="2287">
                  <c:v>-731.5</c:v>
                </c:pt>
                <c:pt idx="2288">
                  <c:v>-731</c:v>
                </c:pt>
                <c:pt idx="2289">
                  <c:v>-730.5</c:v>
                </c:pt>
                <c:pt idx="2290">
                  <c:v>-730</c:v>
                </c:pt>
                <c:pt idx="2291">
                  <c:v>-729.5</c:v>
                </c:pt>
                <c:pt idx="2292">
                  <c:v>-729</c:v>
                </c:pt>
                <c:pt idx="2293">
                  <c:v>-728.5</c:v>
                </c:pt>
                <c:pt idx="2294">
                  <c:v>-728</c:v>
                </c:pt>
                <c:pt idx="2295">
                  <c:v>-727.5</c:v>
                </c:pt>
                <c:pt idx="2296">
                  <c:v>-727</c:v>
                </c:pt>
                <c:pt idx="2297">
                  <c:v>-726.5</c:v>
                </c:pt>
                <c:pt idx="2298">
                  <c:v>-726</c:v>
                </c:pt>
                <c:pt idx="2299">
                  <c:v>-725.5</c:v>
                </c:pt>
                <c:pt idx="2300">
                  <c:v>-725</c:v>
                </c:pt>
                <c:pt idx="2301">
                  <c:v>-724.5</c:v>
                </c:pt>
                <c:pt idx="2302">
                  <c:v>-724</c:v>
                </c:pt>
                <c:pt idx="2303">
                  <c:v>-723.5</c:v>
                </c:pt>
                <c:pt idx="2304">
                  <c:v>-723</c:v>
                </c:pt>
                <c:pt idx="2305">
                  <c:v>-722.5</c:v>
                </c:pt>
                <c:pt idx="2306">
                  <c:v>-722</c:v>
                </c:pt>
                <c:pt idx="2307">
                  <c:v>-721.5</c:v>
                </c:pt>
                <c:pt idx="2308">
                  <c:v>-721</c:v>
                </c:pt>
                <c:pt idx="2309">
                  <c:v>-720.5</c:v>
                </c:pt>
                <c:pt idx="2310">
                  <c:v>-720</c:v>
                </c:pt>
                <c:pt idx="2311">
                  <c:v>-719.5</c:v>
                </c:pt>
                <c:pt idx="2312">
                  <c:v>-719</c:v>
                </c:pt>
                <c:pt idx="2313">
                  <c:v>-718.5</c:v>
                </c:pt>
                <c:pt idx="2314">
                  <c:v>-718</c:v>
                </c:pt>
                <c:pt idx="2315">
                  <c:v>-717.5</c:v>
                </c:pt>
                <c:pt idx="2316">
                  <c:v>-717</c:v>
                </c:pt>
                <c:pt idx="2317">
                  <c:v>-716.5</c:v>
                </c:pt>
                <c:pt idx="2318">
                  <c:v>-716</c:v>
                </c:pt>
                <c:pt idx="2319">
                  <c:v>-715.5</c:v>
                </c:pt>
                <c:pt idx="2320">
                  <c:v>-715</c:v>
                </c:pt>
                <c:pt idx="2321">
                  <c:v>-714.5</c:v>
                </c:pt>
                <c:pt idx="2322">
                  <c:v>-714</c:v>
                </c:pt>
                <c:pt idx="2323">
                  <c:v>-713.5</c:v>
                </c:pt>
                <c:pt idx="2324">
                  <c:v>-713</c:v>
                </c:pt>
                <c:pt idx="2325">
                  <c:v>-712.5</c:v>
                </c:pt>
                <c:pt idx="2326">
                  <c:v>-712</c:v>
                </c:pt>
                <c:pt idx="2327">
                  <c:v>-711.5</c:v>
                </c:pt>
                <c:pt idx="2328">
                  <c:v>-711</c:v>
                </c:pt>
                <c:pt idx="2329">
                  <c:v>-710.5</c:v>
                </c:pt>
                <c:pt idx="2330">
                  <c:v>-710</c:v>
                </c:pt>
                <c:pt idx="2331">
                  <c:v>-709.5</c:v>
                </c:pt>
                <c:pt idx="2332">
                  <c:v>-709</c:v>
                </c:pt>
                <c:pt idx="2333">
                  <c:v>-708.5</c:v>
                </c:pt>
                <c:pt idx="2334">
                  <c:v>-708</c:v>
                </c:pt>
                <c:pt idx="2335">
                  <c:v>-707.5</c:v>
                </c:pt>
                <c:pt idx="2336">
                  <c:v>-707</c:v>
                </c:pt>
                <c:pt idx="2337">
                  <c:v>-706.5</c:v>
                </c:pt>
                <c:pt idx="2338">
                  <c:v>-706</c:v>
                </c:pt>
                <c:pt idx="2339">
                  <c:v>-705.5</c:v>
                </c:pt>
                <c:pt idx="2340">
                  <c:v>-705</c:v>
                </c:pt>
                <c:pt idx="2341">
                  <c:v>-704.5</c:v>
                </c:pt>
                <c:pt idx="2342">
                  <c:v>-704</c:v>
                </c:pt>
                <c:pt idx="2343">
                  <c:v>-703.5</c:v>
                </c:pt>
                <c:pt idx="2344">
                  <c:v>-703</c:v>
                </c:pt>
                <c:pt idx="2345">
                  <c:v>-702.5</c:v>
                </c:pt>
                <c:pt idx="2346">
                  <c:v>-702</c:v>
                </c:pt>
                <c:pt idx="2347">
                  <c:v>-701.5</c:v>
                </c:pt>
                <c:pt idx="2348">
                  <c:v>-701</c:v>
                </c:pt>
                <c:pt idx="2349">
                  <c:v>-700.5</c:v>
                </c:pt>
                <c:pt idx="2350">
                  <c:v>-700</c:v>
                </c:pt>
                <c:pt idx="2351">
                  <c:v>-699.5</c:v>
                </c:pt>
                <c:pt idx="2352">
                  <c:v>-699</c:v>
                </c:pt>
                <c:pt idx="2353">
                  <c:v>-698.5</c:v>
                </c:pt>
                <c:pt idx="2354">
                  <c:v>-698</c:v>
                </c:pt>
                <c:pt idx="2355">
                  <c:v>-697.5</c:v>
                </c:pt>
                <c:pt idx="2356">
                  <c:v>-697</c:v>
                </c:pt>
                <c:pt idx="2357">
                  <c:v>-696.5</c:v>
                </c:pt>
                <c:pt idx="2358">
                  <c:v>-696</c:v>
                </c:pt>
                <c:pt idx="2359">
                  <c:v>-695.5</c:v>
                </c:pt>
                <c:pt idx="2360">
                  <c:v>-695</c:v>
                </c:pt>
                <c:pt idx="2361">
                  <c:v>-694.5</c:v>
                </c:pt>
                <c:pt idx="2362">
                  <c:v>-694</c:v>
                </c:pt>
                <c:pt idx="2363">
                  <c:v>-693.5</c:v>
                </c:pt>
                <c:pt idx="2364">
                  <c:v>-693</c:v>
                </c:pt>
                <c:pt idx="2365">
                  <c:v>-692.5</c:v>
                </c:pt>
                <c:pt idx="2366">
                  <c:v>-692</c:v>
                </c:pt>
                <c:pt idx="2367">
                  <c:v>-691.5</c:v>
                </c:pt>
                <c:pt idx="2368">
                  <c:v>-691</c:v>
                </c:pt>
                <c:pt idx="2369">
                  <c:v>-690.5</c:v>
                </c:pt>
                <c:pt idx="2370">
                  <c:v>-690</c:v>
                </c:pt>
                <c:pt idx="2371">
                  <c:v>-689.5</c:v>
                </c:pt>
                <c:pt idx="2372">
                  <c:v>-689</c:v>
                </c:pt>
                <c:pt idx="2373">
                  <c:v>-688.5</c:v>
                </c:pt>
                <c:pt idx="2374">
                  <c:v>-688</c:v>
                </c:pt>
                <c:pt idx="2375">
                  <c:v>-687.5</c:v>
                </c:pt>
                <c:pt idx="2376">
                  <c:v>-687</c:v>
                </c:pt>
                <c:pt idx="2377">
                  <c:v>-686.5</c:v>
                </c:pt>
                <c:pt idx="2378">
                  <c:v>-686</c:v>
                </c:pt>
                <c:pt idx="2379">
                  <c:v>-685.5</c:v>
                </c:pt>
                <c:pt idx="2380">
                  <c:v>-685</c:v>
                </c:pt>
                <c:pt idx="2381">
                  <c:v>-684.5</c:v>
                </c:pt>
                <c:pt idx="2382">
                  <c:v>-684</c:v>
                </c:pt>
                <c:pt idx="2383">
                  <c:v>-683.5</c:v>
                </c:pt>
                <c:pt idx="2384">
                  <c:v>-683</c:v>
                </c:pt>
                <c:pt idx="2385">
                  <c:v>-682.5</c:v>
                </c:pt>
                <c:pt idx="2386">
                  <c:v>-682</c:v>
                </c:pt>
                <c:pt idx="2387">
                  <c:v>-681.5</c:v>
                </c:pt>
                <c:pt idx="2388">
                  <c:v>-681</c:v>
                </c:pt>
                <c:pt idx="2389">
                  <c:v>-680.5</c:v>
                </c:pt>
                <c:pt idx="2390">
                  <c:v>-680</c:v>
                </c:pt>
                <c:pt idx="2391">
                  <c:v>-679.5</c:v>
                </c:pt>
                <c:pt idx="2392">
                  <c:v>-679</c:v>
                </c:pt>
                <c:pt idx="2393">
                  <c:v>-678.5</c:v>
                </c:pt>
                <c:pt idx="2394">
                  <c:v>-678</c:v>
                </c:pt>
                <c:pt idx="2395">
                  <c:v>-677.5</c:v>
                </c:pt>
                <c:pt idx="2396">
                  <c:v>-677</c:v>
                </c:pt>
                <c:pt idx="2397">
                  <c:v>-676.5</c:v>
                </c:pt>
                <c:pt idx="2398">
                  <c:v>-676</c:v>
                </c:pt>
                <c:pt idx="2399">
                  <c:v>-675.5</c:v>
                </c:pt>
                <c:pt idx="2400">
                  <c:v>-675</c:v>
                </c:pt>
                <c:pt idx="2401">
                  <c:v>-674.5</c:v>
                </c:pt>
                <c:pt idx="2402">
                  <c:v>-674</c:v>
                </c:pt>
                <c:pt idx="2403">
                  <c:v>-673.5</c:v>
                </c:pt>
                <c:pt idx="2404">
                  <c:v>-673</c:v>
                </c:pt>
                <c:pt idx="2405">
                  <c:v>-672.5</c:v>
                </c:pt>
                <c:pt idx="2406">
                  <c:v>-672</c:v>
                </c:pt>
                <c:pt idx="2407">
                  <c:v>-671.5</c:v>
                </c:pt>
                <c:pt idx="2408">
                  <c:v>-671</c:v>
                </c:pt>
                <c:pt idx="2409">
                  <c:v>-670.5</c:v>
                </c:pt>
                <c:pt idx="2410">
                  <c:v>-670</c:v>
                </c:pt>
                <c:pt idx="2411">
                  <c:v>-669.5</c:v>
                </c:pt>
                <c:pt idx="2412">
                  <c:v>-669</c:v>
                </c:pt>
                <c:pt idx="2413">
                  <c:v>-668.5</c:v>
                </c:pt>
                <c:pt idx="2414">
                  <c:v>-668</c:v>
                </c:pt>
                <c:pt idx="2415">
                  <c:v>-667.5</c:v>
                </c:pt>
                <c:pt idx="2416">
                  <c:v>-667</c:v>
                </c:pt>
                <c:pt idx="2417">
                  <c:v>-666.5</c:v>
                </c:pt>
                <c:pt idx="2418">
                  <c:v>-666</c:v>
                </c:pt>
                <c:pt idx="2419">
                  <c:v>-665.5</c:v>
                </c:pt>
                <c:pt idx="2420">
                  <c:v>-665</c:v>
                </c:pt>
                <c:pt idx="2421">
                  <c:v>-664.5</c:v>
                </c:pt>
                <c:pt idx="2422">
                  <c:v>-664</c:v>
                </c:pt>
                <c:pt idx="2423">
                  <c:v>-663.5</c:v>
                </c:pt>
                <c:pt idx="2424">
                  <c:v>-663</c:v>
                </c:pt>
                <c:pt idx="2425">
                  <c:v>-662.5</c:v>
                </c:pt>
                <c:pt idx="2426">
                  <c:v>-662</c:v>
                </c:pt>
                <c:pt idx="2427">
                  <c:v>-661.5</c:v>
                </c:pt>
                <c:pt idx="2428">
                  <c:v>-661</c:v>
                </c:pt>
                <c:pt idx="2429">
                  <c:v>-660.5</c:v>
                </c:pt>
                <c:pt idx="2430">
                  <c:v>-660</c:v>
                </c:pt>
                <c:pt idx="2431">
                  <c:v>-659.5</c:v>
                </c:pt>
                <c:pt idx="2432">
                  <c:v>-659</c:v>
                </c:pt>
                <c:pt idx="2433">
                  <c:v>-658.5</c:v>
                </c:pt>
                <c:pt idx="2434">
                  <c:v>-658</c:v>
                </c:pt>
                <c:pt idx="2435">
                  <c:v>-657.5</c:v>
                </c:pt>
                <c:pt idx="2436">
                  <c:v>-657</c:v>
                </c:pt>
                <c:pt idx="2437">
                  <c:v>-656.5</c:v>
                </c:pt>
                <c:pt idx="2438">
                  <c:v>-656</c:v>
                </c:pt>
                <c:pt idx="2439">
                  <c:v>-655.5</c:v>
                </c:pt>
                <c:pt idx="2440">
                  <c:v>-655</c:v>
                </c:pt>
                <c:pt idx="2441">
                  <c:v>-654.5</c:v>
                </c:pt>
                <c:pt idx="2442">
                  <c:v>-654</c:v>
                </c:pt>
                <c:pt idx="2443">
                  <c:v>-653.5</c:v>
                </c:pt>
                <c:pt idx="2444">
                  <c:v>-653</c:v>
                </c:pt>
                <c:pt idx="2445">
                  <c:v>-652.5</c:v>
                </c:pt>
                <c:pt idx="2446">
                  <c:v>-652</c:v>
                </c:pt>
                <c:pt idx="2447">
                  <c:v>-651.5</c:v>
                </c:pt>
                <c:pt idx="2448">
                  <c:v>-651</c:v>
                </c:pt>
                <c:pt idx="2449">
                  <c:v>-650.5</c:v>
                </c:pt>
                <c:pt idx="2450">
                  <c:v>-650</c:v>
                </c:pt>
                <c:pt idx="2451">
                  <c:v>-649.5</c:v>
                </c:pt>
                <c:pt idx="2452">
                  <c:v>-649</c:v>
                </c:pt>
                <c:pt idx="2453">
                  <c:v>-648.5</c:v>
                </c:pt>
                <c:pt idx="2454">
                  <c:v>-648</c:v>
                </c:pt>
                <c:pt idx="2455">
                  <c:v>-647.5</c:v>
                </c:pt>
                <c:pt idx="2456">
                  <c:v>-647</c:v>
                </c:pt>
                <c:pt idx="2457">
                  <c:v>-646.5</c:v>
                </c:pt>
                <c:pt idx="2458">
                  <c:v>-646</c:v>
                </c:pt>
                <c:pt idx="2459">
                  <c:v>-645.5</c:v>
                </c:pt>
                <c:pt idx="2460">
                  <c:v>-645</c:v>
                </c:pt>
                <c:pt idx="2461">
                  <c:v>-644.5</c:v>
                </c:pt>
                <c:pt idx="2462">
                  <c:v>-644</c:v>
                </c:pt>
                <c:pt idx="2463">
                  <c:v>-643.5</c:v>
                </c:pt>
                <c:pt idx="2464">
                  <c:v>-643</c:v>
                </c:pt>
                <c:pt idx="2465">
                  <c:v>-642.5</c:v>
                </c:pt>
                <c:pt idx="2466">
                  <c:v>-642</c:v>
                </c:pt>
                <c:pt idx="2467">
                  <c:v>-641.5</c:v>
                </c:pt>
                <c:pt idx="2468">
                  <c:v>-641</c:v>
                </c:pt>
                <c:pt idx="2469">
                  <c:v>-640.5</c:v>
                </c:pt>
                <c:pt idx="2470">
                  <c:v>-640</c:v>
                </c:pt>
                <c:pt idx="2471">
                  <c:v>-639.5</c:v>
                </c:pt>
                <c:pt idx="2472">
                  <c:v>-639</c:v>
                </c:pt>
                <c:pt idx="2473">
                  <c:v>-638.5</c:v>
                </c:pt>
                <c:pt idx="2474">
                  <c:v>-638</c:v>
                </c:pt>
                <c:pt idx="2475">
                  <c:v>-637.5</c:v>
                </c:pt>
                <c:pt idx="2476">
                  <c:v>-637</c:v>
                </c:pt>
                <c:pt idx="2477">
                  <c:v>-636.5</c:v>
                </c:pt>
                <c:pt idx="2478">
                  <c:v>-636</c:v>
                </c:pt>
                <c:pt idx="2479">
                  <c:v>-635.5</c:v>
                </c:pt>
                <c:pt idx="2480">
                  <c:v>-635</c:v>
                </c:pt>
                <c:pt idx="2481">
                  <c:v>-634.5</c:v>
                </c:pt>
                <c:pt idx="2482">
                  <c:v>-634</c:v>
                </c:pt>
                <c:pt idx="2483">
                  <c:v>-633.5</c:v>
                </c:pt>
                <c:pt idx="2484">
                  <c:v>-633</c:v>
                </c:pt>
                <c:pt idx="2485">
                  <c:v>-632.5</c:v>
                </c:pt>
                <c:pt idx="2486">
                  <c:v>-632</c:v>
                </c:pt>
                <c:pt idx="2487">
                  <c:v>-631.5</c:v>
                </c:pt>
                <c:pt idx="2488">
                  <c:v>-631</c:v>
                </c:pt>
                <c:pt idx="2489">
                  <c:v>-630.5</c:v>
                </c:pt>
                <c:pt idx="2490">
                  <c:v>-630</c:v>
                </c:pt>
                <c:pt idx="2491">
                  <c:v>-629.5</c:v>
                </c:pt>
                <c:pt idx="2492">
                  <c:v>-629</c:v>
                </c:pt>
                <c:pt idx="2493">
                  <c:v>-628.5</c:v>
                </c:pt>
                <c:pt idx="2494">
                  <c:v>-628</c:v>
                </c:pt>
                <c:pt idx="2495">
                  <c:v>-627.5</c:v>
                </c:pt>
                <c:pt idx="2496">
                  <c:v>-627</c:v>
                </c:pt>
                <c:pt idx="2497">
                  <c:v>-626.5</c:v>
                </c:pt>
                <c:pt idx="2498">
                  <c:v>-626</c:v>
                </c:pt>
                <c:pt idx="2499">
                  <c:v>-625.5</c:v>
                </c:pt>
                <c:pt idx="2500">
                  <c:v>-625</c:v>
                </c:pt>
                <c:pt idx="2501">
                  <c:v>-624.5</c:v>
                </c:pt>
                <c:pt idx="2502">
                  <c:v>-624</c:v>
                </c:pt>
                <c:pt idx="2503">
                  <c:v>-623.5</c:v>
                </c:pt>
                <c:pt idx="2504">
                  <c:v>-623</c:v>
                </c:pt>
                <c:pt idx="2505">
                  <c:v>-622.5</c:v>
                </c:pt>
                <c:pt idx="2506">
                  <c:v>-622</c:v>
                </c:pt>
                <c:pt idx="2507">
                  <c:v>-621.5</c:v>
                </c:pt>
                <c:pt idx="2508">
                  <c:v>-621</c:v>
                </c:pt>
                <c:pt idx="2509">
                  <c:v>-620.5</c:v>
                </c:pt>
                <c:pt idx="2510">
                  <c:v>-620</c:v>
                </c:pt>
                <c:pt idx="2511">
                  <c:v>-619.5</c:v>
                </c:pt>
                <c:pt idx="2512">
                  <c:v>-619</c:v>
                </c:pt>
                <c:pt idx="2513">
                  <c:v>-618.5</c:v>
                </c:pt>
                <c:pt idx="2514">
                  <c:v>-618</c:v>
                </c:pt>
                <c:pt idx="2515">
                  <c:v>-617.5</c:v>
                </c:pt>
                <c:pt idx="2516">
                  <c:v>-617</c:v>
                </c:pt>
                <c:pt idx="2517">
                  <c:v>-616.5</c:v>
                </c:pt>
                <c:pt idx="2518">
                  <c:v>-616</c:v>
                </c:pt>
                <c:pt idx="2519">
                  <c:v>-615.5</c:v>
                </c:pt>
                <c:pt idx="2520">
                  <c:v>-615</c:v>
                </c:pt>
                <c:pt idx="2521">
                  <c:v>-614.5</c:v>
                </c:pt>
                <c:pt idx="2522">
                  <c:v>-614</c:v>
                </c:pt>
                <c:pt idx="2523">
                  <c:v>-613.5</c:v>
                </c:pt>
                <c:pt idx="2524">
                  <c:v>-613</c:v>
                </c:pt>
                <c:pt idx="2525">
                  <c:v>-612.5</c:v>
                </c:pt>
                <c:pt idx="2526">
                  <c:v>-612</c:v>
                </c:pt>
                <c:pt idx="2527">
                  <c:v>-611.5</c:v>
                </c:pt>
                <c:pt idx="2528">
                  <c:v>-611</c:v>
                </c:pt>
                <c:pt idx="2529">
                  <c:v>-610.5</c:v>
                </c:pt>
                <c:pt idx="2530">
                  <c:v>-610</c:v>
                </c:pt>
                <c:pt idx="2531">
                  <c:v>-609.5</c:v>
                </c:pt>
                <c:pt idx="2532">
                  <c:v>-609</c:v>
                </c:pt>
                <c:pt idx="2533">
                  <c:v>-608.5</c:v>
                </c:pt>
                <c:pt idx="2534">
                  <c:v>-608</c:v>
                </c:pt>
                <c:pt idx="2535">
                  <c:v>-607.5</c:v>
                </c:pt>
                <c:pt idx="2536">
                  <c:v>-607</c:v>
                </c:pt>
                <c:pt idx="2537">
                  <c:v>-606.5</c:v>
                </c:pt>
                <c:pt idx="2538">
                  <c:v>-606</c:v>
                </c:pt>
                <c:pt idx="2539">
                  <c:v>-605.5</c:v>
                </c:pt>
                <c:pt idx="2540">
                  <c:v>-605</c:v>
                </c:pt>
                <c:pt idx="2541">
                  <c:v>-604.5</c:v>
                </c:pt>
                <c:pt idx="2542">
                  <c:v>-604</c:v>
                </c:pt>
                <c:pt idx="2543">
                  <c:v>-603.5</c:v>
                </c:pt>
                <c:pt idx="2544">
                  <c:v>-603</c:v>
                </c:pt>
                <c:pt idx="2545">
                  <c:v>-602.5</c:v>
                </c:pt>
                <c:pt idx="2546">
                  <c:v>-602</c:v>
                </c:pt>
                <c:pt idx="2547">
                  <c:v>-601.5</c:v>
                </c:pt>
                <c:pt idx="2548">
                  <c:v>-601</c:v>
                </c:pt>
                <c:pt idx="2549">
                  <c:v>-600.5</c:v>
                </c:pt>
                <c:pt idx="2550">
                  <c:v>-600</c:v>
                </c:pt>
                <c:pt idx="2551">
                  <c:v>-599.5</c:v>
                </c:pt>
                <c:pt idx="2552">
                  <c:v>-599</c:v>
                </c:pt>
                <c:pt idx="2553">
                  <c:v>-598.5</c:v>
                </c:pt>
                <c:pt idx="2554">
                  <c:v>-598</c:v>
                </c:pt>
                <c:pt idx="2555">
                  <c:v>-597.5</c:v>
                </c:pt>
                <c:pt idx="2556">
                  <c:v>-597</c:v>
                </c:pt>
                <c:pt idx="2557">
                  <c:v>-596.5</c:v>
                </c:pt>
                <c:pt idx="2558">
                  <c:v>-596</c:v>
                </c:pt>
                <c:pt idx="2559">
                  <c:v>-595.5</c:v>
                </c:pt>
                <c:pt idx="2560">
                  <c:v>-595</c:v>
                </c:pt>
                <c:pt idx="2561">
                  <c:v>-594.5</c:v>
                </c:pt>
                <c:pt idx="2562">
                  <c:v>-594</c:v>
                </c:pt>
                <c:pt idx="2563">
                  <c:v>-593.5</c:v>
                </c:pt>
                <c:pt idx="2564">
                  <c:v>-593</c:v>
                </c:pt>
                <c:pt idx="2565">
                  <c:v>-592.5</c:v>
                </c:pt>
                <c:pt idx="2566">
                  <c:v>-592</c:v>
                </c:pt>
                <c:pt idx="2567">
                  <c:v>-591.5</c:v>
                </c:pt>
                <c:pt idx="2568">
                  <c:v>-591</c:v>
                </c:pt>
                <c:pt idx="2569">
                  <c:v>-590.5</c:v>
                </c:pt>
                <c:pt idx="2570">
                  <c:v>-590</c:v>
                </c:pt>
                <c:pt idx="2571">
                  <c:v>-589.5</c:v>
                </c:pt>
                <c:pt idx="2572">
                  <c:v>-589</c:v>
                </c:pt>
                <c:pt idx="2573">
                  <c:v>-588.5</c:v>
                </c:pt>
                <c:pt idx="2574">
                  <c:v>-588</c:v>
                </c:pt>
                <c:pt idx="2575">
                  <c:v>-587.5</c:v>
                </c:pt>
                <c:pt idx="2576">
                  <c:v>-587</c:v>
                </c:pt>
                <c:pt idx="2577">
                  <c:v>-586.5</c:v>
                </c:pt>
                <c:pt idx="2578">
                  <c:v>-586</c:v>
                </c:pt>
                <c:pt idx="2579">
                  <c:v>-585.5</c:v>
                </c:pt>
                <c:pt idx="2580">
                  <c:v>-585</c:v>
                </c:pt>
                <c:pt idx="2581">
                  <c:v>-584.5</c:v>
                </c:pt>
                <c:pt idx="2582">
                  <c:v>-584</c:v>
                </c:pt>
                <c:pt idx="2583">
                  <c:v>-583.5</c:v>
                </c:pt>
                <c:pt idx="2584">
                  <c:v>-583</c:v>
                </c:pt>
                <c:pt idx="2585">
                  <c:v>-582.5</c:v>
                </c:pt>
                <c:pt idx="2586">
                  <c:v>-582</c:v>
                </c:pt>
                <c:pt idx="2587">
                  <c:v>-581.5</c:v>
                </c:pt>
                <c:pt idx="2588">
                  <c:v>-581</c:v>
                </c:pt>
                <c:pt idx="2589">
                  <c:v>-580.5</c:v>
                </c:pt>
                <c:pt idx="2590">
                  <c:v>-580</c:v>
                </c:pt>
                <c:pt idx="2591">
                  <c:v>-579.5</c:v>
                </c:pt>
                <c:pt idx="2592">
                  <c:v>-579</c:v>
                </c:pt>
                <c:pt idx="2593">
                  <c:v>-578.5</c:v>
                </c:pt>
                <c:pt idx="2594">
                  <c:v>-578</c:v>
                </c:pt>
                <c:pt idx="2595">
                  <c:v>-577.5</c:v>
                </c:pt>
                <c:pt idx="2596">
                  <c:v>-577</c:v>
                </c:pt>
                <c:pt idx="2597">
                  <c:v>-576.5</c:v>
                </c:pt>
                <c:pt idx="2598">
                  <c:v>-576</c:v>
                </c:pt>
                <c:pt idx="2599">
                  <c:v>-575.5</c:v>
                </c:pt>
                <c:pt idx="2600">
                  <c:v>-575</c:v>
                </c:pt>
                <c:pt idx="2601">
                  <c:v>-574.5</c:v>
                </c:pt>
                <c:pt idx="2602">
                  <c:v>-574</c:v>
                </c:pt>
                <c:pt idx="2603">
                  <c:v>-573.5</c:v>
                </c:pt>
                <c:pt idx="2604">
                  <c:v>-573</c:v>
                </c:pt>
                <c:pt idx="2605">
                  <c:v>-572.5</c:v>
                </c:pt>
                <c:pt idx="2606">
                  <c:v>-572</c:v>
                </c:pt>
                <c:pt idx="2607">
                  <c:v>-571.5</c:v>
                </c:pt>
                <c:pt idx="2608">
                  <c:v>-571</c:v>
                </c:pt>
                <c:pt idx="2609">
                  <c:v>-570.5</c:v>
                </c:pt>
                <c:pt idx="2610">
                  <c:v>-570</c:v>
                </c:pt>
                <c:pt idx="2611">
                  <c:v>-569.5</c:v>
                </c:pt>
                <c:pt idx="2612">
                  <c:v>-569</c:v>
                </c:pt>
                <c:pt idx="2613">
                  <c:v>-568.5</c:v>
                </c:pt>
                <c:pt idx="2614">
                  <c:v>-568</c:v>
                </c:pt>
                <c:pt idx="2615">
                  <c:v>-567.5</c:v>
                </c:pt>
                <c:pt idx="2616">
                  <c:v>-567</c:v>
                </c:pt>
                <c:pt idx="2617">
                  <c:v>-566.5</c:v>
                </c:pt>
                <c:pt idx="2618">
                  <c:v>-566</c:v>
                </c:pt>
                <c:pt idx="2619">
                  <c:v>-565.5</c:v>
                </c:pt>
                <c:pt idx="2620">
                  <c:v>-565</c:v>
                </c:pt>
                <c:pt idx="2621">
                  <c:v>-564.5</c:v>
                </c:pt>
                <c:pt idx="2622">
                  <c:v>-564</c:v>
                </c:pt>
                <c:pt idx="2623">
                  <c:v>-563.5</c:v>
                </c:pt>
                <c:pt idx="2624">
                  <c:v>-563</c:v>
                </c:pt>
                <c:pt idx="2625">
                  <c:v>-562.5</c:v>
                </c:pt>
                <c:pt idx="2626">
                  <c:v>-562</c:v>
                </c:pt>
                <c:pt idx="2627">
                  <c:v>-561.5</c:v>
                </c:pt>
                <c:pt idx="2628">
                  <c:v>-561</c:v>
                </c:pt>
                <c:pt idx="2629">
                  <c:v>-560.5</c:v>
                </c:pt>
                <c:pt idx="2630">
                  <c:v>-560</c:v>
                </c:pt>
                <c:pt idx="2631">
                  <c:v>-559.5</c:v>
                </c:pt>
                <c:pt idx="2632">
                  <c:v>-559</c:v>
                </c:pt>
                <c:pt idx="2633">
                  <c:v>-558.5</c:v>
                </c:pt>
                <c:pt idx="2634">
                  <c:v>-558</c:v>
                </c:pt>
                <c:pt idx="2635">
                  <c:v>-557.5</c:v>
                </c:pt>
                <c:pt idx="2636">
                  <c:v>-557</c:v>
                </c:pt>
                <c:pt idx="2637">
                  <c:v>-556.5</c:v>
                </c:pt>
                <c:pt idx="2638">
                  <c:v>-556</c:v>
                </c:pt>
                <c:pt idx="2639">
                  <c:v>-555.5</c:v>
                </c:pt>
                <c:pt idx="2640">
                  <c:v>-555</c:v>
                </c:pt>
                <c:pt idx="2641">
                  <c:v>-554.5</c:v>
                </c:pt>
                <c:pt idx="2642">
                  <c:v>-554</c:v>
                </c:pt>
                <c:pt idx="2643">
                  <c:v>-553.5</c:v>
                </c:pt>
                <c:pt idx="2644">
                  <c:v>-553</c:v>
                </c:pt>
                <c:pt idx="2645">
                  <c:v>-552.5</c:v>
                </c:pt>
                <c:pt idx="2646">
                  <c:v>-552</c:v>
                </c:pt>
                <c:pt idx="2647">
                  <c:v>-551.5</c:v>
                </c:pt>
                <c:pt idx="2648">
                  <c:v>-551</c:v>
                </c:pt>
                <c:pt idx="2649">
                  <c:v>-550.5</c:v>
                </c:pt>
                <c:pt idx="2650">
                  <c:v>-550</c:v>
                </c:pt>
                <c:pt idx="2651">
                  <c:v>-549.5</c:v>
                </c:pt>
                <c:pt idx="2652">
                  <c:v>-549</c:v>
                </c:pt>
                <c:pt idx="2653">
                  <c:v>-548.5</c:v>
                </c:pt>
                <c:pt idx="2654">
                  <c:v>-548</c:v>
                </c:pt>
                <c:pt idx="2655">
                  <c:v>-547.5</c:v>
                </c:pt>
                <c:pt idx="2656">
                  <c:v>-547</c:v>
                </c:pt>
                <c:pt idx="2657">
                  <c:v>-546.5</c:v>
                </c:pt>
                <c:pt idx="2658">
                  <c:v>-546</c:v>
                </c:pt>
                <c:pt idx="2659">
                  <c:v>-545.5</c:v>
                </c:pt>
                <c:pt idx="2660">
                  <c:v>-545</c:v>
                </c:pt>
                <c:pt idx="2661">
                  <c:v>-544.5</c:v>
                </c:pt>
                <c:pt idx="2662">
                  <c:v>-544</c:v>
                </c:pt>
                <c:pt idx="2663">
                  <c:v>-543.5</c:v>
                </c:pt>
                <c:pt idx="2664">
                  <c:v>-543</c:v>
                </c:pt>
                <c:pt idx="2665">
                  <c:v>-542.5</c:v>
                </c:pt>
                <c:pt idx="2666">
                  <c:v>-542</c:v>
                </c:pt>
                <c:pt idx="2667">
                  <c:v>-541.5</c:v>
                </c:pt>
                <c:pt idx="2668">
                  <c:v>-541</c:v>
                </c:pt>
                <c:pt idx="2669">
                  <c:v>-540.5</c:v>
                </c:pt>
                <c:pt idx="2670">
                  <c:v>-540</c:v>
                </c:pt>
                <c:pt idx="2671">
                  <c:v>-539.5</c:v>
                </c:pt>
                <c:pt idx="2672">
                  <c:v>-539</c:v>
                </c:pt>
                <c:pt idx="2673">
                  <c:v>-538.5</c:v>
                </c:pt>
                <c:pt idx="2674">
                  <c:v>-538</c:v>
                </c:pt>
                <c:pt idx="2675">
                  <c:v>-537.5</c:v>
                </c:pt>
                <c:pt idx="2676">
                  <c:v>-537</c:v>
                </c:pt>
                <c:pt idx="2677">
                  <c:v>-536.5</c:v>
                </c:pt>
                <c:pt idx="2678">
                  <c:v>-536</c:v>
                </c:pt>
                <c:pt idx="2679">
                  <c:v>-535.5</c:v>
                </c:pt>
                <c:pt idx="2680">
                  <c:v>-535</c:v>
                </c:pt>
                <c:pt idx="2681">
                  <c:v>-534.5</c:v>
                </c:pt>
                <c:pt idx="2682">
                  <c:v>-534</c:v>
                </c:pt>
                <c:pt idx="2683">
                  <c:v>-533.5</c:v>
                </c:pt>
                <c:pt idx="2684">
                  <c:v>-533</c:v>
                </c:pt>
                <c:pt idx="2685">
                  <c:v>-532.5</c:v>
                </c:pt>
                <c:pt idx="2686">
                  <c:v>-532</c:v>
                </c:pt>
                <c:pt idx="2687">
                  <c:v>-531.5</c:v>
                </c:pt>
                <c:pt idx="2688">
                  <c:v>-531</c:v>
                </c:pt>
                <c:pt idx="2689">
                  <c:v>-530.5</c:v>
                </c:pt>
                <c:pt idx="2690">
                  <c:v>-530</c:v>
                </c:pt>
                <c:pt idx="2691">
                  <c:v>-529.5</c:v>
                </c:pt>
                <c:pt idx="2692">
                  <c:v>-529</c:v>
                </c:pt>
                <c:pt idx="2693">
                  <c:v>-528.5</c:v>
                </c:pt>
                <c:pt idx="2694">
                  <c:v>-528</c:v>
                </c:pt>
                <c:pt idx="2695">
                  <c:v>-527.5</c:v>
                </c:pt>
                <c:pt idx="2696">
                  <c:v>-527</c:v>
                </c:pt>
                <c:pt idx="2697">
                  <c:v>-526.5</c:v>
                </c:pt>
                <c:pt idx="2698">
                  <c:v>-526</c:v>
                </c:pt>
                <c:pt idx="2699">
                  <c:v>-525.5</c:v>
                </c:pt>
                <c:pt idx="2700">
                  <c:v>-525</c:v>
                </c:pt>
                <c:pt idx="2701">
                  <c:v>-524.5</c:v>
                </c:pt>
                <c:pt idx="2702">
                  <c:v>-524</c:v>
                </c:pt>
                <c:pt idx="2703">
                  <c:v>-523.5</c:v>
                </c:pt>
                <c:pt idx="2704">
                  <c:v>-523</c:v>
                </c:pt>
                <c:pt idx="2705">
                  <c:v>-522.5</c:v>
                </c:pt>
                <c:pt idx="2706">
                  <c:v>-522</c:v>
                </c:pt>
                <c:pt idx="2707">
                  <c:v>-521.5</c:v>
                </c:pt>
                <c:pt idx="2708">
                  <c:v>-521</c:v>
                </c:pt>
                <c:pt idx="2709">
                  <c:v>-520.5</c:v>
                </c:pt>
                <c:pt idx="2710">
                  <c:v>-520</c:v>
                </c:pt>
                <c:pt idx="2711">
                  <c:v>-519.5</c:v>
                </c:pt>
                <c:pt idx="2712">
                  <c:v>-519</c:v>
                </c:pt>
                <c:pt idx="2713">
                  <c:v>-518.5</c:v>
                </c:pt>
                <c:pt idx="2714">
                  <c:v>-518</c:v>
                </c:pt>
                <c:pt idx="2715">
                  <c:v>-517.5</c:v>
                </c:pt>
                <c:pt idx="2716">
                  <c:v>-517</c:v>
                </c:pt>
                <c:pt idx="2717">
                  <c:v>-516.5</c:v>
                </c:pt>
                <c:pt idx="2718">
                  <c:v>-516</c:v>
                </c:pt>
                <c:pt idx="2719">
                  <c:v>-515.5</c:v>
                </c:pt>
                <c:pt idx="2720">
                  <c:v>-515</c:v>
                </c:pt>
                <c:pt idx="2721">
                  <c:v>-514.5</c:v>
                </c:pt>
                <c:pt idx="2722">
                  <c:v>-514</c:v>
                </c:pt>
                <c:pt idx="2723">
                  <c:v>-513.5</c:v>
                </c:pt>
                <c:pt idx="2724">
                  <c:v>-513</c:v>
                </c:pt>
                <c:pt idx="2725">
                  <c:v>-512.5</c:v>
                </c:pt>
                <c:pt idx="2726">
                  <c:v>-512</c:v>
                </c:pt>
                <c:pt idx="2727">
                  <c:v>-511.5</c:v>
                </c:pt>
                <c:pt idx="2728">
                  <c:v>-511</c:v>
                </c:pt>
                <c:pt idx="2729">
                  <c:v>-510.5</c:v>
                </c:pt>
                <c:pt idx="2730">
                  <c:v>-510</c:v>
                </c:pt>
                <c:pt idx="2731">
                  <c:v>-509.5</c:v>
                </c:pt>
                <c:pt idx="2732">
                  <c:v>-509</c:v>
                </c:pt>
                <c:pt idx="2733">
                  <c:v>-508.5</c:v>
                </c:pt>
                <c:pt idx="2734">
                  <c:v>-508</c:v>
                </c:pt>
                <c:pt idx="2735">
                  <c:v>-507.5</c:v>
                </c:pt>
                <c:pt idx="2736">
                  <c:v>-507</c:v>
                </c:pt>
                <c:pt idx="2737">
                  <c:v>-506.5</c:v>
                </c:pt>
                <c:pt idx="2738">
                  <c:v>-506</c:v>
                </c:pt>
                <c:pt idx="2739">
                  <c:v>-505.5</c:v>
                </c:pt>
                <c:pt idx="2740">
                  <c:v>-505</c:v>
                </c:pt>
                <c:pt idx="2741">
                  <c:v>-504.5</c:v>
                </c:pt>
                <c:pt idx="2742">
                  <c:v>-504</c:v>
                </c:pt>
                <c:pt idx="2743">
                  <c:v>-503.5</c:v>
                </c:pt>
                <c:pt idx="2744">
                  <c:v>-503</c:v>
                </c:pt>
                <c:pt idx="2745">
                  <c:v>-502.5</c:v>
                </c:pt>
                <c:pt idx="2746">
                  <c:v>-502</c:v>
                </c:pt>
                <c:pt idx="2747">
                  <c:v>-501.5</c:v>
                </c:pt>
                <c:pt idx="2748">
                  <c:v>-501</c:v>
                </c:pt>
                <c:pt idx="2749">
                  <c:v>-500.5</c:v>
                </c:pt>
                <c:pt idx="2750">
                  <c:v>-500</c:v>
                </c:pt>
                <c:pt idx="2751">
                  <c:v>-499.5</c:v>
                </c:pt>
                <c:pt idx="2752">
                  <c:v>-499</c:v>
                </c:pt>
                <c:pt idx="2753">
                  <c:v>-498.5</c:v>
                </c:pt>
                <c:pt idx="2754">
                  <c:v>-498</c:v>
                </c:pt>
                <c:pt idx="2755">
                  <c:v>-497.5</c:v>
                </c:pt>
                <c:pt idx="2756">
                  <c:v>-497</c:v>
                </c:pt>
                <c:pt idx="2757">
                  <c:v>-496.5</c:v>
                </c:pt>
                <c:pt idx="2758">
                  <c:v>-496</c:v>
                </c:pt>
                <c:pt idx="2759">
                  <c:v>-495.5</c:v>
                </c:pt>
                <c:pt idx="2760">
                  <c:v>-495</c:v>
                </c:pt>
                <c:pt idx="2761">
                  <c:v>-494.5</c:v>
                </c:pt>
                <c:pt idx="2762">
                  <c:v>-494</c:v>
                </c:pt>
                <c:pt idx="2763">
                  <c:v>-493.5</c:v>
                </c:pt>
                <c:pt idx="2764">
                  <c:v>-493</c:v>
                </c:pt>
                <c:pt idx="2765">
                  <c:v>-492.5</c:v>
                </c:pt>
                <c:pt idx="2766">
                  <c:v>-492</c:v>
                </c:pt>
                <c:pt idx="2767">
                  <c:v>-491.5</c:v>
                </c:pt>
                <c:pt idx="2768">
                  <c:v>-491</c:v>
                </c:pt>
                <c:pt idx="2769">
                  <c:v>-490.5</c:v>
                </c:pt>
                <c:pt idx="2770">
                  <c:v>-490</c:v>
                </c:pt>
                <c:pt idx="2771">
                  <c:v>-489.5</c:v>
                </c:pt>
                <c:pt idx="2772">
                  <c:v>-489</c:v>
                </c:pt>
                <c:pt idx="2773">
                  <c:v>-488.5</c:v>
                </c:pt>
                <c:pt idx="2774">
                  <c:v>-488</c:v>
                </c:pt>
                <c:pt idx="2775">
                  <c:v>-487.5</c:v>
                </c:pt>
                <c:pt idx="2776">
                  <c:v>-487</c:v>
                </c:pt>
                <c:pt idx="2777">
                  <c:v>-486.5</c:v>
                </c:pt>
                <c:pt idx="2778">
                  <c:v>-486</c:v>
                </c:pt>
                <c:pt idx="2779">
                  <c:v>-485.5</c:v>
                </c:pt>
                <c:pt idx="2780">
                  <c:v>-485</c:v>
                </c:pt>
                <c:pt idx="2781">
                  <c:v>-484.5</c:v>
                </c:pt>
                <c:pt idx="2782">
                  <c:v>-484</c:v>
                </c:pt>
                <c:pt idx="2783">
                  <c:v>-483.5</c:v>
                </c:pt>
                <c:pt idx="2784">
                  <c:v>-483</c:v>
                </c:pt>
                <c:pt idx="2785">
                  <c:v>-482.5</c:v>
                </c:pt>
                <c:pt idx="2786">
                  <c:v>-482</c:v>
                </c:pt>
                <c:pt idx="2787">
                  <c:v>-481.5</c:v>
                </c:pt>
                <c:pt idx="2788">
                  <c:v>-481</c:v>
                </c:pt>
                <c:pt idx="2789">
                  <c:v>-480.5</c:v>
                </c:pt>
                <c:pt idx="2790">
                  <c:v>-480</c:v>
                </c:pt>
                <c:pt idx="2791">
                  <c:v>-479.5</c:v>
                </c:pt>
                <c:pt idx="2792">
                  <c:v>-479</c:v>
                </c:pt>
                <c:pt idx="2793">
                  <c:v>-478.5</c:v>
                </c:pt>
                <c:pt idx="2794">
                  <c:v>-478</c:v>
                </c:pt>
                <c:pt idx="2795">
                  <c:v>-477.5</c:v>
                </c:pt>
                <c:pt idx="2796">
                  <c:v>-477</c:v>
                </c:pt>
                <c:pt idx="2797">
                  <c:v>-476.5</c:v>
                </c:pt>
                <c:pt idx="2798">
                  <c:v>-476</c:v>
                </c:pt>
                <c:pt idx="2799">
                  <c:v>-475.5</c:v>
                </c:pt>
                <c:pt idx="2800">
                  <c:v>-475</c:v>
                </c:pt>
                <c:pt idx="2801">
                  <c:v>-474.5</c:v>
                </c:pt>
                <c:pt idx="2802">
                  <c:v>-474</c:v>
                </c:pt>
                <c:pt idx="2803">
                  <c:v>-473.5</c:v>
                </c:pt>
                <c:pt idx="2804">
                  <c:v>-473</c:v>
                </c:pt>
                <c:pt idx="2805">
                  <c:v>-472.5</c:v>
                </c:pt>
                <c:pt idx="2806">
                  <c:v>-472</c:v>
                </c:pt>
                <c:pt idx="2807">
                  <c:v>-471.5</c:v>
                </c:pt>
                <c:pt idx="2808">
                  <c:v>-471</c:v>
                </c:pt>
                <c:pt idx="2809">
                  <c:v>-470.5</c:v>
                </c:pt>
                <c:pt idx="2810">
                  <c:v>-470</c:v>
                </c:pt>
                <c:pt idx="2811">
                  <c:v>-469.5</c:v>
                </c:pt>
                <c:pt idx="2812">
                  <c:v>-469</c:v>
                </c:pt>
                <c:pt idx="2813">
                  <c:v>-468.5</c:v>
                </c:pt>
                <c:pt idx="2814">
                  <c:v>-468</c:v>
                </c:pt>
                <c:pt idx="2815">
                  <c:v>-467.5</c:v>
                </c:pt>
                <c:pt idx="2816">
                  <c:v>-467</c:v>
                </c:pt>
                <c:pt idx="2817">
                  <c:v>-466.5</c:v>
                </c:pt>
                <c:pt idx="2818">
                  <c:v>-466</c:v>
                </c:pt>
                <c:pt idx="2819">
                  <c:v>-465.5</c:v>
                </c:pt>
                <c:pt idx="2820">
                  <c:v>-465</c:v>
                </c:pt>
                <c:pt idx="2821">
                  <c:v>-464.5</c:v>
                </c:pt>
                <c:pt idx="2822">
                  <c:v>-464</c:v>
                </c:pt>
                <c:pt idx="2823">
                  <c:v>-463.5</c:v>
                </c:pt>
                <c:pt idx="2824">
                  <c:v>-463</c:v>
                </c:pt>
                <c:pt idx="2825">
                  <c:v>-462.5</c:v>
                </c:pt>
                <c:pt idx="2826">
                  <c:v>-462</c:v>
                </c:pt>
                <c:pt idx="2827">
                  <c:v>-461.5</c:v>
                </c:pt>
                <c:pt idx="2828">
                  <c:v>-461</c:v>
                </c:pt>
                <c:pt idx="2829">
                  <c:v>-460.5</c:v>
                </c:pt>
                <c:pt idx="2830">
                  <c:v>-460</c:v>
                </c:pt>
                <c:pt idx="2831">
                  <c:v>-459.5</c:v>
                </c:pt>
                <c:pt idx="2832">
                  <c:v>-459</c:v>
                </c:pt>
                <c:pt idx="2833">
                  <c:v>-458.5</c:v>
                </c:pt>
                <c:pt idx="2834">
                  <c:v>-458</c:v>
                </c:pt>
                <c:pt idx="2835">
                  <c:v>-457.5</c:v>
                </c:pt>
                <c:pt idx="2836">
                  <c:v>-457</c:v>
                </c:pt>
                <c:pt idx="2837">
                  <c:v>-456.5</c:v>
                </c:pt>
                <c:pt idx="2838">
                  <c:v>-456</c:v>
                </c:pt>
                <c:pt idx="2839">
                  <c:v>-455.5</c:v>
                </c:pt>
                <c:pt idx="2840">
                  <c:v>-455</c:v>
                </c:pt>
                <c:pt idx="2841">
                  <c:v>-454.5</c:v>
                </c:pt>
                <c:pt idx="2842">
                  <c:v>-454</c:v>
                </c:pt>
                <c:pt idx="2843">
                  <c:v>-453.5</c:v>
                </c:pt>
                <c:pt idx="2844">
                  <c:v>-453</c:v>
                </c:pt>
                <c:pt idx="2845">
                  <c:v>-452.5</c:v>
                </c:pt>
                <c:pt idx="2846">
                  <c:v>-452</c:v>
                </c:pt>
                <c:pt idx="2847">
                  <c:v>-451.5</c:v>
                </c:pt>
                <c:pt idx="2848">
                  <c:v>-451</c:v>
                </c:pt>
                <c:pt idx="2849">
                  <c:v>-450.5</c:v>
                </c:pt>
                <c:pt idx="2850">
                  <c:v>-450</c:v>
                </c:pt>
                <c:pt idx="2851">
                  <c:v>-449.5</c:v>
                </c:pt>
                <c:pt idx="2852">
                  <c:v>-449</c:v>
                </c:pt>
                <c:pt idx="2853">
                  <c:v>-448.5</c:v>
                </c:pt>
                <c:pt idx="2854">
                  <c:v>-448</c:v>
                </c:pt>
                <c:pt idx="2855">
                  <c:v>-447.5</c:v>
                </c:pt>
                <c:pt idx="2856">
                  <c:v>-447</c:v>
                </c:pt>
                <c:pt idx="2857">
                  <c:v>-446.5</c:v>
                </c:pt>
                <c:pt idx="2858">
                  <c:v>-446</c:v>
                </c:pt>
                <c:pt idx="2859">
                  <c:v>-445.5</c:v>
                </c:pt>
                <c:pt idx="2860">
                  <c:v>-445</c:v>
                </c:pt>
                <c:pt idx="2861">
                  <c:v>-444.5</c:v>
                </c:pt>
                <c:pt idx="2862">
                  <c:v>-444</c:v>
                </c:pt>
                <c:pt idx="2863">
                  <c:v>-443.5</c:v>
                </c:pt>
                <c:pt idx="2864">
                  <c:v>-443</c:v>
                </c:pt>
                <c:pt idx="2865">
                  <c:v>-442.5</c:v>
                </c:pt>
                <c:pt idx="2866">
                  <c:v>-442</c:v>
                </c:pt>
                <c:pt idx="2867">
                  <c:v>-441.5</c:v>
                </c:pt>
                <c:pt idx="2868">
                  <c:v>-441</c:v>
                </c:pt>
                <c:pt idx="2869">
                  <c:v>-440.5</c:v>
                </c:pt>
                <c:pt idx="2870">
                  <c:v>-440</c:v>
                </c:pt>
                <c:pt idx="2871">
                  <c:v>-439.5</c:v>
                </c:pt>
                <c:pt idx="2872">
                  <c:v>-439</c:v>
                </c:pt>
                <c:pt idx="2873">
                  <c:v>-438.5</c:v>
                </c:pt>
                <c:pt idx="2874">
                  <c:v>-438</c:v>
                </c:pt>
                <c:pt idx="2875">
                  <c:v>-437.5</c:v>
                </c:pt>
                <c:pt idx="2876">
                  <c:v>-437</c:v>
                </c:pt>
                <c:pt idx="2877">
                  <c:v>-436.5</c:v>
                </c:pt>
                <c:pt idx="2878">
                  <c:v>-436</c:v>
                </c:pt>
                <c:pt idx="2879">
                  <c:v>-435.5</c:v>
                </c:pt>
                <c:pt idx="2880">
                  <c:v>-435</c:v>
                </c:pt>
                <c:pt idx="2881">
                  <c:v>-434.5</c:v>
                </c:pt>
                <c:pt idx="2882">
                  <c:v>-434</c:v>
                </c:pt>
                <c:pt idx="2883">
                  <c:v>-433.5</c:v>
                </c:pt>
                <c:pt idx="2884">
                  <c:v>-433</c:v>
                </c:pt>
                <c:pt idx="2885">
                  <c:v>-432.5</c:v>
                </c:pt>
                <c:pt idx="2886">
                  <c:v>-432</c:v>
                </c:pt>
                <c:pt idx="2887">
                  <c:v>-431.5</c:v>
                </c:pt>
                <c:pt idx="2888">
                  <c:v>-431</c:v>
                </c:pt>
                <c:pt idx="2889">
                  <c:v>-430.5</c:v>
                </c:pt>
                <c:pt idx="2890">
                  <c:v>-430</c:v>
                </c:pt>
                <c:pt idx="2891">
                  <c:v>-429.5</c:v>
                </c:pt>
                <c:pt idx="2892">
                  <c:v>-429</c:v>
                </c:pt>
                <c:pt idx="2893">
                  <c:v>-428.5</c:v>
                </c:pt>
                <c:pt idx="2894">
                  <c:v>-428</c:v>
                </c:pt>
                <c:pt idx="2895">
                  <c:v>-427.5</c:v>
                </c:pt>
                <c:pt idx="2896">
                  <c:v>-427</c:v>
                </c:pt>
                <c:pt idx="2897">
                  <c:v>-426.5</c:v>
                </c:pt>
                <c:pt idx="2898">
                  <c:v>-426</c:v>
                </c:pt>
                <c:pt idx="2899">
                  <c:v>-425.5</c:v>
                </c:pt>
                <c:pt idx="2900">
                  <c:v>-425</c:v>
                </c:pt>
                <c:pt idx="2901">
                  <c:v>-424.5</c:v>
                </c:pt>
                <c:pt idx="2902">
                  <c:v>-424</c:v>
                </c:pt>
                <c:pt idx="2903">
                  <c:v>-423.5</c:v>
                </c:pt>
                <c:pt idx="2904">
                  <c:v>-423</c:v>
                </c:pt>
                <c:pt idx="2905">
                  <c:v>-422.5</c:v>
                </c:pt>
                <c:pt idx="2906">
                  <c:v>-422</c:v>
                </c:pt>
                <c:pt idx="2907">
                  <c:v>-421.5</c:v>
                </c:pt>
                <c:pt idx="2908">
                  <c:v>-421</c:v>
                </c:pt>
                <c:pt idx="2909">
                  <c:v>-420.5</c:v>
                </c:pt>
                <c:pt idx="2910">
                  <c:v>-420</c:v>
                </c:pt>
                <c:pt idx="2911">
                  <c:v>-419.5</c:v>
                </c:pt>
                <c:pt idx="2912">
                  <c:v>-419</c:v>
                </c:pt>
                <c:pt idx="2913">
                  <c:v>-418.5</c:v>
                </c:pt>
                <c:pt idx="2914">
                  <c:v>-418</c:v>
                </c:pt>
                <c:pt idx="2915">
                  <c:v>-417.5</c:v>
                </c:pt>
                <c:pt idx="2916">
                  <c:v>-417</c:v>
                </c:pt>
                <c:pt idx="2917">
                  <c:v>-416.5</c:v>
                </c:pt>
                <c:pt idx="2918">
                  <c:v>-416</c:v>
                </c:pt>
                <c:pt idx="2919">
                  <c:v>-415.5</c:v>
                </c:pt>
                <c:pt idx="2920">
                  <c:v>-415</c:v>
                </c:pt>
                <c:pt idx="2921">
                  <c:v>-414.5</c:v>
                </c:pt>
                <c:pt idx="2922">
                  <c:v>-414</c:v>
                </c:pt>
                <c:pt idx="2923">
                  <c:v>-413.5</c:v>
                </c:pt>
                <c:pt idx="2924">
                  <c:v>-413</c:v>
                </c:pt>
                <c:pt idx="2925">
                  <c:v>-412.5</c:v>
                </c:pt>
                <c:pt idx="2926">
                  <c:v>-412</c:v>
                </c:pt>
                <c:pt idx="2927">
                  <c:v>-411.5</c:v>
                </c:pt>
                <c:pt idx="2928">
                  <c:v>-411</c:v>
                </c:pt>
                <c:pt idx="2929">
                  <c:v>-410.5</c:v>
                </c:pt>
                <c:pt idx="2930">
                  <c:v>-410</c:v>
                </c:pt>
                <c:pt idx="2931">
                  <c:v>-409.5</c:v>
                </c:pt>
                <c:pt idx="2932">
                  <c:v>-409</c:v>
                </c:pt>
                <c:pt idx="2933">
                  <c:v>-408.5</c:v>
                </c:pt>
                <c:pt idx="2934">
                  <c:v>-408</c:v>
                </c:pt>
                <c:pt idx="2935">
                  <c:v>-407.5</c:v>
                </c:pt>
                <c:pt idx="2936">
                  <c:v>-407</c:v>
                </c:pt>
                <c:pt idx="2937">
                  <c:v>-406.5</c:v>
                </c:pt>
                <c:pt idx="2938">
                  <c:v>-406</c:v>
                </c:pt>
                <c:pt idx="2939">
                  <c:v>-405.5</c:v>
                </c:pt>
                <c:pt idx="2940">
                  <c:v>-405</c:v>
                </c:pt>
                <c:pt idx="2941">
                  <c:v>-404.5</c:v>
                </c:pt>
                <c:pt idx="2942">
                  <c:v>-404</c:v>
                </c:pt>
                <c:pt idx="2943">
                  <c:v>-403.5</c:v>
                </c:pt>
                <c:pt idx="2944">
                  <c:v>-403</c:v>
                </c:pt>
                <c:pt idx="2945">
                  <c:v>-402.5</c:v>
                </c:pt>
                <c:pt idx="2946">
                  <c:v>-402</c:v>
                </c:pt>
                <c:pt idx="2947">
                  <c:v>-401.5</c:v>
                </c:pt>
                <c:pt idx="2948">
                  <c:v>-401</c:v>
                </c:pt>
                <c:pt idx="2949">
                  <c:v>-400.5</c:v>
                </c:pt>
                <c:pt idx="2950">
                  <c:v>-400</c:v>
                </c:pt>
                <c:pt idx="2951">
                  <c:v>-399.5</c:v>
                </c:pt>
                <c:pt idx="2952">
                  <c:v>-399</c:v>
                </c:pt>
                <c:pt idx="2953">
                  <c:v>-398.5</c:v>
                </c:pt>
                <c:pt idx="2954">
                  <c:v>-398</c:v>
                </c:pt>
                <c:pt idx="2955">
                  <c:v>-397.5</c:v>
                </c:pt>
                <c:pt idx="2956">
                  <c:v>-397</c:v>
                </c:pt>
                <c:pt idx="2957">
                  <c:v>-396.5</c:v>
                </c:pt>
                <c:pt idx="2958">
                  <c:v>-396</c:v>
                </c:pt>
                <c:pt idx="2959">
                  <c:v>-395.5</c:v>
                </c:pt>
                <c:pt idx="2960">
                  <c:v>-395</c:v>
                </c:pt>
                <c:pt idx="2961">
                  <c:v>-394.5</c:v>
                </c:pt>
                <c:pt idx="2962">
                  <c:v>-394</c:v>
                </c:pt>
                <c:pt idx="2963">
                  <c:v>-393.5</c:v>
                </c:pt>
                <c:pt idx="2964">
                  <c:v>-393</c:v>
                </c:pt>
                <c:pt idx="2965">
                  <c:v>-392.5</c:v>
                </c:pt>
                <c:pt idx="2966">
                  <c:v>-392</c:v>
                </c:pt>
                <c:pt idx="2967">
                  <c:v>-391.5</c:v>
                </c:pt>
                <c:pt idx="2968">
                  <c:v>-391</c:v>
                </c:pt>
                <c:pt idx="2969">
                  <c:v>-390.5</c:v>
                </c:pt>
                <c:pt idx="2970">
                  <c:v>-390</c:v>
                </c:pt>
                <c:pt idx="2971">
                  <c:v>-389.5</c:v>
                </c:pt>
                <c:pt idx="2972">
                  <c:v>-389</c:v>
                </c:pt>
                <c:pt idx="2973">
                  <c:v>-388.5</c:v>
                </c:pt>
                <c:pt idx="2974">
                  <c:v>-388</c:v>
                </c:pt>
                <c:pt idx="2975">
                  <c:v>-387.5</c:v>
                </c:pt>
                <c:pt idx="2976">
                  <c:v>-387</c:v>
                </c:pt>
                <c:pt idx="2977">
                  <c:v>-386.5</c:v>
                </c:pt>
                <c:pt idx="2978">
                  <c:v>-386</c:v>
                </c:pt>
                <c:pt idx="2979">
                  <c:v>-385.5</c:v>
                </c:pt>
                <c:pt idx="2980">
                  <c:v>-385</c:v>
                </c:pt>
                <c:pt idx="2981">
                  <c:v>-384.5</c:v>
                </c:pt>
                <c:pt idx="2982">
                  <c:v>-384</c:v>
                </c:pt>
                <c:pt idx="2983">
                  <c:v>-383.5</c:v>
                </c:pt>
                <c:pt idx="2984">
                  <c:v>-383</c:v>
                </c:pt>
                <c:pt idx="2985">
                  <c:v>-382.5</c:v>
                </c:pt>
                <c:pt idx="2986">
                  <c:v>-382</c:v>
                </c:pt>
                <c:pt idx="2987">
                  <c:v>-381.5</c:v>
                </c:pt>
                <c:pt idx="2988">
                  <c:v>-381</c:v>
                </c:pt>
                <c:pt idx="2989">
                  <c:v>-380.5</c:v>
                </c:pt>
                <c:pt idx="2990">
                  <c:v>-380</c:v>
                </c:pt>
                <c:pt idx="2991">
                  <c:v>-379.5</c:v>
                </c:pt>
                <c:pt idx="2992">
                  <c:v>-379</c:v>
                </c:pt>
                <c:pt idx="2993">
                  <c:v>-378.5</c:v>
                </c:pt>
                <c:pt idx="2994">
                  <c:v>-378</c:v>
                </c:pt>
                <c:pt idx="2995">
                  <c:v>-377.5</c:v>
                </c:pt>
                <c:pt idx="2996">
                  <c:v>-377</c:v>
                </c:pt>
                <c:pt idx="2997">
                  <c:v>-376.5</c:v>
                </c:pt>
                <c:pt idx="2998">
                  <c:v>-376</c:v>
                </c:pt>
                <c:pt idx="2999">
                  <c:v>-375.5</c:v>
                </c:pt>
                <c:pt idx="3000">
                  <c:v>-375</c:v>
                </c:pt>
                <c:pt idx="3001">
                  <c:v>-374.5</c:v>
                </c:pt>
                <c:pt idx="3002">
                  <c:v>-374</c:v>
                </c:pt>
                <c:pt idx="3003">
                  <c:v>-373.5</c:v>
                </c:pt>
                <c:pt idx="3004">
                  <c:v>-373</c:v>
                </c:pt>
                <c:pt idx="3005">
                  <c:v>-372.5</c:v>
                </c:pt>
                <c:pt idx="3006">
                  <c:v>-372</c:v>
                </c:pt>
                <c:pt idx="3007">
                  <c:v>-371.5</c:v>
                </c:pt>
                <c:pt idx="3008">
                  <c:v>-371</c:v>
                </c:pt>
                <c:pt idx="3009">
                  <c:v>-370.5</c:v>
                </c:pt>
                <c:pt idx="3010">
                  <c:v>-370</c:v>
                </c:pt>
                <c:pt idx="3011">
                  <c:v>-369.5</c:v>
                </c:pt>
                <c:pt idx="3012">
                  <c:v>-369</c:v>
                </c:pt>
                <c:pt idx="3013">
                  <c:v>-368.5</c:v>
                </c:pt>
                <c:pt idx="3014">
                  <c:v>-368</c:v>
                </c:pt>
                <c:pt idx="3015">
                  <c:v>-367.5</c:v>
                </c:pt>
                <c:pt idx="3016">
                  <c:v>-367</c:v>
                </c:pt>
                <c:pt idx="3017">
                  <c:v>-366.5</c:v>
                </c:pt>
                <c:pt idx="3018">
                  <c:v>-366</c:v>
                </c:pt>
                <c:pt idx="3019">
                  <c:v>-365.5</c:v>
                </c:pt>
                <c:pt idx="3020">
                  <c:v>-365</c:v>
                </c:pt>
                <c:pt idx="3021">
                  <c:v>-364.5</c:v>
                </c:pt>
                <c:pt idx="3022">
                  <c:v>-364</c:v>
                </c:pt>
                <c:pt idx="3023">
                  <c:v>-363.5</c:v>
                </c:pt>
                <c:pt idx="3024">
                  <c:v>-363</c:v>
                </c:pt>
                <c:pt idx="3025">
                  <c:v>-362.5</c:v>
                </c:pt>
                <c:pt idx="3026">
                  <c:v>-362</c:v>
                </c:pt>
                <c:pt idx="3027">
                  <c:v>-361.5</c:v>
                </c:pt>
                <c:pt idx="3028">
                  <c:v>-361</c:v>
                </c:pt>
                <c:pt idx="3029">
                  <c:v>-360.5</c:v>
                </c:pt>
                <c:pt idx="3030">
                  <c:v>-360</c:v>
                </c:pt>
                <c:pt idx="3031">
                  <c:v>-359.5</c:v>
                </c:pt>
                <c:pt idx="3032">
                  <c:v>-359</c:v>
                </c:pt>
                <c:pt idx="3033">
                  <c:v>-358.5</c:v>
                </c:pt>
                <c:pt idx="3034">
                  <c:v>-358</c:v>
                </c:pt>
                <c:pt idx="3035">
                  <c:v>-357.5</c:v>
                </c:pt>
                <c:pt idx="3036">
                  <c:v>-357</c:v>
                </c:pt>
                <c:pt idx="3037">
                  <c:v>-356.5</c:v>
                </c:pt>
                <c:pt idx="3038">
                  <c:v>-356</c:v>
                </c:pt>
                <c:pt idx="3039">
                  <c:v>-355.5</c:v>
                </c:pt>
                <c:pt idx="3040">
                  <c:v>-355</c:v>
                </c:pt>
                <c:pt idx="3041">
                  <c:v>-354.5</c:v>
                </c:pt>
                <c:pt idx="3042">
                  <c:v>-354</c:v>
                </c:pt>
                <c:pt idx="3043">
                  <c:v>-353.5</c:v>
                </c:pt>
                <c:pt idx="3044">
                  <c:v>-353</c:v>
                </c:pt>
                <c:pt idx="3045">
                  <c:v>-352.5</c:v>
                </c:pt>
                <c:pt idx="3046">
                  <c:v>-352</c:v>
                </c:pt>
                <c:pt idx="3047">
                  <c:v>-351.5</c:v>
                </c:pt>
                <c:pt idx="3048">
                  <c:v>-351</c:v>
                </c:pt>
                <c:pt idx="3049">
                  <c:v>-350.5</c:v>
                </c:pt>
                <c:pt idx="3050">
                  <c:v>-350</c:v>
                </c:pt>
                <c:pt idx="3051">
                  <c:v>-349.5</c:v>
                </c:pt>
                <c:pt idx="3052">
                  <c:v>-349</c:v>
                </c:pt>
                <c:pt idx="3053">
                  <c:v>-348.5</c:v>
                </c:pt>
                <c:pt idx="3054">
                  <c:v>-348</c:v>
                </c:pt>
                <c:pt idx="3055">
                  <c:v>-347.5</c:v>
                </c:pt>
                <c:pt idx="3056">
                  <c:v>-347</c:v>
                </c:pt>
                <c:pt idx="3057">
                  <c:v>-346.5</c:v>
                </c:pt>
                <c:pt idx="3058">
                  <c:v>-346</c:v>
                </c:pt>
                <c:pt idx="3059">
                  <c:v>-345.5</c:v>
                </c:pt>
                <c:pt idx="3060">
                  <c:v>-345</c:v>
                </c:pt>
                <c:pt idx="3061">
                  <c:v>-344.5</c:v>
                </c:pt>
                <c:pt idx="3062">
                  <c:v>-344</c:v>
                </c:pt>
                <c:pt idx="3063">
                  <c:v>-343.5</c:v>
                </c:pt>
                <c:pt idx="3064">
                  <c:v>-343</c:v>
                </c:pt>
                <c:pt idx="3065">
                  <c:v>-342.5</c:v>
                </c:pt>
                <c:pt idx="3066">
                  <c:v>-342</c:v>
                </c:pt>
                <c:pt idx="3067">
                  <c:v>-341.5</c:v>
                </c:pt>
                <c:pt idx="3068">
                  <c:v>-341</c:v>
                </c:pt>
                <c:pt idx="3069">
                  <c:v>-340.5</c:v>
                </c:pt>
                <c:pt idx="3070">
                  <c:v>-340</c:v>
                </c:pt>
                <c:pt idx="3071">
                  <c:v>-339.5</c:v>
                </c:pt>
                <c:pt idx="3072">
                  <c:v>-339</c:v>
                </c:pt>
                <c:pt idx="3073">
                  <c:v>-338.5</c:v>
                </c:pt>
                <c:pt idx="3074">
                  <c:v>-338</c:v>
                </c:pt>
                <c:pt idx="3075">
                  <c:v>-337.5</c:v>
                </c:pt>
                <c:pt idx="3076">
                  <c:v>-337</c:v>
                </c:pt>
                <c:pt idx="3077">
                  <c:v>-336.5</c:v>
                </c:pt>
                <c:pt idx="3078">
                  <c:v>-336</c:v>
                </c:pt>
                <c:pt idx="3079">
                  <c:v>-335.5</c:v>
                </c:pt>
                <c:pt idx="3080">
                  <c:v>-335</c:v>
                </c:pt>
                <c:pt idx="3081">
                  <c:v>-334.5</c:v>
                </c:pt>
                <c:pt idx="3082">
                  <c:v>-334</c:v>
                </c:pt>
                <c:pt idx="3083">
                  <c:v>-333.5</c:v>
                </c:pt>
                <c:pt idx="3084">
                  <c:v>-333</c:v>
                </c:pt>
                <c:pt idx="3085">
                  <c:v>-332.5</c:v>
                </c:pt>
                <c:pt idx="3086">
                  <c:v>-332</c:v>
                </c:pt>
                <c:pt idx="3087">
                  <c:v>-331.5</c:v>
                </c:pt>
                <c:pt idx="3088">
                  <c:v>-331</c:v>
                </c:pt>
                <c:pt idx="3089">
                  <c:v>-330.5</c:v>
                </c:pt>
                <c:pt idx="3090">
                  <c:v>-330</c:v>
                </c:pt>
                <c:pt idx="3091">
                  <c:v>-329.5</c:v>
                </c:pt>
                <c:pt idx="3092">
                  <c:v>-329</c:v>
                </c:pt>
                <c:pt idx="3093">
                  <c:v>-328.5</c:v>
                </c:pt>
                <c:pt idx="3094">
                  <c:v>-328</c:v>
                </c:pt>
                <c:pt idx="3095">
                  <c:v>-327.5</c:v>
                </c:pt>
                <c:pt idx="3096">
                  <c:v>-327</c:v>
                </c:pt>
                <c:pt idx="3097">
                  <c:v>-326.5</c:v>
                </c:pt>
                <c:pt idx="3098">
                  <c:v>-326</c:v>
                </c:pt>
                <c:pt idx="3099">
                  <c:v>-325.5</c:v>
                </c:pt>
                <c:pt idx="3100">
                  <c:v>-325</c:v>
                </c:pt>
                <c:pt idx="3101">
                  <c:v>-324.5</c:v>
                </c:pt>
                <c:pt idx="3102">
                  <c:v>-324</c:v>
                </c:pt>
                <c:pt idx="3103">
                  <c:v>-323.5</c:v>
                </c:pt>
                <c:pt idx="3104">
                  <c:v>-323</c:v>
                </c:pt>
                <c:pt idx="3105">
                  <c:v>-322.5</c:v>
                </c:pt>
                <c:pt idx="3106">
                  <c:v>-322</c:v>
                </c:pt>
                <c:pt idx="3107">
                  <c:v>-321.5</c:v>
                </c:pt>
                <c:pt idx="3108">
                  <c:v>-321</c:v>
                </c:pt>
                <c:pt idx="3109">
                  <c:v>-320.5</c:v>
                </c:pt>
                <c:pt idx="3110">
                  <c:v>-320</c:v>
                </c:pt>
                <c:pt idx="3111">
                  <c:v>-319.5</c:v>
                </c:pt>
                <c:pt idx="3112">
                  <c:v>-319</c:v>
                </c:pt>
                <c:pt idx="3113">
                  <c:v>-318.5</c:v>
                </c:pt>
                <c:pt idx="3114">
                  <c:v>-318</c:v>
                </c:pt>
                <c:pt idx="3115">
                  <c:v>-317.5</c:v>
                </c:pt>
                <c:pt idx="3116">
                  <c:v>-317</c:v>
                </c:pt>
                <c:pt idx="3117">
                  <c:v>-316.5</c:v>
                </c:pt>
                <c:pt idx="3118">
                  <c:v>-316</c:v>
                </c:pt>
                <c:pt idx="3119">
                  <c:v>-315.5</c:v>
                </c:pt>
                <c:pt idx="3120">
                  <c:v>-315</c:v>
                </c:pt>
                <c:pt idx="3121">
                  <c:v>-314.5</c:v>
                </c:pt>
                <c:pt idx="3122">
                  <c:v>-314</c:v>
                </c:pt>
                <c:pt idx="3123">
                  <c:v>-313.5</c:v>
                </c:pt>
                <c:pt idx="3124">
                  <c:v>-313</c:v>
                </c:pt>
                <c:pt idx="3125">
                  <c:v>-312.5</c:v>
                </c:pt>
                <c:pt idx="3126">
                  <c:v>-312</c:v>
                </c:pt>
                <c:pt idx="3127">
                  <c:v>-311.5</c:v>
                </c:pt>
                <c:pt idx="3128">
                  <c:v>-311</c:v>
                </c:pt>
                <c:pt idx="3129">
                  <c:v>-310.5</c:v>
                </c:pt>
                <c:pt idx="3130">
                  <c:v>-310</c:v>
                </c:pt>
                <c:pt idx="3131">
                  <c:v>-309.5</c:v>
                </c:pt>
                <c:pt idx="3132">
                  <c:v>-309</c:v>
                </c:pt>
                <c:pt idx="3133">
                  <c:v>-308.5</c:v>
                </c:pt>
                <c:pt idx="3134">
                  <c:v>-308</c:v>
                </c:pt>
                <c:pt idx="3135">
                  <c:v>-307.5</c:v>
                </c:pt>
                <c:pt idx="3136">
                  <c:v>-307</c:v>
                </c:pt>
                <c:pt idx="3137">
                  <c:v>-306.5</c:v>
                </c:pt>
                <c:pt idx="3138">
                  <c:v>-306</c:v>
                </c:pt>
                <c:pt idx="3139">
                  <c:v>-305.5</c:v>
                </c:pt>
                <c:pt idx="3140">
                  <c:v>-305</c:v>
                </c:pt>
                <c:pt idx="3141">
                  <c:v>-304.5</c:v>
                </c:pt>
                <c:pt idx="3142">
                  <c:v>-304</c:v>
                </c:pt>
                <c:pt idx="3143">
                  <c:v>-303.5</c:v>
                </c:pt>
                <c:pt idx="3144">
                  <c:v>-303</c:v>
                </c:pt>
                <c:pt idx="3145">
                  <c:v>-302.5</c:v>
                </c:pt>
                <c:pt idx="3146">
                  <c:v>-302</c:v>
                </c:pt>
                <c:pt idx="3147">
                  <c:v>-301.5</c:v>
                </c:pt>
                <c:pt idx="3148">
                  <c:v>-301</c:v>
                </c:pt>
                <c:pt idx="3149">
                  <c:v>-300.5</c:v>
                </c:pt>
                <c:pt idx="3150">
                  <c:v>-300</c:v>
                </c:pt>
                <c:pt idx="3151">
                  <c:v>-299.5</c:v>
                </c:pt>
                <c:pt idx="3152">
                  <c:v>-299</c:v>
                </c:pt>
                <c:pt idx="3153">
                  <c:v>-298.5</c:v>
                </c:pt>
                <c:pt idx="3154">
                  <c:v>-298</c:v>
                </c:pt>
                <c:pt idx="3155">
                  <c:v>-297.5</c:v>
                </c:pt>
                <c:pt idx="3156">
                  <c:v>-297</c:v>
                </c:pt>
                <c:pt idx="3157">
                  <c:v>-296.5</c:v>
                </c:pt>
                <c:pt idx="3158">
                  <c:v>-296</c:v>
                </c:pt>
                <c:pt idx="3159">
                  <c:v>-295.5</c:v>
                </c:pt>
                <c:pt idx="3160">
                  <c:v>-295</c:v>
                </c:pt>
                <c:pt idx="3161">
                  <c:v>-294.5</c:v>
                </c:pt>
                <c:pt idx="3162">
                  <c:v>-294</c:v>
                </c:pt>
                <c:pt idx="3163">
                  <c:v>-293.5</c:v>
                </c:pt>
                <c:pt idx="3164">
                  <c:v>-293</c:v>
                </c:pt>
                <c:pt idx="3165">
                  <c:v>-292.5</c:v>
                </c:pt>
                <c:pt idx="3166">
                  <c:v>-292</c:v>
                </c:pt>
                <c:pt idx="3167">
                  <c:v>-291.5</c:v>
                </c:pt>
                <c:pt idx="3168">
                  <c:v>-291</c:v>
                </c:pt>
                <c:pt idx="3169">
                  <c:v>-290.5</c:v>
                </c:pt>
                <c:pt idx="3170">
                  <c:v>-290</c:v>
                </c:pt>
                <c:pt idx="3171">
                  <c:v>-289.5</c:v>
                </c:pt>
                <c:pt idx="3172">
                  <c:v>-289</c:v>
                </c:pt>
                <c:pt idx="3173">
                  <c:v>-288.5</c:v>
                </c:pt>
                <c:pt idx="3174">
                  <c:v>-288</c:v>
                </c:pt>
                <c:pt idx="3175">
                  <c:v>-287.5</c:v>
                </c:pt>
                <c:pt idx="3176">
                  <c:v>-287</c:v>
                </c:pt>
                <c:pt idx="3177">
                  <c:v>-286.5</c:v>
                </c:pt>
                <c:pt idx="3178">
                  <c:v>-286</c:v>
                </c:pt>
                <c:pt idx="3179">
                  <c:v>-285.5</c:v>
                </c:pt>
                <c:pt idx="3180">
                  <c:v>-285</c:v>
                </c:pt>
                <c:pt idx="3181">
                  <c:v>-284.5</c:v>
                </c:pt>
                <c:pt idx="3182">
                  <c:v>-284</c:v>
                </c:pt>
                <c:pt idx="3183">
                  <c:v>-283.5</c:v>
                </c:pt>
                <c:pt idx="3184">
                  <c:v>-283</c:v>
                </c:pt>
                <c:pt idx="3185">
                  <c:v>-282.5</c:v>
                </c:pt>
                <c:pt idx="3186">
                  <c:v>-282</c:v>
                </c:pt>
                <c:pt idx="3187">
                  <c:v>-281.5</c:v>
                </c:pt>
                <c:pt idx="3188">
                  <c:v>-281</c:v>
                </c:pt>
                <c:pt idx="3189">
                  <c:v>-280.5</c:v>
                </c:pt>
                <c:pt idx="3190">
                  <c:v>-280</c:v>
                </c:pt>
                <c:pt idx="3191">
                  <c:v>-279.5</c:v>
                </c:pt>
                <c:pt idx="3192">
                  <c:v>-279</c:v>
                </c:pt>
                <c:pt idx="3193">
                  <c:v>-278.5</c:v>
                </c:pt>
                <c:pt idx="3194">
                  <c:v>-278</c:v>
                </c:pt>
                <c:pt idx="3195">
                  <c:v>-277.5</c:v>
                </c:pt>
                <c:pt idx="3196">
                  <c:v>-277</c:v>
                </c:pt>
                <c:pt idx="3197">
                  <c:v>-276.5</c:v>
                </c:pt>
                <c:pt idx="3198">
                  <c:v>-276</c:v>
                </c:pt>
                <c:pt idx="3199">
                  <c:v>-275.5</c:v>
                </c:pt>
                <c:pt idx="3200">
                  <c:v>-275</c:v>
                </c:pt>
                <c:pt idx="3201">
                  <c:v>-274.5</c:v>
                </c:pt>
                <c:pt idx="3202">
                  <c:v>-274</c:v>
                </c:pt>
                <c:pt idx="3203">
                  <c:v>-273.5</c:v>
                </c:pt>
                <c:pt idx="3204">
                  <c:v>-273</c:v>
                </c:pt>
                <c:pt idx="3205">
                  <c:v>-272.5</c:v>
                </c:pt>
                <c:pt idx="3206">
                  <c:v>-272</c:v>
                </c:pt>
                <c:pt idx="3207">
                  <c:v>-271.5</c:v>
                </c:pt>
                <c:pt idx="3208">
                  <c:v>-271</c:v>
                </c:pt>
                <c:pt idx="3209">
                  <c:v>-270.5</c:v>
                </c:pt>
                <c:pt idx="3210">
                  <c:v>-270</c:v>
                </c:pt>
                <c:pt idx="3211">
                  <c:v>-269.5</c:v>
                </c:pt>
                <c:pt idx="3212">
                  <c:v>-269</c:v>
                </c:pt>
                <c:pt idx="3213">
                  <c:v>-268.5</c:v>
                </c:pt>
                <c:pt idx="3214">
                  <c:v>-268</c:v>
                </c:pt>
                <c:pt idx="3215">
                  <c:v>-267.5</c:v>
                </c:pt>
                <c:pt idx="3216">
                  <c:v>-267</c:v>
                </c:pt>
                <c:pt idx="3217">
                  <c:v>-266.5</c:v>
                </c:pt>
                <c:pt idx="3218">
                  <c:v>-266</c:v>
                </c:pt>
                <c:pt idx="3219">
                  <c:v>-265.5</c:v>
                </c:pt>
                <c:pt idx="3220">
                  <c:v>-265</c:v>
                </c:pt>
                <c:pt idx="3221">
                  <c:v>-264.5</c:v>
                </c:pt>
                <c:pt idx="3222">
                  <c:v>-264</c:v>
                </c:pt>
                <c:pt idx="3223">
                  <c:v>-263.5</c:v>
                </c:pt>
                <c:pt idx="3224">
                  <c:v>-263</c:v>
                </c:pt>
                <c:pt idx="3225">
                  <c:v>-262.5</c:v>
                </c:pt>
                <c:pt idx="3226">
                  <c:v>-262</c:v>
                </c:pt>
                <c:pt idx="3227">
                  <c:v>-261.5</c:v>
                </c:pt>
                <c:pt idx="3228">
                  <c:v>-261</c:v>
                </c:pt>
                <c:pt idx="3229">
                  <c:v>-260.5</c:v>
                </c:pt>
                <c:pt idx="3230">
                  <c:v>-260</c:v>
                </c:pt>
                <c:pt idx="3231">
                  <c:v>-259.5</c:v>
                </c:pt>
                <c:pt idx="3232">
                  <c:v>-259</c:v>
                </c:pt>
                <c:pt idx="3233">
                  <c:v>-258.5</c:v>
                </c:pt>
                <c:pt idx="3234">
                  <c:v>-258</c:v>
                </c:pt>
                <c:pt idx="3235">
                  <c:v>-257.5</c:v>
                </c:pt>
                <c:pt idx="3236">
                  <c:v>-257</c:v>
                </c:pt>
                <c:pt idx="3237">
                  <c:v>-256.5</c:v>
                </c:pt>
                <c:pt idx="3238">
                  <c:v>-256</c:v>
                </c:pt>
                <c:pt idx="3239">
                  <c:v>-255.5</c:v>
                </c:pt>
                <c:pt idx="3240">
                  <c:v>-255</c:v>
                </c:pt>
                <c:pt idx="3241">
                  <c:v>-254.5</c:v>
                </c:pt>
                <c:pt idx="3242">
                  <c:v>-254</c:v>
                </c:pt>
                <c:pt idx="3243">
                  <c:v>-253.5</c:v>
                </c:pt>
                <c:pt idx="3244">
                  <c:v>-253</c:v>
                </c:pt>
                <c:pt idx="3245">
                  <c:v>-252.5</c:v>
                </c:pt>
                <c:pt idx="3246">
                  <c:v>-252</c:v>
                </c:pt>
                <c:pt idx="3247">
                  <c:v>-251.5</c:v>
                </c:pt>
                <c:pt idx="3248">
                  <c:v>-251</c:v>
                </c:pt>
                <c:pt idx="3249">
                  <c:v>-250.5</c:v>
                </c:pt>
                <c:pt idx="3250">
                  <c:v>-250</c:v>
                </c:pt>
                <c:pt idx="3251">
                  <c:v>-249.5</c:v>
                </c:pt>
                <c:pt idx="3252">
                  <c:v>-249</c:v>
                </c:pt>
                <c:pt idx="3253">
                  <c:v>-248.5</c:v>
                </c:pt>
                <c:pt idx="3254">
                  <c:v>-248</c:v>
                </c:pt>
                <c:pt idx="3255">
                  <c:v>-247.5</c:v>
                </c:pt>
                <c:pt idx="3256">
                  <c:v>-247</c:v>
                </c:pt>
                <c:pt idx="3257">
                  <c:v>-246.5</c:v>
                </c:pt>
                <c:pt idx="3258">
                  <c:v>-246</c:v>
                </c:pt>
                <c:pt idx="3259">
                  <c:v>-245.5</c:v>
                </c:pt>
                <c:pt idx="3260">
                  <c:v>-245</c:v>
                </c:pt>
                <c:pt idx="3261">
                  <c:v>-244.5</c:v>
                </c:pt>
                <c:pt idx="3262">
                  <c:v>-244</c:v>
                </c:pt>
                <c:pt idx="3263">
                  <c:v>-243.5</c:v>
                </c:pt>
                <c:pt idx="3264">
                  <c:v>-243</c:v>
                </c:pt>
                <c:pt idx="3265">
                  <c:v>-242.5</c:v>
                </c:pt>
                <c:pt idx="3266">
                  <c:v>-242</c:v>
                </c:pt>
                <c:pt idx="3267">
                  <c:v>-241.5</c:v>
                </c:pt>
                <c:pt idx="3268">
                  <c:v>-241</c:v>
                </c:pt>
                <c:pt idx="3269">
                  <c:v>-240.5</c:v>
                </c:pt>
                <c:pt idx="3270">
                  <c:v>-240</c:v>
                </c:pt>
                <c:pt idx="3271">
                  <c:v>-239.5</c:v>
                </c:pt>
                <c:pt idx="3272">
                  <c:v>-239</c:v>
                </c:pt>
                <c:pt idx="3273">
                  <c:v>-238.5</c:v>
                </c:pt>
                <c:pt idx="3274">
                  <c:v>-238</c:v>
                </c:pt>
                <c:pt idx="3275">
                  <c:v>-237.5</c:v>
                </c:pt>
                <c:pt idx="3276">
                  <c:v>-237</c:v>
                </c:pt>
                <c:pt idx="3277">
                  <c:v>-236.5</c:v>
                </c:pt>
                <c:pt idx="3278">
                  <c:v>-236</c:v>
                </c:pt>
                <c:pt idx="3279">
                  <c:v>-235.5</c:v>
                </c:pt>
                <c:pt idx="3280">
                  <c:v>-235</c:v>
                </c:pt>
                <c:pt idx="3281">
                  <c:v>-234.5</c:v>
                </c:pt>
                <c:pt idx="3282">
                  <c:v>-234</c:v>
                </c:pt>
                <c:pt idx="3283">
                  <c:v>-233.5</c:v>
                </c:pt>
                <c:pt idx="3284">
                  <c:v>-233</c:v>
                </c:pt>
                <c:pt idx="3285">
                  <c:v>-232.5</c:v>
                </c:pt>
                <c:pt idx="3286">
                  <c:v>-232</c:v>
                </c:pt>
                <c:pt idx="3287">
                  <c:v>-231.5</c:v>
                </c:pt>
                <c:pt idx="3288">
                  <c:v>-231</c:v>
                </c:pt>
                <c:pt idx="3289">
                  <c:v>-230.5</c:v>
                </c:pt>
                <c:pt idx="3290">
                  <c:v>-230</c:v>
                </c:pt>
                <c:pt idx="3291">
                  <c:v>-229.5</c:v>
                </c:pt>
                <c:pt idx="3292">
                  <c:v>-229</c:v>
                </c:pt>
                <c:pt idx="3293">
                  <c:v>-228.5</c:v>
                </c:pt>
                <c:pt idx="3294">
                  <c:v>-228</c:v>
                </c:pt>
                <c:pt idx="3295">
                  <c:v>-227.5</c:v>
                </c:pt>
                <c:pt idx="3296">
                  <c:v>-227</c:v>
                </c:pt>
                <c:pt idx="3297">
                  <c:v>-226.5</c:v>
                </c:pt>
                <c:pt idx="3298">
                  <c:v>-226</c:v>
                </c:pt>
                <c:pt idx="3299">
                  <c:v>-225.5</c:v>
                </c:pt>
                <c:pt idx="3300">
                  <c:v>-225</c:v>
                </c:pt>
                <c:pt idx="3301">
                  <c:v>-224.5</c:v>
                </c:pt>
                <c:pt idx="3302">
                  <c:v>-224</c:v>
                </c:pt>
                <c:pt idx="3303">
                  <c:v>-223.5</c:v>
                </c:pt>
                <c:pt idx="3304">
                  <c:v>-223</c:v>
                </c:pt>
                <c:pt idx="3305">
                  <c:v>-222.5</c:v>
                </c:pt>
                <c:pt idx="3306">
                  <c:v>-222</c:v>
                </c:pt>
                <c:pt idx="3307">
                  <c:v>-221.5</c:v>
                </c:pt>
                <c:pt idx="3308">
                  <c:v>-221</c:v>
                </c:pt>
                <c:pt idx="3309">
                  <c:v>-220.5</c:v>
                </c:pt>
                <c:pt idx="3310">
                  <c:v>-220</c:v>
                </c:pt>
                <c:pt idx="3311">
                  <c:v>-219.5</c:v>
                </c:pt>
                <c:pt idx="3312">
                  <c:v>-219</c:v>
                </c:pt>
                <c:pt idx="3313">
                  <c:v>-218.5</c:v>
                </c:pt>
                <c:pt idx="3314">
                  <c:v>-218</c:v>
                </c:pt>
                <c:pt idx="3315">
                  <c:v>-217.5</c:v>
                </c:pt>
                <c:pt idx="3316">
                  <c:v>-217</c:v>
                </c:pt>
                <c:pt idx="3317">
                  <c:v>-216.5</c:v>
                </c:pt>
                <c:pt idx="3318">
                  <c:v>-216</c:v>
                </c:pt>
                <c:pt idx="3319">
                  <c:v>-215.5</c:v>
                </c:pt>
                <c:pt idx="3320">
                  <c:v>-215</c:v>
                </c:pt>
                <c:pt idx="3321">
                  <c:v>-214.5</c:v>
                </c:pt>
                <c:pt idx="3322">
                  <c:v>-214</c:v>
                </c:pt>
                <c:pt idx="3323">
                  <c:v>-213.5</c:v>
                </c:pt>
                <c:pt idx="3324">
                  <c:v>-213</c:v>
                </c:pt>
                <c:pt idx="3325">
                  <c:v>-212.5</c:v>
                </c:pt>
                <c:pt idx="3326">
                  <c:v>-212</c:v>
                </c:pt>
                <c:pt idx="3327">
                  <c:v>-211.5</c:v>
                </c:pt>
                <c:pt idx="3328">
                  <c:v>-211</c:v>
                </c:pt>
                <c:pt idx="3329">
                  <c:v>-210.5</c:v>
                </c:pt>
                <c:pt idx="3330">
                  <c:v>-210</c:v>
                </c:pt>
                <c:pt idx="3331">
                  <c:v>-209.5</c:v>
                </c:pt>
                <c:pt idx="3332">
                  <c:v>-209</c:v>
                </c:pt>
                <c:pt idx="3333">
                  <c:v>-208.5</c:v>
                </c:pt>
                <c:pt idx="3334">
                  <c:v>-208</c:v>
                </c:pt>
                <c:pt idx="3335">
                  <c:v>-207.5</c:v>
                </c:pt>
                <c:pt idx="3336">
                  <c:v>-207</c:v>
                </c:pt>
                <c:pt idx="3337">
                  <c:v>-206.5</c:v>
                </c:pt>
                <c:pt idx="3338">
                  <c:v>-206</c:v>
                </c:pt>
                <c:pt idx="3339">
                  <c:v>-205.5</c:v>
                </c:pt>
                <c:pt idx="3340">
                  <c:v>-205</c:v>
                </c:pt>
                <c:pt idx="3341">
                  <c:v>-204.5</c:v>
                </c:pt>
                <c:pt idx="3342">
                  <c:v>-204</c:v>
                </c:pt>
                <c:pt idx="3343">
                  <c:v>-203.5</c:v>
                </c:pt>
                <c:pt idx="3344">
                  <c:v>-203</c:v>
                </c:pt>
                <c:pt idx="3345">
                  <c:v>-202.5</c:v>
                </c:pt>
                <c:pt idx="3346">
                  <c:v>-202</c:v>
                </c:pt>
                <c:pt idx="3347">
                  <c:v>-201.5</c:v>
                </c:pt>
                <c:pt idx="3348">
                  <c:v>-201</c:v>
                </c:pt>
                <c:pt idx="3349">
                  <c:v>-200.5</c:v>
                </c:pt>
                <c:pt idx="3350">
                  <c:v>-200</c:v>
                </c:pt>
                <c:pt idx="3351">
                  <c:v>-199.5</c:v>
                </c:pt>
                <c:pt idx="3352">
                  <c:v>-199</c:v>
                </c:pt>
                <c:pt idx="3353">
                  <c:v>-198.5</c:v>
                </c:pt>
                <c:pt idx="3354">
                  <c:v>-198</c:v>
                </c:pt>
                <c:pt idx="3355">
                  <c:v>-197.5</c:v>
                </c:pt>
                <c:pt idx="3356">
                  <c:v>-197</c:v>
                </c:pt>
                <c:pt idx="3357">
                  <c:v>-196.5</c:v>
                </c:pt>
                <c:pt idx="3358">
                  <c:v>-196</c:v>
                </c:pt>
                <c:pt idx="3359">
                  <c:v>-195.5</c:v>
                </c:pt>
                <c:pt idx="3360">
                  <c:v>-195</c:v>
                </c:pt>
                <c:pt idx="3361">
                  <c:v>-194.5</c:v>
                </c:pt>
                <c:pt idx="3362">
                  <c:v>-194</c:v>
                </c:pt>
                <c:pt idx="3363">
                  <c:v>-193.5</c:v>
                </c:pt>
                <c:pt idx="3364">
                  <c:v>-193</c:v>
                </c:pt>
                <c:pt idx="3365">
                  <c:v>-192.5</c:v>
                </c:pt>
                <c:pt idx="3366">
                  <c:v>-192</c:v>
                </c:pt>
                <c:pt idx="3367">
                  <c:v>-191.5</c:v>
                </c:pt>
                <c:pt idx="3368">
                  <c:v>-191</c:v>
                </c:pt>
                <c:pt idx="3369">
                  <c:v>-190.5</c:v>
                </c:pt>
                <c:pt idx="3370">
                  <c:v>-190</c:v>
                </c:pt>
                <c:pt idx="3371">
                  <c:v>-189.5</c:v>
                </c:pt>
                <c:pt idx="3372">
                  <c:v>-189</c:v>
                </c:pt>
                <c:pt idx="3373">
                  <c:v>-188.5</c:v>
                </c:pt>
                <c:pt idx="3374">
                  <c:v>-188</c:v>
                </c:pt>
                <c:pt idx="3375">
                  <c:v>-187.5</c:v>
                </c:pt>
                <c:pt idx="3376">
                  <c:v>-187</c:v>
                </c:pt>
                <c:pt idx="3377">
                  <c:v>-186.5</c:v>
                </c:pt>
                <c:pt idx="3378">
                  <c:v>-186</c:v>
                </c:pt>
                <c:pt idx="3379">
                  <c:v>-185.5</c:v>
                </c:pt>
                <c:pt idx="3380">
                  <c:v>-185</c:v>
                </c:pt>
                <c:pt idx="3381">
                  <c:v>-184.5</c:v>
                </c:pt>
                <c:pt idx="3382">
                  <c:v>-184</c:v>
                </c:pt>
                <c:pt idx="3383">
                  <c:v>-183.5</c:v>
                </c:pt>
                <c:pt idx="3384">
                  <c:v>-183</c:v>
                </c:pt>
                <c:pt idx="3385">
                  <c:v>-182.5</c:v>
                </c:pt>
                <c:pt idx="3386">
                  <c:v>-182</c:v>
                </c:pt>
                <c:pt idx="3387">
                  <c:v>-181.5</c:v>
                </c:pt>
                <c:pt idx="3388">
                  <c:v>-181</c:v>
                </c:pt>
                <c:pt idx="3389">
                  <c:v>-180.5</c:v>
                </c:pt>
                <c:pt idx="3390">
                  <c:v>-180</c:v>
                </c:pt>
                <c:pt idx="3391">
                  <c:v>-179.5</c:v>
                </c:pt>
                <c:pt idx="3392">
                  <c:v>-179</c:v>
                </c:pt>
                <c:pt idx="3393">
                  <c:v>-178.5</c:v>
                </c:pt>
                <c:pt idx="3394">
                  <c:v>-178</c:v>
                </c:pt>
                <c:pt idx="3395">
                  <c:v>-177.5</c:v>
                </c:pt>
                <c:pt idx="3396">
                  <c:v>-177</c:v>
                </c:pt>
                <c:pt idx="3397">
                  <c:v>-176.5</c:v>
                </c:pt>
                <c:pt idx="3398">
                  <c:v>-176</c:v>
                </c:pt>
                <c:pt idx="3399">
                  <c:v>-175.5</c:v>
                </c:pt>
                <c:pt idx="3400">
                  <c:v>-175</c:v>
                </c:pt>
                <c:pt idx="3401">
                  <c:v>-174.5</c:v>
                </c:pt>
                <c:pt idx="3402">
                  <c:v>-174</c:v>
                </c:pt>
                <c:pt idx="3403">
                  <c:v>-173.5</c:v>
                </c:pt>
                <c:pt idx="3404">
                  <c:v>-173</c:v>
                </c:pt>
                <c:pt idx="3405">
                  <c:v>-172.5</c:v>
                </c:pt>
                <c:pt idx="3406">
                  <c:v>-172</c:v>
                </c:pt>
                <c:pt idx="3407">
                  <c:v>-171.5</c:v>
                </c:pt>
                <c:pt idx="3408">
                  <c:v>-171</c:v>
                </c:pt>
                <c:pt idx="3409">
                  <c:v>-170.5</c:v>
                </c:pt>
                <c:pt idx="3410">
                  <c:v>-170</c:v>
                </c:pt>
                <c:pt idx="3411">
                  <c:v>-169.5</c:v>
                </c:pt>
                <c:pt idx="3412">
                  <c:v>-169</c:v>
                </c:pt>
                <c:pt idx="3413">
                  <c:v>-168.5</c:v>
                </c:pt>
                <c:pt idx="3414">
                  <c:v>-168</c:v>
                </c:pt>
                <c:pt idx="3415">
                  <c:v>-167.5</c:v>
                </c:pt>
                <c:pt idx="3416">
                  <c:v>-167</c:v>
                </c:pt>
                <c:pt idx="3417">
                  <c:v>-166.5</c:v>
                </c:pt>
                <c:pt idx="3418">
                  <c:v>-166</c:v>
                </c:pt>
                <c:pt idx="3419">
                  <c:v>-165.5</c:v>
                </c:pt>
                <c:pt idx="3420">
                  <c:v>-165</c:v>
                </c:pt>
                <c:pt idx="3421">
                  <c:v>-164.5</c:v>
                </c:pt>
                <c:pt idx="3422">
                  <c:v>-164</c:v>
                </c:pt>
                <c:pt idx="3423">
                  <c:v>-163.5</c:v>
                </c:pt>
                <c:pt idx="3424">
                  <c:v>-163</c:v>
                </c:pt>
                <c:pt idx="3425">
                  <c:v>-162.5</c:v>
                </c:pt>
                <c:pt idx="3426">
                  <c:v>-162</c:v>
                </c:pt>
                <c:pt idx="3427">
                  <c:v>-161.5</c:v>
                </c:pt>
                <c:pt idx="3428">
                  <c:v>-161</c:v>
                </c:pt>
                <c:pt idx="3429">
                  <c:v>-160.5</c:v>
                </c:pt>
                <c:pt idx="3430">
                  <c:v>-160</c:v>
                </c:pt>
                <c:pt idx="3431">
                  <c:v>-159.5</c:v>
                </c:pt>
                <c:pt idx="3432">
                  <c:v>-159</c:v>
                </c:pt>
                <c:pt idx="3433">
                  <c:v>-158.5</c:v>
                </c:pt>
                <c:pt idx="3434">
                  <c:v>-158</c:v>
                </c:pt>
                <c:pt idx="3435">
                  <c:v>-157.5</c:v>
                </c:pt>
                <c:pt idx="3436">
                  <c:v>-157</c:v>
                </c:pt>
                <c:pt idx="3437">
                  <c:v>-156.5</c:v>
                </c:pt>
                <c:pt idx="3438">
                  <c:v>-156</c:v>
                </c:pt>
                <c:pt idx="3439">
                  <c:v>-155.5</c:v>
                </c:pt>
                <c:pt idx="3440">
                  <c:v>-155</c:v>
                </c:pt>
                <c:pt idx="3441">
                  <c:v>-154.5</c:v>
                </c:pt>
                <c:pt idx="3442">
                  <c:v>-154</c:v>
                </c:pt>
                <c:pt idx="3443">
                  <c:v>-153.5</c:v>
                </c:pt>
                <c:pt idx="3444">
                  <c:v>-153</c:v>
                </c:pt>
                <c:pt idx="3445">
                  <c:v>-152.5</c:v>
                </c:pt>
                <c:pt idx="3446">
                  <c:v>-152</c:v>
                </c:pt>
                <c:pt idx="3447">
                  <c:v>-151.5</c:v>
                </c:pt>
                <c:pt idx="3448">
                  <c:v>-151</c:v>
                </c:pt>
                <c:pt idx="3449">
                  <c:v>-150.5</c:v>
                </c:pt>
                <c:pt idx="3450">
                  <c:v>-150</c:v>
                </c:pt>
                <c:pt idx="3451">
                  <c:v>-149.5</c:v>
                </c:pt>
                <c:pt idx="3452">
                  <c:v>-149</c:v>
                </c:pt>
                <c:pt idx="3453">
                  <c:v>-148.5</c:v>
                </c:pt>
                <c:pt idx="3454">
                  <c:v>-148</c:v>
                </c:pt>
                <c:pt idx="3455">
                  <c:v>-147.5</c:v>
                </c:pt>
                <c:pt idx="3456">
                  <c:v>-147</c:v>
                </c:pt>
                <c:pt idx="3457">
                  <c:v>-146.5</c:v>
                </c:pt>
                <c:pt idx="3458">
                  <c:v>-146</c:v>
                </c:pt>
                <c:pt idx="3459">
                  <c:v>-145.5</c:v>
                </c:pt>
                <c:pt idx="3460">
                  <c:v>-145</c:v>
                </c:pt>
                <c:pt idx="3461">
                  <c:v>-144.5</c:v>
                </c:pt>
                <c:pt idx="3462">
                  <c:v>-144</c:v>
                </c:pt>
                <c:pt idx="3463">
                  <c:v>-143.5</c:v>
                </c:pt>
                <c:pt idx="3464">
                  <c:v>-143</c:v>
                </c:pt>
                <c:pt idx="3465">
                  <c:v>-142.5</c:v>
                </c:pt>
                <c:pt idx="3466">
                  <c:v>-142</c:v>
                </c:pt>
                <c:pt idx="3467">
                  <c:v>-141.5</c:v>
                </c:pt>
                <c:pt idx="3468">
                  <c:v>-141</c:v>
                </c:pt>
                <c:pt idx="3469">
                  <c:v>-140.5</c:v>
                </c:pt>
                <c:pt idx="3470">
                  <c:v>-140</c:v>
                </c:pt>
                <c:pt idx="3471">
                  <c:v>-139.5</c:v>
                </c:pt>
                <c:pt idx="3472">
                  <c:v>-139</c:v>
                </c:pt>
                <c:pt idx="3473">
                  <c:v>-138.5</c:v>
                </c:pt>
                <c:pt idx="3474">
                  <c:v>-138</c:v>
                </c:pt>
                <c:pt idx="3475">
                  <c:v>-137.5</c:v>
                </c:pt>
                <c:pt idx="3476">
                  <c:v>-137</c:v>
                </c:pt>
                <c:pt idx="3477">
                  <c:v>-136.5</c:v>
                </c:pt>
                <c:pt idx="3478">
                  <c:v>-136</c:v>
                </c:pt>
                <c:pt idx="3479">
                  <c:v>-135.5</c:v>
                </c:pt>
                <c:pt idx="3480">
                  <c:v>-135</c:v>
                </c:pt>
                <c:pt idx="3481">
                  <c:v>-134.5</c:v>
                </c:pt>
                <c:pt idx="3482">
                  <c:v>-134</c:v>
                </c:pt>
                <c:pt idx="3483">
                  <c:v>-133.5</c:v>
                </c:pt>
                <c:pt idx="3484">
                  <c:v>-133</c:v>
                </c:pt>
                <c:pt idx="3485">
                  <c:v>-132.5</c:v>
                </c:pt>
                <c:pt idx="3486">
                  <c:v>-132</c:v>
                </c:pt>
                <c:pt idx="3487">
                  <c:v>-131.5</c:v>
                </c:pt>
                <c:pt idx="3488">
                  <c:v>-131</c:v>
                </c:pt>
                <c:pt idx="3489">
                  <c:v>-130.5</c:v>
                </c:pt>
                <c:pt idx="3490">
                  <c:v>-130</c:v>
                </c:pt>
                <c:pt idx="3491">
                  <c:v>-129.5</c:v>
                </c:pt>
                <c:pt idx="3492">
                  <c:v>-129</c:v>
                </c:pt>
                <c:pt idx="3493">
                  <c:v>-128.5</c:v>
                </c:pt>
                <c:pt idx="3494">
                  <c:v>-128</c:v>
                </c:pt>
                <c:pt idx="3495">
                  <c:v>-127.5</c:v>
                </c:pt>
                <c:pt idx="3496">
                  <c:v>-127</c:v>
                </c:pt>
                <c:pt idx="3497">
                  <c:v>-126.5</c:v>
                </c:pt>
                <c:pt idx="3498">
                  <c:v>-126</c:v>
                </c:pt>
                <c:pt idx="3499">
                  <c:v>-125.5</c:v>
                </c:pt>
                <c:pt idx="3500">
                  <c:v>-125</c:v>
                </c:pt>
                <c:pt idx="3501">
                  <c:v>-124.5</c:v>
                </c:pt>
                <c:pt idx="3502">
                  <c:v>-124</c:v>
                </c:pt>
                <c:pt idx="3503">
                  <c:v>-123.5</c:v>
                </c:pt>
                <c:pt idx="3504">
                  <c:v>-123</c:v>
                </c:pt>
                <c:pt idx="3505">
                  <c:v>-122.5</c:v>
                </c:pt>
                <c:pt idx="3506">
                  <c:v>-122</c:v>
                </c:pt>
                <c:pt idx="3507">
                  <c:v>-121.5</c:v>
                </c:pt>
                <c:pt idx="3508">
                  <c:v>-121</c:v>
                </c:pt>
                <c:pt idx="3509">
                  <c:v>-120.5</c:v>
                </c:pt>
                <c:pt idx="3510">
                  <c:v>-120</c:v>
                </c:pt>
                <c:pt idx="3511">
                  <c:v>-119.5</c:v>
                </c:pt>
                <c:pt idx="3512">
                  <c:v>-119</c:v>
                </c:pt>
                <c:pt idx="3513">
                  <c:v>-118.5</c:v>
                </c:pt>
                <c:pt idx="3514">
                  <c:v>-118</c:v>
                </c:pt>
                <c:pt idx="3515">
                  <c:v>-117.5</c:v>
                </c:pt>
                <c:pt idx="3516">
                  <c:v>-117</c:v>
                </c:pt>
                <c:pt idx="3517">
                  <c:v>-116.5</c:v>
                </c:pt>
                <c:pt idx="3518">
                  <c:v>-116</c:v>
                </c:pt>
                <c:pt idx="3519">
                  <c:v>-115.5</c:v>
                </c:pt>
                <c:pt idx="3520">
                  <c:v>-115</c:v>
                </c:pt>
                <c:pt idx="3521">
                  <c:v>-114.5</c:v>
                </c:pt>
                <c:pt idx="3522">
                  <c:v>-114</c:v>
                </c:pt>
                <c:pt idx="3523">
                  <c:v>-113.5</c:v>
                </c:pt>
                <c:pt idx="3524">
                  <c:v>-113</c:v>
                </c:pt>
                <c:pt idx="3525">
                  <c:v>-112.5</c:v>
                </c:pt>
                <c:pt idx="3526">
                  <c:v>-112</c:v>
                </c:pt>
                <c:pt idx="3527">
                  <c:v>-111.5</c:v>
                </c:pt>
                <c:pt idx="3528">
                  <c:v>-111</c:v>
                </c:pt>
                <c:pt idx="3529">
                  <c:v>-110.5</c:v>
                </c:pt>
                <c:pt idx="3530">
                  <c:v>-110</c:v>
                </c:pt>
                <c:pt idx="3531">
                  <c:v>-109.5</c:v>
                </c:pt>
                <c:pt idx="3532">
                  <c:v>-109</c:v>
                </c:pt>
                <c:pt idx="3533">
                  <c:v>-108.5</c:v>
                </c:pt>
                <c:pt idx="3534">
                  <c:v>-108</c:v>
                </c:pt>
                <c:pt idx="3535">
                  <c:v>-107.5</c:v>
                </c:pt>
                <c:pt idx="3536">
                  <c:v>-107</c:v>
                </c:pt>
                <c:pt idx="3537">
                  <c:v>-106.5</c:v>
                </c:pt>
                <c:pt idx="3538">
                  <c:v>-106</c:v>
                </c:pt>
                <c:pt idx="3539">
                  <c:v>-105.5</c:v>
                </c:pt>
                <c:pt idx="3540">
                  <c:v>-105</c:v>
                </c:pt>
                <c:pt idx="3541">
                  <c:v>-104.5</c:v>
                </c:pt>
                <c:pt idx="3542">
                  <c:v>-104</c:v>
                </c:pt>
                <c:pt idx="3543">
                  <c:v>-103.5</c:v>
                </c:pt>
                <c:pt idx="3544">
                  <c:v>-103</c:v>
                </c:pt>
                <c:pt idx="3545">
                  <c:v>-102.5</c:v>
                </c:pt>
                <c:pt idx="3546">
                  <c:v>-102</c:v>
                </c:pt>
                <c:pt idx="3547">
                  <c:v>-101.5</c:v>
                </c:pt>
                <c:pt idx="3548">
                  <c:v>-101</c:v>
                </c:pt>
                <c:pt idx="3549">
                  <c:v>-100.5</c:v>
                </c:pt>
                <c:pt idx="3550">
                  <c:v>-100</c:v>
                </c:pt>
                <c:pt idx="3551">
                  <c:v>-99.5</c:v>
                </c:pt>
                <c:pt idx="3552">
                  <c:v>-99</c:v>
                </c:pt>
                <c:pt idx="3553">
                  <c:v>-98.5</c:v>
                </c:pt>
                <c:pt idx="3554">
                  <c:v>-98</c:v>
                </c:pt>
                <c:pt idx="3555">
                  <c:v>-97.5</c:v>
                </c:pt>
                <c:pt idx="3556">
                  <c:v>-97</c:v>
                </c:pt>
                <c:pt idx="3557">
                  <c:v>-96.5</c:v>
                </c:pt>
                <c:pt idx="3558">
                  <c:v>-96</c:v>
                </c:pt>
                <c:pt idx="3559">
                  <c:v>-95.5</c:v>
                </c:pt>
                <c:pt idx="3560">
                  <c:v>-95</c:v>
                </c:pt>
                <c:pt idx="3561">
                  <c:v>-94.5</c:v>
                </c:pt>
                <c:pt idx="3562">
                  <c:v>-94</c:v>
                </c:pt>
                <c:pt idx="3563">
                  <c:v>-93.5</c:v>
                </c:pt>
                <c:pt idx="3564">
                  <c:v>-93</c:v>
                </c:pt>
                <c:pt idx="3565">
                  <c:v>-92.5</c:v>
                </c:pt>
                <c:pt idx="3566">
                  <c:v>-92</c:v>
                </c:pt>
                <c:pt idx="3567">
                  <c:v>-91.5</c:v>
                </c:pt>
                <c:pt idx="3568">
                  <c:v>-91</c:v>
                </c:pt>
                <c:pt idx="3569">
                  <c:v>-90.5</c:v>
                </c:pt>
                <c:pt idx="3570">
                  <c:v>-90</c:v>
                </c:pt>
                <c:pt idx="3571">
                  <c:v>-89.5</c:v>
                </c:pt>
                <c:pt idx="3572">
                  <c:v>-89</c:v>
                </c:pt>
                <c:pt idx="3573">
                  <c:v>-88.5</c:v>
                </c:pt>
                <c:pt idx="3574">
                  <c:v>-88</c:v>
                </c:pt>
                <c:pt idx="3575">
                  <c:v>-87.5</c:v>
                </c:pt>
                <c:pt idx="3576">
                  <c:v>-87</c:v>
                </c:pt>
                <c:pt idx="3577">
                  <c:v>-86.5</c:v>
                </c:pt>
                <c:pt idx="3578">
                  <c:v>-86</c:v>
                </c:pt>
                <c:pt idx="3579">
                  <c:v>-85.5</c:v>
                </c:pt>
                <c:pt idx="3580">
                  <c:v>-85</c:v>
                </c:pt>
                <c:pt idx="3581">
                  <c:v>-84.5</c:v>
                </c:pt>
                <c:pt idx="3582">
                  <c:v>-84</c:v>
                </c:pt>
                <c:pt idx="3583">
                  <c:v>-83.5</c:v>
                </c:pt>
                <c:pt idx="3584">
                  <c:v>-83</c:v>
                </c:pt>
                <c:pt idx="3585">
                  <c:v>-82.5</c:v>
                </c:pt>
                <c:pt idx="3586">
                  <c:v>-82</c:v>
                </c:pt>
                <c:pt idx="3587">
                  <c:v>-81.5</c:v>
                </c:pt>
                <c:pt idx="3588">
                  <c:v>-81</c:v>
                </c:pt>
                <c:pt idx="3589">
                  <c:v>-80.5</c:v>
                </c:pt>
                <c:pt idx="3590">
                  <c:v>-80</c:v>
                </c:pt>
                <c:pt idx="3591">
                  <c:v>-79.5</c:v>
                </c:pt>
                <c:pt idx="3592">
                  <c:v>-79</c:v>
                </c:pt>
                <c:pt idx="3593">
                  <c:v>-78.5</c:v>
                </c:pt>
                <c:pt idx="3594">
                  <c:v>-78</c:v>
                </c:pt>
                <c:pt idx="3595">
                  <c:v>-77.5</c:v>
                </c:pt>
                <c:pt idx="3596">
                  <c:v>-77</c:v>
                </c:pt>
                <c:pt idx="3597">
                  <c:v>-76.5</c:v>
                </c:pt>
                <c:pt idx="3598">
                  <c:v>-76</c:v>
                </c:pt>
                <c:pt idx="3599">
                  <c:v>-75.5</c:v>
                </c:pt>
                <c:pt idx="3600">
                  <c:v>-75</c:v>
                </c:pt>
                <c:pt idx="3601">
                  <c:v>-74.5</c:v>
                </c:pt>
                <c:pt idx="3602">
                  <c:v>-74</c:v>
                </c:pt>
                <c:pt idx="3603">
                  <c:v>-73.5</c:v>
                </c:pt>
                <c:pt idx="3604">
                  <c:v>-73</c:v>
                </c:pt>
                <c:pt idx="3605">
                  <c:v>-72.5</c:v>
                </c:pt>
                <c:pt idx="3606">
                  <c:v>-72</c:v>
                </c:pt>
                <c:pt idx="3607">
                  <c:v>-71.5</c:v>
                </c:pt>
                <c:pt idx="3608">
                  <c:v>-71</c:v>
                </c:pt>
                <c:pt idx="3609">
                  <c:v>-70.5</c:v>
                </c:pt>
                <c:pt idx="3610">
                  <c:v>-70</c:v>
                </c:pt>
                <c:pt idx="3611">
                  <c:v>-69.5</c:v>
                </c:pt>
                <c:pt idx="3612">
                  <c:v>-69</c:v>
                </c:pt>
                <c:pt idx="3613">
                  <c:v>-68.5</c:v>
                </c:pt>
                <c:pt idx="3614">
                  <c:v>-68</c:v>
                </c:pt>
                <c:pt idx="3615">
                  <c:v>-67.5</c:v>
                </c:pt>
                <c:pt idx="3616">
                  <c:v>-67</c:v>
                </c:pt>
                <c:pt idx="3617">
                  <c:v>-66.5</c:v>
                </c:pt>
                <c:pt idx="3618">
                  <c:v>-66</c:v>
                </c:pt>
                <c:pt idx="3619">
                  <c:v>-65.5</c:v>
                </c:pt>
                <c:pt idx="3620">
                  <c:v>-65</c:v>
                </c:pt>
                <c:pt idx="3621">
                  <c:v>-64.5</c:v>
                </c:pt>
                <c:pt idx="3622">
                  <c:v>-64</c:v>
                </c:pt>
                <c:pt idx="3623">
                  <c:v>-63.5</c:v>
                </c:pt>
                <c:pt idx="3624">
                  <c:v>-63</c:v>
                </c:pt>
                <c:pt idx="3625">
                  <c:v>-62.5</c:v>
                </c:pt>
                <c:pt idx="3626">
                  <c:v>-62</c:v>
                </c:pt>
                <c:pt idx="3627">
                  <c:v>-61.5</c:v>
                </c:pt>
                <c:pt idx="3628">
                  <c:v>-61</c:v>
                </c:pt>
                <c:pt idx="3629">
                  <c:v>-60.5</c:v>
                </c:pt>
                <c:pt idx="3630">
                  <c:v>-60</c:v>
                </c:pt>
                <c:pt idx="3631">
                  <c:v>-59.5</c:v>
                </c:pt>
                <c:pt idx="3632">
                  <c:v>-59</c:v>
                </c:pt>
                <c:pt idx="3633">
                  <c:v>-58.5</c:v>
                </c:pt>
                <c:pt idx="3634">
                  <c:v>-58</c:v>
                </c:pt>
                <c:pt idx="3635">
                  <c:v>-57.5</c:v>
                </c:pt>
                <c:pt idx="3636">
                  <c:v>-57</c:v>
                </c:pt>
                <c:pt idx="3637">
                  <c:v>-56.5</c:v>
                </c:pt>
                <c:pt idx="3638">
                  <c:v>-56</c:v>
                </c:pt>
                <c:pt idx="3639">
                  <c:v>-55.5</c:v>
                </c:pt>
                <c:pt idx="3640">
                  <c:v>-55</c:v>
                </c:pt>
                <c:pt idx="3641">
                  <c:v>-54.5</c:v>
                </c:pt>
                <c:pt idx="3642">
                  <c:v>-54</c:v>
                </c:pt>
                <c:pt idx="3643">
                  <c:v>-53.5</c:v>
                </c:pt>
                <c:pt idx="3644">
                  <c:v>-53</c:v>
                </c:pt>
                <c:pt idx="3645">
                  <c:v>-52.5</c:v>
                </c:pt>
                <c:pt idx="3646">
                  <c:v>-52</c:v>
                </c:pt>
                <c:pt idx="3647">
                  <c:v>-51.5</c:v>
                </c:pt>
                <c:pt idx="3648">
                  <c:v>-51</c:v>
                </c:pt>
                <c:pt idx="3649">
                  <c:v>-50.5</c:v>
                </c:pt>
                <c:pt idx="3650">
                  <c:v>-50</c:v>
                </c:pt>
                <c:pt idx="3651">
                  <c:v>-49.5</c:v>
                </c:pt>
                <c:pt idx="3652">
                  <c:v>-49</c:v>
                </c:pt>
                <c:pt idx="3653">
                  <c:v>-48.5</c:v>
                </c:pt>
                <c:pt idx="3654">
                  <c:v>-48</c:v>
                </c:pt>
                <c:pt idx="3655">
                  <c:v>-47.5</c:v>
                </c:pt>
                <c:pt idx="3656">
                  <c:v>-47</c:v>
                </c:pt>
                <c:pt idx="3657">
                  <c:v>-46.5</c:v>
                </c:pt>
                <c:pt idx="3658">
                  <c:v>-46</c:v>
                </c:pt>
                <c:pt idx="3659">
                  <c:v>-45.5</c:v>
                </c:pt>
                <c:pt idx="3660">
                  <c:v>-45</c:v>
                </c:pt>
                <c:pt idx="3661">
                  <c:v>-44.5</c:v>
                </c:pt>
                <c:pt idx="3662">
                  <c:v>-44</c:v>
                </c:pt>
                <c:pt idx="3663">
                  <c:v>-43.5</c:v>
                </c:pt>
                <c:pt idx="3664">
                  <c:v>-43</c:v>
                </c:pt>
                <c:pt idx="3665">
                  <c:v>-42.5</c:v>
                </c:pt>
                <c:pt idx="3666">
                  <c:v>-42</c:v>
                </c:pt>
                <c:pt idx="3667">
                  <c:v>-41.5</c:v>
                </c:pt>
                <c:pt idx="3668">
                  <c:v>-41</c:v>
                </c:pt>
                <c:pt idx="3669">
                  <c:v>-40.5</c:v>
                </c:pt>
                <c:pt idx="3670">
                  <c:v>-40</c:v>
                </c:pt>
                <c:pt idx="3671">
                  <c:v>-39.5</c:v>
                </c:pt>
                <c:pt idx="3672">
                  <c:v>-39</c:v>
                </c:pt>
                <c:pt idx="3673">
                  <c:v>-38.5</c:v>
                </c:pt>
                <c:pt idx="3674">
                  <c:v>-38</c:v>
                </c:pt>
                <c:pt idx="3675">
                  <c:v>-37.5</c:v>
                </c:pt>
                <c:pt idx="3676">
                  <c:v>-37</c:v>
                </c:pt>
                <c:pt idx="3677">
                  <c:v>-36.5</c:v>
                </c:pt>
                <c:pt idx="3678">
                  <c:v>-36</c:v>
                </c:pt>
                <c:pt idx="3679">
                  <c:v>-35.5</c:v>
                </c:pt>
                <c:pt idx="3680">
                  <c:v>-35</c:v>
                </c:pt>
                <c:pt idx="3681">
                  <c:v>-34.5</c:v>
                </c:pt>
                <c:pt idx="3682">
                  <c:v>-34</c:v>
                </c:pt>
                <c:pt idx="3683">
                  <c:v>-33.5</c:v>
                </c:pt>
                <c:pt idx="3684">
                  <c:v>-33</c:v>
                </c:pt>
                <c:pt idx="3685">
                  <c:v>-32.5</c:v>
                </c:pt>
                <c:pt idx="3686">
                  <c:v>-32</c:v>
                </c:pt>
                <c:pt idx="3687">
                  <c:v>-31.5</c:v>
                </c:pt>
                <c:pt idx="3688">
                  <c:v>-31</c:v>
                </c:pt>
                <c:pt idx="3689">
                  <c:v>-30.5</c:v>
                </c:pt>
                <c:pt idx="3690">
                  <c:v>-30</c:v>
                </c:pt>
                <c:pt idx="3691">
                  <c:v>-29.5</c:v>
                </c:pt>
                <c:pt idx="3692">
                  <c:v>-29</c:v>
                </c:pt>
                <c:pt idx="3693">
                  <c:v>-28.5</c:v>
                </c:pt>
                <c:pt idx="3694">
                  <c:v>-28</c:v>
                </c:pt>
                <c:pt idx="3695">
                  <c:v>-27.5</c:v>
                </c:pt>
                <c:pt idx="3696">
                  <c:v>-27</c:v>
                </c:pt>
                <c:pt idx="3697">
                  <c:v>-26.5</c:v>
                </c:pt>
                <c:pt idx="3698">
                  <c:v>-26</c:v>
                </c:pt>
                <c:pt idx="3699">
                  <c:v>-25.5</c:v>
                </c:pt>
                <c:pt idx="3700">
                  <c:v>-25</c:v>
                </c:pt>
                <c:pt idx="3701">
                  <c:v>-24.5</c:v>
                </c:pt>
                <c:pt idx="3702">
                  <c:v>-24</c:v>
                </c:pt>
                <c:pt idx="3703">
                  <c:v>-23.5</c:v>
                </c:pt>
                <c:pt idx="3704">
                  <c:v>-23</c:v>
                </c:pt>
                <c:pt idx="3705">
                  <c:v>-22.5</c:v>
                </c:pt>
                <c:pt idx="3706">
                  <c:v>-22</c:v>
                </c:pt>
                <c:pt idx="3707">
                  <c:v>-21.5</c:v>
                </c:pt>
                <c:pt idx="3708">
                  <c:v>-21</c:v>
                </c:pt>
                <c:pt idx="3709">
                  <c:v>-20.5</c:v>
                </c:pt>
                <c:pt idx="3710">
                  <c:v>-20</c:v>
                </c:pt>
                <c:pt idx="3711">
                  <c:v>-19.5</c:v>
                </c:pt>
                <c:pt idx="3712">
                  <c:v>-19</c:v>
                </c:pt>
                <c:pt idx="3713">
                  <c:v>-18.5</c:v>
                </c:pt>
                <c:pt idx="3714">
                  <c:v>-18</c:v>
                </c:pt>
                <c:pt idx="3715">
                  <c:v>-17.5</c:v>
                </c:pt>
                <c:pt idx="3716">
                  <c:v>-17</c:v>
                </c:pt>
                <c:pt idx="3717">
                  <c:v>-16.5</c:v>
                </c:pt>
                <c:pt idx="3718">
                  <c:v>-16</c:v>
                </c:pt>
                <c:pt idx="3719">
                  <c:v>-15.5</c:v>
                </c:pt>
                <c:pt idx="3720">
                  <c:v>-15</c:v>
                </c:pt>
                <c:pt idx="3721">
                  <c:v>-14.5</c:v>
                </c:pt>
                <c:pt idx="3722">
                  <c:v>-14</c:v>
                </c:pt>
                <c:pt idx="3723">
                  <c:v>-13.5</c:v>
                </c:pt>
                <c:pt idx="3724">
                  <c:v>-13</c:v>
                </c:pt>
                <c:pt idx="3725">
                  <c:v>-12.5</c:v>
                </c:pt>
                <c:pt idx="3726">
                  <c:v>-12</c:v>
                </c:pt>
                <c:pt idx="3727">
                  <c:v>-11.5</c:v>
                </c:pt>
                <c:pt idx="3728">
                  <c:v>-11</c:v>
                </c:pt>
                <c:pt idx="3729">
                  <c:v>-10.5</c:v>
                </c:pt>
                <c:pt idx="3730">
                  <c:v>-10</c:v>
                </c:pt>
                <c:pt idx="3731">
                  <c:v>-9.5</c:v>
                </c:pt>
                <c:pt idx="3732">
                  <c:v>-9</c:v>
                </c:pt>
                <c:pt idx="3733">
                  <c:v>-8.5</c:v>
                </c:pt>
                <c:pt idx="3734">
                  <c:v>-8</c:v>
                </c:pt>
                <c:pt idx="3735">
                  <c:v>-7.5</c:v>
                </c:pt>
                <c:pt idx="3736">
                  <c:v>-7</c:v>
                </c:pt>
                <c:pt idx="3737">
                  <c:v>-6.5</c:v>
                </c:pt>
                <c:pt idx="3738">
                  <c:v>-6</c:v>
                </c:pt>
                <c:pt idx="3739">
                  <c:v>-5.5</c:v>
                </c:pt>
                <c:pt idx="3740">
                  <c:v>-5</c:v>
                </c:pt>
                <c:pt idx="3741">
                  <c:v>-4.5</c:v>
                </c:pt>
                <c:pt idx="3742">
                  <c:v>-4</c:v>
                </c:pt>
                <c:pt idx="3743">
                  <c:v>-3.5</c:v>
                </c:pt>
                <c:pt idx="3744">
                  <c:v>-3</c:v>
                </c:pt>
                <c:pt idx="3745">
                  <c:v>-2.5</c:v>
                </c:pt>
                <c:pt idx="3746">
                  <c:v>-2</c:v>
                </c:pt>
                <c:pt idx="3747">
                  <c:v>-1.5</c:v>
                </c:pt>
                <c:pt idx="3748">
                  <c:v>-1</c:v>
                </c:pt>
                <c:pt idx="3749">
                  <c:v>-0.5</c:v>
                </c:pt>
                <c:pt idx="3750">
                  <c:v>0</c:v>
                </c:pt>
                <c:pt idx="3751">
                  <c:v>0.5</c:v>
                </c:pt>
                <c:pt idx="3752">
                  <c:v>1</c:v>
                </c:pt>
                <c:pt idx="3753">
                  <c:v>1.5</c:v>
                </c:pt>
                <c:pt idx="3754">
                  <c:v>2</c:v>
                </c:pt>
                <c:pt idx="3755">
                  <c:v>2.5</c:v>
                </c:pt>
                <c:pt idx="3756">
                  <c:v>3</c:v>
                </c:pt>
                <c:pt idx="3757">
                  <c:v>3.5</c:v>
                </c:pt>
                <c:pt idx="3758">
                  <c:v>4</c:v>
                </c:pt>
                <c:pt idx="3759">
                  <c:v>4.5</c:v>
                </c:pt>
                <c:pt idx="3760">
                  <c:v>5</c:v>
                </c:pt>
                <c:pt idx="3761">
                  <c:v>5.5</c:v>
                </c:pt>
                <c:pt idx="3762">
                  <c:v>6</c:v>
                </c:pt>
                <c:pt idx="3763">
                  <c:v>6.5</c:v>
                </c:pt>
                <c:pt idx="3764">
                  <c:v>7</c:v>
                </c:pt>
                <c:pt idx="3765">
                  <c:v>7.5</c:v>
                </c:pt>
                <c:pt idx="3766">
                  <c:v>8</c:v>
                </c:pt>
                <c:pt idx="3767">
                  <c:v>8.5</c:v>
                </c:pt>
                <c:pt idx="3768">
                  <c:v>9</c:v>
                </c:pt>
                <c:pt idx="3769">
                  <c:v>9.5</c:v>
                </c:pt>
                <c:pt idx="3770">
                  <c:v>10</c:v>
                </c:pt>
                <c:pt idx="3771">
                  <c:v>10.5</c:v>
                </c:pt>
                <c:pt idx="3772">
                  <c:v>11</c:v>
                </c:pt>
                <c:pt idx="3773">
                  <c:v>11.5</c:v>
                </c:pt>
                <c:pt idx="3774">
                  <c:v>12</c:v>
                </c:pt>
                <c:pt idx="3775">
                  <c:v>12.5</c:v>
                </c:pt>
                <c:pt idx="3776">
                  <c:v>13</c:v>
                </c:pt>
                <c:pt idx="3777">
                  <c:v>13.5</c:v>
                </c:pt>
                <c:pt idx="3778">
                  <c:v>14</c:v>
                </c:pt>
                <c:pt idx="3779">
                  <c:v>14.5</c:v>
                </c:pt>
                <c:pt idx="3780">
                  <c:v>15</c:v>
                </c:pt>
                <c:pt idx="3781">
                  <c:v>15.5</c:v>
                </c:pt>
                <c:pt idx="3782">
                  <c:v>16</c:v>
                </c:pt>
                <c:pt idx="3783">
                  <c:v>16.5</c:v>
                </c:pt>
                <c:pt idx="3784">
                  <c:v>17</c:v>
                </c:pt>
                <c:pt idx="3785">
                  <c:v>17.5</c:v>
                </c:pt>
                <c:pt idx="3786">
                  <c:v>18</c:v>
                </c:pt>
                <c:pt idx="3787">
                  <c:v>18.5</c:v>
                </c:pt>
                <c:pt idx="3788">
                  <c:v>19</c:v>
                </c:pt>
                <c:pt idx="3789">
                  <c:v>19.5</c:v>
                </c:pt>
                <c:pt idx="3790">
                  <c:v>20</c:v>
                </c:pt>
                <c:pt idx="3791">
                  <c:v>20.5</c:v>
                </c:pt>
                <c:pt idx="3792">
                  <c:v>21</c:v>
                </c:pt>
                <c:pt idx="3793">
                  <c:v>21.5</c:v>
                </c:pt>
                <c:pt idx="3794">
                  <c:v>22</c:v>
                </c:pt>
                <c:pt idx="3795">
                  <c:v>22.5</c:v>
                </c:pt>
                <c:pt idx="3796">
                  <c:v>23</c:v>
                </c:pt>
                <c:pt idx="3797">
                  <c:v>23.5</c:v>
                </c:pt>
                <c:pt idx="3798">
                  <c:v>24</c:v>
                </c:pt>
                <c:pt idx="3799">
                  <c:v>24.5</c:v>
                </c:pt>
                <c:pt idx="3800">
                  <c:v>25</c:v>
                </c:pt>
                <c:pt idx="3801">
                  <c:v>25.5</c:v>
                </c:pt>
                <c:pt idx="3802">
                  <c:v>26</c:v>
                </c:pt>
                <c:pt idx="3803">
                  <c:v>26.5</c:v>
                </c:pt>
                <c:pt idx="3804">
                  <c:v>27</c:v>
                </c:pt>
                <c:pt idx="3805">
                  <c:v>27.5</c:v>
                </c:pt>
                <c:pt idx="3806">
                  <c:v>28</c:v>
                </c:pt>
                <c:pt idx="3807">
                  <c:v>28.5</c:v>
                </c:pt>
                <c:pt idx="3808">
                  <c:v>29</c:v>
                </c:pt>
                <c:pt idx="3809">
                  <c:v>29.5</c:v>
                </c:pt>
                <c:pt idx="3810">
                  <c:v>30</c:v>
                </c:pt>
                <c:pt idx="3811">
                  <c:v>30.5</c:v>
                </c:pt>
                <c:pt idx="3812">
                  <c:v>31</c:v>
                </c:pt>
                <c:pt idx="3813">
                  <c:v>31.5</c:v>
                </c:pt>
                <c:pt idx="3814">
                  <c:v>32</c:v>
                </c:pt>
                <c:pt idx="3815">
                  <c:v>32.5</c:v>
                </c:pt>
                <c:pt idx="3816">
                  <c:v>33</c:v>
                </c:pt>
                <c:pt idx="3817">
                  <c:v>33.5</c:v>
                </c:pt>
                <c:pt idx="3818">
                  <c:v>34</c:v>
                </c:pt>
                <c:pt idx="3819">
                  <c:v>34.5</c:v>
                </c:pt>
                <c:pt idx="3820">
                  <c:v>35</c:v>
                </c:pt>
                <c:pt idx="3821">
                  <c:v>35.5</c:v>
                </c:pt>
                <c:pt idx="3822">
                  <c:v>36</c:v>
                </c:pt>
                <c:pt idx="3823">
                  <c:v>36.5</c:v>
                </c:pt>
                <c:pt idx="3824">
                  <c:v>37</c:v>
                </c:pt>
                <c:pt idx="3825">
                  <c:v>37.5</c:v>
                </c:pt>
                <c:pt idx="3826">
                  <c:v>38</c:v>
                </c:pt>
                <c:pt idx="3827">
                  <c:v>38.5</c:v>
                </c:pt>
                <c:pt idx="3828">
                  <c:v>39</c:v>
                </c:pt>
                <c:pt idx="3829">
                  <c:v>39.5</c:v>
                </c:pt>
                <c:pt idx="3830">
                  <c:v>40</c:v>
                </c:pt>
                <c:pt idx="3831">
                  <c:v>40.5</c:v>
                </c:pt>
                <c:pt idx="3832">
                  <c:v>41</c:v>
                </c:pt>
                <c:pt idx="3833">
                  <c:v>41.5</c:v>
                </c:pt>
                <c:pt idx="3834">
                  <c:v>42</c:v>
                </c:pt>
                <c:pt idx="3835">
                  <c:v>42.5</c:v>
                </c:pt>
                <c:pt idx="3836">
                  <c:v>43</c:v>
                </c:pt>
                <c:pt idx="3837">
                  <c:v>43.5</c:v>
                </c:pt>
                <c:pt idx="3838">
                  <c:v>44</c:v>
                </c:pt>
                <c:pt idx="3839">
                  <c:v>44.5</c:v>
                </c:pt>
                <c:pt idx="3840">
                  <c:v>45</c:v>
                </c:pt>
                <c:pt idx="3841">
                  <c:v>45.5</c:v>
                </c:pt>
                <c:pt idx="3842">
                  <c:v>46</c:v>
                </c:pt>
                <c:pt idx="3843">
                  <c:v>46.5</c:v>
                </c:pt>
                <c:pt idx="3844">
                  <c:v>47</c:v>
                </c:pt>
                <c:pt idx="3845">
                  <c:v>47.5</c:v>
                </c:pt>
                <c:pt idx="3846">
                  <c:v>48</c:v>
                </c:pt>
                <c:pt idx="3847">
                  <c:v>48.5</c:v>
                </c:pt>
                <c:pt idx="3848">
                  <c:v>49</c:v>
                </c:pt>
                <c:pt idx="3849">
                  <c:v>49.5</c:v>
                </c:pt>
                <c:pt idx="3850">
                  <c:v>50</c:v>
                </c:pt>
                <c:pt idx="3851">
                  <c:v>50.5</c:v>
                </c:pt>
                <c:pt idx="3852">
                  <c:v>51</c:v>
                </c:pt>
                <c:pt idx="3853">
                  <c:v>51.5</c:v>
                </c:pt>
                <c:pt idx="3854">
                  <c:v>52</c:v>
                </c:pt>
                <c:pt idx="3855">
                  <c:v>52.5</c:v>
                </c:pt>
                <c:pt idx="3856">
                  <c:v>53</c:v>
                </c:pt>
                <c:pt idx="3857">
                  <c:v>53.5</c:v>
                </c:pt>
                <c:pt idx="3858">
                  <c:v>54</c:v>
                </c:pt>
                <c:pt idx="3859">
                  <c:v>54.5</c:v>
                </c:pt>
                <c:pt idx="3860">
                  <c:v>55</c:v>
                </c:pt>
                <c:pt idx="3861">
                  <c:v>55.5</c:v>
                </c:pt>
                <c:pt idx="3862">
                  <c:v>56</c:v>
                </c:pt>
                <c:pt idx="3863">
                  <c:v>56.5</c:v>
                </c:pt>
                <c:pt idx="3864">
                  <c:v>57</c:v>
                </c:pt>
                <c:pt idx="3865">
                  <c:v>57.5</c:v>
                </c:pt>
                <c:pt idx="3866">
                  <c:v>58</c:v>
                </c:pt>
                <c:pt idx="3867">
                  <c:v>58.5</c:v>
                </c:pt>
                <c:pt idx="3868">
                  <c:v>59</c:v>
                </c:pt>
                <c:pt idx="3869">
                  <c:v>59.5</c:v>
                </c:pt>
                <c:pt idx="3870">
                  <c:v>60</c:v>
                </c:pt>
                <c:pt idx="3871">
                  <c:v>60.5</c:v>
                </c:pt>
                <c:pt idx="3872">
                  <c:v>61</c:v>
                </c:pt>
                <c:pt idx="3873">
                  <c:v>61.5</c:v>
                </c:pt>
                <c:pt idx="3874">
                  <c:v>62</c:v>
                </c:pt>
                <c:pt idx="3875">
                  <c:v>62.5</c:v>
                </c:pt>
                <c:pt idx="3876">
                  <c:v>63</c:v>
                </c:pt>
                <c:pt idx="3877">
                  <c:v>63.5</c:v>
                </c:pt>
                <c:pt idx="3878">
                  <c:v>64</c:v>
                </c:pt>
                <c:pt idx="3879">
                  <c:v>64.5</c:v>
                </c:pt>
                <c:pt idx="3880">
                  <c:v>65</c:v>
                </c:pt>
                <c:pt idx="3881">
                  <c:v>65.5</c:v>
                </c:pt>
                <c:pt idx="3882">
                  <c:v>66</c:v>
                </c:pt>
                <c:pt idx="3883">
                  <c:v>66.5</c:v>
                </c:pt>
                <c:pt idx="3884">
                  <c:v>67</c:v>
                </c:pt>
                <c:pt idx="3885">
                  <c:v>67.5</c:v>
                </c:pt>
                <c:pt idx="3886">
                  <c:v>68</c:v>
                </c:pt>
                <c:pt idx="3887">
                  <c:v>68.5</c:v>
                </c:pt>
                <c:pt idx="3888">
                  <c:v>69</c:v>
                </c:pt>
                <c:pt idx="3889">
                  <c:v>69.5</c:v>
                </c:pt>
                <c:pt idx="3890">
                  <c:v>70</c:v>
                </c:pt>
                <c:pt idx="3891">
                  <c:v>70.5</c:v>
                </c:pt>
                <c:pt idx="3892">
                  <c:v>71</c:v>
                </c:pt>
                <c:pt idx="3893">
                  <c:v>71.5</c:v>
                </c:pt>
                <c:pt idx="3894">
                  <c:v>72</c:v>
                </c:pt>
                <c:pt idx="3895">
                  <c:v>72.5</c:v>
                </c:pt>
                <c:pt idx="3896">
                  <c:v>73</c:v>
                </c:pt>
                <c:pt idx="3897">
                  <c:v>73.5</c:v>
                </c:pt>
                <c:pt idx="3898">
                  <c:v>74</c:v>
                </c:pt>
                <c:pt idx="3899">
                  <c:v>74.5</c:v>
                </c:pt>
                <c:pt idx="3900">
                  <c:v>75</c:v>
                </c:pt>
                <c:pt idx="3901">
                  <c:v>75.5</c:v>
                </c:pt>
                <c:pt idx="3902">
                  <c:v>76</c:v>
                </c:pt>
                <c:pt idx="3903">
                  <c:v>76.5</c:v>
                </c:pt>
                <c:pt idx="3904">
                  <c:v>77</c:v>
                </c:pt>
                <c:pt idx="3905">
                  <c:v>77.5</c:v>
                </c:pt>
                <c:pt idx="3906">
                  <c:v>78</c:v>
                </c:pt>
                <c:pt idx="3907">
                  <c:v>78.5</c:v>
                </c:pt>
                <c:pt idx="3908">
                  <c:v>79</c:v>
                </c:pt>
                <c:pt idx="3909">
                  <c:v>79.5</c:v>
                </c:pt>
                <c:pt idx="3910">
                  <c:v>80</c:v>
                </c:pt>
                <c:pt idx="3911">
                  <c:v>80.5</c:v>
                </c:pt>
                <c:pt idx="3912">
                  <c:v>81</c:v>
                </c:pt>
                <c:pt idx="3913">
                  <c:v>81.5</c:v>
                </c:pt>
                <c:pt idx="3914">
                  <c:v>82</c:v>
                </c:pt>
                <c:pt idx="3915">
                  <c:v>82.5</c:v>
                </c:pt>
                <c:pt idx="3916">
                  <c:v>83</c:v>
                </c:pt>
                <c:pt idx="3917">
                  <c:v>83.5</c:v>
                </c:pt>
                <c:pt idx="3918">
                  <c:v>84</c:v>
                </c:pt>
                <c:pt idx="3919">
                  <c:v>84.5</c:v>
                </c:pt>
                <c:pt idx="3920">
                  <c:v>85</c:v>
                </c:pt>
                <c:pt idx="3921">
                  <c:v>85.5</c:v>
                </c:pt>
                <c:pt idx="3922">
                  <c:v>86</c:v>
                </c:pt>
                <c:pt idx="3923">
                  <c:v>86.5</c:v>
                </c:pt>
                <c:pt idx="3924">
                  <c:v>87</c:v>
                </c:pt>
                <c:pt idx="3925">
                  <c:v>87.5</c:v>
                </c:pt>
                <c:pt idx="3926">
                  <c:v>88</c:v>
                </c:pt>
                <c:pt idx="3927">
                  <c:v>88.5</c:v>
                </c:pt>
                <c:pt idx="3928">
                  <c:v>89</c:v>
                </c:pt>
                <c:pt idx="3929">
                  <c:v>89.5</c:v>
                </c:pt>
                <c:pt idx="3930">
                  <c:v>90</c:v>
                </c:pt>
                <c:pt idx="3931">
                  <c:v>90.5</c:v>
                </c:pt>
                <c:pt idx="3932">
                  <c:v>91</c:v>
                </c:pt>
                <c:pt idx="3933">
                  <c:v>91.5</c:v>
                </c:pt>
                <c:pt idx="3934">
                  <c:v>92</c:v>
                </c:pt>
                <c:pt idx="3935">
                  <c:v>92.5</c:v>
                </c:pt>
                <c:pt idx="3936">
                  <c:v>93</c:v>
                </c:pt>
                <c:pt idx="3937">
                  <c:v>93.5</c:v>
                </c:pt>
                <c:pt idx="3938">
                  <c:v>94</c:v>
                </c:pt>
                <c:pt idx="3939">
                  <c:v>94.5</c:v>
                </c:pt>
                <c:pt idx="3940">
                  <c:v>95</c:v>
                </c:pt>
                <c:pt idx="3941">
                  <c:v>95.5</c:v>
                </c:pt>
                <c:pt idx="3942">
                  <c:v>96</c:v>
                </c:pt>
                <c:pt idx="3943">
                  <c:v>96.5</c:v>
                </c:pt>
                <c:pt idx="3944">
                  <c:v>97</c:v>
                </c:pt>
                <c:pt idx="3945">
                  <c:v>97.5</c:v>
                </c:pt>
                <c:pt idx="3946">
                  <c:v>98</c:v>
                </c:pt>
                <c:pt idx="3947">
                  <c:v>98.5</c:v>
                </c:pt>
                <c:pt idx="3948">
                  <c:v>99</c:v>
                </c:pt>
                <c:pt idx="3949">
                  <c:v>99.5</c:v>
                </c:pt>
                <c:pt idx="3950">
                  <c:v>100</c:v>
                </c:pt>
                <c:pt idx="3951">
                  <c:v>100.5</c:v>
                </c:pt>
                <c:pt idx="3952">
                  <c:v>101</c:v>
                </c:pt>
                <c:pt idx="3953">
                  <c:v>101.5</c:v>
                </c:pt>
                <c:pt idx="3954">
                  <c:v>102</c:v>
                </c:pt>
                <c:pt idx="3955">
                  <c:v>102.5</c:v>
                </c:pt>
                <c:pt idx="3956">
                  <c:v>103</c:v>
                </c:pt>
                <c:pt idx="3957">
                  <c:v>103.5</c:v>
                </c:pt>
                <c:pt idx="3958">
                  <c:v>104</c:v>
                </c:pt>
                <c:pt idx="3959">
                  <c:v>104.5</c:v>
                </c:pt>
                <c:pt idx="3960">
                  <c:v>105</c:v>
                </c:pt>
                <c:pt idx="3961">
                  <c:v>105.5</c:v>
                </c:pt>
                <c:pt idx="3962">
                  <c:v>106</c:v>
                </c:pt>
                <c:pt idx="3963">
                  <c:v>106.5</c:v>
                </c:pt>
                <c:pt idx="3964">
                  <c:v>107</c:v>
                </c:pt>
                <c:pt idx="3965">
                  <c:v>107.5</c:v>
                </c:pt>
                <c:pt idx="3966">
                  <c:v>108</c:v>
                </c:pt>
                <c:pt idx="3967">
                  <c:v>108.5</c:v>
                </c:pt>
                <c:pt idx="3968">
                  <c:v>109</c:v>
                </c:pt>
                <c:pt idx="3969">
                  <c:v>109.5</c:v>
                </c:pt>
                <c:pt idx="3970">
                  <c:v>110</c:v>
                </c:pt>
                <c:pt idx="3971">
                  <c:v>110.5</c:v>
                </c:pt>
                <c:pt idx="3972">
                  <c:v>111</c:v>
                </c:pt>
                <c:pt idx="3973">
                  <c:v>111.5</c:v>
                </c:pt>
                <c:pt idx="3974">
                  <c:v>112</c:v>
                </c:pt>
                <c:pt idx="3975">
                  <c:v>112.5</c:v>
                </c:pt>
                <c:pt idx="3976">
                  <c:v>113</c:v>
                </c:pt>
                <c:pt idx="3977">
                  <c:v>113.5</c:v>
                </c:pt>
                <c:pt idx="3978">
                  <c:v>114</c:v>
                </c:pt>
                <c:pt idx="3979">
                  <c:v>114.5</c:v>
                </c:pt>
                <c:pt idx="3980">
                  <c:v>115</c:v>
                </c:pt>
                <c:pt idx="3981">
                  <c:v>115.5</c:v>
                </c:pt>
                <c:pt idx="3982">
                  <c:v>116</c:v>
                </c:pt>
                <c:pt idx="3983">
                  <c:v>116.5</c:v>
                </c:pt>
                <c:pt idx="3984">
                  <c:v>117</c:v>
                </c:pt>
                <c:pt idx="3985">
                  <c:v>117.5</c:v>
                </c:pt>
                <c:pt idx="3986">
                  <c:v>118</c:v>
                </c:pt>
                <c:pt idx="3987">
                  <c:v>118.5</c:v>
                </c:pt>
                <c:pt idx="3988">
                  <c:v>119</c:v>
                </c:pt>
                <c:pt idx="3989">
                  <c:v>119.5</c:v>
                </c:pt>
                <c:pt idx="3990">
                  <c:v>120</c:v>
                </c:pt>
                <c:pt idx="3991">
                  <c:v>120.5</c:v>
                </c:pt>
                <c:pt idx="3992">
                  <c:v>121</c:v>
                </c:pt>
                <c:pt idx="3993">
                  <c:v>121.5</c:v>
                </c:pt>
                <c:pt idx="3994">
                  <c:v>122</c:v>
                </c:pt>
                <c:pt idx="3995">
                  <c:v>122.5</c:v>
                </c:pt>
                <c:pt idx="3996">
                  <c:v>123</c:v>
                </c:pt>
                <c:pt idx="3997">
                  <c:v>123.5</c:v>
                </c:pt>
                <c:pt idx="3998">
                  <c:v>124</c:v>
                </c:pt>
                <c:pt idx="3999">
                  <c:v>124.5</c:v>
                </c:pt>
                <c:pt idx="4000">
                  <c:v>125</c:v>
                </c:pt>
                <c:pt idx="4001">
                  <c:v>125.5</c:v>
                </c:pt>
                <c:pt idx="4002">
                  <c:v>126</c:v>
                </c:pt>
                <c:pt idx="4003">
                  <c:v>126.5</c:v>
                </c:pt>
                <c:pt idx="4004">
                  <c:v>127</c:v>
                </c:pt>
                <c:pt idx="4005">
                  <c:v>127.5</c:v>
                </c:pt>
                <c:pt idx="4006">
                  <c:v>128</c:v>
                </c:pt>
                <c:pt idx="4007">
                  <c:v>128.5</c:v>
                </c:pt>
                <c:pt idx="4008">
                  <c:v>129</c:v>
                </c:pt>
                <c:pt idx="4009">
                  <c:v>129.5</c:v>
                </c:pt>
                <c:pt idx="4010">
                  <c:v>130</c:v>
                </c:pt>
                <c:pt idx="4011">
                  <c:v>130.5</c:v>
                </c:pt>
                <c:pt idx="4012">
                  <c:v>131</c:v>
                </c:pt>
                <c:pt idx="4013">
                  <c:v>131.5</c:v>
                </c:pt>
                <c:pt idx="4014">
                  <c:v>132</c:v>
                </c:pt>
                <c:pt idx="4015">
                  <c:v>132.5</c:v>
                </c:pt>
                <c:pt idx="4016">
                  <c:v>133</c:v>
                </c:pt>
                <c:pt idx="4017">
                  <c:v>133.5</c:v>
                </c:pt>
                <c:pt idx="4018">
                  <c:v>134</c:v>
                </c:pt>
                <c:pt idx="4019">
                  <c:v>134.5</c:v>
                </c:pt>
                <c:pt idx="4020">
                  <c:v>135</c:v>
                </c:pt>
                <c:pt idx="4021">
                  <c:v>135.5</c:v>
                </c:pt>
                <c:pt idx="4022">
                  <c:v>136</c:v>
                </c:pt>
                <c:pt idx="4023">
                  <c:v>136.5</c:v>
                </c:pt>
                <c:pt idx="4024">
                  <c:v>137</c:v>
                </c:pt>
                <c:pt idx="4025">
                  <c:v>137.5</c:v>
                </c:pt>
                <c:pt idx="4026">
                  <c:v>138</c:v>
                </c:pt>
                <c:pt idx="4027">
                  <c:v>138.5</c:v>
                </c:pt>
                <c:pt idx="4028">
                  <c:v>139</c:v>
                </c:pt>
                <c:pt idx="4029">
                  <c:v>139.5</c:v>
                </c:pt>
                <c:pt idx="4030">
                  <c:v>140</c:v>
                </c:pt>
                <c:pt idx="4031">
                  <c:v>140.5</c:v>
                </c:pt>
                <c:pt idx="4032">
                  <c:v>141</c:v>
                </c:pt>
                <c:pt idx="4033">
                  <c:v>141.5</c:v>
                </c:pt>
                <c:pt idx="4034">
                  <c:v>142</c:v>
                </c:pt>
                <c:pt idx="4035">
                  <c:v>142.5</c:v>
                </c:pt>
                <c:pt idx="4036">
                  <c:v>143</c:v>
                </c:pt>
                <c:pt idx="4037">
                  <c:v>143.5</c:v>
                </c:pt>
                <c:pt idx="4038">
                  <c:v>144</c:v>
                </c:pt>
                <c:pt idx="4039">
                  <c:v>144.5</c:v>
                </c:pt>
                <c:pt idx="4040">
                  <c:v>145</c:v>
                </c:pt>
                <c:pt idx="4041">
                  <c:v>145.5</c:v>
                </c:pt>
                <c:pt idx="4042">
                  <c:v>146</c:v>
                </c:pt>
                <c:pt idx="4043">
                  <c:v>146.5</c:v>
                </c:pt>
                <c:pt idx="4044">
                  <c:v>147</c:v>
                </c:pt>
                <c:pt idx="4045">
                  <c:v>147.5</c:v>
                </c:pt>
                <c:pt idx="4046">
                  <c:v>148</c:v>
                </c:pt>
                <c:pt idx="4047">
                  <c:v>148.5</c:v>
                </c:pt>
                <c:pt idx="4048">
                  <c:v>149</c:v>
                </c:pt>
                <c:pt idx="4049">
                  <c:v>149.5</c:v>
                </c:pt>
                <c:pt idx="4050">
                  <c:v>150</c:v>
                </c:pt>
                <c:pt idx="4051">
                  <c:v>150.5</c:v>
                </c:pt>
                <c:pt idx="4052">
                  <c:v>151</c:v>
                </c:pt>
                <c:pt idx="4053">
                  <c:v>151.5</c:v>
                </c:pt>
                <c:pt idx="4054">
                  <c:v>152</c:v>
                </c:pt>
                <c:pt idx="4055">
                  <c:v>152.5</c:v>
                </c:pt>
                <c:pt idx="4056">
                  <c:v>153</c:v>
                </c:pt>
                <c:pt idx="4057">
                  <c:v>153.5</c:v>
                </c:pt>
                <c:pt idx="4058">
                  <c:v>154</c:v>
                </c:pt>
                <c:pt idx="4059">
                  <c:v>154.5</c:v>
                </c:pt>
                <c:pt idx="4060">
                  <c:v>155</c:v>
                </c:pt>
                <c:pt idx="4061">
                  <c:v>155.5</c:v>
                </c:pt>
                <c:pt idx="4062">
                  <c:v>156</c:v>
                </c:pt>
                <c:pt idx="4063">
                  <c:v>156.5</c:v>
                </c:pt>
                <c:pt idx="4064">
                  <c:v>157</c:v>
                </c:pt>
                <c:pt idx="4065">
                  <c:v>157.5</c:v>
                </c:pt>
                <c:pt idx="4066">
                  <c:v>158</c:v>
                </c:pt>
                <c:pt idx="4067">
                  <c:v>158.5</c:v>
                </c:pt>
                <c:pt idx="4068">
                  <c:v>159</c:v>
                </c:pt>
                <c:pt idx="4069">
                  <c:v>159.5</c:v>
                </c:pt>
                <c:pt idx="4070">
                  <c:v>160</c:v>
                </c:pt>
                <c:pt idx="4071">
                  <c:v>160.5</c:v>
                </c:pt>
                <c:pt idx="4072">
                  <c:v>161</c:v>
                </c:pt>
                <c:pt idx="4073">
                  <c:v>161.5</c:v>
                </c:pt>
                <c:pt idx="4074">
                  <c:v>162</c:v>
                </c:pt>
                <c:pt idx="4075">
                  <c:v>162.5</c:v>
                </c:pt>
                <c:pt idx="4076">
                  <c:v>163</c:v>
                </c:pt>
                <c:pt idx="4077">
                  <c:v>163.5</c:v>
                </c:pt>
                <c:pt idx="4078">
                  <c:v>164</c:v>
                </c:pt>
                <c:pt idx="4079">
                  <c:v>164.5</c:v>
                </c:pt>
                <c:pt idx="4080">
                  <c:v>165</c:v>
                </c:pt>
                <c:pt idx="4081">
                  <c:v>165.5</c:v>
                </c:pt>
                <c:pt idx="4082">
                  <c:v>166</c:v>
                </c:pt>
                <c:pt idx="4083">
                  <c:v>166.5</c:v>
                </c:pt>
                <c:pt idx="4084">
                  <c:v>167</c:v>
                </c:pt>
                <c:pt idx="4085">
                  <c:v>167.5</c:v>
                </c:pt>
                <c:pt idx="4086">
                  <c:v>168</c:v>
                </c:pt>
                <c:pt idx="4087">
                  <c:v>168.5</c:v>
                </c:pt>
                <c:pt idx="4088">
                  <c:v>169</c:v>
                </c:pt>
                <c:pt idx="4089">
                  <c:v>169.5</c:v>
                </c:pt>
                <c:pt idx="4090">
                  <c:v>170</c:v>
                </c:pt>
                <c:pt idx="4091">
                  <c:v>170.5</c:v>
                </c:pt>
                <c:pt idx="4092">
                  <c:v>171</c:v>
                </c:pt>
                <c:pt idx="4093">
                  <c:v>171.5</c:v>
                </c:pt>
                <c:pt idx="4094">
                  <c:v>172</c:v>
                </c:pt>
                <c:pt idx="4095">
                  <c:v>172.5</c:v>
                </c:pt>
                <c:pt idx="4096">
                  <c:v>173</c:v>
                </c:pt>
                <c:pt idx="4097">
                  <c:v>173.5</c:v>
                </c:pt>
                <c:pt idx="4098">
                  <c:v>174</c:v>
                </c:pt>
                <c:pt idx="4099">
                  <c:v>174.5</c:v>
                </c:pt>
                <c:pt idx="4100">
                  <c:v>175</c:v>
                </c:pt>
                <c:pt idx="4101">
                  <c:v>175.5</c:v>
                </c:pt>
                <c:pt idx="4102">
                  <c:v>176</c:v>
                </c:pt>
                <c:pt idx="4103">
                  <c:v>176.5</c:v>
                </c:pt>
                <c:pt idx="4104">
                  <c:v>177</c:v>
                </c:pt>
                <c:pt idx="4105">
                  <c:v>177.5</c:v>
                </c:pt>
                <c:pt idx="4106">
                  <c:v>178</c:v>
                </c:pt>
                <c:pt idx="4107">
                  <c:v>178.5</c:v>
                </c:pt>
                <c:pt idx="4108">
                  <c:v>179</c:v>
                </c:pt>
                <c:pt idx="4109">
                  <c:v>179.5</c:v>
                </c:pt>
                <c:pt idx="4110">
                  <c:v>180</c:v>
                </c:pt>
                <c:pt idx="4111">
                  <c:v>180.5</c:v>
                </c:pt>
                <c:pt idx="4112">
                  <c:v>181</c:v>
                </c:pt>
                <c:pt idx="4113">
                  <c:v>181.5</c:v>
                </c:pt>
                <c:pt idx="4114">
                  <c:v>182</c:v>
                </c:pt>
                <c:pt idx="4115">
                  <c:v>182.5</c:v>
                </c:pt>
                <c:pt idx="4116">
                  <c:v>183</c:v>
                </c:pt>
                <c:pt idx="4117">
                  <c:v>183.5</c:v>
                </c:pt>
                <c:pt idx="4118">
                  <c:v>184</c:v>
                </c:pt>
                <c:pt idx="4119">
                  <c:v>184.5</c:v>
                </c:pt>
                <c:pt idx="4120">
                  <c:v>185</c:v>
                </c:pt>
                <c:pt idx="4121">
                  <c:v>185.5</c:v>
                </c:pt>
                <c:pt idx="4122">
                  <c:v>186</c:v>
                </c:pt>
                <c:pt idx="4123">
                  <c:v>186.5</c:v>
                </c:pt>
                <c:pt idx="4124">
                  <c:v>187</c:v>
                </c:pt>
                <c:pt idx="4125">
                  <c:v>187.5</c:v>
                </c:pt>
                <c:pt idx="4126">
                  <c:v>188</c:v>
                </c:pt>
                <c:pt idx="4127">
                  <c:v>188.5</c:v>
                </c:pt>
                <c:pt idx="4128">
                  <c:v>189</c:v>
                </c:pt>
                <c:pt idx="4129">
                  <c:v>189.5</c:v>
                </c:pt>
                <c:pt idx="4130">
                  <c:v>190</c:v>
                </c:pt>
                <c:pt idx="4131">
                  <c:v>190.5</c:v>
                </c:pt>
                <c:pt idx="4132">
                  <c:v>191</c:v>
                </c:pt>
                <c:pt idx="4133">
                  <c:v>191.5</c:v>
                </c:pt>
                <c:pt idx="4134">
                  <c:v>192</c:v>
                </c:pt>
                <c:pt idx="4135">
                  <c:v>192.5</c:v>
                </c:pt>
                <c:pt idx="4136">
                  <c:v>193</c:v>
                </c:pt>
                <c:pt idx="4137">
                  <c:v>193.5</c:v>
                </c:pt>
                <c:pt idx="4138">
                  <c:v>194</c:v>
                </c:pt>
                <c:pt idx="4139">
                  <c:v>194.5</c:v>
                </c:pt>
                <c:pt idx="4140">
                  <c:v>195</c:v>
                </c:pt>
                <c:pt idx="4141">
                  <c:v>195.5</c:v>
                </c:pt>
                <c:pt idx="4142">
                  <c:v>196</c:v>
                </c:pt>
                <c:pt idx="4143">
                  <c:v>196.5</c:v>
                </c:pt>
                <c:pt idx="4144">
                  <c:v>197</c:v>
                </c:pt>
                <c:pt idx="4145">
                  <c:v>197.5</c:v>
                </c:pt>
                <c:pt idx="4146">
                  <c:v>198</c:v>
                </c:pt>
                <c:pt idx="4147">
                  <c:v>198.5</c:v>
                </c:pt>
                <c:pt idx="4148">
                  <c:v>199</c:v>
                </c:pt>
                <c:pt idx="4149">
                  <c:v>199.5</c:v>
                </c:pt>
                <c:pt idx="4150">
                  <c:v>200</c:v>
                </c:pt>
                <c:pt idx="4151">
                  <c:v>200.5</c:v>
                </c:pt>
                <c:pt idx="4152">
                  <c:v>201</c:v>
                </c:pt>
                <c:pt idx="4153">
                  <c:v>201.5</c:v>
                </c:pt>
                <c:pt idx="4154">
                  <c:v>202</c:v>
                </c:pt>
                <c:pt idx="4155">
                  <c:v>202.5</c:v>
                </c:pt>
                <c:pt idx="4156">
                  <c:v>203</c:v>
                </c:pt>
                <c:pt idx="4157">
                  <c:v>203.5</c:v>
                </c:pt>
                <c:pt idx="4158">
                  <c:v>204</c:v>
                </c:pt>
                <c:pt idx="4159">
                  <c:v>204.5</c:v>
                </c:pt>
                <c:pt idx="4160">
                  <c:v>205</c:v>
                </c:pt>
                <c:pt idx="4161">
                  <c:v>205.5</c:v>
                </c:pt>
                <c:pt idx="4162">
                  <c:v>206</c:v>
                </c:pt>
                <c:pt idx="4163">
                  <c:v>206.5</c:v>
                </c:pt>
                <c:pt idx="4164">
                  <c:v>207</c:v>
                </c:pt>
                <c:pt idx="4165">
                  <c:v>207.5</c:v>
                </c:pt>
                <c:pt idx="4166">
                  <c:v>208</c:v>
                </c:pt>
                <c:pt idx="4167">
                  <c:v>208.5</c:v>
                </c:pt>
                <c:pt idx="4168">
                  <c:v>209</c:v>
                </c:pt>
                <c:pt idx="4169">
                  <c:v>209.5</c:v>
                </c:pt>
                <c:pt idx="4170">
                  <c:v>210</c:v>
                </c:pt>
                <c:pt idx="4171">
                  <c:v>210.5</c:v>
                </c:pt>
                <c:pt idx="4172">
                  <c:v>211</c:v>
                </c:pt>
                <c:pt idx="4173">
                  <c:v>211.5</c:v>
                </c:pt>
                <c:pt idx="4174">
                  <c:v>212</c:v>
                </c:pt>
                <c:pt idx="4175">
                  <c:v>212.5</c:v>
                </c:pt>
                <c:pt idx="4176">
                  <c:v>213</c:v>
                </c:pt>
                <c:pt idx="4177">
                  <c:v>213.5</c:v>
                </c:pt>
                <c:pt idx="4178">
                  <c:v>214</c:v>
                </c:pt>
                <c:pt idx="4179">
                  <c:v>214.5</c:v>
                </c:pt>
                <c:pt idx="4180">
                  <c:v>215</c:v>
                </c:pt>
                <c:pt idx="4181">
                  <c:v>215.5</c:v>
                </c:pt>
                <c:pt idx="4182">
                  <c:v>216</c:v>
                </c:pt>
                <c:pt idx="4183">
                  <c:v>216.5</c:v>
                </c:pt>
                <c:pt idx="4184">
                  <c:v>217</c:v>
                </c:pt>
                <c:pt idx="4185">
                  <c:v>217.5</c:v>
                </c:pt>
                <c:pt idx="4186">
                  <c:v>218</c:v>
                </c:pt>
                <c:pt idx="4187">
                  <c:v>218.5</c:v>
                </c:pt>
                <c:pt idx="4188">
                  <c:v>219</c:v>
                </c:pt>
                <c:pt idx="4189">
                  <c:v>219.5</c:v>
                </c:pt>
                <c:pt idx="4190">
                  <c:v>220</c:v>
                </c:pt>
                <c:pt idx="4191">
                  <c:v>220.5</c:v>
                </c:pt>
                <c:pt idx="4192">
                  <c:v>221</c:v>
                </c:pt>
                <c:pt idx="4193">
                  <c:v>221.5</c:v>
                </c:pt>
                <c:pt idx="4194">
                  <c:v>222</c:v>
                </c:pt>
                <c:pt idx="4195">
                  <c:v>222.5</c:v>
                </c:pt>
                <c:pt idx="4196">
                  <c:v>223</c:v>
                </c:pt>
                <c:pt idx="4197">
                  <c:v>223.5</c:v>
                </c:pt>
                <c:pt idx="4198">
                  <c:v>224</c:v>
                </c:pt>
                <c:pt idx="4199">
                  <c:v>224.5</c:v>
                </c:pt>
                <c:pt idx="4200">
                  <c:v>225</c:v>
                </c:pt>
                <c:pt idx="4201">
                  <c:v>225.5</c:v>
                </c:pt>
                <c:pt idx="4202">
                  <c:v>226</c:v>
                </c:pt>
                <c:pt idx="4203">
                  <c:v>226.5</c:v>
                </c:pt>
                <c:pt idx="4204">
                  <c:v>227</c:v>
                </c:pt>
                <c:pt idx="4205">
                  <c:v>227.5</c:v>
                </c:pt>
                <c:pt idx="4206">
                  <c:v>228</c:v>
                </c:pt>
                <c:pt idx="4207">
                  <c:v>228.5</c:v>
                </c:pt>
                <c:pt idx="4208">
                  <c:v>229</c:v>
                </c:pt>
                <c:pt idx="4209">
                  <c:v>229.5</c:v>
                </c:pt>
                <c:pt idx="4210">
                  <c:v>230</c:v>
                </c:pt>
                <c:pt idx="4211">
                  <c:v>230.5</c:v>
                </c:pt>
                <c:pt idx="4212">
                  <c:v>231</c:v>
                </c:pt>
                <c:pt idx="4213">
                  <c:v>231.5</c:v>
                </c:pt>
                <c:pt idx="4214">
                  <c:v>232</c:v>
                </c:pt>
                <c:pt idx="4215">
                  <c:v>232.5</c:v>
                </c:pt>
                <c:pt idx="4216">
                  <c:v>233</c:v>
                </c:pt>
                <c:pt idx="4217">
                  <c:v>233.5</c:v>
                </c:pt>
                <c:pt idx="4218">
                  <c:v>234</c:v>
                </c:pt>
                <c:pt idx="4219">
                  <c:v>234.5</c:v>
                </c:pt>
                <c:pt idx="4220">
                  <c:v>235</c:v>
                </c:pt>
                <c:pt idx="4221">
                  <c:v>235.5</c:v>
                </c:pt>
                <c:pt idx="4222">
                  <c:v>236</c:v>
                </c:pt>
                <c:pt idx="4223">
                  <c:v>236.5</c:v>
                </c:pt>
                <c:pt idx="4224">
                  <c:v>237</c:v>
                </c:pt>
                <c:pt idx="4225">
                  <c:v>237.5</c:v>
                </c:pt>
                <c:pt idx="4226">
                  <c:v>238</c:v>
                </c:pt>
                <c:pt idx="4227">
                  <c:v>238.5</c:v>
                </c:pt>
                <c:pt idx="4228">
                  <c:v>239</c:v>
                </c:pt>
                <c:pt idx="4229">
                  <c:v>239.5</c:v>
                </c:pt>
                <c:pt idx="4230">
                  <c:v>240</c:v>
                </c:pt>
                <c:pt idx="4231">
                  <c:v>240.5</c:v>
                </c:pt>
                <c:pt idx="4232">
                  <c:v>241</c:v>
                </c:pt>
                <c:pt idx="4233">
                  <c:v>241.5</c:v>
                </c:pt>
                <c:pt idx="4234">
                  <c:v>242</c:v>
                </c:pt>
                <c:pt idx="4235">
                  <c:v>242.5</c:v>
                </c:pt>
                <c:pt idx="4236">
                  <c:v>243</c:v>
                </c:pt>
                <c:pt idx="4237">
                  <c:v>243.5</c:v>
                </c:pt>
                <c:pt idx="4238">
                  <c:v>244</c:v>
                </c:pt>
                <c:pt idx="4239">
                  <c:v>244.5</c:v>
                </c:pt>
                <c:pt idx="4240">
                  <c:v>245</c:v>
                </c:pt>
                <c:pt idx="4241">
                  <c:v>245.5</c:v>
                </c:pt>
                <c:pt idx="4242">
                  <c:v>246</c:v>
                </c:pt>
                <c:pt idx="4243">
                  <c:v>246.5</c:v>
                </c:pt>
                <c:pt idx="4244">
                  <c:v>247</c:v>
                </c:pt>
                <c:pt idx="4245">
                  <c:v>247.5</c:v>
                </c:pt>
                <c:pt idx="4246">
                  <c:v>248</c:v>
                </c:pt>
                <c:pt idx="4247">
                  <c:v>248.5</c:v>
                </c:pt>
                <c:pt idx="4248">
                  <c:v>249</c:v>
                </c:pt>
                <c:pt idx="4249">
                  <c:v>249.5</c:v>
                </c:pt>
                <c:pt idx="4250">
                  <c:v>250</c:v>
                </c:pt>
                <c:pt idx="4251">
                  <c:v>250.5</c:v>
                </c:pt>
                <c:pt idx="4252">
                  <c:v>251</c:v>
                </c:pt>
                <c:pt idx="4253">
                  <c:v>251.5</c:v>
                </c:pt>
                <c:pt idx="4254">
                  <c:v>252</c:v>
                </c:pt>
                <c:pt idx="4255">
                  <c:v>252.5</c:v>
                </c:pt>
                <c:pt idx="4256">
                  <c:v>253</c:v>
                </c:pt>
                <c:pt idx="4257">
                  <c:v>253.5</c:v>
                </c:pt>
                <c:pt idx="4258">
                  <c:v>254</c:v>
                </c:pt>
                <c:pt idx="4259">
                  <c:v>254.5</c:v>
                </c:pt>
                <c:pt idx="4260">
                  <c:v>255</c:v>
                </c:pt>
                <c:pt idx="4261">
                  <c:v>255.5</c:v>
                </c:pt>
                <c:pt idx="4262">
                  <c:v>256</c:v>
                </c:pt>
                <c:pt idx="4263">
                  <c:v>256.5</c:v>
                </c:pt>
                <c:pt idx="4264">
                  <c:v>257</c:v>
                </c:pt>
                <c:pt idx="4265">
                  <c:v>257.5</c:v>
                </c:pt>
                <c:pt idx="4266">
                  <c:v>258</c:v>
                </c:pt>
                <c:pt idx="4267">
                  <c:v>258.5</c:v>
                </c:pt>
                <c:pt idx="4268">
                  <c:v>259</c:v>
                </c:pt>
                <c:pt idx="4269">
                  <c:v>259.5</c:v>
                </c:pt>
                <c:pt idx="4270">
                  <c:v>260</c:v>
                </c:pt>
                <c:pt idx="4271">
                  <c:v>260.5</c:v>
                </c:pt>
                <c:pt idx="4272">
                  <c:v>261</c:v>
                </c:pt>
                <c:pt idx="4273">
                  <c:v>261.5</c:v>
                </c:pt>
                <c:pt idx="4274">
                  <c:v>262</c:v>
                </c:pt>
                <c:pt idx="4275">
                  <c:v>262.5</c:v>
                </c:pt>
                <c:pt idx="4276">
                  <c:v>263</c:v>
                </c:pt>
                <c:pt idx="4277">
                  <c:v>263.5</c:v>
                </c:pt>
                <c:pt idx="4278">
                  <c:v>264</c:v>
                </c:pt>
                <c:pt idx="4279">
                  <c:v>264.5</c:v>
                </c:pt>
                <c:pt idx="4280">
                  <c:v>265</c:v>
                </c:pt>
                <c:pt idx="4281">
                  <c:v>265.5</c:v>
                </c:pt>
                <c:pt idx="4282">
                  <c:v>266</c:v>
                </c:pt>
                <c:pt idx="4283">
                  <c:v>266.5</c:v>
                </c:pt>
                <c:pt idx="4284">
                  <c:v>267</c:v>
                </c:pt>
                <c:pt idx="4285">
                  <c:v>267.5</c:v>
                </c:pt>
                <c:pt idx="4286">
                  <c:v>268</c:v>
                </c:pt>
                <c:pt idx="4287">
                  <c:v>268.5</c:v>
                </c:pt>
                <c:pt idx="4288">
                  <c:v>269</c:v>
                </c:pt>
                <c:pt idx="4289">
                  <c:v>269.5</c:v>
                </c:pt>
                <c:pt idx="4290">
                  <c:v>270</c:v>
                </c:pt>
                <c:pt idx="4291">
                  <c:v>270.5</c:v>
                </c:pt>
                <c:pt idx="4292">
                  <c:v>271</c:v>
                </c:pt>
                <c:pt idx="4293">
                  <c:v>271.5</c:v>
                </c:pt>
                <c:pt idx="4294">
                  <c:v>272</c:v>
                </c:pt>
                <c:pt idx="4295">
                  <c:v>272.5</c:v>
                </c:pt>
                <c:pt idx="4296">
                  <c:v>273</c:v>
                </c:pt>
                <c:pt idx="4297">
                  <c:v>273.5</c:v>
                </c:pt>
                <c:pt idx="4298">
                  <c:v>274</c:v>
                </c:pt>
                <c:pt idx="4299">
                  <c:v>274.5</c:v>
                </c:pt>
                <c:pt idx="4300">
                  <c:v>275</c:v>
                </c:pt>
                <c:pt idx="4301">
                  <c:v>275.5</c:v>
                </c:pt>
                <c:pt idx="4302">
                  <c:v>276</c:v>
                </c:pt>
                <c:pt idx="4303">
                  <c:v>276.5</c:v>
                </c:pt>
                <c:pt idx="4304">
                  <c:v>277</c:v>
                </c:pt>
                <c:pt idx="4305">
                  <c:v>277.5</c:v>
                </c:pt>
                <c:pt idx="4306">
                  <c:v>278</c:v>
                </c:pt>
                <c:pt idx="4307">
                  <c:v>278.5</c:v>
                </c:pt>
                <c:pt idx="4308">
                  <c:v>279</c:v>
                </c:pt>
                <c:pt idx="4309">
                  <c:v>279.5</c:v>
                </c:pt>
                <c:pt idx="4310">
                  <c:v>280</c:v>
                </c:pt>
                <c:pt idx="4311">
                  <c:v>280.5</c:v>
                </c:pt>
                <c:pt idx="4312">
                  <c:v>281</c:v>
                </c:pt>
                <c:pt idx="4313">
                  <c:v>281.5</c:v>
                </c:pt>
                <c:pt idx="4314">
                  <c:v>282</c:v>
                </c:pt>
                <c:pt idx="4315">
                  <c:v>282.5</c:v>
                </c:pt>
                <c:pt idx="4316">
                  <c:v>283</c:v>
                </c:pt>
                <c:pt idx="4317">
                  <c:v>283.5</c:v>
                </c:pt>
                <c:pt idx="4318">
                  <c:v>284</c:v>
                </c:pt>
                <c:pt idx="4319">
                  <c:v>284.5</c:v>
                </c:pt>
                <c:pt idx="4320">
                  <c:v>285</c:v>
                </c:pt>
                <c:pt idx="4321">
                  <c:v>285.5</c:v>
                </c:pt>
                <c:pt idx="4322">
                  <c:v>286</c:v>
                </c:pt>
                <c:pt idx="4323">
                  <c:v>286.5</c:v>
                </c:pt>
                <c:pt idx="4324">
                  <c:v>287</c:v>
                </c:pt>
                <c:pt idx="4325">
                  <c:v>287.5</c:v>
                </c:pt>
                <c:pt idx="4326">
                  <c:v>288</c:v>
                </c:pt>
                <c:pt idx="4327">
                  <c:v>288.5</c:v>
                </c:pt>
                <c:pt idx="4328">
                  <c:v>289</c:v>
                </c:pt>
                <c:pt idx="4329">
                  <c:v>289.5</c:v>
                </c:pt>
                <c:pt idx="4330">
                  <c:v>290</c:v>
                </c:pt>
                <c:pt idx="4331">
                  <c:v>290.5</c:v>
                </c:pt>
                <c:pt idx="4332">
                  <c:v>291</c:v>
                </c:pt>
                <c:pt idx="4333">
                  <c:v>291.5</c:v>
                </c:pt>
                <c:pt idx="4334">
                  <c:v>292</c:v>
                </c:pt>
                <c:pt idx="4335">
                  <c:v>292.5</c:v>
                </c:pt>
                <c:pt idx="4336">
                  <c:v>293</c:v>
                </c:pt>
                <c:pt idx="4337">
                  <c:v>293.5</c:v>
                </c:pt>
                <c:pt idx="4338">
                  <c:v>294</c:v>
                </c:pt>
                <c:pt idx="4339">
                  <c:v>294.5</c:v>
                </c:pt>
                <c:pt idx="4340">
                  <c:v>295</c:v>
                </c:pt>
                <c:pt idx="4341">
                  <c:v>295.5</c:v>
                </c:pt>
                <c:pt idx="4342">
                  <c:v>296</c:v>
                </c:pt>
                <c:pt idx="4343">
                  <c:v>296.5</c:v>
                </c:pt>
                <c:pt idx="4344">
                  <c:v>297</c:v>
                </c:pt>
                <c:pt idx="4345">
                  <c:v>297.5</c:v>
                </c:pt>
                <c:pt idx="4346">
                  <c:v>298</c:v>
                </c:pt>
                <c:pt idx="4347">
                  <c:v>298.5</c:v>
                </c:pt>
                <c:pt idx="4348">
                  <c:v>299</c:v>
                </c:pt>
                <c:pt idx="4349">
                  <c:v>299.5</c:v>
                </c:pt>
                <c:pt idx="4350">
                  <c:v>300</c:v>
                </c:pt>
                <c:pt idx="4351">
                  <c:v>300.5</c:v>
                </c:pt>
                <c:pt idx="4352">
                  <c:v>301</c:v>
                </c:pt>
                <c:pt idx="4353">
                  <c:v>301.5</c:v>
                </c:pt>
                <c:pt idx="4354">
                  <c:v>302</c:v>
                </c:pt>
                <c:pt idx="4355">
                  <c:v>302.5</c:v>
                </c:pt>
                <c:pt idx="4356">
                  <c:v>303</c:v>
                </c:pt>
                <c:pt idx="4357">
                  <c:v>303.5</c:v>
                </c:pt>
                <c:pt idx="4358">
                  <c:v>304</c:v>
                </c:pt>
                <c:pt idx="4359">
                  <c:v>304.5</c:v>
                </c:pt>
                <c:pt idx="4360">
                  <c:v>305</c:v>
                </c:pt>
                <c:pt idx="4361">
                  <c:v>305.5</c:v>
                </c:pt>
                <c:pt idx="4362">
                  <c:v>306</c:v>
                </c:pt>
                <c:pt idx="4363">
                  <c:v>306.5</c:v>
                </c:pt>
                <c:pt idx="4364">
                  <c:v>307</c:v>
                </c:pt>
                <c:pt idx="4365">
                  <c:v>307.5</c:v>
                </c:pt>
                <c:pt idx="4366">
                  <c:v>308</c:v>
                </c:pt>
                <c:pt idx="4367">
                  <c:v>308.5</c:v>
                </c:pt>
                <c:pt idx="4368">
                  <c:v>309</c:v>
                </c:pt>
                <c:pt idx="4369">
                  <c:v>309.5</c:v>
                </c:pt>
                <c:pt idx="4370">
                  <c:v>310</c:v>
                </c:pt>
                <c:pt idx="4371">
                  <c:v>310.5</c:v>
                </c:pt>
                <c:pt idx="4372">
                  <c:v>311</c:v>
                </c:pt>
                <c:pt idx="4373">
                  <c:v>311.5</c:v>
                </c:pt>
                <c:pt idx="4374">
                  <c:v>312</c:v>
                </c:pt>
                <c:pt idx="4375">
                  <c:v>312.5</c:v>
                </c:pt>
                <c:pt idx="4376">
                  <c:v>313</c:v>
                </c:pt>
                <c:pt idx="4377">
                  <c:v>313.5</c:v>
                </c:pt>
                <c:pt idx="4378">
                  <c:v>314</c:v>
                </c:pt>
                <c:pt idx="4379">
                  <c:v>314.5</c:v>
                </c:pt>
                <c:pt idx="4380">
                  <c:v>315</c:v>
                </c:pt>
                <c:pt idx="4381">
                  <c:v>315.5</c:v>
                </c:pt>
                <c:pt idx="4382">
                  <c:v>316</c:v>
                </c:pt>
                <c:pt idx="4383">
                  <c:v>316.5</c:v>
                </c:pt>
                <c:pt idx="4384">
                  <c:v>317</c:v>
                </c:pt>
                <c:pt idx="4385">
                  <c:v>317.5</c:v>
                </c:pt>
                <c:pt idx="4386">
                  <c:v>318</c:v>
                </c:pt>
                <c:pt idx="4387">
                  <c:v>318.5</c:v>
                </c:pt>
                <c:pt idx="4388">
                  <c:v>319</c:v>
                </c:pt>
                <c:pt idx="4389">
                  <c:v>319.5</c:v>
                </c:pt>
                <c:pt idx="4390">
                  <c:v>320</c:v>
                </c:pt>
                <c:pt idx="4391">
                  <c:v>320.5</c:v>
                </c:pt>
                <c:pt idx="4392">
                  <c:v>321</c:v>
                </c:pt>
                <c:pt idx="4393">
                  <c:v>321.5</c:v>
                </c:pt>
                <c:pt idx="4394">
                  <c:v>322</c:v>
                </c:pt>
                <c:pt idx="4395">
                  <c:v>322.5</c:v>
                </c:pt>
                <c:pt idx="4396">
                  <c:v>323</c:v>
                </c:pt>
                <c:pt idx="4397">
                  <c:v>323.5</c:v>
                </c:pt>
                <c:pt idx="4398">
                  <c:v>324</c:v>
                </c:pt>
                <c:pt idx="4399">
                  <c:v>324.5</c:v>
                </c:pt>
                <c:pt idx="4400">
                  <c:v>325</c:v>
                </c:pt>
                <c:pt idx="4401">
                  <c:v>325.5</c:v>
                </c:pt>
                <c:pt idx="4402">
                  <c:v>326</c:v>
                </c:pt>
                <c:pt idx="4403">
                  <c:v>326.5</c:v>
                </c:pt>
                <c:pt idx="4404">
                  <c:v>327</c:v>
                </c:pt>
                <c:pt idx="4405">
                  <c:v>327.5</c:v>
                </c:pt>
                <c:pt idx="4406">
                  <c:v>328</c:v>
                </c:pt>
                <c:pt idx="4407">
                  <c:v>328.5</c:v>
                </c:pt>
                <c:pt idx="4408">
                  <c:v>329</c:v>
                </c:pt>
                <c:pt idx="4409">
                  <c:v>329.5</c:v>
                </c:pt>
                <c:pt idx="4410">
                  <c:v>330</c:v>
                </c:pt>
                <c:pt idx="4411">
                  <c:v>330.5</c:v>
                </c:pt>
                <c:pt idx="4412">
                  <c:v>331</c:v>
                </c:pt>
                <c:pt idx="4413">
                  <c:v>331.5</c:v>
                </c:pt>
                <c:pt idx="4414">
                  <c:v>332</c:v>
                </c:pt>
                <c:pt idx="4415">
                  <c:v>332.5</c:v>
                </c:pt>
                <c:pt idx="4416">
                  <c:v>333</c:v>
                </c:pt>
                <c:pt idx="4417">
                  <c:v>333.5</c:v>
                </c:pt>
                <c:pt idx="4418">
                  <c:v>334</c:v>
                </c:pt>
                <c:pt idx="4419">
                  <c:v>334.5</c:v>
                </c:pt>
                <c:pt idx="4420">
                  <c:v>335</c:v>
                </c:pt>
                <c:pt idx="4421">
                  <c:v>335.5</c:v>
                </c:pt>
                <c:pt idx="4422">
                  <c:v>336</c:v>
                </c:pt>
                <c:pt idx="4423">
                  <c:v>336.5</c:v>
                </c:pt>
                <c:pt idx="4424">
                  <c:v>337</c:v>
                </c:pt>
                <c:pt idx="4425">
                  <c:v>337.5</c:v>
                </c:pt>
                <c:pt idx="4426">
                  <c:v>338</c:v>
                </c:pt>
                <c:pt idx="4427">
                  <c:v>338.5</c:v>
                </c:pt>
                <c:pt idx="4428">
                  <c:v>339</c:v>
                </c:pt>
                <c:pt idx="4429">
                  <c:v>339.5</c:v>
                </c:pt>
                <c:pt idx="4430">
                  <c:v>340</c:v>
                </c:pt>
                <c:pt idx="4431">
                  <c:v>340.5</c:v>
                </c:pt>
                <c:pt idx="4432">
                  <c:v>341</c:v>
                </c:pt>
                <c:pt idx="4433">
                  <c:v>341.5</c:v>
                </c:pt>
                <c:pt idx="4434">
                  <c:v>342</c:v>
                </c:pt>
                <c:pt idx="4435">
                  <c:v>342.5</c:v>
                </c:pt>
                <c:pt idx="4436">
                  <c:v>343</c:v>
                </c:pt>
                <c:pt idx="4437">
                  <c:v>343.5</c:v>
                </c:pt>
                <c:pt idx="4438">
                  <c:v>344</c:v>
                </c:pt>
                <c:pt idx="4439">
                  <c:v>344.5</c:v>
                </c:pt>
                <c:pt idx="4440">
                  <c:v>345</c:v>
                </c:pt>
                <c:pt idx="4441">
                  <c:v>345.5</c:v>
                </c:pt>
                <c:pt idx="4442">
                  <c:v>346</c:v>
                </c:pt>
                <c:pt idx="4443">
                  <c:v>346.5</c:v>
                </c:pt>
                <c:pt idx="4444">
                  <c:v>347</c:v>
                </c:pt>
                <c:pt idx="4445">
                  <c:v>347.5</c:v>
                </c:pt>
                <c:pt idx="4446">
                  <c:v>348</c:v>
                </c:pt>
                <c:pt idx="4447">
                  <c:v>348.5</c:v>
                </c:pt>
                <c:pt idx="4448">
                  <c:v>349</c:v>
                </c:pt>
                <c:pt idx="4449">
                  <c:v>349.5</c:v>
                </c:pt>
                <c:pt idx="4450">
                  <c:v>350</c:v>
                </c:pt>
                <c:pt idx="4451">
                  <c:v>350.5</c:v>
                </c:pt>
                <c:pt idx="4452">
                  <c:v>351</c:v>
                </c:pt>
                <c:pt idx="4453">
                  <c:v>351.5</c:v>
                </c:pt>
                <c:pt idx="4454">
                  <c:v>352</c:v>
                </c:pt>
                <c:pt idx="4455">
                  <c:v>352.5</c:v>
                </c:pt>
                <c:pt idx="4456">
                  <c:v>353</c:v>
                </c:pt>
                <c:pt idx="4457">
                  <c:v>353.5</c:v>
                </c:pt>
                <c:pt idx="4458">
                  <c:v>354</c:v>
                </c:pt>
                <c:pt idx="4459">
                  <c:v>354.5</c:v>
                </c:pt>
                <c:pt idx="4460">
                  <c:v>355</c:v>
                </c:pt>
                <c:pt idx="4461">
                  <c:v>355.5</c:v>
                </c:pt>
                <c:pt idx="4462">
                  <c:v>356</c:v>
                </c:pt>
                <c:pt idx="4463">
                  <c:v>356.5</c:v>
                </c:pt>
                <c:pt idx="4464">
                  <c:v>357</c:v>
                </c:pt>
                <c:pt idx="4465">
                  <c:v>357.5</c:v>
                </c:pt>
                <c:pt idx="4466">
                  <c:v>358</c:v>
                </c:pt>
                <c:pt idx="4467">
                  <c:v>358.5</c:v>
                </c:pt>
                <c:pt idx="4468">
                  <c:v>359</c:v>
                </c:pt>
                <c:pt idx="4469">
                  <c:v>359.5</c:v>
                </c:pt>
                <c:pt idx="4470">
                  <c:v>360</c:v>
                </c:pt>
                <c:pt idx="4471">
                  <c:v>360.5</c:v>
                </c:pt>
                <c:pt idx="4472">
                  <c:v>361</c:v>
                </c:pt>
                <c:pt idx="4473">
                  <c:v>361.5</c:v>
                </c:pt>
                <c:pt idx="4474">
                  <c:v>362</c:v>
                </c:pt>
                <c:pt idx="4475">
                  <c:v>362.5</c:v>
                </c:pt>
                <c:pt idx="4476">
                  <c:v>363</c:v>
                </c:pt>
                <c:pt idx="4477">
                  <c:v>363.5</c:v>
                </c:pt>
                <c:pt idx="4478">
                  <c:v>364</c:v>
                </c:pt>
                <c:pt idx="4479">
                  <c:v>364.5</c:v>
                </c:pt>
                <c:pt idx="4480">
                  <c:v>365</c:v>
                </c:pt>
                <c:pt idx="4481">
                  <c:v>365.5</c:v>
                </c:pt>
                <c:pt idx="4482">
                  <c:v>366</c:v>
                </c:pt>
                <c:pt idx="4483">
                  <c:v>366.5</c:v>
                </c:pt>
                <c:pt idx="4484">
                  <c:v>367</c:v>
                </c:pt>
                <c:pt idx="4485">
                  <c:v>367.5</c:v>
                </c:pt>
                <c:pt idx="4486">
                  <c:v>368</c:v>
                </c:pt>
                <c:pt idx="4487">
                  <c:v>368.5</c:v>
                </c:pt>
                <c:pt idx="4488">
                  <c:v>369</c:v>
                </c:pt>
                <c:pt idx="4489">
                  <c:v>369.5</c:v>
                </c:pt>
                <c:pt idx="4490">
                  <c:v>370</c:v>
                </c:pt>
                <c:pt idx="4491">
                  <c:v>370.5</c:v>
                </c:pt>
                <c:pt idx="4492">
                  <c:v>371</c:v>
                </c:pt>
                <c:pt idx="4493">
                  <c:v>371.5</c:v>
                </c:pt>
                <c:pt idx="4494">
                  <c:v>372</c:v>
                </c:pt>
                <c:pt idx="4495">
                  <c:v>372.5</c:v>
                </c:pt>
                <c:pt idx="4496">
                  <c:v>373</c:v>
                </c:pt>
                <c:pt idx="4497">
                  <c:v>373.5</c:v>
                </c:pt>
                <c:pt idx="4498">
                  <c:v>374</c:v>
                </c:pt>
                <c:pt idx="4499">
                  <c:v>374.5</c:v>
                </c:pt>
                <c:pt idx="4500">
                  <c:v>375</c:v>
                </c:pt>
                <c:pt idx="4501">
                  <c:v>375.5</c:v>
                </c:pt>
                <c:pt idx="4502">
                  <c:v>376</c:v>
                </c:pt>
                <c:pt idx="4503">
                  <c:v>376.5</c:v>
                </c:pt>
                <c:pt idx="4504">
                  <c:v>377</c:v>
                </c:pt>
                <c:pt idx="4505">
                  <c:v>377.5</c:v>
                </c:pt>
                <c:pt idx="4506">
                  <c:v>378</c:v>
                </c:pt>
                <c:pt idx="4507">
                  <c:v>378.5</c:v>
                </c:pt>
                <c:pt idx="4508">
                  <c:v>379</c:v>
                </c:pt>
                <c:pt idx="4509">
                  <c:v>379.5</c:v>
                </c:pt>
                <c:pt idx="4510">
                  <c:v>380</c:v>
                </c:pt>
                <c:pt idx="4511">
                  <c:v>380.5</c:v>
                </c:pt>
                <c:pt idx="4512">
                  <c:v>381</c:v>
                </c:pt>
                <c:pt idx="4513">
                  <c:v>381.5</c:v>
                </c:pt>
                <c:pt idx="4514">
                  <c:v>382</c:v>
                </c:pt>
                <c:pt idx="4515">
                  <c:v>382.5</c:v>
                </c:pt>
                <c:pt idx="4516">
                  <c:v>383</c:v>
                </c:pt>
                <c:pt idx="4517">
                  <c:v>383.5</c:v>
                </c:pt>
                <c:pt idx="4518">
                  <c:v>384</c:v>
                </c:pt>
                <c:pt idx="4519">
                  <c:v>384.5</c:v>
                </c:pt>
                <c:pt idx="4520">
                  <c:v>385</c:v>
                </c:pt>
                <c:pt idx="4521">
                  <c:v>385.5</c:v>
                </c:pt>
                <c:pt idx="4522">
                  <c:v>386</c:v>
                </c:pt>
                <c:pt idx="4523">
                  <c:v>386.5</c:v>
                </c:pt>
                <c:pt idx="4524">
                  <c:v>387</c:v>
                </c:pt>
                <c:pt idx="4525">
                  <c:v>387.5</c:v>
                </c:pt>
                <c:pt idx="4526">
                  <c:v>388</c:v>
                </c:pt>
                <c:pt idx="4527">
                  <c:v>388.5</c:v>
                </c:pt>
                <c:pt idx="4528">
                  <c:v>389</c:v>
                </c:pt>
                <c:pt idx="4529">
                  <c:v>389.5</c:v>
                </c:pt>
                <c:pt idx="4530">
                  <c:v>390</c:v>
                </c:pt>
                <c:pt idx="4531">
                  <c:v>390.5</c:v>
                </c:pt>
                <c:pt idx="4532">
                  <c:v>391</c:v>
                </c:pt>
                <c:pt idx="4533">
                  <c:v>391.5</c:v>
                </c:pt>
                <c:pt idx="4534">
                  <c:v>392</c:v>
                </c:pt>
                <c:pt idx="4535">
                  <c:v>392.5</c:v>
                </c:pt>
                <c:pt idx="4536">
                  <c:v>393</c:v>
                </c:pt>
                <c:pt idx="4537">
                  <c:v>393.5</c:v>
                </c:pt>
                <c:pt idx="4538">
                  <c:v>394</c:v>
                </c:pt>
                <c:pt idx="4539">
                  <c:v>394.5</c:v>
                </c:pt>
                <c:pt idx="4540">
                  <c:v>395</c:v>
                </c:pt>
                <c:pt idx="4541">
                  <c:v>395.5</c:v>
                </c:pt>
                <c:pt idx="4542">
                  <c:v>396</c:v>
                </c:pt>
                <c:pt idx="4543">
                  <c:v>396.5</c:v>
                </c:pt>
                <c:pt idx="4544">
                  <c:v>397</c:v>
                </c:pt>
                <c:pt idx="4545">
                  <c:v>397.5</c:v>
                </c:pt>
                <c:pt idx="4546">
                  <c:v>398</c:v>
                </c:pt>
                <c:pt idx="4547">
                  <c:v>398.5</c:v>
                </c:pt>
                <c:pt idx="4548">
                  <c:v>399</c:v>
                </c:pt>
                <c:pt idx="4549">
                  <c:v>399.5</c:v>
                </c:pt>
                <c:pt idx="4550">
                  <c:v>400</c:v>
                </c:pt>
                <c:pt idx="4551">
                  <c:v>400.5</c:v>
                </c:pt>
                <c:pt idx="4552">
                  <c:v>401</c:v>
                </c:pt>
                <c:pt idx="4553">
                  <c:v>401.5</c:v>
                </c:pt>
                <c:pt idx="4554">
                  <c:v>402</c:v>
                </c:pt>
                <c:pt idx="4555">
                  <c:v>402.5</c:v>
                </c:pt>
                <c:pt idx="4556">
                  <c:v>403</c:v>
                </c:pt>
                <c:pt idx="4557">
                  <c:v>403.5</c:v>
                </c:pt>
                <c:pt idx="4558">
                  <c:v>404</c:v>
                </c:pt>
                <c:pt idx="4559">
                  <c:v>404.5</c:v>
                </c:pt>
                <c:pt idx="4560">
                  <c:v>405</c:v>
                </c:pt>
                <c:pt idx="4561">
                  <c:v>405.5</c:v>
                </c:pt>
                <c:pt idx="4562">
                  <c:v>406</c:v>
                </c:pt>
                <c:pt idx="4563">
                  <c:v>406.5</c:v>
                </c:pt>
                <c:pt idx="4564">
                  <c:v>407</c:v>
                </c:pt>
                <c:pt idx="4565">
                  <c:v>407.5</c:v>
                </c:pt>
                <c:pt idx="4566">
                  <c:v>408</c:v>
                </c:pt>
                <c:pt idx="4567">
                  <c:v>408.5</c:v>
                </c:pt>
                <c:pt idx="4568">
                  <c:v>409</c:v>
                </c:pt>
                <c:pt idx="4569">
                  <c:v>409.5</c:v>
                </c:pt>
                <c:pt idx="4570">
                  <c:v>410</c:v>
                </c:pt>
                <c:pt idx="4571">
                  <c:v>410.5</c:v>
                </c:pt>
                <c:pt idx="4572">
                  <c:v>411</c:v>
                </c:pt>
                <c:pt idx="4573">
                  <c:v>411.5</c:v>
                </c:pt>
                <c:pt idx="4574">
                  <c:v>412</c:v>
                </c:pt>
                <c:pt idx="4575">
                  <c:v>412.5</c:v>
                </c:pt>
                <c:pt idx="4576">
                  <c:v>413</c:v>
                </c:pt>
                <c:pt idx="4577">
                  <c:v>413.5</c:v>
                </c:pt>
                <c:pt idx="4578">
                  <c:v>414</c:v>
                </c:pt>
                <c:pt idx="4579">
                  <c:v>414.5</c:v>
                </c:pt>
                <c:pt idx="4580">
                  <c:v>415</c:v>
                </c:pt>
                <c:pt idx="4581">
                  <c:v>415.5</c:v>
                </c:pt>
                <c:pt idx="4582">
                  <c:v>416</c:v>
                </c:pt>
                <c:pt idx="4583">
                  <c:v>416.5</c:v>
                </c:pt>
                <c:pt idx="4584">
                  <c:v>417</c:v>
                </c:pt>
                <c:pt idx="4585">
                  <c:v>417.5</c:v>
                </c:pt>
                <c:pt idx="4586">
                  <c:v>418</c:v>
                </c:pt>
                <c:pt idx="4587">
                  <c:v>418.5</c:v>
                </c:pt>
                <c:pt idx="4588">
                  <c:v>419</c:v>
                </c:pt>
                <c:pt idx="4589">
                  <c:v>419.5</c:v>
                </c:pt>
                <c:pt idx="4590">
                  <c:v>420</c:v>
                </c:pt>
                <c:pt idx="4591">
                  <c:v>420.5</c:v>
                </c:pt>
                <c:pt idx="4592">
                  <c:v>421</c:v>
                </c:pt>
                <c:pt idx="4593">
                  <c:v>421.5</c:v>
                </c:pt>
                <c:pt idx="4594">
                  <c:v>422</c:v>
                </c:pt>
                <c:pt idx="4595">
                  <c:v>422.5</c:v>
                </c:pt>
                <c:pt idx="4596">
                  <c:v>423</c:v>
                </c:pt>
                <c:pt idx="4597">
                  <c:v>423.5</c:v>
                </c:pt>
                <c:pt idx="4598">
                  <c:v>424</c:v>
                </c:pt>
                <c:pt idx="4599">
                  <c:v>424.5</c:v>
                </c:pt>
                <c:pt idx="4600">
                  <c:v>425</c:v>
                </c:pt>
                <c:pt idx="4601">
                  <c:v>425.5</c:v>
                </c:pt>
                <c:pt idx="4602">
                  <c:v>426</c:v>
                </c:pt>
                <c:pt idx="4603">
                  <c:v>426.5</c:v>
                </c:pt>
                <c:pt idx="4604">
                  <c:v>427</c:v>
                </c:pt>
                <c:pt idx="4605">
                  <c:v>427.5</c:v>
                </c:pt>
                <c:pt idx="4606">
                  <c:v>428</c:v>
                </c:pt>
                <c:pt idx="4607">
                  <c:v>428.5</c:v>
                </c:pt>
                <c:pt idx="4608">
                  <c:v>429</c:v>
                </c:pt>
                <c:pt idx="4609">
                  <c:v>429.5</c:v>
                </c:pt>
                <c:pt idx="4610">
                  <c:v>430</c:v>
                </c:pt>
                <c:pt idx="4611">
                  <c:v>430.5</c:v>
                </c:pt>
                <c:pt idx="4612">
                  <c:v>431</c:v>
                </c:pt>
                <c:pt idx="4613">
                  <c:v>431.5</c:v>
                </c:pt>
                <c:pt idx="4614">
                  <c:v>432</c:v>
                </c:pt>
                <c:pt idx="4615">
                  <c:v>432.5</c:v>
                </c:pt>
                <c:pt idx="4616">
                  <c:v>433</c:v>
                </c:pt>
                <c:pt idx="4617">
                  <c:v>433.5</c:v>
                </c:pt>
                <c:pt idx="4618">
                  <c:v>434</c:v>
                </c:pt>
                <c:pt idx="4619">
                  <c:v>434.5</c:v>
                </c:pt>
                <c:pt idx="4620">
                  <c:v>435</c:v>
                </c:pt>
                <c:pt idx="4621">
                  <c:v>435.5</c:v>
                </c:pt>
                <c:pt idx="4622">
                  <c:v>436</c:v>
                </c:pt>
                <c:pt idx="4623">
                  <c:v>436.5</c:v>
                </c:pt>
                <c:pt idx="4624">
                  <c:v>437</c:v>
                </c:pt>
                <c:pt idx="4625">
                  <c:v>437.5</c:v>
                </c:pt>
                <c:pt idx="4626">
                  <c:v>438</c:v>
                </c:pt>
                <c:pt idx="4627">
                  <c:v>438.5</c:v>
                </c:pt>
                <c:pt idx="4628">
                  <c:v>439</c:v>
                </c:pt>
                <c:pt idx="4629">
                  <c:v>439.5</c:v>
                </c:pt>
                <c:pt idx="4630">
                  <c:v>440</c:v>
                </c:pt>
                <c:pt idx="4631">
                  <c:v>440.5</c:v>
                </c:pt>
                <c:pt idx="4632">
                  <c:v>441</c:v>
                </c:pt>
                <c:pt idx="4633">
                  <c:v>441.5</c:v>
                </c:pt>
                <c:pt idx="4634">
                  <c:v>442</c:v>
                </c:pt>
                <c:pt idx="4635">
                  <c:v>442.5</c:v>
                </c:pt>
                <c:pt idx="4636">
                  <c:v>443</c:v>
                </c:pt>
                <c:pt idx="4637">
                  <c:v>443.5</c:v>
                </c:pt>
                <c:pt idx="4638">
                  <c:v>444</c:v>
                </c:pt>
                <c:pt idx="4639">
                  <c:v>444.5</c:v>
                </c:pt>
                <c:pt idx="4640">
                  <c:v>445</c:v>
                </c:pt>
                <c:pt idx="4641">
                  <c:v>445.5</c:v>
                </c:pt>
                <c:pt idx="4642">
                  <c:v>446</c:v>
                </c:pt>
                <c:pt idx="4643">
                  <c:v>446.5</c:v>
                </c:pt>
                <c:pt idx="4644">
                  <c:v>447</c:v>
                </c:pt>
                <c:pt idx="4645">
                  <c:v>447.5</c:v>
                </c:pt>
                <c:pt idx="4646">
                  <c:v>448</c:v>
                </c:pt>
                <c:pt idx="4647">
                  <c:v>448.5</c:v>
                </c:pt>
                <c:pt idx="4648">
                  <c:v>449</c:v>
                </c:pt>
                <c:pt idx="4649">
                  <c:v>449.5</c:v>
                </c:pt>
                <c:pt idx="4650">
                  <c:v>450</c:v>
                </c:pt>
                <c:pt idx="4651">
                  <c:v>450.5</c:v>
                </c:pt>
                <c:pt idx="4652">
                  <c:v>451</c:v>
                </c:pt>
                <c:pt idx="4653">
                  <c:v>451.5</c:v>
                </c:pt>
                <c:pt idx="4654">
                  <c:v>452</c:v>
                </c:pt>
                <c:pt idx="4655">
                  <c:v>452.5</c:v>
                </c:pt>
                <c:pt idx="4656">
                  <c:v>453</c:v>
                </c:pt>
                <c:pt idx="4657">
                  <c:v>453.5</c:v>
                </c:pt>
                <c:pt idx="4658">
                  <c:v>454</c:v>
                </c:pt>
                <c:pt idx="4659">
                  <c:v>454.5</c:v>
                </c:pt>
                <c:pt idx="4660">
                  <c:v>455</c:v>
                </c:pt>
                <c:pt idx="4661">
                  <c:v>455.5</c:v>
                </c:pt>
                <c:pt idx="4662">
                  <c:v>456</c:v>
                </c:pt>
                <c:pt idx="4663">
                  <c:v>456.5</c:v>
                </c:pt>
                <c:pt idx="4664">
                  <c:v>457</c:v>
                </c:pt>
                <c:pt idx="4665">
                  <c:v>457.5</c:v>
                </c:pt>
                <c:pt idx="4666">
                  <c:v>458</c:v>
                </c:pt>
                <c:pt idx="4667">
                  <c:v>458.5</c:v>
                </c:pt>
                <c:pt idx="4668">
                  <c:v>459</c:v>
                </c:pt>
                <c:pt idx="4669">
                  <c:v>459.5</c:v>
                </c:pt>
                <c:pt idx="4670">
                  <c:v>460</c:v>
                </c:pt>
                <c:pt idx="4671">
                  <c:v>460.5</c:v>
                </c:pt>
                <c:pt idx="4672">
                  <c:v>461</c:v>
                </c:pt>
                <c:pt idx="4673">
                  <c:v>461.5</c:v>
                </c:pt>
                <c:pt idx="4674">
                  <c:v>462</c:v>
                </c:pt>
                <c:pt idx="4675">
                  <c:v>462.5</c:v>
                </c:pt>
                <c:pt idx="4676">
                  <c:v>463</c:v>
                </c:pt>
                <c:pt idx="4677">
                  <c:v>463.5</c:v>
                </c:pt>
                <c:pt idx="4678">
                  <c:v>464</c:v>
                </c:pt>
                <c:pt idx="4679">
                  <c:v>464.5</c:v>
                </c:pt>
                <c:pt idx="4680">
                  <c:v>465</c:v>
                </c:pt>
                <c:pt idx="4681">
                  <c:v>465.5</c:v>
                </c:pt>
                <c:pt idx="4682">
                  <c:v>466</c:v>
                </c:pt>
                <c:pt idx="4683">
                  <c:v>466.5</c:v>
                </c:pt>
                <c:pt idx="4684">
                  <c:v>467</c:v>
                </c:pt>
                <c:pt idx="4685">
                  <c:v>467.5</c:v>
                </c:pt>
                <c:pt idx="4686">
                  <c:v>468</c:v>
                </c:pt>
                <c:pt idx="4687">
                  <c:v>468.5</c:v>
                </c:pt>
                <c:pt idx="4688">
                  <c:v>469</c:v>
                </c:pt>
                <c:pt idx="4689">
                  <c:v>469.5</c:v>
                </c:pt>
                <c:pt idx="4690">
                  <c:v>470</c:v>
                </c:pt>
                <c:pt idx="4691">
                  <c:v>470.5</c:v>
                </c:pt>
                <c:pt idx="4692">
                  <c:v>471</c:v>
                </c:pt>
                <c:pt idx="4693">
                  <c:v>471.5</c:v>
                </c:pt>
                <c:pt idx="4694">
                  <c:v>472</c:v>
                </c:pt>
                <c:pt idx="4695">
                  <c:v>472.5</c:v>
                </c:pt>
                <c:pt idx="4696">
                  <c:v>473</c:v>
                </c:pt>
                <c:pt idx="4697">
                  <c:v>473.5</c:v>
                </c:pt>
                <c:pt idx="4698">
                  <c:v>474</c:v>
                </c:pt>
                <c:pt idx="4699">
                  <c:v>474.5</c:v>
                </c:pt>
                <c:pt idx="4700">
                  <c:v>475</c:v>
                </c:pt>
                <c:pt idx="4701">
                  <c:v>475.5</c:v>
                </c:pt>
                <c:pt idx="4702">
                  <c:v>476</c:v>
                </c:pt>
                <c:pt idx="4703">
                  <c:v>476.5</c:v>
                </c:pt>
                <c:pt idx="4704">
                  <c:v>477</c:v>
                </c:pt>
                <c:pt idx="4705">
                  <c:v>477.5</c:v>
                </c:pt>
                <c:pt idx="4706">
                  <c:v>478</c:v>
                </c:pt>
                <c:pt idx="4707">
                  <c:v>478.5</c:v>
                </c:pt>
                <c:pt idx="4708">
                  <c:v>479</c:v>
                </c:pt>
                <c:pt idx="4709">
                  <c:v>479.5</c:v>
                </c:pt>
                <c:pt idx="4710">
                  <c:v>480</c:v>
                </c:pt>
                <c:pt idx="4711">
                  <c:v>480.5</c:v>
                </c:pt>
                <c:pt idx="4712">
                  <c:v>481</c:v>
                </c:pt>
                <c:pt idx="4713">
                  <c:v>481.5</c:v>
                </c:pt>
                <c:pt idx="4714">
                  <c:v>482</c:v>
                </c:pt>
                <c:pt idx="4715">
                  <c:v>482.5</c:v>
                </c:pt>
                <c:pt idx="4716">
                  <c:v>483</c:v>
                </c:pt>
                <c:pt idx="4717">
                  <c:v>483.5</c:v>
                </c:pt>
                <c:pt idx="4718">
                  <c:v>484</c:v>
                </c:pt>
                <c:pt idx="4719">
                  <c:v>484.5</c:v>
                </c:pt>
                <c:pt idx="4720">
                  <c:v>485</c:v>
                </c:pt>
                <c:pt idx="4721">
                  <c:v>485.5</c:v>
                </c:pt>
                <c:pt idx="4722">
                  <c:v>486</c:v>
                </c:pt>
                <c:pt idx="4723">
                  <c:v>486.5</c:v>
                </c:pt>
                <c:pt idx="4724">
                  <c:v>487</c:v>
                </c:pt>
                <c:pt idx="4725">
                  <c:v>487.5</c:v>
                </c:pt>
                <c:pt idx="4726">
                  <c:v>488</c:v>
                </c:pt>
                <c:pt idx="4727">
                  <c:v>488.5</c:v>
                </c:pt>
                <c:pt idx="4728">
                  <c:v>489</c:v>
                </c:pt>
                <c:pt idx="4729">
                  <c:v>489.5</c:v>
                </c:pt>
                <c:pt idx="4730">
                  <c:v>490</c:v>
                </c:pt>
                <c:pt idx="4731">
                  <c:v>490.5</c:v>
                </c:pt>
                <c:pt idx="4732">
                  <c:v>491</c:v>
                </c:pt>
                <c:pt idx="4733">
                  <c:v>491.5</c:v>
                </c:pt>
                <c:pt idx="4734">
                  <c:v>492</c:v>
                </c:pt>
                <c:pt idx="4735">
                  <c:v>492.5</c:v>
                </c:pt>
                <c:pt idx="4736">
                  <c:v>493</c:v>
                </c:pt>
                <c:pt idx="4737">
                  <c:v>493.5</c:v>
                </c:pt>
                <c:pt idx="4738">
                  <c:v>494</c:v>
                </c:pt>
                <c:pt idx="4739">
                  <c:v>494.5</c:v>
                </c:pt>
                <c:pt idx="4740">
                  <c:v>495</c:v>
                </c:pt>
                <c:pt idx="4741">
                  <c:v>495.5</c:v>
                </c:pt>
                <c:pt idx="4742">
                  <c:v>496</c:v>
                </c:pt>
                <c:pt idx="4743">
                  <c:v>496.5</c:v>
                </c:pt>
                <c:pt idx="4744">
                  <c:v>497</c:v>
                </c:pt>
                <c:pt idx="4745">
                  <c:v>497.5</c:v>
                </c:pt>
                <c:pt idx="4746">
                  <c:v>498</c:v>
                </c:pt>
                <c:pt idx="4747">
                  <c:v>498.5</c:v>
                </c:pt>
                <c:pt idx="4748">
                  <c:v>499</c:v>
                </c:pt>
                <c:pt idx="4749">
                  <c:v>499.5</c:v>
                </c:pt>
                <c:pt idx="4750">
                  <c:v>500</c:v>
                </c:pt>
                <c:pt idx="4751">
                  <c:v>500.5</c:v>
                </c:pt>
                <c:pt idx="4752">
                  <c:v>501</c:v>
                </c:pt>
                <c:pt idx="4753">
                  <c:v>501.5</c:v>
                </c:pt>
                <c:pt idx="4754">
                  <c:v>502</c:v>
                </c:pt>
                <c:pt idx="4755">
                  <c:v>502.5</c:v>
                </c:pt>
                <c:pt idx="4756">
                  <c:v>503</c:v>
                </c:pt>
                <c:pt idx="4757">
                  <c:v>503.5</c:v>
                </c:pt>
                <c:pt idx="4758">
                  <c:v>504</c:v>
                </c:pt>
                <c:pt idx="4759">
                  <c:v>504.5</c:v>
                </c:pt>
                <c:pt idx="4760">
                  <c:v>505</c:v>
                </c:pt>
                <c:pt idx="4761">
                  <c:v>505.5</c:v>
                </c:pt>
                <c:pt idx="4762">
                  <c:v>506</c:v>
                </c:pt>
                <c:pt idx="4763">
                  <c:v>506.5</c:v>
                </c:pt>
                <c:pt idx="4764">
                  <c:v>507</c:v>
                </c:pt>
                <c:pt idx="4765">
                  <c:v>507.5</c:v>
                </c:pt>
                <c:pt idx="4766">
                  <c:v>508</c:v>
                </c:pt>
                <c:pt idx="4767">
                  <c:v>508.5</c:v>
                </c:pt>
                <c:pt idx="4768">
                  <c:v>509</c:v>
                </c:pt>
                <c:pt idx="4769">
                  <c:v>509.5</c:v>
                </c:pt>
                <c:pt idx="4770">
                  <c:v>510</c:v>
                </c:pt>
                <c:pt idx="4771">
                  <c:v>510.5</c:v>
                </c:pt>
                <c:pt idx="4772">
                  <c:v>511</c:v>
                </c:pt>
                <c:pt idx="4773">
                  <c:v>511.5</c:v>
                </c:pt>
                <c:pt idx="4774">
                  <c:v>512</c:v>
                </c:pt>
                <c:pt idx="4775">
                  <c:v>512.5</c:v>
                </c:pt>
                <c:pt idx="4776">
                  <c:v>513</c:v>
                </c:pt>
                <c:pt idx="4777">
                  <c:v>513.5</c:v>
                </c:pt>
                <c:pt idx="4778">
                  <c:v>514</c:v>
                </c:pt>
                <c:pt idx="4779">
                  <c:v>514.5</c:v>
                </c:pt>
                <c:pt idx="4780">
                  <c:v>515</c:v>
                </c:pt>
                <c:pt idx="4781">
                  <c:v>515.5</c:v>
                </c:pt>
                <c:pt idx="4782">
                  <c:v>516</c:v>
                </c:pt>
                <c:pt idx="4783">
                  <c:v>516.5</c:v>
                </c:pt>
                <c:pt idx="4784">
                  <c:v>517</c:v>
                </c:pt>
                <c:pt idx="4785">
                  <c:v>517.5</c:v>
                </c:pt>
                <c:pt idx="4786">
                  <c:v>518</c:v>
                </c:pt>
                <c:pt idx="4787">
                  <c:v>518.5</c:v>
                </c:pt>
                <c:pt idx="4788">
                  <c:v>519</c:v>
                </c:pt>
                <c:pt idx="4789">
                  <c:v>519.5</c:v>
                </c:pt>
                <c:pt idx="4790">
                  <c:v>520</c:v>
                </c:pt>
                <c:pt idx="4791">
                  <c:v>520.5</c:v>
                </c:pt>
                <c:pt idx="4792">
                  <c:v>521</c:v>
                </c:pt>
                <c:pt idx="4793">
                  <c:v>521.5</c:v>
                </c:pt>
                <c:pt idx="4794">
                  <c:v>522</c:v>
                </c:pt>
                <c:pt idx="4795">
                  <c:v>522.5</c:v>
                </c:pt>
                <c:pt idx="4796">
                  <c:v>523</c:v>
                </c:pt>
                <c:pt idx="4797">
                  <c:v>523.5</c:v>
                </c:pt>
                <c:pt idx="4798">
                  <c:v>524</c:v>
                </c:pt>
                <c:pt idx="4799">
                  <c:v>524.5</c:v>
                </c:pt>
                <c:pt idx="4800">
                  <c:v>525</c:v>
                </c:pt>
                <c:pt idx="4801">
                  <c:v>525.5</c:v>
                </c:pt>
                <c:pt idx="4802">
                  <c:v>526</c:v>
                </c:pt>
                <c:pt idx="4803">
                  <c:v>526.5</c:v>
                </c:pt>
                <c:pt idx="4804">
                  <c:v>527</c:v>
                </c:pt>
                <c:pt idx="4805">
                  <c:v>527.5</c:v>
                </c:pt>
                <c:pt idx="4806">
                  <c:v>528</c:v>
                </c:pt>
                <c:pt idx="4807">
                  <c:v>528.5</c:v>
                </c:pt>
                <c:pt idx="4808">
                  <c:v>529</c:v>
                </c:pt>
                <c:pt idx="4809">
                  <c:v>529.5</c:v>
                </c:pt>
                <c:pt idx="4810">
                  <c:v>530</c:v>
                </c:pt>
                <c:pt idx="4811">
                  <c:v>530.5</c:v>
                </c:pt>
                <c:pt idx="4812">
                  <c:v>531</c:v>
                </c:pt>
                <c:pt idx="4813">
                  <c:v>531.5</c:v>
                </c:pt>
                <c:pt idx="4814">
                  <c:v>532</c:v>
                </c:pt>
                <c:pt idx="4815">
                  <c:v>532.5</c:v>
                </c:pt>
                <c:pt idx="4816">
                  <c:v>533</c:v>
                </c:pt>
                <c:pt idx="4817">
                  <c:v>533.5</c:v>
                </c:pt>
                <c:pt idx="4818">
                  <c:v>534</c:v>
                </c:pt>
                <c:pt idx="4819">
                  <c:v>534.5</c:v>
                </c:pt>
                <c:pt idx="4820">
                  <c:v>535</c:v>
                </c:pt>
                <c:pt idx="4821">
                  <c:v>535.5</c:v>
                </c:pt>
                <c:pt idx="4822">
                  <c:v>536</c:v>
                </c:pt>
                <c:pt idx="4823">
                  <c:v>536.5</c:v>
                </c:pt>
                <c:pt idx="4824">
                  <c:v>537</c:v>
                </c:pt>
                <c:pt idx="4825">
                  <c:v>537.5</c:v>
                </c:pt>
                <c:pt idx="4826">
                  <c:v>538</c:v>
                </c:pt>
                <c:pt idx="4827">
                  <c:v>538.5</c:v>
                </c:pt>
                <c:pt idx="4828">
                  <c:v>539</c:v>
                </c:pt>
                <c:pt idx="4829">
                  <c:v>539.5</c:v>
                </c:pt>
                <c:pt idx="4830">
                  <c:v>540</c:v>
                </c:pt>
                <c:pt idx="4831">
                  <c:v>540.5</c:v>
                </c:pt>
                <c:pt idx="4832">
                  <c:v>541</c:v>
                </c:pt>
                <c:pt idx="4833">
                  <c:v>541.5</c:v>
                </c:pt>
                <c:pt idx="4834">
                  <c:v>542</c:v>
                </c:pt>
                <c:pt idx="4835">
                  <c:v>542.5</c:v>
                </c:pt>
                <c:pt idx="4836">
                  <c:v>543</c:v>
                </c:pt>
                <c:pt idx="4837">
                  <c:v>543.5</c:v>
                </c:pt>
                <c:pt idx="4838">
                  <c:v>544</c:v>
                </c:pt>
                <c:pt idx="4839">
                  <c:v>544.5</c:v>
                </c:pt>
                <c:pt idx="4840">
                  <c:v>545</c:v>
                </c:pt>
                <c:pt idx="4841">
                  <c:v>545.5</c:v>
                </c:pt>
                <c:pt idx="4842">
                  <c:v>546</c:v>
                </c:pt>
                <c:pt idx="4843">
                  <c:v>546.5</c:v>
                </c:pt>
                <c:pt idx="4844">
                  <c:v>547</c:v>
                </c:pt>
                <c:pt idx="4845">
                  <c:v>547.5</c:v>
                </c:pt>
                <c:pt idx="4846">
                  <c:v>548</c:v>
                </c:pt>
                <c:pt idx="4847">
                  <c:v>548.5</c:v>
                </c:pt>
                <c:pt idx="4848">
                  <c:v>549</c:v>
                </c:pt>
                <c:pt idx="4849">
                  <c:v>549.5</c:v>
                </c:pt>
                <c:pt idx="4850">
                  <c:v>550</c:v>
                </c:pt>
                <c:pt idx="4851">
                  <c:v>550.5</c:v>
                </c:pt>
                <c:pt idx="4852">
                  <c:v>551</c:v>
                </c:pt>
                <c:pt idx="4853">
                  <c:v>551.5</c:v>
                </c:pt>
                <c:pt idx="4854">
                  <c:v>552</c:v>
                </c:pt>
                <c:pt idx="4855">
                  <c:v>552.5</c:v>
                </c:pt>
                <c:pt idx="4856">
                  <c:v>553</c:v>
                </c:pt>
                <c:pt idx="4857">
                  <c:v>553.5</c:v>
                </c:pt>
                <c:pt idx="4858">
                  <c:v>554</c:v>
                </c:pt>
                <c:pt idx="4859">
                  <c:v>554.5</c:v>
                </c:pt>
                <c:pt idx="4860">
                  <c:v>555</c:v>
                </c:pt>
                <c:pt idx="4861">
                  <c:v>555.5</c:v>
                </c:pt>
                <c:pt idx="4862">
                  <c:v>556</c:v>
                </c:pt>
                <c:pt idx="4863">
                  <c:v>556.5</c:v>
                </c:pt>
                <c:pt idx="4864">
                  <c:v>557</c:v>
                </c:pt>
                <c:pt idx="4865">
                  <c:v>557.5</c:v>
                </c:pt>
                <c:pt idx="4866">
                  <c:v>558</c:v>
                </c:pt>
                <c:pt idx="4867">
                  <c:v>558.5</c:v>
                </c:pt>
                <c:pt idx="4868">
                  <c:v>559</c:v>
                </c:pt>
                <c:pt idx="4869">
                  <c:v>559.5</c:v>
                </c:pt>
                <c:pt idx="4870">
                  <c:v>560</c:v>
                </c:pt>
                <c:pt idx="4871">
                  <c:v>560.5</c:v>
                </c:pt>
                <c:pt idx="4872">
                  <c:v>561</c:v>
                </c:pt>
                <c:pt idx="4873">
                  <c:v>561.5</c:v>
                </c:pt>
                <c:pt idx="4874">
                  <c:v>562</c:v>
                </c:pt>
                <c:pt idx="4875">
                  <c:v>562.5</c:v>
                </c:pt>
                <c:pt idx="4876">
                  <c:v>563</c:v>
                </c:pt>
                <c:pt idx="4877">
                  <c:v>563.5</c:v>
                </c:pt>
                <c:pt idx="4878">
                  <c:v>564</c:v>
                </c:pt>
                <c:pt idx="4879">
                  <c:v>564.5</c:v>
                </c:pt>
                <c:pt idx="4880">
                  <c:v>565</c:v>
                </c:pt>
                <c:pt idx="4881">
                  <c:v>565.5</c:v>
                </c:pt>
                <c:pt idx="4882">
                  <c:v>566</c:v>
                </c:pt>
                <c:pt idx="4883">
                  <c:v>566.5</c:v>
                </c:pt>
                <c:pt idx="4884">
                  <c:v>567</c:v>
                </c:pt>
                <c:pt idx="4885">
                  <c:v>567.5</c:v>
                </c:pt>
                <c:pt idx="4886">
                  <c:v>568</c:v>
                </c:pt>
                <c:pt idx="4887">
                  <c:v>568.5</c:v>
                </c:pt>
                <c:pt idx="4888">
                  <c:v>569</c:v>
                </c:pt>
                <c:pt idx="4889">
                  <c:v>569.5</c:v>
                </c:pt>
                <c:pt idx="4890">
                  <c:v>570</c:v>
                </c:pt>
                <c:pt idx="4891">
                  <c:v>570.5</c:v>
                </c:pt>
                <c:pt idx="4892">
                  <c:v>571</c:v>
                </c:pt>
                <c:pt idx="4893">
                  <c:v>571.5</c:v>
                </c:pt>
                <c:pt idx="4894">
                  <c:v>572</c:v>
                </c:pt>
                <c:pt idx="4895">
                  <c:v>572.5</c:v>
                </c:pt>
                <c:pt idx="4896">
                  <c:v>573</c:v>
                </c:pt>
                <c:pt idx="4897">
                  <c:v>573.5</c:v>
                </c:pt>
                <c:pt idx="4898">
                  <c:v>574</c:v>
                </c:pt>
                <c:pt idx="4899">
                  <c:v>574.5</c:v>
                </c:pt>
                <c:pt idx="4900">
                  <c:v>575</c:v>
                </c:pt>
                <c:pt idx="4901">
                  <c:v>575.5</c:v>
                </c:pt>
                <c:pt idx="4902">
                  <c:v>576</c:v>
                </c:pt>
                <c:pt idx="4903">
                  <c:v>576.5</c:v>
                </c:pt>
                <c:pt idx="4904">
                  <c:v>577</c:v>
                </c:pt>
                <c:pt idx="4905">
                  <c:v>577.5</c:v>
                </c:pt>
                <c:pt idx="4906">
                  <c:v>578</c:v>
                </c:pt>
                <c:pt idx="4907">
                  <c:v>578.5</c:v>
                </c:pt>
                <c:pt idx="4908">
                  <c:v>579</c:v>
                </c:pt>
                <c:pt idx="4909">
                  <c:v>579.5</c:v>
                </c:pt>
                <c:pt idx="4910">
                  <c:v>580</c:v>
                </c:pt>
                <c:pt idx="4911">
                  <c:v>580.5</c:v>
                </c:pt>
                <c:pt idx="4912">
                  <c:v>581</c:v>
                </c:pt>
                <c:pt idx="4913">
                  <c:v>581.5</c:v>
                </c:pt>
                <c:pt idx="4914">
                  <c:v>582</c:v>
                </c:pt>
                <c:pt idx="4915">
                  <c:v>582.5</c:v>
                </c:pt>
                <c:pt idx="4916">
                  <c:v>583</c:v>
                </c:pt>
                <c:pt idx="4917">
                  <c:v>583.5</c:v>
                </c:pt>
                <c:pt idx="4918">
                  <c:v>584</c:v>
                </c:pt>
                <c:pt idx="4919">
                  <c:v>584.5</c:v>
                </c:pt>
                <c:pt idx="4920">
                  <c:v>585</c:v>
                </c:pt>
                <c:pt idx="4921">
                  <c:v>585.5</c:v>
                </c:pt>
                <c:pt idx="4922">
                  <c:v>586</c:v>
                </c:pt>
                <c:pt idx="4923">
                  <c:v>586.5</c:v>
                </c:pt>
                <c:pt idx="4924">
                  <c:v>587</c:v>
                </c:pt>
                <c:pt idx="4925">
                  <c:v>587.5</c:v>
                </c:pt>
                <c:pt idx="4926">
                  <c:v>588</c:v>
                </c:pt>
                <c:pt idx="4927">
                  <c:v>588.5</c:v>
                </c:pt>
                <c:pt idx="4928">
                  <c:v>589</c:v>
                </c:pt>
                <c:pt idx="4929">
                  <c:v>589.5</c:v>
                </c:pt>
                <c:pt idx="4930">
                  <c:v>590</c:v>
                </c:pt>
                <c:pt idx="4931">
                  <c:v>590.5</c:v>
                </c:pt>
                <c:pt idx="4932">
                  <c:v>591</c:v>
                </c:pt>
                <c:pt idx="4933">
                  <c:v>591.5</c:v>
                </c:pt>
                <c:pt idx="4934">
                  <c:v>592</c:v>
                </c:pt>
                <c:pt idx="4935">
                  <c:v>592.5</c:v>
                </c:pt>
                <c:pt idx="4936">
                  <c:v>593</c:v>
                </c:pt>
                <c:pt idx="4937">
                  <c:v>593.5</c:v>
                </c:pt>
                <c:pt idx="4938">
                  <c:v>594</c:v>
                </c:pt>
                <c:pt idx="4939">
                  <c:v>594.5</c:v>
                </c:pt>
                <c:pt idx="4940">
                  <c:v>595</c:v>
                </c:pt>
                <c:pt idx="4941">
                  <c:v>595.5</c:v>
                </c:pt>
                <c:pt idx="4942">
                  <c:v>596</c:v>
                </c:pt>
                <c:pt idx="4943">
                  <c:v>596.5</c:v>
                </c:pt>
                <c:pt idx="4944">
                  <c:v>597</c:v>
                </c:pt>
                <c:pt idx="4945">
                  <c:v>597.5</c:v>
                </c:pt>
                <c:pt idx="4946">
                  <c:v>598</c:v>
                </c:pt>
                <c:pt idx="4947">
                  <c:v>598.5</c:v>
                </c:pt>
                <c:pt idx="4948">
                  <c:v>599</c:v>
                </c:pt>
                <c:pt idx="4949">
                  <c:v>599.5</c:v>
                </c:pt>
                <c:pt idx="4950">
                  <c:v>600</c:v>
                </c:pt>
                <c:pt idx="4951">
                  <c:v>600.5</c:v>
                </c:pt>
                <c:pt idx="4952">
                  <c:v>601</c:v>
                </c:pt>
                <c:pt idx="4953">
                  <c:v>601.5</c:v>
                </c:pt>
                <c:pt idx="4954">
                  <c:v>602</c:v>
                </c:pt>
                <c:pt idx="4955">
                  <c:v>602.5</c:v>
                </c:pt>
                <c:pt idx="4956">
                  <c:v>603</c:v>
                </c:pt>
                <c:pt idx="4957">
                  <c:v>603.5</c:v>
                </c:pt>
                <c:pt idx="4958">
                  <c:v>604</c:v>
                </c:pt>
                <c:pt idx="4959">
                  <c:v>604.5</c:v>
                </c:pt>
                <c:pt idx="4960">
                  <c:v>605</c:v>
                </c:pt>
                <c:pt idx="4961">
                  <c:v>605.5</c:v>
                </c:pt>
                <c:pt idx="4962">
                  <c:v>606</c:v>
                </c:pt>
                <c:pt idx="4963">
                  <c:v>606.5</c:v>
                </c:pt>
                <c:pt idx="4964">
                  <c:v>607</c:v>
                </c:pt>
                <c:pt idx="4965">
                  <c:v>607.5</c:v>
                </c:pt>
                <c:pt idx="4966">
                  <c:v>608</c:v>
                </c:pt>
                <c:pt idx="4967">
                  <c:v>608.5</c:v>
                </c:pt>
                <c:pt idx="4968">
                  <c:v>609</c:v>
                </c:pt>
                <c:pt idx="4969">
                  <c:v>609.5</c:v>
                </c:pt>
                <c:pt idx="4970">
                  <c:v>610</c:v>
                </c:pt>
                <c:pt idx="4971">
                  <c:v>610.5</c:v>
                </c:pt>
                <c:pt idx="4972">
                  <c:v>611</c:v>
                </c:pt>
                <c:pt idx="4973">
                  <c:v>611.5</c:v>
                </c:pt>
                <c:pt idx="4974">
                  <c:v>612</c:v>
                </c:pt>
                <c:pt idx="4975">
                  <c:v>612.5</c:v>
                </c:pt>
                <c:pt idx="4976">
                  <c:v>613</c:v>
                </c:pt>
                <c:pt idx="4977">
                  <c:v>613.5</c:v>
                </c:pt>
                <c:pt idx="4978">
                  <c:v>614</c:v>
                </c:pt>
                <c:pt idx="4979">
                  <c:v>614.5</c:v>
                </c:pt>
                <c:pt idx="4980">
                  <c:v>615</c:v>
                </c:pt>
                <c:pt idx="4981">
                  <c:v>615.5</c:v>
                </c:pt>
                <c:pt idx="4982">
                  <c:v>616</c:v>
                </c:pt>
                <c:pt idx="4983">
                  <c:v>616.5</c:v>
                </c:pt>
                <c:pt idx="4984">
                  <c:v>617</c:v>
                </c:pt>
                <c:pt idx="4985">
                  <c:v>617.5</c:v>
                </c:pt>
                <c:pt idx="4986">
                  <c:v>618</c:v>
                </c:pt>
                <c:pt idx="4987">
                  <c:v>618.5</c:v>
                </c:pt>
                <c:pt idx="4988">
                  <c:v>619</c:v>
                </c:pt>
                <c:pt idx="4989">
                  <c:v>619.5</c:v>
                </c:pt>
                <c:pt idx="4990">
                  <c:v>620</c:v>
                </c:pt>
                <c:pt idx="4991">
                  <c:v>620.5</c:v>
                </c:pt>
                <c:pt idx="4992">
                  <c:v>621</c:v>
                </c:pt>
                <c:pt idx="4993">
                  <c:v>621.5</c:v>
                </c:pt>
                <c:pt idx="4994">
                  <c:v>622</c:v>
                </c:pt>
                <c:pt idx="4995">
                  <c:v>622.5</c:v>
                </c:pt>
                <c:pt idx="4996">
                  <c:v>623</c:v>
                </c:pt>
                <c:pt idx="4997">
                  <c:v>623.5</c:v>
                </c:pt>
                <c:pt idx="4998">
                  <c:v>624</c:v>
                </c:pt>
                <c:pt idx="4999">
                  <c:v>624.5</c:v>
                </c:pt>
                <c:pt idx="5000">
                  <c:v>625</c:v>
                </c:pt>
                <c:pt idx="5001">
                  <c:v>625.5</c:v>
                </c:pt>
                <c:pt idx="5002">
                  <c:v>626</c:v>
                </c:pt>
                <c:pt idx="5003">
                  <c:v>626.5</c:v>
                </c:pt>
                <c:pt idx="5004">
                  <c:v>627</c:v>
                </c:pt>
                <c:pt idx="5005">
                  <c:v>627.5</c:v>
                </c:pt>
                <c:pt idx="5006">
                  <c:v>628</c:v>
                </c:pt>
                <c:pt idx="5007">
                  <c:v>628.5</c:v>
                </c:pt>
                <c:pt idx="5008">
                  <c:v>629</c:v>
                </c:pt>
                <c:pt idx="5009">
                  <c:v>629.5</c:v>
                </c:pt>
                <c:pt idx="5010">
                  <c:v>630</c:v>
                </c:pt>
                <c:pt idx="5011">
                  <c:v>630.5</c:v>
                </c:pt>
                <c:pt idx="5012">
                  <c:v>631</c:v>
                </c:pt>
                <c:pt idx="5013">
                  <c:v>631.5</c:v>
                </c:pt>
                <c:pt idx="5014">
                  <c:v>632</c:v>
                </c:pt>
                <c:pt idx="5015">
                  <c:v>632.5</c:v>
                </c:pt>
                <c:pt idx="5016">
                  <c:v>633</c:v>
                </c:pt>
                <c:pt idx="5017">
                  <c:v>633.5</c:v>
                </c:pt>
                <c:pt idx="5018">
                  <c:v>634</c:v>
                </c:pt>
                <c:pt idx="5019">
                  <c:v>634.5</c:v>
                </c:pt>
                <c:pt idx="5020">
                  <c:v>635</c:v>
                </c:pt>
                <c:pt idx="5021">
                  <c:v>635.5</c:v>
                </c:pt>
                <c:pt idx="5022">
                  <c:v>636</c:v>
                </c:pt>
                <c:pt idx="5023">
                  <c:v>636.5</c:v>
                </c:pt>
                <c:pt idx="5024">
                  <c:v>637</c:v>
                </c:pt>
                <c:pt idx="5025">
                  <c:v>637.5</c:v>
                </c:pt>
                <c:pt idx="5026">
                  <c:v>638</c:v>
                </c:pt>
                <c:pt idx="5027">
                  <c:v>638.5</c:v>
                </c:pt>
                <c:pt idx="5028">
                  <c:v>639</c:v>
                </c:pt>
                <c:pt idx="5029">
                  <c:v>639.5</c:v>
                </c:pt>
                <c:pt idx="5030">
                  <c:v>640</c:v>
                </c:pt>
                <c:pt idx="5031">
                  <c:v>640.5</c:v>
                </c:pt>
                <c:pt idx="5032">
                  <c:v>641</c:v>
                </c:pt>
                <c:pt idx="5033">
                  <c:v>641.5</c:v>
                </c:pt>
                <c:pt idx="5034">
                  <c:v>642</c:v>
                </c:pt>
                <c:pt idx="5035">
                  <c:v>642.5</c:v>
                </c:pt>
                <c:pt idx="5036">
                  <c:v>643</c:v>
                </c:pt>
                <c:pt idx="5037">
                  <c:v>643.5</c:v>
                </c:pt>
                <c:pt idx="5038">
                  <c:v>644</c:v>
                </c:pt>
                <c:pt idx="5039">
                  <c:v>644.5</c:v>
                </c:pt>
                <c:pt idx="5040">
                  <c:v>645</c:v>
                </c:pt>
                <c:pt idx="5041">
                  <c:v>645.5</c:v>
                </c:pt>
                <c:pt idx="5042">
                  <c:v>646</c:v>
                </c:pt>
                <c:pt idx="5043">
                  <c:v>646.5</c:v>
                </c:pt>
                <c:pt idx="5044">
                  <c:v>647</c:v>
                </c:pt>
                <c:pt idx="5045">
                  <c:v>647.5</c:v>
                </c:pt>
                <c:pt idx="5046">
                  <c:v>648</c:v>
                </c:pt>
                <c:pt idx="5047">
                  <c:v>648.5</c:v>
                </c:pt>
                <c:pt idx="5048">
                  <c:v>649</c:v>
                </c:pt>
                <c:pt idx="5049">
                  <c:v>649.5</c:v>
                </c:pt>
                <c:pt idx="5050">
                  <c:v>650</c:v>
                </c:pt>
                <c:pt idx="5051">
                  <c:v>650.5</c:v>
                </c:pt>
                <c:pt idx="5052">
                  <c:v>651</c:v>
                </c:pt>
                <c:pt idx="5053">
                  <c:v>651.5</c:v>
                </c:pt>
                <c:pt idx="5054">
                  <c:v>652</c:v>
                </c:pt>
                <c:pt idx="5055">
                  <c:v>652.5</c:v>
                </c:pt>
                <c:pt idx="5056">
                  <c:v>653</c:v>
                </c:pt>
                <c:pt idx="5057">
                  <c:v>653.5</c:v>
                </c:pt>
                <c:pt idx="5058">
                  <c:v>654</c:v>
                </c:pt>
                <c:pt idx="5059">
                  <c:v>654.5</c:v>
                </c:pt>
                <c:pt idx="5060">
                  <c:v>655</c:v>
                </c:pt>
                <c:pt idx="5061">
                  <c:v>655.5</c:v>
                </c:pt>
                <c:pt idx="5062">
                  <c:v>656</c:v>
                </c:pt>
                <c:pt idx="5063">
                  <c:v>656.5</c:v>
                </c:pt>
                <c:pt idx="5064">
                  <c:v>657</c:v>
                </c:pt>
                <c:pt idx="5065">
                  <c:v>657.5</c:v>
                </c:pt>
                <c:pt idx="5066">
                  <c:v>658</c:v>
                </c:pt>
                <c:pt idx="5067">
                  <c:v>658.5</c:v>
                </c:pt>
                <c:pt idx="5068">
                  <c:v>659</c:v>
                </c:pt>
                <c:pt idx="5069">
                  <c:v>659.5</c:v>
                </c:pt>
                <c:pt idx="5070">
                  <c:v>660</c:v>
                </c:pt>
                <c:pt idx="5071">
                  <c:v>660.5</c:v>
                </c:pt>
                <c:pt idx="5072">
                  <c:v>661</c:v>
                </c:pt>
                <c:pt idx="5073">
                  <c:v>661.5</c:v>
                </c:pt>
                <c:pt idx="5074">
                  <c:v>662</c:v>
                </c:pt>
                <c:pt idx="5075">
                  <c:v>662.5</c:v>
                </c:pt>
                <c:pt idx="5076">
                  <c:v>663</c:v>
                </c:pt>
                <c:pt idx="5077">
                  <c:v>663.5</c:v>
                </c:pt>
                <c:pt idx="5078">
                  <c:v>664</c:v>
                </c:pt>
                <c:pt idx="5079">
                  <c:v>664.5</c:v>
                </c:pt>
                <c:pt idx="5080">
                  <c:v>665</c:v>
                </c:pt>
                <c:pt idx="5081">
                  <c:v>665.5</c:v>
                </c:pt>
                <c:pt idx="5082">
                  <c:v>666</c:v>
                </c:pt>
                <c:pt idx="5083">
                  <c:v>666.5</c:v>
                </c:pt>
                <c:pt idx="5084">
                  <c:v>667</c:v>
                </c:pt>
                <c:pt idx="5085">
                  <c:v>667.5</c:v>
                </c:pt>
                <c:pt idx="5086">
                  <c:v>668</c:v>
                </c:pt>
                <c:pt idx="5087">
                  <c:v>668.5</c:v>
                </c:pt>
                <c:pt idx="5088">
                  <c:v>669</c:v>
                </c:pt>
                <c:pt idx="5089">
                  <c:v>669.5</c:v>
                </c:pt>
                <c:pt idx="5090">
                  <c:v>670</c:v>
                </c:pt>
                <c:pt idx="5091">
                  <c:v>670.5</c:v>
                </c:pt>
                <c:pt idx="5092">
                  <c:v>671</c:v>
                </c:pt>
                <c:pt idx="5093">
                  <c:v>671.5</c:v>
                </c:pt>
                <c:pt idx="5094">
                  <c:v>672</c:v>
                </c:pt>
                <c:pt idx="5095">
                  <c:v>672.5</c:v>
                </c:pt>
                <c:pt idx="5096">
                  <c:v>673</c:v>
                </c:pt>
                <c:pt idx="5097">
                  <c:v>673.5</c:v>
                </c:pt>
                <c:pt idx="5098">
                  <c:v>674</c:v>
                </c:pt>
                <c:pt idx="5099">
                  <c:v>674.5</c:v>
                </c:pt>
                <c:pt idx="5100">
                  <c:v>675</c:v>
                </c:pt>
                <c:pt idx="5101">
                  <c:v>675.5</c:v>
                </c:pt>
                <c:pt idx="5102">
                  <c:v>676</c:v>
                </c:pt>
                <c:pt idx="5103">
                  <c:v>676.5</c:v>
                </c:pt>
                <c:pt idx="5104">
                  <c:v>677</c:v>
                </c:pt>
                <c:pt idx="5105">
                  <c:v>677.5</c:v>
                </c:pt>
                <c:pt idx="5106">
                  <c:v>678</c:v>
                </c:pt>
                <c:pt idx="5107">
                  <c:v>678.5</c:v>
                </c:pt>
                <c:pt idx="5108">
                  <c:v>679</c:v>
                </c:pt>
                <c:pt idx="5109">
                  <c:v>679.5</c:v>
                </c:pt>
                <c:pt idx="5110">
                  <c:v>680</c:v>
                </c:pt>
                <c:pt idx="5111">
                  <c:v>680.5</c:v>
                </c:pt>
                <c:pt idx="5112">
                  <c:v>681</c:v>
                </c:pt>
                <c:pt idx="5113">
                  <c:v>681.5</c:v>
                </c:pt>
                <c:pt idx="5114">
                  <c:v>682</c:v>
                </c:pt>
                <c:pt idx="5115">
                  <c:v>682.5</c:v>
                </c:pt>
                <c:pt idx="5116">
                  <c:v>683</c:v>
                </c:pt>
                <c:pt idx="5117">
                  <c:v>683.5</c:v>
                </c:pt>
                <c:pt idx="5118">
                  <c:v>684</c:v>
                </c:pt>
                <c:pt idx="5119">
                  <c:v>684.5</c:v>
                </c:pt>
                <c:pt idx="5120">
                  <c:v>685</c:v>
                </c:pt>
                <c:pt idx="5121">
                  <c:v>685.5</c:v>
                </c:pt>
                <c:pt idx="5122">
                  <c:v>686</c:v>
                </c:pt>
                <c:pt idx="5123">
                  <c:v>686.5</c:v>
                </c:pt>
                <c:pt idx="5124">
                  <c:v>687</c:v>
                </c:pt>
                <c:pt idx="5125">
                  <c:v>687.5</c:v>
                </c:pt>
                <c:pt idx="5126">
                  <c:v>688</c:v>
                </c:pt>
                <c:pt idx="5127">
                  <c:v>688.5</c:v>
                </c:pt>
                <c:pt idx="5128">
                  <c:v>689</c:v>
                </c:pt>
                <c:pt idx="5129">
                  <c:v>689.5</c:v>
                </c:pt>
                <c:pt idx="5130">
                  <c:v>690</c:v>
                </c:pt>
                <c:pt idx="5131">
                  <c:v>690.5</c:v>
                </c:pt>
                <c:pt idx="5132">
                  <c:v>691</c:v>
                </c:pt>
                <c:pt idx="5133">
                  <c:v>691.5</c:v>
                </c:pt>
                <c:pt idx="5134">
                  <c:v>692</c:v>
                </c:pt>
                <c:pt idx="5135">
                  <c:v>692.5</c:v>
                </c:pt>
                <c:pt idx="5136">
                  <c:v>693</c:v>
                </c:pt>
                <c:pt idx="5137">
                  <c:v>693.5</c:v>
                </c:pt>
                <c:pt idx="5138">
                  <c:v>694</c:v>
                </c:pt>
                <c:pt idx="5139">
                  <c:v>694.5</c:v>
                </c:pt>
                <c:pt idx="5140">
                  <c:v>695</c:v>
                </c:pt>
                <c:pt idx="5141">
                  <c:v>695.5</c:v>
                </c:pt>
                <c:pt idx="5142">
                  <c:v>696</c:v>
                </c:pt>
                <c:pt idx="5143">
                  <c:v>696.5</c:v>
                </c:pt>
                <c:pt idx="5144">
                  <c:v>697</c:v>
                </c:pt>
                <c:pt idx="5145">
                  <c:v>697.5</c:v>
                </c:pt>
                <c:pt idx="5146">
                  <c:v>698</c:v>
                </c:pt>
                <c:pt idx="5147">
                  <c:v>698.5</c:v>
                </c:pt>
                <c:pt idx="5148">
                  <c:v>699</c:v>
                </c:pt>
                <c:pt idx="5149">
                  <c:v>699.5</c:v>
                </c:pt>
                <c:pt idx="5150">
                  <c:v>700</c:v>
                </c:pt>
                <c:pt idx="5151">
                  <c:v>700.5</c:v>
                </c:pt>
                <c:pt idx="5152">
                  <c:v>701</c:v>
                </c:pt>
                <c:pt idx="5153">
                  <c:v>701.5</c:v>
                </c:pt>
                <c:pt idx="5154">
                  <c:v>702</c:v>
                </c:pt>
                <c:pt idx="5155">
                  <c:v>702.5</c:v>
                </c:pt>
                <c:pt idx="5156">
                  <c:v>703</c:v>
                </c:pt>
                <c:pt idx="5157">
                  <c:v>703.5</c:v>
                </c:pt>
                <c:pt idx="5158">
                  <c:v>704</c:v>
                </c:pt>
                <c:pt idx="5159">
                  <c:v>704.5</c:v>
                </c:pt>
                <c:pt idx="5160">
                  <c:v>705</c:v>
                </c:pt>
                <c:pt idx="5161">
                  <c:v>705.5</c:v>
                </c:pt>
                <c:pt idx="5162">
                  <c:v>706</c:v>
                </c:pt>
                <c:pt idx="5163">
                  <c:v>706.5</c:v>
                </c:pt>
                <c:pt idx="5164">
                  <c:v>707</c:v>
                </c:pt>
                <c:pt idx="5165">
                  <c:v>707.5</c:v>
                </c:pt>
                <c:pt idx="5166">
                  <c:v>708</c:v>
                </c:pt>
                <c:pt idx="5167">
                  <c:v>708.5</c:v>
                </c:pt>
                <c:pt idx="5168">
                  <c:v>709</c:v>
                </c:pt>
                <c:pt idx="5169">
                  <c:v>709.5</c:v>
                </c:pt>
                <c:pt idx="5170">
                  <c:v>710</c:v>
                </c:pt>
                <c:pt idx="5171">
                  <c:v>710.5</c:v>
                </c:pt>
                <c:pt idx="5172">
                  <c:v>711</c:v>
                </c:pt>
                <c:pt idx="5173">
                  <c:v>711.5</c:v>
                </c:pt>
                <c:pt idx="5174">
                  <c:v>712</c:v>
                </c:pt>
                <c:pt idx="5175">
                  <c:v>712.5</c:v>
                </c:pt>
                <c:pt idx="5176">
                  <c:v>713</c:v>
                </c:pt>
                <c:pt idx="5177">
                  <c:v>713.5</c:v>
                </c:pt>
                <c:pt idx="5178">
                  <c:v>714</c:v>
                </c:pt>
                <c:pt idx="5179">
                  <c:v>714.5</c:v>
                </c:pt>
                <c:pt idx="5180">
                  <c:v>715</c:v>
                </c:pt>
                <c:pt idx="5181">
                  <c:v>715.5</c:v>
                </c:pt>
                <c:pt idx="5182">
                  <c:v>716</c:v>
                </c:pt>
                <c:pt idx="5183">
                  <c:v>716.5</c:v>
                </c:pt>
                <c:pt idx="5184">
                  <c:v>717</c:v>
                </c:pt>
                <c:pt idx="5185">
                  <c:v>717.5</c:v>
                </c:pt>
                <c:pt idx="5186">
                  <c:v>718</c:v>
                </c:pt>
                <c:pt idx="5187">
                  <c:v>718.5</c:v>
                </c:pt>
                <c:pt idx="5188">
                  <c:v>719</c:v>
                </c:pt>
                <c:pt idx="5189">
                  <c:v>719.5</c:v>
                </c:pt>
                <c:pt idx="5190">
                  <c:v>720</c:v>
                </c:pt>
                <c:pt idx="5191">
                  <c:v>720.5</c:v>
                </c:pt>
                <c:pt idx="5192">
                  <c:v>721</c:v>
                </c:pt>
                <c:pt idx="5193">
                  <c:v>721.5</c:v>
                </c:pt>
                <c:pt idx="5194">
                  <c:v>722</c:v>
                </c:pt>
                <c:pt idx="5195">
                  <c:v>722.5</c:v>
                </c:pt>
                <c:pt idx="5196">
                  <c:v>723</c:v>
                </c:pt>
                <c:pt idx="5197">
                  <c:v>723.5</c:v>
                </c:pt>
                <c:pt idx="5198">
                  <c:v>724</c:v>
                </c:pt>
                <c:pt idx="5199">
                  <c:v>724.5</c:v>
                </c:pt>
                <c:pt idx="5200">
                  <c:v>725</c:v>
                </c:pt>
                <c:pt idx="5201">
                  <c:v>725.5</c:v>
                </c:pt>
                <c:pt idx="5202">
                  <c:v>726</c:v>
                </c:pt>
                <c:pt idx="5203">
                  <c:v>726.5</c:v>
                </c:pt>
                <c:pt idx="5204">
                  <c:v>727</c:v>
                </c:pt>
                <c:pt idx="5205">
                  <c:v>727.5</c:v>
                </c:pt>
                <c:pt idx="5206">
                  <c:v>728</c:v>
                </c:pt>
                <c:pt idx="5207">
                  <c:v>728.5</c:v>
                </c:pt>
                <c:pt idx="5208">
                  <c:v>729</c:v>
                </c:pt>
                <c:pt idx="5209">
                  <c:v>729.5</c:v>
                </c:pt>
                <c:pt idx="5210">
                  <c:v>730</c:v>
                </c:pt>
                <c:pt idx="5211">
                  <c:v>730.5</c:v>
                </c:pt>
                <c:pt idx="5212">
                  <c:v>731</c:v>
                </c:pt>
                <c:pt idx="5213">
                  <c:v>731.5</c:v>
                </c:pt>
                <c:pt idx="5214">
                  <c:v>732</c:v>
                </c:pt>
                <c:pt idx="5215">
                  <c:v>732.5</c:v>
                </c:pt>
                <c:pt idx="5216">
                  <c:v>733</c:v>
                </c:pt>
                <c:pt idx="5217">
                  <c:v>733.5</c:v>
                </c:pt>
                <c:pt idx="5218">
                  <c:v>734</c:v>
                </c:pt>
                <c:pt idx="5219">
                  <c:v>734.5</c:v>
                </c:pt>
                <c:pt idx="5220">
                  <c:v>735</c:v>
                </c:pt>
                <c:pt idx="5221">
                  <c:v>735.5</c:v>
                </c:pt>
                <c:pt idx="5222">
                  <c:v>736</c:v>
                </c:pt>
                <c:pt idx="5223">
                  <c:v>736.5</c:v>
                </c:pt>
                <c:pt idx="5224">
                  <c:v>737</c:v>
                </c:pt>
                <c:pt idx="5225">
                  <c:v>737.5</c:v>
                </c:pt>
                <c:pt idx="5226">
                  <c:v>738</c:v>
                </c:pt>
                <c:pt idx="5227">
                  <c:v>738.5</c:v>
                </c:pt>
                <c:pt idx="5228">
                  <c:v>739</c:v>
                </c:pt>
                <c:pt idx="5229">
                  <c:v>739.5</c:v>
                </c:pt>
                <c:pt idx="5230">
                  <c:v>740</c:v>
                </c:pt>
                <c:pt idx="5231">
                  <c:v>740.5</c:v>
                </c:pt>
                <c:pt idx="5232">
                  <c:v>741</c:v>
                </c:pt>
                <c:pt idx="5233">
                  <c:v>741.5</c:v>
                </c:pt>
                <c:pt idx="5234">
                  <c:v>742</c:v>
                </c:pt>
                <c:pt idx="5235">
                  <c:v>742.5</c:v>
                </c:pt>
                <c:pt idx="5236">
                  <c:v>743</c:v>
                </c:pt>
                <c:pt idx="5237">
                  <c:v>743.5</c:v>
                </c:pt>
                <c:pt idx="5238">
                  <c:v>744</c:v>
                </c:pt>
                <c:pt idx="5239">
                  <c:v>744.5</c:v>
                </c:pt>
                <c:pt idx="5240">
                  <c:v>745</c:v>
                </c:pt>
                <c:pt idx="5241">
                  <c:v>745.5</c:v>
                </c:pt>
                <c:pt idx="5242">
                  <c:v>746</c:v>
                </c:pt>
                <c:pt idx="5243">
                  <c:v>746.5</c:v>
                </c:pt>
                <c:pt idx="5244">
                  <c:v>747</c:v>
                </c:pt>
                <c:pt idx="5245">
                  <c:v>747.5</c:v>
                </c:pt>
                <c:pt idx="5246">
                  <c:v>748</c:v>
                </c:pt>
                <c:pt idx="5247">
                  <c:v>748.5</c:v>
                </c:pt>
                <c:pt idx="5248">
                  <c:v>749</c:v>
                </c:pt>
                <c:pt idx="5249">
                  <c:v>749.5</c:v>
                </c:pt>
                <c:pt idx="5250">
                  <c:v>750</c:v>
                </c:pt>
                <c:pt idx="5251">
                  <c:v>750.5</c:v>
                </c:pt>
                <c:pt idx="5252">
                  <c:v>751</c:v>
                </c:pt>
                <c:pt idx="5253">
                  <c:v>751.5</c:v>
                </c:pt>
                <c:pt idx="5254">
                  <c:v>752</c:v>
                </c:pt>
                <c:pt idx="5255">
                  <c:v>752.5</c:v>
                </c:pt>
                <c:pt idx="5256">
                  <c:v>753</c:v>
                </c:pt>
                <c:pt idx="5257">
                  <c:v>753.5</c:v>
                </c:pt>
                <c:pt idx="5258">
                  <c:v>754</c:v>
                </c:pt>
                <c:pt idx="5259">
                  <c:v>754.5</c:v>
                </c:pt>
                <c:pt idx="5260">
                  <c:v>755</c:v>
                </c:pt>
                <c:pt idx="5261">
                  <c:v>755.5</c:v>
                </c:pt>
                <c:pt idx="5262">
                  <c:v>756</c:v>
                </c:pt>
                <c:pt idx="5263">
                  <c:v>756.5</c:v>
                </c:pt>
                <c:pt idx="5264">
                  <c:v>757</c:v>
                </c:pt>
                <c:pt idx="5265">
                  <c:v>757.5</c:v>
                </c:pt>
                <c:pt idx="5266">
                  <c:v>758</c:v>
                </c:pt>
                <c:pt idx="5267">
                  <c:v>758.5</c:v>
                </c:pt>
                <c:pt idx="5268">
                  <c:v>759</c:v>
                </c:pt>
                <c:pt idx="5269">
                  <c:v>759.5</c:v>
                </c:pt>
                <c:pt idx="5270">
                  <c:v>760</c:v>
                </c:pt>
                <c:pt idx="5271">
                  <c:v>760.5</c:v>
                </c:pt>
                <c:pt idx="5272">
                  <c:v>761</c:v>
                </c:pt>
                <c:pt idx="5273">
                  <c:v>761.5</c:v>
                </c:pt>
                <c:pt idx="5274">
                  <c:v>762</c:v>
                </c:pt>
                <c:pt idx="5275">
                  <c:v>762.5</c:v>
                </c:pt>
                <c:pt idx="5276">
                  <c:v>763</c:v>
                </c:pt>
                <c:pt idx="5277">
                  <c:v>763.5</c:v>
                </c:pt>
                <c:pt idx="5278">
                  <c:v>764</c:v>
                </c:pt>
                <c:pt idx="5279">
                  <c:v>764.5</c:v>
                </c:pt>
                <c:pt idx="5280">
                  <c:v>765</c:v>
                </c:pt>
                <c:pt idx="5281">
                  <c:v>765.5</c:v>
                </c:pt>
                <c:pt idx="5282">
                  <c:v>766</c:v>
                </c:pt>
                <c:pt idx="5283">
                  <c:v>766.5</c:v>
                </c:pt>
                <c:pt idx="5284">
                  <c:v>767</c:v>
                </c:pt>
                <c:pt idx="5285">
                  <c:v>767.5</c:v>
                </c:pt>
                <c:pt idx="5286">
                  <c:v>768</c:v>
                </c:pt>
                <c:pt idx="5287">
                  <c:v>768.5</c:v>
                </c:pt>
                <c:pt idx="5288">
                  <c:v>769</c:v>
                </c:pt>
                <c:pt idx="5289">
                  <c:v>769.5</c:v>
                </c:pt>
                <c:pt idx="5290">
                  <c:v>770</c:v>
                </c:pt>
                <c:pt idx="5291">
                  <c:v>770.5</c:v>
                </c:pt>
                <c:pt idx="5292">
                  <c:v>771</c:v>
                </c:pt>
                <c:pt idx="5293">
                  <c:v>771.5</c:v>
                </c:pt>
                <c:pt idx="5294">
                  <c:v>772</c:v>
                </c:pt>
                <c:pt idx="5295">
                  <c:v>772.5</c:v>
                </c:pt>
                <c:pt idx="5296">
                  <c:v>773</c:v>
                </c:pt>
                <c:pt idx="5297">
                  <c:v>773.5</c:v>
                </c:pt>
                <c:pt idx="5298">
                  <c:v>774</c:v>
                </c:pt>
                <c:pt idx="5299">
                  <c:v>774.5</c:v>
                </c:pt>
                <c:pt idx="5300">
                  <c:v>775</c:v>
                </c:pt>
                <c:pt idx="5301">
                  <c:v>775.5</c:v>
                </c:pt>
                <c:pt idx="5302">
                  <c:v>776</c:v>
                </c:pt>
                <c:pt idx="5303">
                  <c:v>776.5</c:v>
                </c:pt>
                <c:pt idx="5304">
                  <c:v>777</c:v>
                </c:pt>
                <c:pt idx="5305">
                  <c:v>777.5</c:v>
                </c:pt>
                <c:pt idx="5306">
                  <c:v>778</c:v>
                </c:pt>
                <c:pt idx="5307">
                  <c:v>778.5</c:v>
                </c:pt>
                <c:pt idx="5308">
                  <c:v>779</c:v>
                </c:pt>
                <c:pt idx="5309">
                  <c:v>779.5</c:v>
                </c:pt>
                <c:pt idx="5310">
                  <c:v>780</c:v>
                </c:pt>
                <c:pt idx="5311">
                  <c:v>780.5</c:v>
                </c:pt>
                <c:pt idx="5312">
                  <c:v>781</c:v>
                </c:pt>
                <c:pt idx="5313">
                  <c:v>781.5</c:v>
                </c:pt>
                <c:pt idx="5314">
                  <c:v>782</c:v>
                </c:pt>
                <c:pt idx="5315">
                  <c:v>782.5</c:v>
                </c:pt>
                <c:pt idx="5316">
                  <c:v>783</c:v>
                </c:pt>
                <c:pt idx="5317">
                  <c:v>783.5</c:v>
                </c:pt>
                <c:pt idx="5318">
                  <c:v>784</c:v>
                </c:pt>
                <c:pt idx="5319">
                  <c:v>784.5</c:v>
                </c:pt>
                <c:pt idx="5320">
                  <c:v>785</c:v>
                </c:pt>
                <c:pt idx="5321">
                  <c:v>785.5</c:v>
                </c:pt>
                <c:pt idx="5322">
                  <c:v>786</c:v>
                </c:pt>
                <c:pt idx="5323">
                  <c:v>786.5</c:v>
                </c:pt>
                <c:pt idx="5324">
                  <c:v>787</c:v>
                </c:pt>
                <c:pt idx="5325">
                  <c:v>787.5</c:v>
                </c:pt>
                <c:pt idx="5326">
                  <c:v>788</c:v>
                </c:pt>
                <c:pt idx="5327">
                  <c:v>788.5</c:v>
                </c:pt>
                <c:pt idx="5328">
                  <c:v>789</c:v>
                </c:pt>
                <c:pt idx="5329">
                  <c:v>789.5</c:v>
                </c:pt>
                <c:pt idx="5330">
                  <c:v>790</c:v>
                </c:pt>
                <c:pt idx="5331">
                  <c:v>790.5</c:v>
                </c:pt>
                <c:pt idx="5332">
                  <c:v>791</c:v>
                </c:pt>
                <c:pt idx="5333">
                  <c:v>791.5</c:v>
                </c:pt>
                <c:pt idx="5334">
                  <c:v>792</c:v>
                </c:pt>
                <c:pt idx="5335">
                  <c:v>792.5</c:v>
                </c:pt>
                <c:pt idx="5336">
                  <c:v>793</c:v>
                </c:pt>
                <c:pt idx="5337">
                  <c:v>793.5</c:v>
                </c:pt>
                <c:pt idx="5338">
                  <c:v>794</c:v>
                </c:pt>
                <c:pt idx="5339">
                  <c:v>794.5</c:v>
                </c:pt>
                <c:pt idx="5340">
                  <c:v>795</c:v>
                </c:pt>
                <c:pt idx="5341">
                  <c:v>795.5</c:v>
                </c:pt>
                <c:pt idx="5342">
                  <c:v>796</c:v>
                </c:pt>
                <c:pt idx="5343">
                  <c:v>796.5</c:v>
                </c:pt>
                <c:pt idx="5344">
                  <c:v>797</c:v>
                </c:pt>
                <c:pt idx="5345">
                  <c:v>797.5</c:v>
                </c:pt>
                <c:pt idx="5346">
                  <c:v>798</c:v>
                </c:pt>
                <c:pt idx="5347">
                  <c:v>798.5</c:v>
                </c:pt>
                <c:pt idx="5348">
                  <c:v>799</c:v>
                </c:pt>
                <c:pt idx="5349">
                  <c:v>799.5</c:v>
                </c:pt>
                <c:pt idx="5350">
                  <c:v>800</c:v>
                </c:pt>
                <c:pt idx="5351">
                  <c:v>800.5</c:v>
                </c:pt>
                <c:pt idx="5352">
                  <c:v>801</c:v>
                </c:pt>
                <c:pt idx="5353">
                  <c:v>801.5</c:v>
                </c:pt>
                <c:pt idx="5354">
                  <c:v>802</c:v>
                </c:pt>
                <c:pt idx="5355">
                  <c:v>802.5</c:v>
                </c:pt>
                <c:pt idx="5356">
                  <c:v>803</c:v>
                </c:pt>
                <c:pt idx="5357">
                  <c:v>803.5</c:v>
                </c:pt>
                <c:pt idx="5358">
                  <c:v>804</c:v>
                </c:pt>
                <c:pt idx="5359">
                  <c:v>804.5</c:v>
                </c:pt>
                <c:pt idx="5360">
                  <c:v>805</c:v>
                </c:pt>
                <c:pt idx="5361">
                  <c:v>805.5</c:v>
                </c:pt>
                <c:pt idx="5362">
                  <c:v>806</c:v>
                </c:pt>
                <c:pt idx="5363">
                  <c:v>806.5</c:v>
                </c:pt>
                <c:pt idx="5364">
                  <c:v>807</c:v>
                </c:pt>
                <c:pt idx="5365">
                  <c:v>807.5</c:v>
                </c:pt>
                <c:pt idx="5366">
                  <c:v>808</c:v>
                </c:pt>
                <c:pt idx="5367">
                  <c:v>808.5</c:v>
                </c:pt>
                <c:pt idx="5368">
                  <c:v>809</c:v>
                </c:pt>
                <c:pt idx="5369">
                  <c:v>809.5</c:v>
                </c:pt>
                <c:pt idx="5370">
                  <c:v>810</c:v>
                </c:pt>
                <c:pt idx="5371">
                  <c:v>810.5</c:v>
                </c:pt>
                <c:pt idx="5372">
                  <c:v>811</c:v>
                </c:pt>
                <c:pt idx="5373">
                  <c:v>811.5</c:v>
                </c:pt>
                <c:pt idx="5374">
                  <c:v>812</c:v>
                </c:pt>
                <c:pt idx="5375">
                  <c:v>812.5</c:v>
                </c:pt>
                <c:pt idx="5376">
                  <c:v>813</c:v>
                </c:pt>
                <c:pt idx="5377">
                  <c:v>813.5</c:v>
                </c:pt>
                <c:pt idx="5378">
                  <c:v>814</c:v>
                </c:pt>
                <c:pt idx="5379">
                  <c:v>814.5</c:v>
                </c:pt>
                <c:pt idx="5380">
                  <c:v>815</c:v>
                </c:pt>
                <c:pt idx="5381">
                  <c:v>815.5</c:v>
                </c:pt>
                <c:pt idx="5382">
                  <c:v>816</c:v>
                </c:pt>
                <c:pt idx="5383">
                  <c:v>816.5</c:v>
                </c:pt>
                <c:pt idx="5384">
                  <c:v>817</c:v>
                </c:pt>
                <c:pt idx="5385">
                  <c:v>817.5</c:v>
                </c:pt>
                <c:pt idx="5386">
                  <c:v>818</c:v>
                </c:pt>
                <c:pt idx="5387">
                  <c:v>818.5</c:v>
                </c:pt>
                <c:pt idx="5388">
                  <c:v>819</c:v>
                </c:pt>
                <c:pt idx="5389">
                  <c:v>819.5</c:v>
                </c:pt>
                <c:pt idx="5390">
                  <c:v>820</c:v>
                </c:pt>
                <c:pt idx="5391">
                  <c:v>820.5</c:v>
                </c:pt>
                <c:pt idx="5392">
                  <c:v>821</c:v>
                </c:pt>
                <c:pt idx="5393">
                  <c:v>821.5</c:v>
                </c:pt>
                <c:pt idx="5394">
                  <c:v>822</c:v>
                </c:pt>
                <c:pt idx="5395">
                  <c:v>822.5</c:v>
                </c:pt>
                <c:pt idx="5396">
                  <c:v>823</c:v>
                </c:pt>
                <c:pt idx="5397">
                  <c:v>823.5</c:v>
                </c:pt>
                <c:pt idx="5398">
                  <c:v>824</c:v>
                </c:pt>
                <c:pt idx="5399">
                  <c:v>824.5</c:v>
                </c:pt>
                <c:pt idx="5400">
                  <c:v>825</c:v>
                </c:pt>
                <c:pt idx="5401">
                  <c:v>825.5</c:v>
                </c:pt>
                <c:pt idx="5402">
                  <c:v>826</c:v>
                </c:pt>
                <c:pt idx="5403">
                  <c:v>826.5</c:v>
                </c:pt>
                <c:pt idx="5404">
                  <c:v>827</c:v>
                </c:pt>
                <c:pt idx="5405">
                  <c:v>827.5</c:v>
                </c:pt>
                <c:pt idx="5406">
                  <c:v>828</c:v>
                </c:pt>
                <c:pt idx="5407">
                  <c:v>828.5</c:v>
                </c:pt>
                <c:pt idx="5408">
                  <c:v>829</c:v>
                </c:pt>
                <c:pt idx="5409">
                  <c:v>829.5</c:v>
                </c:pt>
                <c:pt idx="5410">
                  <c:v>830</c:v>
                </c:pt>
                <c:pt idx="5411">
                  <c:v>830.5</c:v>
                </c:pt>
                <c:pt idx="5412">
                  <c:v>831</c:v>
                </c:pt>
                <c:pt idx="5413">
                  <c:v>831.5</c:v>
                </c:pt>
                <c:pt idx="5414">
                  <c:v>832</c:v>
                </c:pt>
                <c:pt idx="5415">
                  <c:v>832.5</c:v>
                </c:pt>
                <c:pt idx="5416">
                  <c:v>833</c:v>
                </c:pt>
                <c:pt idx="5417">
                  <c:v>833.5</c:v>
                </c:pt>
                <c:pt idx="5418">
                  <c:v>834</c:v>
                </c:pt>
                <c:pt idx="5419">
                  <c:v>834.5</c:v>
                </c:pt>
                <c:pt idx="5420">
                  <c:v>835</c:v>
                </c:pt>
                <c:pt idx="5421">
                  <c:v>835.5</c:v>
                </c:pt>
                <c:pt idx="5422">
                  <c:v>836</c:v>
                </c:pt>
                <c:pt idx="5423">
                  <c:v>836.5</c:v>
                </c:pt>
                <c:pt idx="5424">
                  <c:v>837</c:v>
                </c:pt>
                <c:pt idx="5425">
                  <c:v>837.5</c:v>
                </c:pt>
                <c:pt idx="5426">
                  <c:v>838</c:v>
                </c:pt>
                <c:pt idx="5427">
                  <c:v>838.5</c:v>
                </c:pt>
                <c:pt idx="5428">
                  <c:v>839</c:v>
                </c:pt>
                <c:pt idx="5429">
                  <c:v>839.5</c:v>
                </c:pt>
                <c:pt idx="5430">
                  <c:v>840</c:v>
                </c:pt>
                <c:pt idx="5431">
                  <c:v>840.5</c:v>
                </c:pt>
                <c:pt idx="5432">
                  <c:v>841</c:v>
                </c:pt>
                <c:pt idx="5433">
                  <c:v>841.5</c:v>
                </c:pt>
                <c:pt idx="5434">
                  <c:v>842</c:v>
                </c:pt>
                <c:pt idx="5435">
                  <c:v>842.5</c:v>
                </c:pt>
                <c:pt idx="5436">
                  <c:v>843</c:v>
                </c:pt>
                <c:pt idx="5437">
                  <c:v>843.5</c:v>
                </c:pt>
                <c:pt idx="5438">
                  <c:v>844</c:v>
                </c:pt>
                <c:pt idx="5439">
                  <c:v>844.5</c:v>
                </c:pt>
                <c:pt idx="5440">
                  <c:v>845</c:v>
                </c:pt>
                <c:pt idx="5441">
                  <c:v>845.5</c:v>
                </c:pt>
                <c:pt idx="5442">
                  <c:v>846</c:v>
                </c:pt>
                <c:pt idx="5443">
                  <c:v>846.5</c:v>
                </c:pt>
                <c:pt idx="5444">
                  <c:v>847</c:v>
                </c:pt>
                <c:pt idx="5445">
                  <c:v>847.5</c:v>
                </c:pt>
                <c:pt idx="5446">
                  <c:v>848</c:v>
                </c:pt>
                <c:pt idx="5447">
                  <c:v>848.5</c:v>
                </c:pt>
                <c:pt idx="5448">
                  <c:v>849</c:v>
                </c:pt>
                <c:pt idx="5449">
                  <c:v>849.5</c:v>
                </c:pt>
                <c:pt idx="5450">
                  <c:v>850</c:v>
                </c:pt>
                <c:pt idx="5451">
                  <c:v>850.5</c:v>
                </c:pt>
                <c:pt idx="5452">
                  <c:v>851</c:v>
                </c:pt>
                <c:pt idx="5453">
                  <c:v>851.5</c:v>
                </c:pt>
                <c:pt idx="5454">
                  <c:v>852</c:v>
                </c:pt>
                <c:pt idx="5455">
                  <c:v>852.5</c:v>
                </c:pt>
                <c:pt idx="5456">
                  <c:v>853</c:v>
                </c:pt>
                <c:pt idx="5457">
                  <c:v>853.5</c:v>
                </c:pt>
                <c:pt idx="5458">
                  <c:v>854</c:v>
                </c:pt>
                <c:pt idx="5459">
                  <c:v>854.5</c:v>
                </c:pt>
                <c:pt idx="5460">
                  <c:v>855</c:v>
                </c:pt>
                <c:pt idx="5461">
                  <c:v>855.5</c:v>
                </c:pt>
                <c:pt idx="5462">
                  <c:v>856</c:v>
                </c:pt>
                <c:pt idx="5463">
                  <c:v>856.5</c:v>
                </c:pt>
                <c:pt idx="5464">
                  <c:v>857</c:v>
                </c:pt>
                <c:pt idx="5465">
                  <c:v>857.5</c:v>
                </c:pt>
                <c:pt idx="5466">
                  <c:v>858</c:v>
                </c:pt>
                <c:pt idx="5467">
                  <c:v>858.5</c:v>
                </c:pt>
                <c:pt idx="5468">
                  <c:v>859</c:v>
                </c:pt>
                <c:pt idx="5469">
                  <c:v>859.5</c:v>
                </c:pt>
                <c:pt idx="5470">
                  <c:v>860</c:v>
                </c:pt>
                <c:pt idx="5471">
                  <c:v>860.5</c:v>
                </c:pt>
                <c:pt idx="5472">
                  <c:v>861</c:v>
                </c:pt>
                <c:pt idx="5473">
                  <c:v>861.5</c:v>
                </c:pt>
                <c:pt idx="5474">
                  <c:v>862</c:v>
                </c:pt>
                <c:pt idx="5475">
                  <c:v>862.5</c:v>
                </c:pt>
                <c:pt idx="5476">
                  <c:v>863</c:v>
                </c:pt>
                <c:pt idx="5477">
                  <c:v>863.5</c:v>
                </c:pt>
                <c:pt idx="5478">
                  <c:v>864</c:v>
                </c:pt>
                <c:pt idx="5479">
                  <c:v>864.5</c:v>
                </c:pt>
                <c:pt idx="5480">
                  <c:v>865</c:v>
                </c:pt>
                <c:pt idx="5481">
                  <c:v>865.5</c:v>
                </c:pt>
                <c:pt idx="5482">
                  <c:v>866</c:v>
                </c:pt>
                <c:pt idx="5483">
                  <c:v>866.5</c:v>
                </c:pt>
                <c:pt idx="5484">
                  <c:v>867</c:v>
                </c:pt>
                <c:pt idx="5485">
                  <c:v>867.5</c:v>
                </c:pt>
                <c:pt idx="5486">
                  <c:v>868</c:v>
                </c:pt>
                <c:pt idx="5487">
                  <c:v>868.5</c:v>
                </c:pt>
                <c:pt idx="5488">
                  <c:v>869</c:v>
                </c:pt>
                <c:pt idx="5489">
                  <c:v>869.5</c:v>
                </c:pt>
                <c:pt idx="5490">
                  <c:v>870</c:v>
                </c:pt>
                <c:pt idx="5491">
                  <c:v>870.5</c:v>
                </c:pt>
                <c:pt idx="5492">
                  <c:v>871</c:v>
                </c:pt>
                <c:pt idx="5493">
                  <c:v>871.5</c:v>
                </c:pt>
                <c:pt idx="5494">
                  <c:v>872</c:v>
                </c:pt>
                <c:pt idx="5495">
                  <c:v>872.5</c:v>
                </c:pt>
                <c:pt idx="5496">
                  <c:v>873</c:v>
                </c:pt>
                <c:pt idx="5497">
                  <c:v>873.5</c:v>
                </c:pt>
                <c:pt idx="5498">
                  <c:v>874</c:v>
                </c:pt>
                <c:pt idx="5499">
                  <c:v>874.5</c:v>
                </c:pt>
                <c:pt idx="5500">
                  <c:v>875</c:v>
                </c:pt>
                <c:pt idx="5501">
                  <c:v>875.5</c:v>
                </c:pt>
                <c:pt idx="5502">
                  <c:v>876</c:v>
                </c:pt>
                <c:pt idx="5503">
                  <c:v>876.5</c:v>
                </c:pt>
                <c:pt idx="5504">
                  <c:v>877</c:v>
                </c:pt>
                <c:pt idx="5505">
                  <c:v>877.5</c:v>
                </c:pt>
                <c:pt idx="5506">
                  <c:v>878</c:v>
                </c:pt>
                <c:pt idx="5507">
                  <c:v>878.5</c:v>
                </c:pt>
                <c:pt idx="5508">
                  <c:v>879</c:v>
                </c:pt>
                <c:pt idx="5509">
                  <c:v>879.5</c:v>
                </c:pt>
                <c:pt idx="5510">
                  <c:v>880</c:v>
                </c:pt>
                <c:pt idx="5511">
                  <c:v>880.5</c:v>
                </c:pt>
                <c:pt idx="5512">
                  <c:v>881</c:v>
                </c:pt>
                <c:pt idx="5513">
                  <c:v>881.5</c:v>
                </c:pt>
                <c:pt idx="5514">
                  <c:v>882</c:v>
                </c:pt>
                <c:pt idx="5515">
                  <c:v>882.5</c:v>
                </c:pt>
                <c:pt idx="5516">
                  <c:v>883</c:v>
                </c:pt>
                <c:pt idx="5517">
                  <c:v>883.5</c:v>
                </c:pt>
                <c:pt idx="5518">
                  <c:v>884</c:v>
                </c:pt>
                <c:pt idx="5519">
                  <c:v>884.5</c:v>
                </c:pt>
                <c:pt idx="5520">
                  <c:v>885</c:v>
                </c:pt>
                <c:pt idx="5521">
                  <c:v>885.5</c:v>
                </c:pt>
                <c:pt idx="5522">
                  <c:v>886</c:v>
                </c:pt>
                <c:pt idx="5523">
                  <c:v>886.5</c:v>
                </c:pt>
                <c:pt idx="5524">
                  <c:v>887</c:v>
                </c:pt>
                <c:pt idx="5525">
                  <c:v>887.5</c:v>
                </c:pt>
                <c:pt idx="5526">
                  <c:v>888</c:v>
                </c:pt>
                <c:pt idx="5527">
                  <c:v>888.5</c:v>
                </c:pt>
                <c:pt idx="5528">
                  <c:v>889</c:v>
                </c:pt>
                <c:pt idx="5529">
                  <c:v>889.5</c:v>
                </c:pt>
                <c:pt idx="5530">
                  <c:v>890</c:v>
                </c:pt>
                <c:pt idx="5531">
                  <c:v>890.5</c:v>
                </c:pt>
                <c:pt idx="5532">
                  <c:v>891</c:v>
                </c:pt>
                <c:pt idx="5533">
                  <c:v>891.5</c:v>
                </c:pt>
                <c:pt idx="5534">
                  <c:v>892</c:v>
                </c:pt>
                <c:pt idx="5535">
                  <c:v>892.5</c:v>
                </c:pt>
                <c:pt idx="5536">
                  <c:v>893</c:v>
                </c:pt>
                <c:pt idx="5537">
                  <c:v>893.5</c:v>
                </c:pt>
                <c:pt idx="5538">
                  <c:v>894</c:v>
                </c:pt>
                <c:pt idx="5539">
                  <c:v>894.5</c:v>
                </c:pt>
                <c:pt idx="5540">
                  <c:v>895</c:v>
                </c:pt>
                <c:pt idx="5541">
                  <c:v>895.5</c:v>
                </c:pt>
                <c:pt idx="5542">
                  <c:v>896</c:v>
                </c:pt>
                <c:pt idx="5543">
                  <c:v>896.5</c:v>
                </c:pt>
                <c:pt idx="5544">
                  <c:v>897</c:v>
                </c:pt>
                <c:pt idx="5545">
                  <c:v>897.5</c:v>
                </c:pt>
                <c:pt idx="5546">
                  <c:v>898</c:v>
                </c:pt>
                <c:pt idx="5547">
                  <c:v>898.5</c:v>
                </c:pt>
                <c:pt idx="5548">
                  <c:v>899</c:v>
                </c:pt>
                <c:pt idx="5549">
                  <c:v>899.5</c:v>
                </c:pt>
                <c:pt idx="5550">
                  <c:v>900</c:v>
                </c:pt>
                <c:pt idx="5551">
                  <c:v>900.5</c:v>
                </c:pt>
                <c:pt idx="5552">
                  <c:v>901</c:v>
                </c:pt>
                <c:pt idx="5553">
                  <c:v>901.5</c:v>
                </c:pt>
                <c:pt idx="5554">
                  <c:v>902</c:v>
                </c:pt>
                <c:pt idx="5555">
                  <c:v>902.5</c:v>
                </c:pt>
                <c:pt idx="5556">
                  <c:v>903</c:v>
                </c:pt>
                <c:pt idx="5557">
                  <c:v>903.5</c:v>
                </c:pt>
                <c:pt idx="5558">
                  <c:v>904</c:v>
                </c:pt>
                <c:pt idx="5559">
                  <c:v>904.5</c:v>
                </c:pt>
                <c:pt idx="5560">
                  <c:v>905</c:v>
                </c:pt>
                <c:pt idx="5561">
                  <c:v>905.5</c:v>
                </c:pt>
                <c:pt idx="5562">
                  <c:v>906</c:v>
                </c:pt>
                <c:pt idx="5563">
                  <c:v>906.5</c:v>
                </c:pt>
                <c:pt idx="5564">
                  <c:v>907</c:v>
                </c:pt>
                <c:pt idx="5565">
                  <c:v>907.5</c:v>
                </c:pt>
                <c:pt idx="5566">
                  <c:v>908</c:v>
                </c:pt>
                <c:pt idx="5567">
                  <c:v>908.5</c:v>
                </c:pt>
                <c:pt idx="5568">
                  <c:v>909</c:v>
                </c:pt>
                <c:pt idx="5569">
                  <c:v>909.5</c:v>
                </c:pt>
                <c:pt idx="5570">
                  <c:v>910</c:v>
                </c:pt>
                <c:pt idx="5571">
                  <c:v>910.5</c:v>
                </c:pt>
                <c:pt idx="5572">
                  <c:v>911</c:v>
                </c:pt>
                <c:pt idx="5573">
                  <c:v>911.5</c:v>
                </c:pt>
                <c:pt idx="5574">
                  <c:v>912</c:v>
                </c:pt>
                <c:pt idx="5575">
                  <c:v>912.5</c:v>
                </c:pt>
                <c:pt idx="5576">
                  <c:v>913</c:v>
                </c:pt>
                <c:pt idx="5577">
                  <c:v>913.5</c:v>
                </c:pt>
                <c:pt idx="5578">
                  <c:v>914</c:v>
                </c:pt>
                <c:pt idx="5579">
                  <c:v>914.5</c:v>
                </c:pt>
                <c:pt idx="5580">
                  <c:v>915</c:v>
                </c:pt>
                <c:pt idx="5581">
                  <c:v>915.5</c:v>
                </c:pt>
                <c:pt idx="5582">
                  <c:v>916</c:v>
                </c:pt>
                <c:pt idx="5583">
                  <c:v>916.5</c:v>
                </c:pt>
                <c:pt idx="5584">
                  <c:v>917</c:v>
                </c:pt>
                <c:pt idx="5585">
                  <c:v>917.5</c:v>
                </c:pt>
                <c:pt idx="5586">
                  <c:v>918</c:v>
                </c:pt>
                <c:pt idx="5587">
                  <c:v>918.5</c:v>
                </c:pt>
                <c:pt idx="5588">
                  <c:v>919</c:v>
                </c:pt>
                <c:pt idx="5589">
                  <c:v>919.5</c:v>
                </c:pt>
                <c:pt idx="5590">
                  <c:v>920</c:v>
                </c:pt>
                <c:pt idx="5591">
                  <c:v>920.5</c:v>
                </c:pt>
                <c:pt idx="5592">
                  <c:v>921</c:v>
                </c:pt>
                <c:pt idx="5593">
                  <c:v>921.5</c:v>
                </c:pt>
                <c:pt idx="5594">
                  <c:v>922</c:v>
                </c:pt>
                <c:pt idx="5595">
                  <c:v>922.5</c:v>
                </c:pt>
                <c:pt idx="5596">
                  <c:v>923</c:v>
                </c:pt>
                <c:pt idx="5597">
                  <c:v>923.5</c:v>
                </c:pt>
                <c:pt idx="5598">
                  <c:v>924</c:v>
                </c:pt>
                <c:pt idx="5599">
                  <c:v>924.5</c:v>
                </c:pt>
                <c:pt idx="5600">
                  <c:v>925</c:v>
                </c:pt>
                <c:pt idx="5601">
                  <c:v>925.5</c:v>
                </c:pt>
                <c:pt idx="5602">
                  <c:v>926</c:v>
                </c:pt>
                <c:pt idx="5603">
                  <c:v>926.5</c:v>
                </c:pt>
                <c:pt idx="5604">
                  <c:v>927</c:v>
                </c:pt>
                <c:pt idx="5605">
                  <c:v>927.5</c:v>
                </c:pt>
                <c:pt idx="5606">
                  <c:v>928</c:v>
                </c:pt>
                <c:pt idx="5607">
                  <c:v>928.5</c:v>
                </c:pt>
                <c:pt idx="5608">
                  <c:v>929</c:v>
                </c:pt>
                <c:pt idx="5609">
                  <c:v>929.5</c:v>
                </c:pt>
                <c:pt idx="5610">
                  <c:v>930</c:v>
                </c:pt>
                <c:pt idx="5611">
                  <c:v>930.5</c:v>
                </c:pt>
                <c:pt idx="5612">
                  <c:v>931</c:v>
                </c:pt>
                <c:pt idx="5613">
                  <c:v>931.5</c:v>
                </c:pt>
                <c:pt idx="5614">
                  <c:v>932</c:v>
                </c:pt>
                <c:pt idx="5615">
                  <c:v>932.5</c:v>
                </c:pt>
                <c:pt idx="5616">
                  <c:v>933</c:v>
                </c:pt>
                <c:pt idx="5617">
                  <c:v>933.5</c:v>
                </c:pt>
                <c:pt idx="5618">
                  <c:v>934</c:v>
                </c:pt>
                <c:pt idx="5619">
                  <c:v>934.5</c:v>
                </c:pt>
                <c:pt idx="5620">
                  <c:v>935</c:v>
                </c:pt>
                <c:pt idx="5621">
                  <c:v>935.5</c:v>
                </c:pt>
                <c:pt idx="5622">
                  <c:v>936</c:v>
                </c:pt>
                <c:pt idx="5623">
                  <c:v>936.5</c:v>
                </c:pt>
                <c:pt idx="5624">
                  <c:v>937</c:v>
                </c:pt>
                <c:pt idx="5625">
                  <c:v>937.5</c:v>
                </c:pt>
                <c:pt idx="5626">
                  <c:v>938</c:v>
                </c:pt>
                <c:pt idx="5627">
                  <c:v>938.5</c:v>
                </c:pt>
                <c:pt idx="5628">
                  <c:v>939</c:v>
                </c:pt>
                <c:pt idx="5629">
                  <c:v>939.5</c:v>
                </c:pt>
                <c:pt idx="5630">
                  <c:v>940</c:v>
                </c:pt>
                <c:pt idx="5631">
                  <c:v>940.5</c:v>
                </c:pt>
                <c:pt idx="5632">
                  <c:v>941</c:v>
                </c:pt>
                <c:pt idx="5633">
                  <c:v>941.5</c:v>
                </c:pt>
                <c:pt idx="5634">
                  <c:v>942</c:v>
                </c:pt>
                <c:pt idx="5635">
                  <c:v>942.5</c:v>
                </c:pt>
                <c:pt idx="5636">
                  <c:v>943</c:v>
                </c:pt>
                <c:pt idx="5637">
                  <c:v>943.5</c:v>
                </c:pt>
                <c:pt idx="5638">
                  <c:v>944</c:v>
                </c:pt>
                <c:pt idx="5639">
                  <c:v>944.5</c:v>
                </c:pt>
                <c:pt idx="5640">
                  <c:v>945</c:v>
                </c:pt>
                <c:pt idx="5641">
                  <c:v>945.5</c:v>
                </c:pt>
                <c:pt idx="5642">
                  <c:v>946</c:v>
                </c:pt>
                <c:pt idx="5643">
                  <c:v>946.5</c:v>
                </c:pt>
                <c:pt idx="5644">
                  <c:v>947</c:v>
                </c:pt>
                <c:pt idx="5645">
                  <c:v>947.5</c:v>
                </c:pt>
                <c:pt idx="5646">
                  <c:v>948</c:v>
                </c:pt>
                <c:pt idx="5647">
                  <c:v>948.5</c:v>
                </c:pt>
                <c:pt idx="5648">
                  <c:v>949</c:v>
                </c:pt>
                <c:pt idx="5649">
                  <c:v>949.5</c:v>
                </c:pt>
                <c:pt idx="5650">
                  <c:v>950</c:v>
                </c:pt>
                <c:pt idx="5651">
                  <c:v>950.5</c:v>
                </c:pt>
                <c:pt idx="5652">
                  <c:v>951</c:v>
                </c:pt>
                <c:pt idx="5653">
                  <c:v>951.5</c:v>
                </c:pt>
                <c:pt idx="5654">
                  <c:v>952</c:v>
                </c:pt>
                <c:pt idx="5655">
                  <c:v>952.5</c:v>
                </c:pt>
                <c:pt idx="5656">
                  <c:v>953</c:v>
                </c:pt>
                <c:pt idx="5657">
                  <c:v>953.5</c:v>
                </c:pt>
                <c:pt idx="5658">
                  <c:v>954</c:v>
                </c:pt>
                <c:pt idx="5659">
                  <c:v>954.5</c:v>
                </c:pt>
                <c:pt idx="5660">
                  <c:v>955</c:v>
                </c:pt>
                <c:pt idx="5661">
                  <c:v>955.5</c:v>
                </c:pt>
                <c:pt idx="5662">
                  <c:v>956</c:v>
                </c:pt>
                <c:pt idx="5663">
                  <c:v>956.5</c:v>
                </c:pt>
                <c:pt idx="5664">
                  <c:v>957</c:v>
                </c:pt>
                <c:pt idx="5665">
                  <c:v>957.5</c:v>
                </c:pt>
                <c:pt idx="5666">
                  <c:v>958</c:v>
                </c:pt>
                <c:pt idx="5667">
                  <c:v>958.5</c:v>
                </c:pt>
                <c:pt idx="5668">
                  <c:v>959</c:v>
                </c:pt>
                <c:pt idx="5669">
                  <c:v>959.5</c:v>
                </c:pt>
                <c:pt idx="5670">
                  <c:v>960</c:v>
                </c:pt>
                <c:pt idx="5671">
                  <c:v>960.5</c:v>
                </c:pt>
                <c:pt idx="5672">
                  <c:v>961</c:v>
                </c:pt>
                <c:pt idx="5673">
                  <c:v>961.5</c:v>
                </c:pt>
                <c:pt idx="5674">
                  <c:v>962</c:v>
                </c:pt>
                <c:pt idx="5675">
                  <c:v>962.5</c:v>
                </c:pt>
                <c:pt idx="5676">
                  <c:v>963</c:v>
                </c:pt>
                <c:pt idx="5677">
                  <c:v>963.5</c:v>
                </c:pt>
                <c:pt idx="5678">
                  <c:v>964</c:v>
                </c:pt>
                <c:pt idx="5679">
                  <c:v>964.5</c:v>
                </c:pt>
                <c:pt idx="5680">
                  <c:v>965</c:v>
                </c:pt>
                <c:pt idx="5681">
                  <c:v>965.5</c:v>
                </c:pt>
                <c:pt idx="5682">
                  <c:v>966</c:v>
                </c:pt>
                <c:pt idx="5683">
                  <c:v>966.5</c:v>
                </c:pt>
                <c:pt idx="5684">
                  <c:v>967</c:v>
                </c:pt>
                <c:pt idx="5685">
                  <c:v>967.5</c:v>
                </c:pt>
                <c:pt idx="5686">
                  <c:v>968</c:v>
                </c:pt>
                <c:pt idx="5687">
                  <c:v>968.5</c:v>
                </c:pt>
                <c:pt idx="5688">
                  <c:v>969</c:v>
                </c:pt>
                <c:pt idx="5689">
                  <c:v>969.5</c:v>
                </c:pt>
                <c:pt idx="5690">
                  <c:v>970</c:v>
                </c:pt>
                <c:pt idx="5691">
                  <c:v>970.5</c:v>
                </c:pt>
                <c:pt idx="5692">
                  <c:v>971</c:v>
                </c:pt>
                <c:pt idx="5693">
                  <c:v>971.5</c:v>
                </c:pt>
                <c:pt idx="5694">
                  <c:v>972</c:v>
                </c:pt>
                <c:pt idx="5695">
                  <c:v>972.5</c:v>
                </c:pt>
                <c:pt idx="5696">
                  <c:v>973</c:v>
                </c:pt>
                <c:pt idx="5697">
                  <c:v>973.5</c:v>
                </c:pt>
                <c:pt idx="5698">
                  <c:v>974</c:v>
                </c:pt>
                <c:pt idx="5699">
                  <c:v>974.5</c:v>
                </c:pt>
                <c:pt idx="5700">
                  <c:v>975</c:v>
                </c:pt>
                <c:pt idx="5701">
                  <c:v>975.5</c:v>
                </c:pt>
                <c:pt idx="5702">
                  <c:v>976</c:v>
                </c:pt>
                <c:pt idx="5703">
                  <c:v>976.5</c:v>
                </c:pt>
                <c:pt idx="5704">
                  <c:v>977</c:v>
                </c:pt>
                <c:pt idx="5705">
                  <c:v>977.5</c:v>
                </c:pt>
                <c:pt idx="5706">
                  <c:v>978</c:v>
                </c:pt>
                <c:pt idx="5707">
                  <c:v>978.5</c:v>
                </c:pt>
                <c:pt idx="5708">
                  <c:v>979</c:v>
                </c:pt>
                <c:pt idx="5709">
                  <c:v>979.5</c:v>
                </c:pt>
                <c:pt idx="5710">
                  <c:v>980</c:v>
                </c:pt>
                <c:pt idx="5711">
                  <c:v>980.5</c:v>
                </c:pt>
                <c:pt idx="5712">
                  <c:v>981</c:v>
                </c:pt>
                <c:pt idx="5713">
                  <c:v>981.5</c:v>
                </c:pt>
                <c:pt idx="5714">
                  <c:v>982</c:v>
                </c:pt>
                <c:pt idx="5715">
                  <c:v>982.5</c:v>
                </c:pt>
                <c:pt idx="5716">
                  <c:v>983</c:v>
                </c:pt>
                <c:pt idx="5717">
                  <c:v>983.5</c:v>
                </c:pt>
                <c:pt idx="5718">
                  <c:v>984</c:v>
                </c:pt>
                <c:pt idx="5719">
                  <c:v>984.5</c:v>
                </c:pt>
                <c:pt idx="5720">
                  <c:v>985</c:v>
                </c:pt>
                <c:pt idx="5721">
                  <c:v>985.5</c:v>
                </c:pt>
                <c:pt idx="5722">
                  <c:v>986</c:v>
                </c:pt>
                <c:pt idx="5723">
                  <c:v>986.5</c:v>
                </c:pt>
                <c:pt idx="5724">
                  <c:v>987</c:v>
                </c:pt>
                <c:pt idx="5725">
                  <c:v>987.5</c:v>
                </c:pt>
                <c:pt idx="5726">
                  <c:v>988</c:v>
                </c:pt>
                <c:pt idx="5727">
                  <c:v>988.5</c:v>
                </c:pt>
                <c:pt idx="5728">
                  <c:v>989</c:v>
                </c:pt>
                <c:pt idx="5729">
                  <c:v>989.5</c:v>
                </c:pt>
                <c:pt idx="5730">
                  <c:v>990</c:v>
                </c:pt>
                <c:pt idx="5731">
                  <c:v>990.5</c:v>
                </c:pt>
                <c:pt idx="5732">
                  <c:v>991</c:v>
                </c:pt>
                <c:pt idx="5733">
                  <c:v>991.5</c:v>
                </c:pt>
                <c:pt idx="5734">
                  <c:v>992</c:v>
                </c:pt>
                <c:pt idx="5735">
                  <c:v>992.5</c:v>
                </c:pt>
                <c:pt idx="5736">
                  <c:v>993</c:v>
                </c:pt>
                <c:pt idx="5737">
                  <c:v>993.5</c:v>
                </c:pt>
                <c:pt idx="5738">
                  <c:v>994</c:v>
                </c:pt>
                <c:pt idx="5739">
                  <c:v>994.5</c:v>
                </c:pt>
                <c:pt idx="5740">
                  <c:v>995</c:v>
                </c:pt>
                <c:pt idx="5741">
                  <c:v>995.5</c:v>
                </c:pt>
                <c:pt idx="5742">
                  <c:v>996</c:v>
                </c:pt>
                <c:pt idx="5743">
                  <c:v>996.5</c:v>
                </c:pt>
                <c:pt idx="5744">
                  <c:v>997</c:v>
                </c:pt>
                <c:pt idx="5745">
                  <c:v>997.5</c:v>
                </c:pt>
                <c:pt idx="5746">
                  <c:v>998</c:v>
                </c:pt>
                <c:pt idx="5747">
                  <c:v>998.5</c:v>
                </c:pt>
                <c:pt idx="5748">
                  <c:v>999</c:v>
                </c:pt>
                <c:pt idx="5749">
                  <c:v>999.5</c:v>
                </c:pt>
                <c:pt idx="5750">
                  <c:v>1000</c:v>
                </c:pt>
                <c:pt idx="5751">
                  <c:v>1000.5</c:v>
                </c:pt>
                <c:pt idx="5752">
                  <c:v>1001</c:v>
                </c:pt>
                <c:pt idx="5753">
                  <c:v>1001.5</c:v>
                </c:pt>
                <c:pt idx="5754">
                  <c:v>1002</c:v>
                </c:pt>
                <c:pt idx="5755">
                  <c:v>1002.5</c:v>
                </c:pt>
                <c:pt idx="5756">
                  <c:v>1003</c:v>
                </c:pt>
                <c:pt idx="5757">
                  <c:v>1003.5</c:v>
                </c:pt>
                <c:pt idx="5758">
                  <c:v>1004</c:v>
                </c:pt>
                <c:pt idx="5759">
                  <c:v>1004.5</c:v>
                </c:pt>
                <c:pt idx="5760">
                  <c:v>1005</c:v>
                </c:pt>
                <c:pt idx="5761">
                  <c:v>1005.5</c:v>
                </c:pt>
                <c:pt idx="5762">
                  <c:v>1006</c:v>
                </c:pt>
                <c:pt idx="5763">
                  <c:v>1006.5</c:v>
                </c:pt>
                <c:pt idx="5764">
                  <c:v>1007</c:v>
                </c:pt>
                <c:pt idx="5765">
                  <c:v>1007.5</c:v>
                </c:pt>
                <c:pt idx="5766">
                  <c:v>1008</c:v>
                </c:pt>
                <c:pt idx="5767">
                  <c:v>1008.5</c:v>
                </c:pt>
                <c:pt idx="5768">
                  <c:v>1009</c:v>
                </c:pt>
                <c:pt idx="5769">
                  <c:v>1009.5</c:v>
                </c:pt>
                <c:pt idx="5770">
                  <c:v>1010</c:v>
                </c:pt>
                <c:pt idx="5771">
                  <c:v>1010.5</c:v>
                </c:pt>
                <c:pt idx="5772">
                  <c:v>1011</c:v>
                </c:pt>
                <c:pt idx="5773">
                  <c:v>1011.5</c:v>
                </c:pt>
                <c:pt idx="5774">
                  <c:v>1012</c:v>
                </c:pt>
                <c:pt idx="5775">
                  <c:v>1012.5</c:v>
                </c:pt>
                <c:pt idx="5776">
                  <c:v>1013</c:v>
                </c:pt>
                <c:pt idx="5777">
                  <c:v>1013.5</c:v>
                </c:pt>
                <c:pt idx="5778">
                  <c:v>1014</c:v>
                </c:pt>
                <c:pt idx="5779">
                  <c:v>1014.5</c:v>
                </c:pt>
                <c:pt idx="5780">
                  <c:v>1015</c:v>
                </c:pt>
                <c:pt idx="5781">
                  <c:v>1015.5</c:v>
                </c:pt>
                <c:pt idx="5782">
                  <c:v>1016</c:v>
                </c:pt>
                <c:pt idx="5783">
                  <c:v>1016.5</c:v>
                </c:pt>
                <c:pt idx="5784">
                  <c:v>1017</c:v>
                </c:pt>
                <c:pt idx="5785">
                  <c:v>1017.5</c:v>
                </c:pt>
                <c:pt idx="5786">
                  <c:v>1018</c:v>
                </c:pt>
                <c:pt idx="5787">
                  <c:v>1018.5</c:v>
                </c:pt>
                <c:pt idx="5788">
                  <c:v>1019</c:v>
                </c:pt>
                <c:pt idx="5789">
                  <c:v>1019.5</c:v>
                </c:pt>
                <c:pt idx="5790">
                  <c:v>1020</c:v>
                </c:pt>
                <c:pt idx="5791">
                  <c:v>1020.5</c:v>
                </c:pt>
                <c:pt idx="5792">
                  <c:v>1021</c:v>
                </c:pt>
                <c:pt idx="5793">
                  <c:v>1021.5</c:v>
                </c:pt>
                <c:pt idx="5794">
                  <c:v>1022</c:v>
                </c:pt>
                <c:pt idx="5795">
                  <c:v>1022.5</c:v>
                </c:pt>
                <c:pt idx="5796">
                  <c:v>1023</c:v>
                </c:pt>
                <c:pt idx="5797">
                  <c:v>1023.5</c:v>
                </c:pt>
                <c:pt idx="5798">
                  <c:v>1024</c:v>
                </c:pt>
                <c:pt idx="5799">
                  <c:v>1024.5</c:v>
                </c:pt>
                <c:pt idx="5800">
                  <c:v>1025</c:v>
                </c:pt>
                <c:pt idx="5801">
                  <c:v>1025.5</c:v>
                </c:pt>
                <c:pt idx="5802">
                  <c:v>1026</c:v>
                </c:pt>
                <c:pt idx="5803">
                  <c:v>1026.5</c:v>
                </c:pt>
                <c:pt idx="5804">
                  <c:v>1027</c:v>
                </c:pt>
                <c:pt idx="5805">
                  <c:v>1027.5</c:v>
                </c:pt>
                <c:pt idx="5806">
                  <c:v>1028</c:v>
                </c:pt>
                <c:pt idx="5807">
                  <c:v>1028.5</c:v>
                </c:pt>
                <c:pt idx="5808">
                  <c:v>1029</c:v>
                </c:pt>
                <c:pt idx="5809">
                  <c:v>1029.5</c:v>
                </c:pt>
                <c:pt idx="5810">
                  <c:v>1030</c:v>
                </c:pt>
                <c:pt idx="5811">
                  <c:v>1030.5</c:v>
                </c:pt>
                <c:pt idx="5812">
                  <c:v>1031</c:v>
                </c:pt>
                <c:pt idx="5813">
                  <c:v>1031.5</c:v>
                </c:pt>
                <c:pt idx="5814">
                  <c:v>1032</c:v>
                </c:pt>
                <c:pt idx="5815">
                  <c:v>1032.5</c:v>
                </c:pt>
                <c:pt idx="5816">
                  <c:v>1033</c:v>
                </c:pt>
                <c:pt idx="5817">
                  <c:v>1033.5</c:v>
                </c:pt>
                <c:pt idx="5818">
                  <c:v>1034</c:v>
                </c:pt>
                <c:pt idx="5819">
                  <c:v>1034.5</c:v>
                </c:pt>
                <c:pt idx="5820">
                  <c:v>1035</c:v>
                </c:pt>
                <c:pt idx="5821">
                  <c:v>1035.5</c:v>
                </c:pt>
                <c:pt idx="5822">
                  <c:v>1036</c:v>
                </c:pt>
                <c:pt idx="5823">
                  <c:v>1036.5</c:v>
                </c:pt>
                <c:pt idx="5824">
                  <c:v>1037</c:v>
                </c:pt>
                <c:pt idx="5825">
                  <c:v>1037.5</c:v>
                </c:pt>
                <c:pt idx="5826">
                  <c:v>1038</c:v>
                </c:pt>
                <c:pt idx="5827">
                  <c:v>1038.5</c:v>
                </c:pt>
                <c:pt idx="5828">
                  <c:v>1039</c:v>
                </c:pt>
                <c:pt idx="5829">
                  <c:v>1039.5</c:v>
                </c:pt>
                <c:pt idx="5830">
                  <c:v>1040</c:v>
                </c:pt>
                <c:pt idx="5831">
                  <c:v>1040.5</c:v>
                </c:pt>
                <c:pt idx="5832">
                  <c:v>1041</c:v>
                </c:pt>
                <c:pt idx="5833">
                  <c:v>1041.5</c:v>
                </c:pt>
                <c:pt idx="5834">
                  <c:v>1042</c:v>
                </c:pt>
                <c:pt idx="5835">
                  <c:v>1042.5</c:v>
                </c:pt>
                <c:pt idx="5836">
                  <c:v>1043</c:v>
                </c:pt>
                <c:pt idx="5837">
                  <c:v>1043.5</c:v>
                </c:pt>
                <c:pt idx="5838">
                  <c:v>1044</c:v>
                </c:pt>
                <c:pt idx="5839">
                  <c:v>1044.5</c:v>
                </c:pt>
                <c:pt idx="5840">
                  <c:v>1045</c:v>
                </c:pt>
                <c:pt idx="5841">
                  <c:v>1045.5</c:v>
                </c:pt>
                <c:pt idx="5842">
                  <c:v>1046</c:v>
                </c:pt>
                <c:pt idx="5843">
                  <c:v>1046.5</c:v>
                </c:pt>
                <c:pt idx="5844">
                  <c:v>1047</c:v>
                </c:pt>
                <c:pt idx="5845">
                  <c:v>1047.5</c:v>
                </c:pt>
                <c:pt idx="5846">
                  <c:v>1048</c:v>
                </c:pt>
                <c:pt idx="5847">
                  <c:v>1048.5</c:v>
                </c:pt>
                <c:pt idx="5848">
                  <c:v>1049</c:v>
                </c:pt>
                <c:pt idx="5849">
                  <c:v>1049.5</c:v>
                </c:pt>
                <c:pt idx="5850">
                  <c:v>1050</c:v>
                </c:pt>
                <c:pt idx="5851">
                  <c:v>1050.5</c:v>
                </c:pt>
                <c:pt idx="5852">
                  <c:v>1051</c:v>
                </c:pt>
                <c:pt idx="5853">
                  <c:v>1051.5</c:v>
                </c:pt>
                <c:pt idx="5854">
                  <c:v>1052</c:v>
                </c:pt>
                <c:pt idx="5855">
                  <c:v>1052.5</c:v>
                </c:pt>
                <c:pt idx="5856">
                  <c:v>1053</c:v>
                </c:pt>
                <c:pt idx="5857">
                  <c:v>1053.5</c:v>
                </c:pt>
                <c:pt idx="5858">
                  <c:v>1054</c:v>
                </c:pt>
                <c:pt idx="5859">
                  <c:v>1054.5</c:v>
                </c:pt>
                <c:pt idx="5860">
                  <c:v>1055</c:v>
                </c:pt>
                <c:pt idx="5861">
                  <c:v>1055.5</c:v>
                </c:pt>
                <c:pt idx="5862">
                  <c:v>1056</c:v>
                </c:pt>
                <c:pt idx="5863">
                  <c:v>1056.5</c:v>
                </c:pt>
                <c:pt idx="5864">
                  <c:v>1057</c:v>
                </c:pt>
                <c:pt idx="5865">
                  <c:v>1057.5</c:v>
                </c:pt>
                <c:pt idx="5866">
                  <c:v>1058</c:v>
                </c:pt>
                <c:pt idx="5867">
                  <c:v>1058.5</c:v>
                </c:pt>
                <c:pt idx="5868">
                  <c:v>1059</c:v>
                </c:pt>
                <c:pt idx="5869">
                  <c:v>1059.5</c:v>
                </c:pt>
                <c:pt idx="5870">
                  <c:v>1060</c:v>
                </c:pt>
                <c:pt idx="5871">
                  <c:v>1060.5</c:v>
                </c:pt>
                <c:pt idx="5872">
                  <c:v>1061</c:v>
                </c:pt>
                <c:pt idx="5873">
                  <c:v>1061.5</c:v>
                </c:pt>
                <c:pt idx="5874">
                  <c:v>1062</c:v>
                </c:pt>
                <c:pt idx="5875">
                  <c:v>1062.5</c:v>
                </c:pt>
                <c:pt idx="5876">
                  <c:v>1063</c:v>
                </c:pt>
                <c:pt idx="5877">
                  <c:v>1063.5</c:v>
                </c:pt>
                <c:pt idx="5878">
                  <c:v>1064</c:v>
                </c:pt>
                <c:pt idx="5879">
                  <c:v>1064.5</c:v>
                </c:pt>
                <c:pt idx="5880">
                  <c:v>1065</c:v>
                </c:pt>
                <c:pt idx="5881">
                  <c:v>1065.5</c:v>
                </c:pt>
                <c:pt idx="5882">
                  <c:v>1066</c:v>
                </c:pt>
                <c:pt idx="5883">
                  <c:v>1066.5</c:v>
                </c:pt>
                <c:pt idx="5884">
                  <c:v>1067</c:v>
                </c:pt>
                <c:pt idx="5885">
                  <c:v>1067.5</c:v>
                </c:pt>
                <c:pt idx="5886">
                  <c:v>1068</c:v>
                </c:pt>
                <c:pt idx="5887">
                  <c:v>1068.5</c:v>
                </c:pt>
                <c:pt idx="5888">
                  <c:v>1069</c:v>
                </c:pt>
                <c:pt idx="5889">
                  <c:v>1069.5</c:v>
                </c:pt>
                <c:pt idx="5890">
                  <c:v>1070</c:v>
                </c:pt>
                <c:pt idx="5891">
                  <c:v>1070.5</c:v>
                </c:pt>
                <c:pt idx="5892">
                  <c:v>1071</c:v>
                </c:pt>
                <c:pt idx="5893">
                  <c:v>1071.5</c:v>
                </c:pt>
                <c:pt idx="5894">
                  <c:v>1072</c:v>
                </c:pt>
                <c:pt idx="5895">
                  <c:v>1072.5</c:v>
                </c:pt>
                <c:pt idx="5896">
                  <c:v>1073</c:v>
                </c:pt>
                <c:pt idx="5897">
                  <c:v>1073.5</c:v>
                </c:pt>
                <c:pt idx="5898">
                  <c:v>1074</c:v>
                </c:pt>
                <c:pt idx="5899">
                  <c:v>1074.5</c:v>
                </c:pt>
                <c:pt idx="5900">
                  <c:v>1075</c:v>
                </c:pt>
                <c:pt idx="5901">
                  <c:v>1075.5</c:v>
                </c:pt>
                <c:pt idx="5902">
                  <c:v>1076</c:v>
                </c:pt>
                <c:pt idx="5903">
                  <c:v>1076.5</c:v>
                </c:pt>
                <c:pt idx="5904">
                  <c:v>1077</c:v>
                </c:pt>
                <c:pt idx="5905">
                  <c:v>1077.5</c:v>
                </c:pt>
                <c:pt idx="5906">
                  <c:v>1078</c:v>
                </c:pt>
                <c:pt idx="5907">
                  <c:v>1078.5</c:v>
                </c:pt>
                <c:pt idx="5908">
                  <c:v>1079</c:v>
                </c:pt>
                <c:pt idx="5909">
                  <c:v>1079.5</c:v>
                </c:pt>
                <c:pt idx="5910">
                  <c:v>1080</c:v>
                </c:pt>
                <c:pt idx="5911">
                  <c:v>1080.5</c:v>
                </c:pt>
                <c:pt idx="5912">
                  <c:v>1081</c:v>
                </c:pt>
                <c:pt idx="5913">
                  <c:v>1081.5</c:v>
                </c:pt>
                <c:pt idx="5914">
                  <c:v>1082</c:v>
                </c:pt>
                <c:pt idx="5915">
                  <c:v>1082.5</c:v>
                </c:pt>
                <c:pt idx="5916">
                  <c:v>1083</c:v>
                </c:pt>
                <c:pt idx="5917">
                  <c:v>1083.5</c:v>
                </c:pt>
                <c:pt idx="5918">
                  <c:v>1084</c:v>
                </c:pt>
                <c:pt idx="5919">
                  <c:v>1084.5</c:v>
                </c:pt>
                <c:pt idx="5920">
                  <c:v>1085</c:v>
                </c:pt>
                <c:pt idx="5921">
                  <c:v>1085.5</c:v>
                </c:pt>
                <c:pt idx="5922">
                  <c:v>1086</c:v>
                </c:pt>
                <c:pt idx="5923">
                  <c:v>1086.5</c:v>
                </c:pt>
                <c:pt idx="5924">
                  <c:v>1087</c:v>
                </c:pt>
                <c:pt idx="5925">
                  <c:v>1087.5</c:v>
                </c:pt>
                <c:pt idx="5926">
                  <c:v>1088</c:v>
                </c:pt>
                <c:pt idx="5927">
                  <c:v>1088.5</c:v>
                </c:pt>
                <c:pt idx="5928">
                  <c:v>1089</c:v>
                </c:pt>
                <c:pt idx="5929">
                  <c:v>1089.5</c:v>
                </c:pt>
                <c:pt idx="5930">
                  <c:v>1090</c:v>
                </c:pt>
                <c:pt idx="5931">
                  <c:v>1090.5</c:v>
                </c:pt>
                <c:pt idx="5932">
                  <c:v>1091</c:v>
                </c:pt>
                <c:pt idx="5933">
                  <c:v>1091.5</c:v>
                </c:pt>
                <c:pt idx="5934">
                  <c:v>1092</c:v>
                </c:pt>
                <c:pt idx="5935">
                  <c:v>1092.5</c:v>
                </c:pt>
                <c:pt idx="5936">
                  <c:v>1093</c:v>
                </c:pt>
                <c:pt idx="5937">
                  <c:v>1093.5</c:v>
                </c:pt>
                <c:pt idx="5938">
                  <c:v>1094</c:v>
                </c:pt>
                <c:pt idx="5939">
                  <c:v>1094.5</c:v>
                </c:pt>
                <c:pt idx="5940">
                  <c:v>1095</c:v>
                </c:pt>
                <c:pt idx="5941">
                  <c:v>1095.5</c:v>
                </c:pt>
                <c:pt idx="5942">
                  <c:v>1096</c:v>
                </c:pt>
                <c:pt idx="5943">
                  <c:v>1096.5</c:v>
                </c:pt>
                <c:pt idx="5944">
                  <c:v>1097</c:v>
                </c:pt>
                <c:pt idx="5945">
                  <c:v>1097.5</c:v>
                </c:pt>
                <c:pt idx="5946">
                  <c:v>1098</c:v>
                </c:pt>
                <c:pt idx="5947">
                  <c:v>1098.5</c:v>
                </c:pt>
                <c:pt idx="5948">
                  <c:v>1099</c:v>
                </c:pt>
                <c:pt idx="5949">
                  <c:v>1099.5</c:v>
                </c:pt>
                <c:pt idx="5950">
                  <c:v>1100</c:v>
                </c:pt>
                <c:pt idx="5951">
                  <c:v>1100.5</c:v>
                </c:pt>
                <c:pt idx="5952">
                  <c:v>1101</c:v>
                </c:pt>
                <c:pt idx="5953">
                  <c:v>1101.5</c:v>
                </c:pt>
                <c:pt idx="5954">
                  <c:v>1102</c:v>
                </c:pt>
                <c:pt idx="5955">
                  <c:v>1102.5</c:v>
                </c:pt>
                <c:pt idx="5956">
                  <c:v>1103</c:v>
                </c:pt>
                <c:pt idx="5957">
                  <c:v>1103.5</c:v>
                </c:pt>
                <c:pt idx="5958">
                  <c:v>1104</c:v>
                </c:pt>
                <c:pt idx="5959">
                  <c:v>1104.5</c:v>
                </c:pt>
                <c:pt idx="5960">
                  <c:v>1105</c:v>
                </c:pt>
                <c:pt idx="5961">
                  <c:v>1105.5</c:v>
                </c:pt>
                <c:pt idx="5962">
                  <c:v>1106</c:v>
                </c:pt>
                <c:pt idx="5963">
                  <c:v>1106.5</c:v>
                </c:pt>
                <c:pt idx="5964">
                  <c:v>1107</c:v>
                </c:pt>
                <c:pt idx="5965">
                  <c:v>1107.5</c:v>
                </c:pt>
                <c:pt idx="5966">
                  <c:v>1108</c:v>
                </c:pt>
                <c:pt idx="5967">
                  <c:v>1108.5</c:v>
                </c:pt>
                <c:pt idx="5968">
                  <c:v>1109</c:v>
                </c:pt>
                <c:pt idx="5969">
                  <c:v>1109.5</c:v>
                </c:pt>
                <c:pt idx="5970">
                  <c:v>1110</c:v>
                </c:pt>
                <c:pt idx="5971">
                  <c:v>1110.5</c:v>
                </c:pt>
                <c:pt idx="5972">
                  <c:v>1111</c:v>
                </c:pt>
                <c:pt idx="5973">
                  <c:v>1111.5</c:v>
                </c:pt>
                <c:pt idx="5974">
                  <c:v>1112</c:v>
                </c:pt>
                <c:pt idx="5975">
                  <c:v>1112.5</c:v>
                </c:pt>
                <c:pt idx="5976">
                  <c:v>1113</c:v>
                </c:pt>
                <c:pt idx="5977">
                  <c:v>1113.5</c:v>
                </c:pt>
                <c:pt idx="5978">
                  <c:v>1114</c:v>
                </c:pt>
                <c:pt idx="5979">
                  <c:v>1114.5</c:v>
                </c:pt>
                <c:pt idx="5980">
                  <c:v>1115</c:v>
                </c:pt>
                <c:pt idx="5981">
                  <c:v>1115.5</c:v>
                </c:pt>
                <c:pt idx="5982">
                  <c:v>1116</c:v>
                </c:pt>
                <c:pt idx="5983">
                  <c:v>1116.5</c:v>
                </c:pt>
                <c:pt idx="5984">
                  <c:v>1117</c:v>
                </c:pt>
                <c:pt idx="5985">
                  <c:v>1117.5</c:v>
                </c:pt>
                <c:pt idx="5986">
                  <c:v>1118</c:v>
                </c:pt>
                <c:pt idx="5987">
                  <c:v>1118.5</c:v>
                </c:pt>
                <c:pt idx="5988">
                  <c:v>1119</c:v>
                </c:pt>
                <c:pt idx="5989">
                  <c:v>1119.5</c:v>
                </c:pt>
                <c:pt idx="5990">
                  <c:v>1120</c:v>
                </c:pt>
                <c:pt idx="5991">
                  <c:v>1120.5</c:v>
                </c:pt>
                <c:pt idx="5992">
                  <c:v>1121</c:v>
                </c:pt>
                <c:pt idx="5993">
                  <c:v>1121.5</c:v>
                </c:pt>
                <c:pt idx="5994">
                  <c:v>1122</c:v>
                </c:pt>
                <c:pt idx="5995">
                  <c:v>1122.5</c:v>
                </c:pt>
                <c:pt idx="5996">
                  <c:v>1123</c:v>
                </c:pt>
                <c:pt idx="5997">
                  <c:v>1123.5</c:v>
                </c:pt>
                <c:pt idx="5998">
                  <c:v>1124</c:v>
                </c:pt>
                <c:pt idx="5999">
                  <c:v>1124.5</c:v>
                </c:pt>
                <c:pt idx="6000">
                  <c:v>1125</c:v>
                </c:pt>
                <c:pt idx="6001">
                  <c:v>1125.5</c:v>
                </c:pt>
                <c:pt idx="6002">
                  <c:v>1126</c:v>
                </c:pt>
                <c:pt idx="6003">
                  <c:v>1126.5</c:v>
                </c:pt>
                <c:pt idx="6004">
                  <c:v>1127</c:v>
                </c:pt>
                <c:pt idx="6005">
                  <c:v>1127.5</c:v>
                </c:pt>
                <c:pt idx="6006">
                  <c:v>1128</c:v>
                </c:pt>
                <c:pt idx="6007">
                  <c:v>1128.5</c:v>
                </c:pt>
                <c:pt idx="6008">
                  <c:v>1129</c:v>
                </c:pt>
                <c:pt idx="6009">
                  <c:v>1129.5</c:v>
                </c:pt>
                <c:pt idx="6010">
                  <c:v>1130</c:v>
                </c:pt>
                <c:pt idx="6011">
                  <c:v>1130.5</c:v>
                </c:pt>
                <c:pt idx="6012">
                  <c:v>1131</c:v>
                </c:pt>
                <c:pt idx="6013">
                  <c:v>1131.5</c:v>
                </c:pt>
                <c:pt idx="6014">
                  <c:v>1132</c:v>
                </c:pt>
                <c:pt idx="6015">
                  <c:v>1132.5</c:v>
                </c:pt>
                <c:pt idx="6016">
                  <c:v>1133</c:v>
                </c:pt>
                <c:pt idx="6017">
                  <c:v>1133.5</c:v>
                </c:pt>
                <c:pt idx="6018">
                  <c:v>1134</c:v>
                </c:pt>
                <c:pt idx="6019">
                  <c:v>1134.5</c:v>
                </c:pt>
                <c:pt idx="6020">
                  <c:v>1135</c:v>
                </c:pt>
                <c:pt idx="6021">
                  <c:v>1135.5</c:v>
                </c:pt>
                <c:pt idx="6022">
                  <c:v>1136</c:v>
                </c:pt>
                <c:pt idx="6023">
                  <c:v>1136.5</c:v>
                </c:pt>
                <c:pt idx="6024">
                  <c:v>1137</c:v>
                </c:pt>
                <c:pt idx="6025">
                  <c:v>1137.5</c:v>
                </c:pt>
                <c:pt idx="6026">
                  <c:v>1138</c:v>
                </c:pt>
                <c:pt idx="6027">
                  <c:v>1138.5</c:v>
                </c:pt>
                <c:pt idx="6028">
                  <c:v>1139</c:v>
                </c:pt>
                <c:pt idx="6029">
                  <c:v>1139.5</c:v>
                </c:pt>
                <c:pt idx="6030">
                  <c:v>1140</c:v>
                </c:pt>
                <c:pt idx="6031">
                  <c:v>1140.5</c:v>
                </c:pt>
                <c:pt idx="6032">
                  <c:v>1141</c:v>
                </c:pt>
                <c:pt idx="6033">
                  <c:v>1141.5</c:v>
                </c:pt>
                <c:pt idx="6034">
                  <c:v>1142</c:v>
                </c:pt>
                <c:pt idx="6035">
                  <c:v>1142.5</c:v>
                </c:pt>
                <c:pt idx="6036">
                  <c:v>1143</c:v>
                </c:pt>
                <c:pt idx="6037">
                  <c:v>1143.5</c:v>
                </c:pt>
                <c:pt idx="6038">
                  <c:v>1144</c:v>
                </c:pt>
                <c:pt idx="6039">
                  <c:v>1144.5</c:v>
                </c:pt>
                <c:pt idx="6040">
                  <c:v>1145</c:v>
                </c:pt>
                <c:pt idx="6041">
                  <c:v>1145.5</c:v>
                </c:pt>
                <c:pt idx="6042">
                  <c:v>1146</c:v>
                </c:pt>
                <c:pt idx="6043">
                  <c:v>1146.5</c:v>
                </c:pt>
                <c:pt idx="6044">
                  <c:v>1147</c:v>
                </c:pt>
                <c:pt idx="6045">
                  <c:v>1147.5</c:v>
                </c:pt>
                <c:pt idx="6046">
                  <c:v>1148</c:v>
                </c:pt>
                <c:pt idx="6047">
                  <c:v>1148.5</c:v>
                </c:pt>
                <c:pt idx="6048">
                  <c:v>1149</c:v>
                </c:pt>
                <c:pt idx="6049">
                  <c:v>1149.5</c:v>
                </c:pt>
                <c:pt idx="6050">
                  <c:v>1150</c:v>
                </c:pt>
                <c:pt idx="6051">
                  <c:v>1150.5</c:v>
                </c:pt>
                <c:pt idx="6052">
                  <c:v>1151</c:v>
                </c:pt>
                <c:pt idx="6053">
                  <c:v>1151.5</c:v>
                </c:pt>
                <c:pt idx="6054">
                  <c:v>1152</c:v>
                </c:pt>
                <c:pt idx="6055">
                  <c:v>1152.5</c:v>
                </c:pt>
                <c:pt idx="6056">
                  <c:v>1153</c:v>
                </c:pt>
                <c:pt idx="6057">
                  <c:v>1153.5</c:v>
                </c:pt>
                <c:pt idx="6058">
                  <c:v>1154</c:v>
                </c:pt>
                <c:pt idx="6059">
                  <c:v>1154.5</c:v>
                </c:pt>
                <c:pt idx="6060">
                  <c:v>1155</c:v>
                </c:pt>
                <c:pt idx="6061">
                  <c:v>1155.5</c:v>
                </c:pt>
                <c:pt idx="6062">
                  <c:v>1156</c:v>
                </c:pt>
                <c:pt idx="6063">
                  <c:v>1156.5</c:v>
                </c:pt>
                <c:pt idx="6064">
                  <c:v>1157</c:v>
                </c:pt>
                <c:pt idx="6065">
                  <c:v>1157.5</c:v>
                </c:pt>
                <c:pt idx="6066">
                  <c:v>1158</c:v>
                </c:pt>
                <c:pt idx="6067">
                  <c:v>1158.5</c:v>
                </c:pt>
                <c:pt idx="6068">
                  <c:v>1159</c:v>
                </c:pt>
                <c:pt idx="6069">
                  <c:v>1159.5</c:v>
                </c:pt>
                <c:pt idx="6070">
                  <c:v>1160</c:v>
                </c:pt>
                <c:pt idx="6071">
                  <c:v>1160.5</c:v>
                </c:pt>
                <c:pt idx="6072">
                  <c:v>1161</c:v>
                </c:pt>
                <c:pt idx="6073">
                  <c:v>1161.5</c:v>
                </c:pt>
                <c:pt idx="6074">
                  <c:v>1162</c:v>
                </c:pt>
                <c:pt idx="6075">
                  <c:v>1162.5</c:v>
                </c:pt>
                <c:pt idx="6076">
                  <c:v>1163</c:v>
                </c:pt>
                <c:pt idx="6077">
                  <c:v>1163.5</c:v>
                </c:pt>
                <c:pt idx="6078">
                  <c:v>1164</c:v>
                </c:pt>
                <c:pt idx="6079">
                  <c:v>1164.5</c:v>
                </c:pt>
                <c:pt idx="6080">
                  <c:v>1165</c:v>
                </c:pt>
                <c:pt idx="6081">
                  <c:v>1165.5</c:v>
                </c:pt>
                <c:pt idx="6082">
                  <c:v>1166</c:v>
                </c:pt>
                <c:pt idx="6083">
                  <c:v>1166.5</c:v>
                </c:pt>
                <c:pt idx="6084">
                  <c:v>1167</c:v>
                </c:pt>
                <c:pt idx="6085">
                  <c:v>1167.5</c:v>
                </c:pt>
                <c:pt idx="6086">
                  <c:v>1168</c:v>
                </c:pt>
                <c:pt idx="6087">
                  <c:v>1168.5</c:v>
                </c:pt>
                <c:pt idx="6088">
                  <c:v>1169</c:v>
                </c:pt>
                <c:pt idx="6089">
                  <c:v>1169.5</c:v>
                </c:pt>
                <c:pt idx="6090">
                  <c:v>1170</c:v>
                </c:pt>
                <c:pt idx="6091">
                  <c:v>1170.5</c:v>
                </c:pt>
                <c:pt idx="6092">
                  <c:v>1171</c:v>
                </c:pt>
                <c:pt idx="6093">
                  <c:v>1171.5</c:v>
                </c:pt>
                <c:pt idx="6094">
                  <c:v>1172</c:v>
                </c:pt>
                <c:pt idx="6095">
                  <c:v>1172.5</c:v>
                </c:pt>
                <c:pt idx="6096">
                  <c:v>1173</c:v>
                </c:pt>
                <c:pt idx="6097">
                  <c:v>1173.5</c:v>
                </c:pt>
                <c:pt idx="6098">
                  <c:v>1174</c:v>
                </c:pt>
                <c:pt idx="6099">
                  <c:v>1174.5</c:v>
                </c:pt>
                <c:pt idx="6100">
                  <c:v>1175</c:v>
                </c:pt>
                <c:pt idx="6101">
                  <c:v>1175.5</c:v>
                </c:pt>
                <c:pt idx="6102">
                  <c:v>1176</c:v>
                </c:pt>
                <c:pt idx="6103">
                  <c:v>1176.5</c:v>
                </c:pt>
                <c:pt idx="6104">
                  <c:v>1177</c:v>
                </c:pt>
                <c:pt idx="6105">
                  <c:v>1177.5</c:v>
                </c:pt>
                <c:pt idx="6106">
                  <c:v>1178</c:v>
                </c:pt>
                <c:pt idx="6107">
                  <c:v>1178.5</c:v>
                </c:pt>
                <c:pt idx="6108">
                  <c:v>1179</c:v>
                </c:pt>
                <c:pt idx="6109">
                  <c:v>1179.5</c:v>
                </c:pt>
                <c:pt idx="6110">
                  <c:v>1180</c:v>
                </c:pt>
                <c:pt idx="6111">
                  <c:v>1180.5</c:v>
                </c:pt>
                <c:pt idx="6112">
                  <c:v>1181</c:v>
                </c:pt>
                <c:pt idx="6113">
                  <c:v>1181.5</c:v>
                </c:pt>
                <c:pt idx="6114">
                  <c:v>1182</c:v>
                </c:pt>
                <c:pt idx="6115">
                  <c:v>1182.5</c:v>
                </c:pt>
                <c:pt idx="6116">
                  <c:v>1183</c:v>
                </c:pt>
                <c:pt idx="6117">
                  <c:v>1183.5</c:v>
                </c:pt>
                <c:pt idx="6118">
                  <c:v>1184</c:v>
                </c:pt>
                <c:pt idx="6119">
                  <c:v>1184.5</c:v>
                </c:pt>
                <c:pt idx="6120">
                  <c:v>1185</c:v>
                </c:pt>
                <c:pt idx="6121">
                  <c:v>1185.5</c:v>
                </c:pt>
                <c:pt idx="6122">
                  <c:v>1186</c:v>
                </c:pt>
                <c:pt idx="6123">
                  <c:v>1186.5</c:v>
                </c:pt>
                <c:pt idx="6124">
                  <c:v>1187</c:v>
                </c:pt>
                <c:pt idx="6125">
                  <c:v>1187.5</c:v>
                </c:pt>
                <c:pt idx="6126">
                  <c:v>1188</c:v>
                </c:pt>
                <c:pt idx="6127">
                  <c:v>1188.5</c:v>
                </c:pt>
                <c:pt idx="6128">
                  <c:v>1189</c:v>
                </c:pt>
                <c:pt idx="6129">
                  <c:v>1189.5</c:v>
                </c:pt>
                <c:pt idx="6130">
                  <c:v>1190</c:v>
                </c:pt>
                <c:pt idx="6131">
                  <c:v>1190.5</c:v>
                </c:pt>
                <c:pt idx="6132">
                  <c:v>1191</c:v>
                </c:pt>
                <c:pt idx="6133">
                  <c:v>1191.5</c:v>
                </c:pt>
                <c:pt idx="6134">
                  <c:v>1192</c:v>
                </c:pt>
                <c:pt idx="6135">
                  <c:v>1192.5</c:v>
                </c:pt>
                <c:pt idx="6136">
                  <c:v>1193</c:v>
                </c:pt>
                <c:pt idx="6137">
                  <c:v>1193.5</c:v>
                </c:pt>
                <c:pt idx="6138">
                  <c:v>1194</c:v>
                </c:pt>
                <c:pt idx="6139">
                  <c:v>1194.5</c:v>
                </c:pt>
                <c:pt idx="6140">
                  <c:v>1195</c:v>
                </c:pt>
                <c:pt idx="6141">
                  <c:v>1195.5</c:v>
                </c:pt>
                <c:pt idx="6142">
                  <c:v>1196</c:v>
                </c:pt>
                <c:pt idx="6143">
                  <c:v>1196.5</c:v>
                </c:pt>
                <c:pt idx="6144">
                  <c:v>1197</c:v>
                </c:pt>
                <c:pt idx="6145">
                  <c:v>1197.5</c:v>
                </c:pt>
                <c:pt idx="6146">
                  <c:v>1198</c:v>
                </c:pt>
                <c:pt idx="6147">
                  <c:v>1198.5</c:v>
                </c:pt>
                <c:pt idx="6148">
                  <c:v>1199</c:v>
                </c:pt>
                <c:pt idx="6149">
                  <c:v>1199.5</c:v>
                </c:pt>
                <c:pt idx="6150">
                  <c:v>1200</c:v>
                </c:pt>
                <c:pt idx="6151">
                  <c:v>1200.5</c:v>
                </c:pt>
                <c:pt idx="6152">
                  <c:v>1201</c:v>
                </c:pt>
                <c:pt idx="6153">
                  <c:v>1201.5</c:v>
                </c:pt>
                <c:pt idx="6154">
                  <c:v>1202</c:v>
                </c:pt>
                <c:pt idx="6155">
                  <c:v>1202.5</c:v>
                </c:pt>
                <c:pt idx="6156">
                  <c:v>1203</c:v>
                </c:pt>
                <c:pt idx="6157">
                  <c:v>1203.5</c:v>
                </c:pt>
                <c:pt idx="6158">
                  <c:v>1204</c:v>
                </c:pt>
                <c:pt idx="6159">
                  <c:v>1204.5</c:v>
                </c:pt>
                <c:pt idx="6160">
                  <c:v>1205</c:v>
                </c:pt>
                <c:pt idx="6161">
                  <c:v>1205.5</c:v>
                </c:pt>
                <c:pt idx="6162">
                  <c:v>1206</c:v>
                </c:pt>
                <c:pt idx="6163">
                  <c:v>1206.5</c:v>
                </c:pt>
                <c:pt idx="6164">
                  <c:v>1207</c:v>
                </c:pt>
                <c:pt idx="6165">
                  <c:v>1207.5</c:v>
                </c:pt>
                <c:pt idx="6166">
                  <c:v>1208</c:v>
                </c:pt>
                <c:pt idx="6167">
                  <c:v>1208.5</c:v>
                </c:pt>
                <c:pt idx="6168">
                  <c:v>1209</c:v>
                </c:pt>
                <c:pt idx="6169">
                  <c:v>1209.5</c:v>
                </c:pt>
                <c:pt idx="6170">
                  <c:v>1210</c:v>
                </c:pt>
                <c:pt idx="6171">
                  <c:v>1210.5</c:v>
                </c:pt>
                <c:pt idx="6172">
                  <c:v>1211</c:v>
                </c:pt>
                <c:pt idx="6173">
                  <c:v>1211.5</c:v>
                </c:pt>
                <c:pt idx="6174">
                  <c:v>1212</c:v>
                </c:pt>
                <c:pt idx="6175">
                  <c:v>1212.5</c:v>
                </c:pt>
                <c:pt idx="6176">
                  <c:v>1213</c:v>
                </c:pt>
                <c:pt idx="6177">
                  <c:v>1213.5</c:v>
                </c:pt>
                <c:pt idx="6178">
                  <c:v>1214</c:v>
                </c:pt>
                <c:pt idx="6179">
                  <c:v>1214.5</c:v>
                </c:pt>
                <c:pt idx="6180">
                  <c:v>1215</c:v>
                </c:pt>
                <c:pt idx="6181">
                  <c:v>1215.5</c:v>
                </c:pt>
                <c:pt idx="6182">
                  <c:v>1216</c:v>
                </c:pt>
                <c:pt idx="6183">
                  <c:v>1216.5</c:v>
                </c:pt>
                <c:pt idx="6184">
                  <c:v>1217</c:v>
                </c:pt>
                <c:pt idx="6185">
                  <c:v>1217.5</c:v>
                </c:pt>
                <c:pt idx="6186">
                  <c:v>1218</c:v>
                </c:pt>
                <c:pt idx="6187">
                  <c:v>1218.5</c:v>
                </c:pt>
                <c:pt idx="6188">
                  <c:v>1219</c:v>
                </c:pt>
                <c:pt idx="6189">
                  <c:v>1219.5</c:v>
                </c:pt>
                <c:pt idx="6190">
                  <c:v>1220</c:v>
                </c:pt>
                <c:pt idx="6191">
                  <c:v>1220.5</c:v>
                </c:pt>
                <c:pt idx="6192">
                  <c:v>1221</c:v>
                </c:pt>
                <c:pt idx="6193">
                  <c:v>1221.5</c:v>
                </c:pt>
                <c:pt idx="6194">
                  <c:v>1222</c:v>
                </c:pt>
                <c:pt idx="6195">
                  <c:v>1222.5</c:v>
                </c:pt>
                <c:pt idx="6196">
                  <c:v>1223</c:v>
                </c:pt>
                <c:pt idx="6197">
                  <c:v>1223.5</c:v>
                </c:pt>
                <c:pt idx="6198">
                  <c:v>1224</c:v>
                </c:pt>
                <c:pt idx="6199">
                  <c:v>1224.5</c:v>
                </c:pt>
                <c:pt idx="6200">
                  <c:v>1225</c:v>
                </c:pt>
                <c:pt idx="6201">
                  <c:v>1225.5</c:v>
                </c:pt>
                <c:pt idx="6202">
                  <c:v>1226</c:v>
                </c:pt>
                <c:pt idx="6203">
                  <c:v>1226.5</c:v>
                </c:pt>
                <c:pt idx="6204">
                  <c:v>1227</c:v>
                </c:pt>
                <c:pt idx="6205">
                  <c:v>1227.5</c:v>
                </c:pt>
                <c:pt idx="6206">
                  <c:v>1228</c:v>
                </c:pt>
                <c:pt idx="6207">
                  <c:v>1228.5</c:v>
                </c:pt>
                <c:pt idx="6208">
                  <c:v>1229</c:v>
                </c:pt>
                <c:pt idx="6209">
                  <c:v>1229.5</c:v>
                </c:pt>
                <c:pt idx="6210">
                  <c:v>1230</c:v>
                </c:pt>
                <c:pt idx="6211">
                  <c:v>1230.5</c:v>
                </c:pt>
                <c:pt idx="6212">
                  <c:v>1231</c:v>
                </c:pt>
                <c:pt idx="6213">
                  <c:v>1231.5</c:v>
                </c:pt>
                <c:pt idx="6214">
                  <c:v>1232</c:v>
                </c:pt>
                <c:pt idx="6215">
                  <c:v>1232.5</c:v>
                </c:pt>
                <c:pt idx="6216">
                  <c:v>1233</c:v>
                </c:pt>
                <c:pt idx="6217">
                  <c:v>1233.5</c:v>
                </c:pt>
                <c:pt idx="6218">
                  <c:v>1234</c:v>
                </c:pt>
                <c:pt idx="6219">
                  <c:v>1234.5</c:v>
                </c:pt>
                <c:pt idx="6220">
                  <c:v>1235</c:v>
                </c:pt>
                <c:pt idx="6221">
                  <c:v>1235.5</c:v>
                </c:pt>
                <c:pt idx="6222">
                  <c:v>1236</c:v>
                </c:pt>
                <c:pt idx="6223">
                  <c:v>1236.5</c:v>
                </c:pt>
                <c:pt idx="6224">
                  <c:v>1237</c:v>
                </c:pt>
                <c:pt idx="6225">
                  <c:v>1237.5</c:v>
                </c:pt>
                <c:pt idx="6226">
                  <c:v>1238</c:v>
                </c:pt>
                <c:pt idx="6227">
                  <c:v>1238.5</c:v>
                </c:pt>
                <c:pt idx="6228">
                  <c:v>1239</c:v>
                </c:pt>
                <c:pt idx="6229">
                  <c:v>1239.5</c:v>
                </c:pt>
                <c:pt idx="6230">
                  <c:v>1240</c:v>
                </c:pt>
                <c:pt idx="6231">
                  <c:v>1240.5</c:v>
                </c:pt>
                <c:pt idx="6232">
                  <c:v>1241</c:v>
                </c:pt>
                <c:pt idx="6233">
                  <c:v>1241.5</c:v>
                </c:pt>
                <c:pt idx="6234">
                  <c:v>1242</c:v>
                </c:pt>
                <c:pt idx="6235">
                  <c:v>1242.5</c:v>
                </c:pt>
                <c:pt idx="6236">
                  <c:v>1243</c:v>
                </c:pt>
                <c:pt idx="6237">
                  <c:v>1243.5</c:v>
                </c:pt>
                <c:pt idx="6238">
                  <c:v>1244</c:v>
                </c:pt>
                <c:pt idx="6239">
                  <c:v>1244.5</c:v>
                </c:pt>
                <c:pt idx="6240">
                  <c:v>1245</c:v>
                </c:pt>
                <c:pt idx="6241">
                  <c:v>1245.5</c:v>
                </c:pt>
                <c:pt idx="6242">
                  <c:v>1246</c:v>
                </c:pt>
                <c:pt idx="6243">
                  <c:v>1246.5</c:v>
                </c:pt>
                <c:pt idx="6244">
                  <c:v>1247</c:v>
                </c:pt>
                <c:pt idx="6245">
                  <c:v>1247.5</c:v>
                </c:pt>
                <c:pt idx="6246">
                  <c:v>1248</c:v>
                </c:pt>
                <c:pt idx="6247">
                  <c:v>1248.5</c:v>
                </c:pt>
                <c:pt idx="6248">
                  <c:v>1249</c:v>
                </c:pt>
                <c:pt idx="6249">
                  <c:v>1249.5</c:v>
                </c:pt>
                <c:pt idx="6250">
                  <c:v>1250</c:v>
                </c:pt>
                <c:pt idx="6251">
                  <c:v>1250.5</c:v>
                </c:pt>
                <c:pt idx="6252">
                  <c:v>1251</c:v>
                </c:pt>
                <c:pt idx="6253">
                  <c:v>1251.5</c:v>
                </c:pt>
                <c:pt idx="6254">
                  <c:v>1252</c:v>
                </c:pt>
                <c:pt idx="6255">
                  <c:v>1252.5</c:v>
                </c:pt>
                <c:pt idx="6256">
                  <c:v>1253</c:v>
                </c:pt>
                <c:pt idx="6257">
                  <c:v>1253.5</c:v>
                </c:pt>
                <c:pt idx="6258">
                  <c:v>1254</c:v>
                </c:pt>
                <c:pt idx="6259">
                  <c:v>1254.5</c:v>
                </c:pt>
                <c:pt idx="6260">
                  <c:v>1255</c:v>
                </c:pt>
                <c:pt idx="6261">
                  <c:v>1255.5</c:v>
                </c:pt>
                <c:pt idx="6262">
                  <c:v>1256</c:v>
                </c:pt>
                <c:pt idx="6263">
                  <c:v>1256.5</c:v>
                </c:pt>
                <c:pt idx="6264">
                  <c:v>1257</c:v>
                </c:pt>
                <c:pt idx="6265">
                  <c:v>1257.5</c:v>
                </c:pt>
                <c:pt idx="6266">
                  <c:v>1258</c:v>
                </c:pt>
                <c:pt idx="6267">
                  <c:v>1258.5</c:v>
                </c:pt>
                <c:pt idx="6268">
                  <c:v>1259</c:v>
                </c:pt>
                <c:pt idx="6269">
                  <c:v>1259.5</c:v>
                </c:pt>
                <c:pt idx="6270">
                  <c:v>1260</c:v>
                </c:pt>
                <c:pt idx="6271">
                  <c:v>1260.5</c:v>
                </c:pt>
                <c:pt idx="6272">
                  <c:v>1261</c:v>
                </c:pt>
                <c:pt idx="6273">
                  <c:v>1261.5</c:v>
                </c:pt>
                <c:pt idx="6274">
                  <c:v>1262</c:v>
                </c:pt>
                <c:pt idx="6275">
                  <c:v>1262.5</c:v>
                </c:pt>
                <c:pt idx="6276">
                  <c:v>1263</c:v>
                </c:pt>
                <c:pt idx="6277">
                  <c:v>1263.5</c:v>
                </c:pt>
                <c:pt idx="6278">
                  <c:v>1264</c:v>
                </c:pt>
                <c:pt idx="6279">
                  <c:v>1264.5</c:v>
                </c:pt>
                <c:pt idx="6280">
                  <c:v>1265</c:v>
                </c:pt>
                <c:pt idx="6281">
                  <c:v>1265.5</c:v>
                </c:pt>
                <c:pt idx="6282">
                  <c:v>1266</c:v>
                </c:pt>
                <c:pt idx="6283">
                  <c:v>1266.5</c:v>
                </c:pt>
                <c:pt idx="6284">
                  <c:v>1267</c:v>
                </c:pt>
                <c:pt idx="6285">
                  <c:v>1267.5</c:v>
                </c:pt>
                <c:pt idx="6286">
                  <c:v>1268</c:v>
                </c:pt>
                <c:pt idx="6287">
                  <c:v>1268.5</c:v>
                </c:pt>
                <c:pt idx="6288">
                  <c:v>1269</c:v>
                </c:pt>
                <c:pt idx="6289">
                  <c:v>1269.5</c:v>
                </c:pt>
                <c:pt idx="6290">
                  <c:v>1270</c:v>
                </c:pt>
                <c:pt idx="6291">
                  <c:v>1270.5</c:v>
                </c:pt>
                <c:pt idx="6292">
                  <c:v>1271</c:v>
                </c:pt>
                <c:pt idx="6293">
                  <c:v>1271.5</c:v>
                </c:pt>
                <c:pt idx="6294">
                  <c:v>1272</c:v>
                </c:pt>
                <c:pt idx="6295">
                  <c:v>1272.5</c:v>
                </c:pt>
                <c:pt idx="6296">
                  <c:v>1273</c:v>
                </c:pt>
                <c:pt idx="6297">
                  <c:v>1273.5</c:v>
                </c:pt>
                <c:pt idx="6298">
                  <c:v>1274</c:v>
                </c:pt>
                <c:pt idx="6299">
                  <c:v>1274.5</c:v>
                </c:pt>
                <c:pt idx="6300">
                  <c:v>1275</c:v>
                </c:pt>
                <c:pt idx="6301">
                  <c:v>1275.5</c:v>
                </c:pt>
                <c:pt idx="6302">
                  <c:v>1276</c:v>
                </c:pt>
                <c:pt idx="6303">
                  <c:v>1276.5</c:v>
                </c:pt>
                <c:pt idx="6304">
                  <c:v>1277</c:v>
                </c:pt>
                <c:pt idx="6305">
                  <c:v>1277.5</c:v>
                </c:pt>
                <c:pt idx="6306">
                  <c:v>1278</c:v>
                </c:pt>
                <c:pt idx="6307">
                  <c:v>1278.5</c:v>
                </c:pt>
                <c:pt idx="6308">
                  <c:v>1279</c:v>
                </c:pt>
                <c:pt idx="6309">
                  <c:v>1279.5</c:v>
                </c:pt>
                <c:pt idx="6310">
                  <c:v>1280</c:v>
                </c:pt>
                <c:pt idx="6311">
                  <c:v>1280.5</c:v>
                </c:pt>
                <c:pt idx="6312">
                  <c:v>1281</c:v>
                </c:pt>
                <c:pt idx="6313">
                  <c:v>1281.5</c:v>
                </c:pt>
                <c:pt idx="6314">
                  <c:v>1282</c:v>
                </c:pt>
                <c:pt idx="6315">
                  <c:v>1282.5</c:v>
                </c:pt>
                <c:pt idx="6316">
                  <c:v>1283</c:v>
                </c:pt>
                <c:pt idx="6317">
                  <c:v>1283.5</c:v>
                </c:pt>
                <c:pt idx="6318">
                  <c:v>1284</c:v>
                </c:pt>
                <c:pt idx="6319">
                  <c:v>1284.5</c:v>
                </c:pt>
                <c:pt idx="6320">
                  <c:v>1285</c:v>
                </c:pt>
                <c:pt idx="6321">
                  <c:v>1285.5</c:v>
                </c:pt>
                <c:pt idx="6322">
                  <c:v>1286</c:v>
                </c:pt>
                <c:pt idx="6323">
                  <c:v>1286.5</c:v>
                </c:pt>
                <c:pt idx="6324">
                  <c:v>1287</c:v>
                </c:pt>
                <c:pt idx="6325">
                  <c:v>1287.5</c:v>
                </c:pt>
                <c:pt idx="6326">
                  <c:v>1288</c:v>
                </c:pt>
                <c:pt idx="6327">
                  <c:v>1288.5</c:v>
                </c:pt>
                <c:pt idx="6328">
                  <c:v>1289</c:v>
                </c:pt>
                <c:pt idx="6329">
                  <c:v>1289.5</c:v>
                </c:pt>
                <c:pt idx="6330">
                  <c:v>1290</c:v>
                </c:pt>
                <c:pt idx="6331">
                  <c:v>1290.5</c:v>
                </c:pt>
                <c:pt idx="6332">
                  <c:v>1291</c:v>
                </c:pt>
                <c:pt idx="6333">
                  <c:v>1291.5</c:v>
                </c:pt>
                <c:pt idx="6334">
                  <c:v>1292</c:v>
                </c:pt>
                <c:pt idx="6335">
                  <c:v>1292.5</c:v>
                </c:pt>
                <c:pt idx="6336">
                  <c:v>1293</c:v>
                </c:pt>
                <c:pt idx="6337">
                  <c:v>1293.5</c:v>
                </c:pt>
                <c:pt idx="6338">
                  <c:v>1294</c:v>
                </c:pt>
                <c:pt idx="6339">
                  <c:v>1294.5</c:v>
                </c:pt>
                <c:pt idx="6340">
                  <c:v>1295</c:v>
                </c:pt>
                <c:pt idx="6341">
                  <c:v>1295.5</c:v>
                </c:pt>
                <c:pt idx="6342">
                  <c:v>1296</c:v>
                </c:pt>
                <c:pt idx="6343">
                  <c:v>1296.5</c:v>
                </c:pt>
                <c:pt idx="6344">
                  <c:v>1297</c:v>
                </c:pt>
                <c:pt idx="6345">
                  <c:v>1297.5</c:v>
                </c:pt>
                <c:pt idx="6346">
                  <c:v>1298</c:v>
                </c:pt>
                <c:pt idx="6347">
                  <c:v>1298.5</c:v>
                </c:pt>
                <c:pt idx="6348">
                  <c:v>1299</c:v>
                </c:pt>
                <c:pt idx="6349">
                  <c:v>1299.5</c:v>
                </c:pt>
                <c:pt idx="6350">
                  <c:v>1300</c:v>
                </c:pt>
                <c:pt idx="6351">
                  <c:v>1300.5</c:v>
                </c:pt>
                <c:pt idx="6352">
                  <c:v>1301</c:v>
                </c:pt>
                <c:pt idx="6353">
                  <c:v>1301.5</c:v>
                </c:pt>
                <c:pt idx="6354">
                  <c:v>1302</c:v>
                </c:pt>
                <c:pt idx="6355">
                  <c:v>1302.5</c:v>
                </c:pt>
                <c:pt idx="6356">
                  <c:v>1303</c:v>
                </c:pt>
                <c:pt idx="6357">
                  <c:v>1303.5</c:v>
                </c:pt>
                <c:pt idx="6358">
                  <c:v>1304</c:v>
                </c:pt>
                <c:pt idx="6359">
                  <c:v>1304.5</c:v>
                </c:pt>
                <c:pt idx="6360">
                  <c:v>1305</c:v>
                </c:pt>
                <c:pt idx="6361">
                  <c:v>1305.5</c:v>
                </c:pt>
                <c:pt idx="6362">
                  <c:v>1306</c:v>
                </c:pt>
                <c:pt idx="6363">
                  <c:v>1306.5</c:v>
                </c:pt>
                <c:pt idx="6364">
                  <c:v>1307</c:v>
                </c:pt>
                <c:pt idx="6365">
                  <c:v>1307.5</c:v>
                </c:pt>
                <c:pt idx="6366">
                  <c:v>1308</c:v>
                </c:pt>
                <c:pt idx="6367">
                  <c:v>1308.5</c:v>
                </c:pt>
                <c:pt idx="6368">
                  <c:v>1309</c:v>
                </c:pt>
                <c:pt idx="6369">
                  <c:v>1309.5</c:v>
                </c:pt>
                <c:pt idx="6370">
                  <c:v>1310</c:v>
                </c:pt>
                <c:pt idx="6371">
                  <c:v>1310.5</c:v>
                </c:pt>
                <c:pt idx="6372">
                  <c:v>1311</c:v>
                </c:pt>
                <c:pt idx="6373">
                  <c:v>1311.5</c:v>
                </c:pt>
                <c:pt idx="6374">
                  <c:v>1312</c:v>
                </c:pt>
                <c:pt idx="6375">
                  <c:v>1312.5</c:v>
                </c:pt>
                <c:pt idx="6376">
                  <c:v>1313</c:v>
                </c:pt>
                <c:pt idx="6377">
                  <c:v>1313.5</c:v>
                </c:pt>
                <c:pt idx="6378">
                  <c:v>1314</c:v>
                </c:pt>
                <c:pt idx="6379">
                  <c:v>1314.5</c:v>
                </c:pt>
                <c:pt idx="6380">
                  <c:v>1315</c:v>
                </c:pt>
                <c:pt idx="6381">
                  <c:v>1315.5</c:v>
                </c:pt>
                <c:pt idx="6382">
                  <c:v>1316</c:v>
                </c:pt>
                <c:pt idx="6383">
                  <c:v>1316.5</c:v>
                </c:pt>
                <c:pt idx="6384">
                  <c:v>1317</c:v>
                </c:pt>
                <c:pt idx="6385">
                  <c:v>1317.5</c:v>
                </c:pt>
                <c:pt idx="6386">
                  <c:v>1318</c:v>
                </c:pt>
                <c:pt idx="6387">
                  <c:v>1318.5</c:v>
                </c:pt>
                <c:pt idx="6388">
                  <c:v>1319</c:v>
                </c:pt>
                <c:pt idx="6389">
                  <c:v>1319.5</c:v>
                </c:pt>
                <c:pt idx="6390">
                  <c:v>1320</c:v>
                </c:pt>
                <c:pt idx="6391">
                  <c:v>1320.5</c:v>
                </c:pt>
                <c:pt idx="6392">
                  <c:v>1321</c:v>
                </c:pt>
                <c:pt idx="6393">
                  <c:v>1321.5</c:v>
                </c:pt>
                <c:pt idx="6394">
                  <c:v>1322</c:v>
                </c:pt>
                <c:pt idx="6395">
                  <c:v>1322.5</c:v>
                </c:pt>
                <c:pt idx="6396">
                  <c:v>1323</c:v>
                </c:pt>
                <c:pt idx="6397">
                  <c:v>1323.5</c:v>
                </c:pt>
                <c:pt idx="6398">
                  <c:v>1324</c:v>
                </c:pt>
                <c:pt idx="6399">
                  <c:v>1324.5</c:v>
                </c:pt>
                <c:pt idx="6400">
                  <c:v>1325</c:v>
                </c:pt>
                <c:pt idx="6401">
                  <c:v>1325.5</c:v>
                </c:pt>
                <c:pt idx="6402">
                  <c:v>1326</c:v>
                </c:pt>
                <c:pt idx="6403">
                  <c:v>1326.5</c:v>
                </c:pt>
                <c:pt idx="6404">
                  <c:v>1327</c:v>
                </c:pt>
                <c:pt idx="6405">
                  <c:v>1327.5</c:v>
                </c:pt>
                <c:pt idx="6406">
                  <c:v>1328</c:v>
                </c:pt>
                <c:pt idx="6407">
                  <c:v>1328.5</c:v>
                </c:pt>
                <c:pt idx="6408">
                  <c:v>1329</c:v>
                </c:pt>
                <c:pt idx="6409">
                  <c:v>1329.5</c:v>
                </c:pt>
                <c:pt idx="6410">
                  <c:v>1330</c:v>
                </c:pt>
                <c:pt idx="6411">
                  <c:v>1330.5</c:v>
                </c:pt>
                <c:pt idx="6412">
                  <c:v>1331</c:v>
                </c:pt>
                <c:pt idx="6413">
                  <c:v>1331.5</c:v>
                </c:pt>
                <c:pt idx="6414">
                  <c:v>1332</c:v>
                </c:pt>
                <c:pt idx="6415">
                  <c:v>1332.5</c:v>
                </c:pt>
                <c:pt idx="6416">
                  <c:v>1333</c:v>
                </c:pt>
                <c:pt idx="6417">
                  <c:v>1333.5</c:v>
                </c:pt>
                <c:pt idx="6418">
                  <c:v>1334</c:v>
                </c:pt>
                <c:pt idx="6419">
                  <c:v>1334.5</c:v>
                </c:pt>
                <c:pt idx="6420">
                  <c:v>1335</c:v>
                </c:pt>
                <c:pt idx="6421">
                  <c:v>1335.5</c:v>
                </c:pt>
                <c:pt idx="6422">
                  <c:v>1336</c:v>
                </c:pt>
                <c:pt idx="6423">
                  <c:v>1336.5</c:v>
                </c:pt>
                <c:pt idx="6424">
                  <c:v>1337</c:v>
                </c:pt>
                <c:pt idx="6425">
                  <c:v>1337.5</c:v>
                </c:pt>
                <c:pt idx="6426">
                  <c:v>1338</c:v>
                </c:pt>
                <c:pt idx="6427">
                  <c:v>1338.5</c:v>
                </c:pt>
                <c:pt idx="6428">
                  <c:v>1339</c:v>
                </c:pt>
                <c:pt idx="6429">
                  <c:v>1339.5</c:v>
                </c:pt>
                <c:pt idx="6430">
                  <c:v>1340</c:v>
                </c:pt>
                <c:pt idx="6431">
                  <c:v>1340.5</c:v>
                </c:pt>
                <c:pt idx="6432">
                  <c:v>1341</c:v>
                </c:pt>
                <c:pt idx="6433">
                  <c:v>1341.5</c:v>
                </c:pt>
                <c:pt idx="6434">
                  <c:v>1342</c:v>
                </c:pt>
                <c:pt idx="6435">
                  <c:v>1342.5</c:v>
                </c:pt>
                <c:pt idx="6436">
                  <c:v>1343</c:v>
                </c:pt>
                <c:pt idx="6437">
                  <c:v>1343.5</c:v>
                </c:pt>
                <c:pt idx="6438">
                  <c:v>1344</c:v>
                </c:pt>
                <c:pt idx="6439">
                  <c:v>1344.5</c:v>
                </c:pt>
                <c:pt idx="6440">
                  <c:v>1345</c:v>
                </c:pt>
                <c:pt idx="6441">
                  <c:v>1345.5</c:v>
                </c:pt>
                <c:pt idx="6442">
                  <c:v>1346</c:v>
                </c:pt>
                <c:pt idx="6443">
                  <c:v>1346.5</c:v>
                </c:pt>
                <c:pt idx="6444">
                  <c:v>1347</c:v>
                </c:pt>
                <c:pt idx="6445">
                  <c:v>1347.5</c:v>
                </c:pt>
                <c:pt idx="6446">
                  <c:v>1348</c:v>
                </c:pt>
                <c:pt idx="6447">
                  <c:v>1348.5</c:v>
                </c:pt>
                <c:pt idx="6448">
                  <c:v>1349</c:v>
                </c:pt>
                <c:pt idx="6449">
                  <c:v>1349.5</c:v>
                </c:pt>
                <c:pt idx="6450">
                  <c:v>1350</c:v>
                </c:pt>
                <c:pt idx="6451">
                  <c:v>1350.5</c:v>
                </c:pt>
                <c:pt idx="6452">
                  <c:v>1351</c:v>
                </c:pt>
                <c:pt idx="6453">
                  <c:v>1351.5</c:v>
                </c:pt>
                <c:pt idx="6454">
                  <c:v>1352</c:v>
                </c:pt>
                <c:pt idx="6455">
                  <c:v>1352.5</c:v>
                </c:pt>
                <c:pt idx="6456">
                  <c:v>1353</c:v>
                </c:pt>
                <c:pt idx="6457">
                  <c:v>1353.5</c:v>
                </c:pt>
                <c:pt idx="6458">
                  <c:v>1354</c:v>
                </c:pt>
                <c:pt idx="6459">
                  <c:v>1354.5</c:v>
                </c:pt>
                <c:pt idx="6460">
                  <c:v>1355</c:v>
                </c:pt>
                <c:pt idx="6461">
                  <c:v>1355.5</c:v>
                </c:pt>
                <c:pt idx="6462">
                  <c:v>1356</c:v>
                </c:pt>
                <c:pt idx="6463">
                  <c:v>1356.5</c:v>
                </c:pt>
                <c:pt idx="6464">
                  <c:v>1357</c:v>
                </c:pt>
                <c:pt idx="6465">
                  <c:v>1357.5</c:v>
                </c:pt>
                <c:pt idx="6466">
                  <c:v>1358</c:v>
                </c:pt>
                <c:pt idx="6467">
                  <c:v>1358.5</c:v>
                </c:pt>
                <c:pt idx="6468">
                  <c:v>1359</c:v>
                </c:pt>
                <c:pt idx="6469">
                  <c:v>1359.5</c:v>
                </c:pt>
                <c:pt idx="6470">
                  <c:v>1360</c:v>
                </c:pt>
                <c:pt idx="6471">
                  <c:v>1360.5</c:v>
                </c:pt>
                <c:pt idx="6472">
                  <c:v>1361</c:v>
                </c:pt>
                <c:pt idx="6473">
                  <c:v>1361.5</c:v>
                </c:pt>
                <c:pt idx="6474">
                  <c:v>1362</c:v>
                </c:pt>
                <c:pt idx="6475">
                  <c:v>1362.5</c:v>
                </c:pt>
                <c:pt idx="6476">
                  <c:v>1363</c:v>
                </c:pt>
                <c:pt idx="6477">
                  <c:v>1363.5</c:v>
                </c:pt>
                <c:pt idx="6478">
                  <c:v>1364</c:v>
                </c:pt>
                <c:pt idx="6479">
                  <c:v>1364.5</c:v>
                </c:pt>
                <c:pt idx="6480">
                  <c:v>1365</c:v>
                </c:pt>
                <c:pt idx="6481">
                  <c:v>1365.5</c:v>
                </c:pt>
                <c:pt idx="6482">
                  <c:v>1366</c:v>
                </c:pt>
                <c:pt idx="6483">
                  <c:v>1366.5</c:v>
                </c:pt>
                <c:pt idx="6484">
                  <c:v>1367</c:v>
                </c:pt>
                <c:pt idx="6485">
                  <c:v>1367.5</c:v>
                </c:pt>
                <c:pt idx="6486">
                  <c:v>1368</c:v>
                </c:pt>
                <c:pt idx="6487">
                  <c:v>1368.5</c:v>
                </c:pt>
                <c:pt idx="6488">
                  <c:v>1369</c:v>
                </c:pt>
                <c:pt idx="6489">
                  <c:v>1369.5</c:v>
                </c:pt>
                <c:pt idx="6490">
                  <c:v>1370</c:v>
                </c:pt>
                <c:pt idx="6491">
                  <c:v>1370.5</c:v>
                </c:pt>
                <c:pt idx="6492">
                  <c:v>1371</c:v>
                </c:pt>
                <c:pt idx="6493">
                  <c:v>1371.5</c:v>
                </c:pt>
                <c:pt idx="6494">
                  <c:v>1372</c:v>
                </c:pt>
                <c:pt idx="6495">
                  <c:v>1372.5</c:v>
                </c:pt>
                <c:pt idx="6496">
                  <c:v>1373</c:v>
                </c:pt>
                <c:pt idx="6497">
                  <c:v>1373.5</c:v>
                </c:pt>
                <c:pt idx="6498">
                  <c:v>1374</c:v>
                </c:pt>
                <c:pt idx="6499">
                  <c:v>1374.5</c:v>
                </c:pt>
                <c:pt idx="6500">
                  <c:v>1375</c:v>
                </c:pt>
                <c:pt idx="6501">
                  <c:v>1375.5</c:v>
                </c:pt>
                <c:pt idx="6502">
                  <c:v>1376</c:v>
                </c:pt>
                <c:pt idx="6503">
                  <c:v>1376.5</c:v>
                </c:pt>
                <c:pt idx="6504">
                  <c:v>1377</c:v>
                </c:pt>
                <c:pt idx="6505">
                  <c:v>1377.5</c:v>
                </c:pt>
                <c:pt idx="6506">
                  <c:v>1378</c:v>
                </c:pt>
                <c:pt idx="6507">
                  <c:v>1378.5</c:v>
                </c:pt>
                <c:pt idx="6508">
                  <c:v>1379</c:v>
                </c:pt>
                <c:pt idx="6509">
                  <c:v>1379.5</c:v>
                </c:pt>
                <c:pt idx="6510">
                  <c:v>1380</c:v>
                </c:pt>
                <c:pt idx="6511">
                  <c:v>1380.5</c:v>
                </c:pt>
                <c:pt idx="6512">
                  <c:v>1381</c:v>
                </c:pt>
                <c:pt idx="6513">
                  <c:v>1381.5</c:v>
                </c:pt>
                <c:pt idx="6514">
                  <c:v>1382</c:v>
                </c:pt>
                <c:pt idx="6515">
                  <c:v>1382.5</c:v>
                </c:pt>
                <c:pt idx="6516">
                  <c:v>1383</c:v>
                </c:pt>
                <c:pt idx="6517">
                  <c:v>1383.5</c:v>
                </c:pt>
                <c:pt idx="6518">
                  <c:v>1384</c:v>
                </c:pt>
                <c:pt idx="6519">
                  <c:v>1384.5</c:v>
                </c:pt>
                <c:pt idx="6520">
                  <c:v>1385</c:v>
                </c:pt>
                <c:pt idx="6521">
                  <c:v>1385.5</c:v>
                </c:pt>
                <c:pt idx="6522">
                  <c:v>1386</c:v>
                </c:pt>
                <c:pt idx="6523">
                  <c:v>1386.5</c:v>
                </c:pt>
                <c:pt idx="6524">
                  <c:v>1387</c:v>
                </c:pt>
                <c:pt idx="6525">
                  <c:v>1387.5</c:v>
                </c:pt>
                <c:pt idx="6526">
                  <c:v>1388</c:v>
                </c:pt>
                <c:pt idx="6527">
                  <c:v>1388.5</c:v>
                </c:pt>
                <c:pt idx="6528">
                  <c:v>1389</c:v>
                </c:pt>
                <c:pt idx="6529">
                  <c:v>1389.5</c:v>
                </c:pt>
                <c:pt idx="6530">
                  <c:v>1390</c:v>
                </c:pt>
                <c:pt idx="6531">
                  <c:v>1390.5</c:v>
                </c:pt>
                <c:pt idx="6532">
                  <c:v>1391</c:v>
                </c:pt>
                <c:pt idx="6533">
                  <c:v>1391.5</c:v>
                </c:pt>
                <c:pt idx="6534">
                  <c:v>1392</c:v>
                </c:pt>
                <c:pt idx="6535">
                  <c:v>1392.5</c:v>
                </c:pt>
                <c:pt idx="6536">
                  <c:v>1393</c:v>
                </c:pt>
                <c:pt idx="6537">
                  <c:v>1393.5</c:v>
                </c:pt>
                <c:pt idx="6538">
                  <c:v>1394</c:v>
                </c:pt>
                <c:pt idx="6539">
                  <c:v>1394.5</c:v>
                </c:pt>
                <c:pt idx="6540">
                  <c:v>1395</c:v>
                </c:pt>
                <c:pt idx="6541">
                  <c:v>1395.5</c:v>
                </c:pt>
                <c:pt idx="6542">
                  <c:v>1396</c:v>
                </c:pt>
                <c:pt idx="6543">
                  <c:v>1396.5</c:v>
                </c:pt>
                <c:pt idx="6544">
                  <c:v>1397</c:v>
                </c:pt>
                <c:pt idx="6545">
                  <c:v>1397.5</c:v>
                </c:pt>
                <c:pt idx="6546">
                  <c:v>1398</c:v>
                </c:pt>
                <c:pt idx="6547">
                  <c:v>1398.5</c:v>
                </c:pt>
                <c:pt idx="6548">
                  <c:v>1399</c:v>
                </c:pt>
                <c:pt idx="6549">
                  <c:v>1399.5</c:v>
                </c:pt>
                <c:pt idx="6550">
                  <c:v>1400</c:v>
                </c:pt>
                <c:pt idx="6551">
                  <c:v>1400.5</c:v>
                </c:pt>
                <c:pt idx="6552">
                  <c:v>1401</c:v>
                </c:pt>
                <c:pt idx="6553">
                  <c:v>1401.5</c:v>
                </c:pt>
                <c:pt idx="6554">
                  <c:v>1402</c:v>
                </c:pt>
                <c:pt idx="6555">
                  <c:v>1402.5</c:v>
                </c:pt>
                <c:pt idx="6556">
                  <c:v>1403</c:v>
                </c:pt>
                <c:pt idx="6557">
                  <c:v>1403.5</c:v>
                </c:pt>
                <c:pt idx="6558">
                  <c:v>1404</c:v>
                </c:pt>
                <c:pt idx="6559">
                  <c:v>1404.5</c:v>
                </c:pt>
                <c:pt idx="6560">
                  <c:v>1405</c:v>
                </c:pt>
                <c:pt idx="6561">
                  <c:v>1405.5</c:v>
                </c:pt>
                <c:pt idx="6562">
                  <c:v>1406</c:v>
                </c:pt>
                <c:pt idx="6563">
                  <c:v>1406.5</c:v>
                </c:pt>
                <c:pt idx="6564">
                  <c:v>1407</c:v>
                </c:pt>
                <c:pt idx="6565">
                  <c:v>1407.5</c:v>
                </c:pt>
                <c:pt idx="6566">
                  <c:v>1408</c:v>
                </c:pt>
                <c:pt idx="6567">
                  <c:v>1408.5</c:v>
                </c:pt>
                <c:pt idx="6568">
                  <c:v>1409</c:v>
                </c:pt>
                <c:pt idx="6569">
                  <c:v>1409.5</c:v>
                </c:pt>
                <c:pt idx="6570">
                  <c:v>1410</c:v>
                </c:pt>
                <c:pt idx="6571">
                  <c:v>1410.5</c:v>
                </c:pt>
                <c:pt idx="6572">
                  <c:v>1411</c:v>
                </c:pt>
                <c:pt idx="6573">
                  <c:v>1411.5</c:v>
                </c:pt>
                <c:pt idx="6574">
                  <c:v>1412</c:v>
                </c:pt>
                <c:pt idx="6575">
                  <c:v>1412.5</c:v>
                </c:pt>
                <c:pt idx="6576">
                  <c:v>1413</c:v>
                </c:pt>
                <c:pt idx="6577">
                  <c:v>1413.5</c:v>
                </c:pt>
                <c:pt idx="6578">
                  <c:v>1414</c:v>
                </c:pt>
                <c:pt idx="6579">
                  <c:v>1414.5</c:v>
                </c:pt>
                <c:pt idx="6580">
                  <c:v>1415</c:v>
                </c:pt>
                <c:pt idx="6581">
                  <c:v>1415.5</c:v>
                </c:pt>
                <c:pt idx="6582">
                  <c:v>1416</c:v>
                </c:pt>
                <c:pt idx="6583">
                  <c:v>1416.5</c:v>
                </c:pt>
                <c:pt idx="6584">
                  <c:v>1417</c:v>
                </c:pt>
                <c:pt idx="6585">
                  <c:v>1417.5</c:v>
                </c:pt>
                <c:pt idx="6586">
                  <c:v>1418</c:v>
                </c:pt>
                <c:pt idx="6587">
                  <c:v>1418.5</c:v>
                </c:pt>
                <c:pt idx="6588">
                  <c:v>1419</c:v>
                </c:pt>
                <c:pt idx="6589">
                  <c:v>1419.5</c:v>
                </c:pt>
                <c:pt idx="6590">
                  <c:v>1420</c:v>
                </c:pt>
                <c:pt idx="6591">
                  <c:v>1420.5</c:v>
                </c:pt>
                <c:pt idx="6592">
                  <c:v>1421</c:v>
                </c:pt>
                <c:pt idx="6593">
                  <c:v>1421.5</c:v>
                </c:pt>
                <c:pt idx="6594">
                  <c:v>1422</c:v>
                </c:pt>
                <c:pt idx="6595">
                  <c:v>1422.5</c:v>
                </c:pt>
                <c:pt idx="6596">
                  <c:v>1423</c:v>
                </c:pt>
                <c:pt idx="6597">
                  <c:v>1423.5</c:v>
                </c:pt>
                <c:pt idx="6598">
                  <c:v>1424</c:v>
                </c:pt>
                <c:pt idx="6599">
                  <c:v>1424.5</c:v>
                </c:pt>
                <c:pt idx="6600">
                  <c:v>1425</c:v>
                </c:pt>
                <c:pt idx="6601">
                  <c:v>1425.5</c:v>
                </c:pt>
                <c:pt idx="6602">
                  <c:v>1426</c:v>
                </c:pt>
                <c:pt idx="6603">
                  <c:v>1426.5</c:v>
                </c:pt>
                <c:pt idx="6604">
                  <c:v>1427</c:v>
                </c:pt>
                <c:pt idx="6605">
                  <c:v>1427.5</c:v>
                </c:pt>
                <c:pt idx="6606">
                  <c:v>1428</c:v>
                </c:pt>
                <c:pt idx="6607">
                  <c:v>1428.5</c:v>
                </c:pt>
                <c:pt idx="6608">
                  <c:v>1429</c:v>
                </c:pt>
                <c:pt idx="6609">
                  <c:v>1429.5</c:v>
                </c:pt>
                <c:pt idx="6610">
                  <c:v>1430</c:v>
                </c:pt>
                <c:pt idx="6611">
                  <c:v>1430.5</c:v>
                </c:pt>
                <c:pt idx="6612">
                  <c:v>1431</c:v>
                </c:pt>
                <c:pt idx="6613">
                  <c:v>1431.5</c:v>
                </c:pt>
                <c:pt idx="6614">
                  <c:v>1432</c:v>
                </c:pt>
                <c:pt idx="6615">
                  <c:v>1432.5</c:v>
                </c:pt>
                <c:pt idx="6616">
                  <c:v>1433</c:v>
                </c:pt>
                <c:pt idx="6617">
                  <c:v>1433.5</c:v>
                </c:pt>
                <c:pt idx="6618">
                  <c:v>1434</c:v>
                </c:pt>
                <c:pt idx="6619">
                  <c:v>1434.5</c:v>
                </c:pt>
                <c:pt idx="6620">
                  <c:v>1435</c:v>
                </c:pt>
                <c:pt idx="6621">
                  <c:v>1435.5</c:v>
                </c:pt>
                <c:pt idx="6622">
                  <c:v>1436</c:v>
                </c:pt>
                <c:pt idx="6623">
                  <c:v>1436.5</c:v>
                </c:pt>
                <c:pt idx="6624">
                  <c:v>1437</c:v>
                </c:pt>
                <c:pt idx="6625">
                  <c:v>1437.5</c:v>
                </c:pt>
                <c:pt idx="6626">
                  <c:v>1438</c:v>
                </c:pt>
                <c:pt idx="6627">
                  <c:v>1438.5</c:v>
                </c:pt>
                <c:pt idx="6628">
                  <c:v>1439</c:v>
                </c:pt>
                <c:pt idx="6629">
                  <c:v>1439.5</c:v>
                </c:pt>
                <c:pt idx="6630">
                  <c:v>1440</c:v>
                </c:pt>
                <c:pt idx="6631">
                  <c:v>1440.5</c:v>
                </c:pt>
                <c:pt idx="6632">
                  <c:v>1441</c:v>
                </c:pt>
                <c:pt idx="6633">
                  <c:v>1441.5</c:v>
                </c:pt>
                <c:pt idx="6634">
                  <c:v>1442</c:v>
                </c:pt>
                <c:pt idx="6635">
                  <c:v>1442.5</c:v>
                </c:pt>
                <c:pt idx="6636">
                  <c:v>1443</c:v>
                </c:pt>
                <c:pt idx="6637">
                  <c:v>1443.5</c:v>
                </c:pt>
                <c:pt idx="6638">
                  <c:v>1444</c:v>
                </c:pt>
                <c:pt idx="6639">
                  <c:v>1444.5</c:v>
                </c:pt>
                <c:pt idx="6640">
                  <c:v>1445</c:v>
                </c:pt>
                <c:pt idx="6641">
                  <c:v>1445.5</c:v>
                </c:pt>
                <c:pt idx="6642">
                  <c:v>1446</c:v>
                </c:pt>
                <c:pt idx="6643">
                  <c:v>1446.5</c:v>
                </c:pt>
                <c:pt idx="6644">
                  <c:v>1447</c:v>
                </c:pt>
                <c:pt idx="6645">
                  <c:v>1447.5</c:v>
                </c:pt>
                <c:pt idx="6646">
                  <c:v>1448</c:v>
                </c:pt>
                <c:pt idx="6647">
                  <c:v>1448.5</c:v>
                </c:pt>
                <c:pt idx="6648">
                  <c:v>1449</c:v>
                </c:pt>
                <c:pt idx="6649">
                  <c:v>1449.5</c:v>
                </c:pt>
                <c:pt idx="6650">
                  <c:v>1450</c:v>
                </c:pt>
                <c:pt idx="6651">
                  <c:v>1450.5</c:v>
                </c:pt>
                <c:pt idx="6652">
                  <c:v>1451</c:v>
                </c:pt>
                <c:pt idx="6653">
                  <c:v>1451.5</c:v>
                </c:pt>
                <c:pt idx="6654">
                  <c:v>1452</c:v>
                </c:pt>
                <c:pt idx="6655">
                  <c:v>1452.5</c:v>
                </c:pt>
                <c:pt idx="6656">
                  <c:v>1453</c:v>
                </c:pt>
                <c:pt idx="6657">
                  <c:v>1453.5</c:v>
                </c:pt>
                <c:pt idx="6658">
                  <c:v>1454</c:v>
                </c:pt>
                <c:pt idx="6659">
                  <c:v>1454.5</c:v>
                </c:pt>
                <c:pt idx="6660">
                  <c:v>1455</c:v>
                </c:pt>
                <c:pt idx="6661">
                  <c:v>1455.5</c:v>
                </c:pt>
                <c:pt idx="6662">
                  <c:v>1456</c:v>
                </c:pt>
                <c:pt idx="6663">
                  <c:v>1456.5</c:v>
                </c:pt>
                <c:pt idx="6664">
                  <c:v>1457</c:v>
                </c:pt>
                <c:pt idx="6665">
                  <c:v>1457.5</c:v>
                </c:pt>
                <c:pt idx="6666">
                  <c:v>1458</c:v>
                </c:pt>
                <c:pt idx="6667">
                  <c:v>1458.5</c:v>
                </c:pt>
                <c:pt idx="6668">
                  <c:v>1459</c:v>
                </c:pt>
                <c:pt idx="6669">
                  <c:v>1459.5</c:v>
                </c:pt>
                <c:pt idx="6670">
                  <c:v>1460</c:v>
                </c:pt>
                <c:pt idx="6671">
                  <c:v>1460.5</c:v>
                </c:pt>
                <c:pt idx="6672">
                  <c:v>1461</c:v>
                </c:pt>
                <c:pt idx="6673">
                  <c:v>1461.5</c:v>
                </c:pt>
                <c:pt idx="6674">
                  <c:v>1462</c:v>
                </c:pt>
                <c:pt idx="6675">
                  <c:v>1462.5</c:v>
                </c:pt>
                <c:pt idx="6676">
                  <c:v>1463</c:v>
                </c:pt>
                <c:pt idx="6677">
                  <c:v>1463.5</c:v>
                </c:pt>
                <c:pt idx="6678">
                  <c:v>1464</c:v>
                </c:pt>
                <c:pt idx="6679">
                  <c:v>1464.5</c:v>
                </c:pt>
                <c:pt idx="6680">
                  <c:v>1465</c:v>
                </c:pt>
                <c:pt idx="6681">
                  <c:v>1465.5</c:v>
                </c:pt>
                <c:pt idx="6682">
                  <c:v>1466</c:v>
                </c:pt>
                <c:pt idx="6683">
                  <c:v>1466.5</c:v>
                </c:pt>
                <c:pt idx="6684">
                  <c:v>1467</c:v>
                </c:pt>
                <c:pt idx="6685">
                  <c:v>1467.5</c:v>
                </c:pt>
                <c:pt idx="6686">
                  <c:v>1468</c:v>
                </c:pt>
                <c:pt idx="6687">
                  <c:v>1468.5</c:v>
                </c:pt>
                <c:pt idx="6688">
                  <c:v>1469</c:v>
                </c:pt>
                <c:pt idx="6689">
                  <c:v>1469.5</c:v>
                </c:pt>
                <c:pt idx="6690">
                  <c:v>1470</c:v>
                </c:pt>
                <c:pt idx="6691">
                  <c:v>1470.5</c:v>
                </c:pt>
                <c:pt idx="6692">
                  <c:v>1471</c:v>
                </c:pt>
                <c:pt idx="6693">
                  <c:v>1471.5</c:v>
                </c:pt>
                <c:pt idx="6694">
                  <c:v>1472</c:v>
                </c:pt>
                <c:pt idx="6695">
                  <c:v>1472.5</c:v>
                </c:pt>
                <c:pt idx="6696">
                  <c:v>1473</c:v>
                </c:pt>
                <c:pt idx="6697">
                  <c:v>1473.5</c:v>
                </c:pt>
                <c:pt idx="6698">
                  <c:v>1474</c:v>
                </c:pt>
                <c:pt idx="6699">
                  <c:v>1474.5</c:v>
                </c:pt>
                <c:pt idx="6700">
                  <c:v>1475</c:v>
                </c:pt>
                <c:pt idx="6701">
                  <c:v>1475.5</c:v>
                </c:pt>
                <c:pt idx="6702">
                  <c:v>1476</c:v>
                </c:pt>
                <c:pt idx="6703">
                  <c:v>1476.5</c:v>
                </c:pt>
                <c:pt idx="6704">
                  <c:v>1477</c:v>
                </c:pt>
                <c:pt idx="6705">
                  <c:v>1477.5</c:v>
                </c:pt>
                <c:pt idx="6706">
                  <c:v>1478</c:v>
                </c:pt>
                <c:pt idx="6707">
                  <c:v>1478.5</c:v>
                </c:pt>
                <c:pt idx="6708">
                  <c:v>1479</c:v>
                </c:pt>
                <c:pt idx="6709">
                  <c:v>1479.5</c:v>
                </c:pt>
                <c:pt idx="6710">
                  <c:v>1480</c:v>
                </c:pt>
                <c:pt idx="6711">
                  <c:v>1480.5</c:v>
                </c:pt>
                <c:pt idx="6712">
                  <c:v>1481</c:v>
                </c:pt>
                <c:pt idx="6713">
                  <c:v>1481.5</c:v>
                </c:pt>
                <c:pt idx="6714">
                  <c:v>1482</c:v>
                </c:pt>
                <c:pt idx="6715">
                  <c:v>1482.5</c:v>
                </c:pt>
                <c:pt idx="6716">
                  <c:v>1483</c:v>
                </c:pt>
                <c:pt idx="6717">
                  <c:v>1483.5</c:v>
                </c:pt>
                <c:pt idx="6718">
                  <c:v>1484</c:v>
                </c:pt>
                <c:pt idx="6719">
                  <c:v>1484.5</c:v>
                </c:pt>
                <c:pt idx="6720">
                  <c:v>1485</c:v>
                </c:pt>
                <c:pt idx="6721">
                  <c:v>1485.5</c:v>
                </c:pt>
                <c:pt idx="6722">
                  <c:v>1486</c:v>
                </c:pt>
                <c:pt idx="6723">
                  <c:v>1486.5</c:v>
                </c:pt>
                <c:pt idx="6724">
                  <c:v>1487</c:v>
                </c:pt>
                <c:pt idx="6725">
                  <c:v>1487.5</c:v>
                </c:pt>
                <c:pt idx="6726">
                  <c:v>1488</c:v>
                </c:pt>
                <c:pt idx="6727">
                  <c:v>1488.5</c:v>
                </c:pt>
                <c:pt idx="6728">
                  <c:v>1489</c:v>
                </c:pt>
                <c:pt idx="6729">
                  <c:v>1489.5</c:v>
                </c:pt>
                <c:pt idx="6730">
                  <c:v>1490</c:v>
                </c:pt>
                <c:pt idx="6731">
                  <c:v>1490.5</c:v>
                </c:pt>
                <c:pt idx="6732">
                  <c:v>1491</c:v>
                </c:pt>
                <c:pt idx="6733">
                  <c:v>1491.5</c:v>
                </c:pt>
                <c:pt idx="6734">
                  <c:v>1492</c:v>
                </c:pt>
                <c:pt idx="6735">
                  <c:v>1492.5</c:v>
                </c:pt>
                <c:pt idx="6736">
                  <c:v>1493</c:v>
                </c:pt>
                <c:pt idx="6737">
                  <c:v>1493.5</c:v>
                </c:pt>
                <c:pt idx="6738">
                  <c:v>1494</c:v>
                </c:pt>
                <c:pt idx="6739">
                  <c:v>1494.5</c:v>
                </c:pt>
                <c:pt idx="6740">
                  <c:v>1495</c:v>
                </c:pt>
                <c:pt idx="6741">
                  <c:v>1495.5</c:v>
                </c:pt>
                <c:pt idx="6742">
                  <c:v>1496</c:v>
                </c:pt>
                <c:pt idx="6743">
                  <c:v>1496.5</c:v>
                </c:pt>
                <c:pt idx="6744">
                  <c:v>1497</c:v>
                </c:pt>
                <c:pt idx="6745">
                  <c:v>1497.5</c:v>
                </c:pt>
                <c:pt idx="6746">
                  <c:v>1498</c:v>
                </c:pt>
                <c:pt idx="6747">
                  <c:v>1498.5</c:v>
                </c:pt>
                <c:pt idx="6748">
                  <c:v>1499</c:v>
                </c:pt>
                <c:pt idx="6749">
                  <c:v>1499.5</c:v>
                </c:pt>
                <c:pt idx="6750">
                  <c:v>1500</c:v>
                </c:pt>
                <c:pt idx="6751">
                  <c:v>1500.5</c:v>
                </c:pt>
                <c:pt idx="6752">
                  <c:v>1501</c:v>
                </c:pt>
                <c:pt idx="6753">
                  <c:v>1501.5</c:v>
                </c:pt>
                <c:pt idx="6754">
                  <c:v>1502</c:v>
                </c:pt>
                <c:pt idx="6755">
                  <c:v>1502.5</c:v>
                </c:pt>
                <c:pt idx="6756">
                  <c:v>1503</c:v>
                </c:pt>
                <c:pt idx="6757">
                  <c:v>1503.5</c:v>
                </c:pt>
                <c:pt idx="6758">
                  <c:v>1504</c:v>
                </c:pt>
                <c:pt idx="6759">
                  <c:v>1504.5</c:v>
                </c:pt>
                <c:pt idx="6760">
                  <c:v>1505</c:v>
                </c:pt>
                <c:pt idx="6761">
                  <c:v>1505.5</c:v>
                </c:pt>
                <c:pt idx="6762">
                  <c:v>1506</c:v>
                </c:pt>
                <c:pt idx="6763">
                  <c:v>1506.5</c:v>
                </c:pt>
                <c:pt idx="6764">
                  <c:v>1507</c:v>
                </c:pt>
                <c:pt idx="6765">
                  <c:v>1507.5</c:v>
                </c:pt>
                <c:pt idx="6766">
                  <c:v>1508</c:v>
                </c:pt>
                <c:pt idx="6767">
                  <c:v>1508.5</c:v>
                </c:pt>
                <c:pt idx="6768">
                  <c:v>1509</c:v>
                </c:pt>
                <c:pt idx="6769">
                  <c:v>1509.5</c:v>
                </c:pt>
                <c:pt idx="6770">
                  <c:v>1510</c:v>
                </c:pt>
                <c:pt idx="6771">
                  <c:v>1510.5</c:v>
                </c:pt>
                <c:pt idx="6772">
                  <c:v>1511</c:v>
                </c:pt>
                <c:pt idx="6773">
                  <c:v>1511.5</c:v>
                </c:pt>
                <c:pt idx="6774">
                  <c:v>1512</c:v>
                </c:pt>
                <c:pt idx="6775">
                  <c:v>1512.5</c:v>
                </c:pt>
                <c:pt idx="6776">
                  <c:v>1513</c:v>
                </c:pt>
                <c:pt idx="6777">
                  <c:v>1513.5</c:v>
                </c:pt>
                <c:pt idx="6778">
                  <c:v>1514</c:v>
                </c:pt>
                <c:pt idx="6779">
                  <c:v>1514.5</c:v>
                </c:pt>
                <c:pt idx="6780">
                  <c:v>1515</c:v>
                </c:pt>
                <c:pt idx="6781">
                  <c:v>1515.5</c:v>
                </c:pt>
                <c:pt idx="6782">
                  <c:v>1516</c:v>
                </c:pt>
                <c:pt idx="6783">
                  <c:v>1516.5</c:v>
                </c:pt>
                <c:pt idx="6784">
                  <c:v>1517</c:v>
                </c:pt>
                <c:pt idx="6785">
                  <c:v>1517.5</c:v>
                </c:pt>
                <c:pt idx="6786">
                  <c:v>1518</c:v>
                </c:pt>
                <c:pt idx="6787">
                  <c:v>1518.5</c:v>
                </c:pt>
                <c:pt idx="6788">
                  <c:v>1519</c:v>
                </c:pt>
                <c:pt idx="6789">
                  <c:v>1519.5</c:v>
                </c:pt>
                <c:pt idx="6790">
                  <c:v>1520</c:v>
                </c:pt>
                <c:pt idx="6791">
                  <c:v>1520.5</c:v>
                </c:pt>
                <c:pt idx="6792">
                  <c:v>1521</c:v>
                </c:pt>
                <c:pt idx="6793">
                  <c:v>1521.5</c:v>
                </c:pt>
                <c:pt idx="6794">
                  <c:v>1522</c:v>
                </c:pt>
                <c:pt idx="6795">
                  <c:v>1522.5</c:v>
                </c:pt>
                <c:pt idx="6796">
                  <c:v>1523</c:v>
                </c:pt>
                <c:pt idx="6797">
                  <c:v>1523.5</c:v>
                </c:pt>
                <c:pt idx="6798">
                  <c:v>1524</c:v>
                </c:pt>
                <c:pt idx="6799">
                  <c:v>1524.5</c:v>
                </c:pt>
                <c:pt idx="6800">
                  <c:v>1525</c:v>
                </c:pt>
                <c:pt idx="6801">
                  <c:v>1525.5</c:v>
                </c:pt>
                <c:pt idx="6802">
                  <c:v>1526</c:v>
                </c:pt>
                <c:pt idx="6803">
                  <c:v>1526.5</c:v>
                </c:pt>
                <c:pt idx="6804">
                  <c:v>1527</c:v>
                </c:pt>
                <c:pt idx="6805">
                  <c:v>1527.5</c:v>
                </c:pt>
                <c:pt idx="6806">
                  <c:v>1528</c:v>
                </c:pt>
                <c:pt idx="6807">
                  <c:v>1528.5</c:v>
                </c:pt>
                <c:pt idx="6808">
                  <c:v>1529</c:v>
                </c:pt>
                <c:pt idx="6809">
                  <c:v>1529.5</c:v>
                </c:pt>
                <c:pt idx="6810">
                  <c:v>1530</c:v>
                </c:pt>
                <c:pt idx="6811">
                  <c:v>1530.5</c:v>
                </c:pt>
                <c:pt idx="6812">
                  <c:v>1531</c:v>
                </c:pt>
                <c:pt idx="6813">
                  <c:v>1531.5</c:v>
                </c:pt>
                <c:pt idx="6814">
                  <c:v>1532</c:v>
                </c:pt>
                <c:pt idx="6815">
                  <c:v>1532.5</c:v>
                </c:pt>
                <c:pt idx="6816">
                  <c:v>1533</c:v>
                </c:pt>
                <c:pt idx="6817">
                  <c:v>1533.5</c:v>
                </c:pt>
                <c:pt idx="6818">
                  <c:v>1534</c:v>
                </c:pt>
                <c:pt idx="6819">
                  <c:v>1534.5</c:v>
                </c:pt>
                <c:pt idx="6820">
                  <c:v>1535</c:v>
                </c:pt>
                <c:pt idx="6821">
                  <c:v>1535.5</c:v>
                </c:pt>
                <c:pt idx="6822">
                  <c:v>1536</c:v>
                </c:pt>
                <c:pt idx="6823">
                  <c:v>1536.5</c:v>
                </c:pt>
                <c:pt idx="6824">
                  <c:v>1537</c:v>
                </c:pt>
                <c:pt idx="6825">
                  <c:v>1537.5</c:v>
                </c:pt>
                <c:pt idx="6826">
                  <c:v>1538</c:v>
                </c:pt>
                <c:pt idx="6827">
                  <c:v>1538.5</c:v>
                </c:pt>
                <c:pt idx="6828">
                  <c:v>1539</c:v>
                </c:pt>
                <c:pt idx="6829">
                  <c:v>1539.5</c:v>
                </c:pt>
                <c:pt idx="6830">
                  <c:v>1540</c:v>
                </c:pt>
                <c:pt idx="6831">
                  <c:v>1540.5</c:v>
                </c:pt>
                <c:pt idx="6832">
                  <c:v>1541</c:v>
                </c:pt>
                <c:pt idx="6833">
                  <c:v>1541.5</c:v>
                </c:pt>
                <c:pt idx="6834">
                  <c:v>1542</c:v>
                </c:pt>
                <c:pt idx="6835">
                  <c:v>1542.5</c:v>
                </c:pt>
                <c:pt idx="6836">
                  <c:v>1543</c:v>
                </c:pt>
                <c:pt idx="6837">
                  <c:v>1543.5</c:v>
                </c:pt>
                <c:pt idx="6838">
                  <c:v>1544</c:v>
                </c:pt>
                <c:pt idx="6839">
                  <c:v>1544.5</c:v>
                </c:pt>
                <c:pt idx="6840">
                  <c:v>1545</c:v>
                </c:pt>
                <c:pt idx="6841">
                  <c:v>1545.5</c:v>
                </c:pt>
                <c:pt idx="6842">
                  <c:v>1546</c:v>
                </c:pt>
                <c:pt idx="6843">
                  <c:v>1546.5</c:v>
                </c:pt>
                <c:pt idx="6844">
                  <c:v>1547</c:v>
                </c:pt>
                <c:pt idx="6845">
                  <c:v>1547.5</c:v>
                </c:pt>
                <c:pt idx="6846">
                  <c:v>1548</c:v>
                </c:pt>
                <c:pt idx="6847">
                  <c:v>1548.5</c:v>
                </c:pt>
                <c:pt idx="6848">
                  <c:v>1549</c:v>
                </c:pt>
                <c:pt idx="6849">
                  <c:v>1549.5</c:v>
                </c:pt>
                <c:pt idx="6850">
                  <c:v>1550</c:v>
                </c:pt>
                <c:pt idx="6851">
                  <c:v>1550.5</c:v>
                </c:pt>
                <c:pt idx="6852">
                  <c:v>1551</c:v>
                </c:pt>
                <c:pt idx="6853">
                  <c:v>1551.5</c:v>
                </c:pt>
                <c:pt idx="6854">
                  <c:v>1552</c:v>
                </c:pt>
                <c:pt idx="6855">
                  <c:v>1552.5</c:v>
                </c:pt>
                <c:pt idx="6856">
                  <c:v>1553</c:v>
                </c:pt>
                <c:pt idx="6857">
                  <c:v>1553.5</c:v>
                </c:pt>
                <c:pt idx="6858">
                  <c:v>1554</c:v>
                </c:pt>
                <c:pt idx="6859">
                  <c:v>1554.5</c:v>
                </c:pt>
                <c:pt idx="6860">
                  <c:v>1555</c:v>
                </c:pt>
                <c:pt idx="6861">
                  <c:v>1555.5</c:v>
                </c:pt>
                <c:pt idx="6862">
                  <c:v>1556</c:v>
                </c:pt>
                <c:pt idx="6863">
                  <c:v>1556.5</c:v>
                </c:pt>
                <c:pt idx="6864">
                  <c:v>1557</c:v>
                </c:pt>
                <c:pt idx="6865">
                  <c:v>1557.5</c:v>
                </c:pt>
                <c:pt idx="6866">
                  <c:v>1558</c:v>
                </c:pt>
                <c:pt idx="6867">
                  <c:v>1558.5</c:v>
                </c:pt>
                <c:pt idx="6868">
                  <c:v>1559</c:v>
                </c:pt>
                <c:pt idx="6869">
                  <c:v>1559.5</c:v>
                </c:pt>
                <c:pt idx="6870">
                  <c:v>1560</c:v>
                </c:pt>
                <c:pt idx="6871">
                  <c:v>1560.5</c:v>
                </c:pt>
                <c:pt idx="6872">
                  <c:v>1561</c:v>
                </c:pt>
                <c:pt idx="6873">
                  <c:v>1561.5</c:v>
                </c:pt>
                <c:pt idx="6874">
                  <c:v>1562</c:v>
                </c:pt>
                <c:pt idx="6875">
                  <c:v>1562.5</c:v>
                </c:pt>
                <c:pt idx="6876">
                  <c:v>1563</c:v>
                </c:pt>
                <c:pt idx="6877">
                  <c:v>1563.5</c:v>
                </c:pt>
                <c:pt idx="6878">
                  <c:v>1564</c:v>
                </c:pt>
                <c:pt idx="6879">
                  <c:v>1564.5</c:v>
                </c:pt>
                <c:pt idx="6880">
                  <c:v>1565</c:v>
                </c:pt>
                <c:pt idx="6881">
                  <c:v>1565.5</c:v>
                </c:pt>
                <c:pt idx="6882">
                  <c:v>1566</c:v>
                </c:pt>
                <c:pt idx="6883">
                  <c:v>1566.5</c:v>
                </c:pt>
                <c:pt idx="6884">
                  <c:v>1567</c:v>
                </c:pt>
                <c:pt idx="6885">
                  <c:v>1567.5</c:v>
                </c:pt>
                <c:pt idx="6886">
                  <c:v>1568</c:v>
                </c:pt>
                <c:pt idx="6887">
                  <c:v>1568.5</c:v>
                </c:pt>
                <c:pt idx="6888">
                  <c:v>1569</c:v>
                </c:pt>
                <c:pt idx="6889">
                  <c:v>1569.5</c:v>
                </c:pt>
                <c:pt idx="6890">
                  <c:v>1570</c:v>
                </c:pt>
                <c:pt idx="6891">
                  <c:v>1570.5</c:v>
                </c:pt>
                <c:pt idx="6892">
                  <c:v>1571</c:v>
                </c:pt>
                <c:pt idx="6893">
                  <c:v>1571.5</c:v>
                </c:pt>
                <c:pt idx="6894">
                  <c:v>1572</c:v>
                </c:pt>
                <c:pt idx="6895">
                  <c:v>1572.5</c:v>
                </c:pt>
                <c:pt idx="6896">
                  <c:v>1573</c:v>
                </c:pt>
                <c:pt idx="6897">
                  <c:v>1573.5</c:v>
                </c:pt>
                <c:pt idx="6898">
                  <c:v>1574</c:v>
                </c:pt>
                <c:pt idx="6899">
                  <c:v>1574.5</c:v>
                </c:pt>
                <c:pt idx="6900">
                  <c:v>1575</c:v>
                </c:pt>
                <c:pt idx="6901">
                  <c:v>1575.5</c:v>
                </c:pt>
                <c:pt idx="6902">
                  <c:v>1576</c:v>
                </c:pt>
                <c:pt idx="6903">
                  <c:v>1576.5</c:v>
                </c:pt>
                <c:pt idx="6904">
                  <c:v>1577</c:v>
                </c:pt>
                <c:pt idx="6905">
                  <c:v>1577.5</c:v>
                </c:pt>
                <c:pt idx="6906">
                  <c:v>1578</c:v>
                </c:pt>
                <c:pt idx="6907">
                  <c:v>1578.5</c:v>
                </c:pt>
                <c:pt idx="6908">
                  <c:v>1579</c:v>
                </c:pt>
                <c:pt idx="6909">
                  <c:v>1579.5</c:v>
                </c:pt>
                <c:pt idx="6910">
                  <c:v>1580</c:v>
                </c:pt>
                <c:pt idx="6911">
                  <c:v>1580.5</c:v>
                </c:pt>
                <c:pt idx="6912">
                  <c:v>1581</c:v>
                </c:pt>
                <c:pt idx="6913">
                  <c:v>1581.5</c:v>
                </c:pt>
                <c:pt idx="6914">
                  <c:v>1582</c:v>
                </c:pt>
                <c:pt idx="6915">
                  <c:v>1582.5</c:v>
                </c:pt>
                <c:pt idx="6916">
                  <c:v>1583</c:v>
                </c:pt>
                <c:pt idx="6917">
                  <c:v>1583.5</c:v>
                </c:pt>
                <c:pt idx="6918">
                  <c:v>1584</c:v>
                </c:pt>
                <c:pt idx="6919">
                  <c:v>1584.5</c:v>
                </c:pt>
                <c:pt idx="6920">
                  <c:v>1585</c:v>
                </c:pt>
                <c:pt idx="6921">
                  <c:v>1585.5</c:v>
                </c:pt>
                <c:pt idx="6922">
                  <c:v>1586</c:v>
                </c:pt>
                <c:pt idx="6923">
                  <c:v>1586.5</c:v>
                </c:pt>
                <c:pt idx="6924">
                  <c:v>1587</c:v>
                </c:pt>
                <c:pt idx="6925">
                  <c:v>1587.5</c:v>
                </c:pt>
                <c:pt idx="6926">
                  <c:v>1588</c:v>
                </c:pt>
                <c:pt idx="6927">
                  <c:v>1588.5</c:v>
                </c:pt>
                <c:pt idx="6928">
                  <c:v>1589</c:v>
                </c:pt>
                <c:pt idx="6929">
                  <c:v>1589.5</c:v>
                </c:pt>
                <c:pt idx="6930">
                  <c:v>1590</c:v>
                </c:pt>
                <c:pt idx="6931">
                  <c:v>1590.5</c:v>
                </c:pt>
                <c:pt idx="6932">
                  <c:v>1591</c:v>
                </c:pt>
                <c:pt idx="6933">
                  <c:v>1591.5</c:v>
                </c:pt>
                <c:pt idx="6934">
                  <c:v>1592</c:v>
                </c:pt>
                <c:pt idx="6935">
                  <c:v>1592.5</c:v>
                </c:pt>
                <c:pt idx="6936">
                  <c:v>1593</c:v>
                </c:pt>
                <c:pt idx="6937">
                  <c:v>1593.5</c:v>
                </c:pt>
                <c:pt idx="6938">
                  <c:v>1594</c:v>
                </c:pt>
                <c:pt idx="6939">
                  <c:v>1594.5</c:v>
                </c:pt>
                <c:pt idx="6940">
                  <c:v>1595</c:v>
                </c:pt>
                <c:pt idx="6941">
                  <c:v>1595.5</c:v>
                </c:pt>
                <c:pt idx="6942">
                  <c:v>1596</c:v>
                </c:pt>
                <c:pt idx="6943">
                  <c:v>1596.5</c:v>
                </c:pt>
                <c:pt idx="6944">
                  <c:v>1597</c:v>
                </c:pt>
                <c:pt idx="6945">
                  <c:v>1597.5</c:v>
                </c:pt>
                <c:pt idx="6946">
                  <c:v>1598</c:v>
                </c:pt>
                <c:pt idx="6947">
                  <c:v>1598.5</c:v>
                </c:pt>
                <c:pt idx="6948">
                  <c:v>1599</c:v>
                </c:pt>
                <c:pt idx="6949">
                  <c:v>1599.5</c:v>
                </c:pt>
                <c:pt idx="6950">
                  <c:v>1600</c:v>
                </c:pt>
                <c:pt idx="6951">
                  <c:v>1600.5</c:v>
                </c:pt>
                <c:pt idx="6952">
                  <c:v>1601</c:v>
                </c:pt>
                <c:pt idx="6953">
                  <c:v>1601.5</c:v>
                </c:pt>
                <c:pt idx="6954">
                  <c:v>1602</c:v>
                </c:pt>
                <c:pt idx="6955">
                  <c:v>1602.5</c:v>
                </c:pt>
                <c:pt idx="6956">
                  <c:v>1603</c:v>
                </c:pt>
                <c:pt idx="6957">
                  <c:v>1603.5</c:v>
                </c:pt>
                <c:pt idx="6958">
                  <c:v>1604</c:v>
                </c:pt>
                <c:pt idx="6959">
                  <c:v>1604.5</c:v>
                </c:pt>
                <c:pt idx="6960">
                  <c:v>1605</c:v>
                </c:pt>
                <c:pt idx="6961">
                  <c:v>1605.5</c:v>
                </c:pt>
                <c:pt idx="6962">
                  <c:v>1606</c:v>
                </c:pt>
                <c:pt idx="6963">
                  <c:v>1606.5</c:v>
                </c:pt>
                <c:pt idx="6964">
                  <c:v>1607</c:v>
                </c:pt>
                <c:pt idx="6965">
                  <c:v>1607.5</c:v>
                </c:pt>
                <c:pt idx="6966">
                  <c:v>1608</c:v>
                </c:pt>
                <c:pt idx="6967">
                  <c:v>1608.5</c:v>
                </c:pt>
                <c:pt idx="6968">
                  <c:v>1609</c:v>
                </c:pt>
                <c:pt idx="6969">
                  <c:v>1609.5</c:v>
                </c:pt>
                <c:pt idx="6970">
                  <c:v>1610</c:v>
                </c:pt>
                <c:pt idx="6971">
                  <c:v>1610.5</c:v>
                </c:pt>
                <c:pt idx="6972">
                  <c:v>1611</c:v>
                </c:pt>
                <c:pt idx="6973">
                  <c:v>1611.5</c:v>
                </c:pt>
                <c:pt idx="6974">
                  <c:v>1612</c:v>
                </c:pt>
                <c:pt idx="6975">
                  <c:v>1612.5</c:v>
                </c:pt>
                <c:pt idx="6976">
                  <c:v>1613</c:v>
                </c:pt>
                <c:pt idx="6977">
                  <c:v>1613.5</c:v>
                </c:pt>
                <c:pt idx="6978">
                  <c:v>1614</c:v>
                </c:pt>
                <c:pt idx="6979">
                  <c:v>1614.5</c:v>
                </c:pt>
                <c:pt idx="6980">
                  <c:v>1615</c:v>
                </c:pt>
                <c:pt idx="6981">
                  <c:v>1615.5</c:v>
                </c:pt>
                <c:pt idx="6982">
                  <c:v>1616</c:v>
                </c:pt>
                <c:pt idx="6983">
                  <c:v>1616.5</c:v>
                </c:pt>
                <c:pt idx="6984">
                  <c:v>1617</c:v>
                </c:pt>
                <c:pt idx="6985">
                  <c:v>1617.5</c:v>
                </c:pt>
                <c:pt idx="6986">
                  <c:v>1618</c:v>
                </c:pt>
                <c:pt idx="6987">
                  <c:v>1618.5</c:v>
                </c:pt>
                <c:pt idx="6988">
                  <c:v>1619</c:v>
                </c:pt>
                <c:pt idx="6989">
                  <c:v>1619.5</c:v>
                </c:pt>
                <c:pt idx="6990">
                  <c:v>1620</c:v>
                </c:pt>
                <c:pt idx="6991">
                  <c:v>1620.5</c:v>
                </c:pt>
                <c:pt idx="6992">
                  <c:v>1621</c:v>
                </c:pt>
                <c:pt idx="6993">
                  <c:v>1621.5</c:v>
                </c:pt>
                <c:pt idx="6994">
                  <c:v>1622</c:v>
                </c:pt>
                <c:pt idx="6995">
                  <c:v>1622.5</c:v>
                </c:pt>
                <c:pt idx="6996">
                  <c:v>1623</c:v>
                </c:pt>
                <c:pt idx="6997">
                  <c:v>1623.5</c:v>
                </c:pt>
                <c:pt idx="6998">
                  <c:v>1624</c:v>
                </c:pt>
                <c:pt idx="6999">
                  <c:v>1624.5</c:v>
                </c:pt>
                <c:pt idx="7000">
                  <c:v>1625</c:v>
                </c:pt>
                <c:pt idx="7001">
                  <c:v>1625.5</c:v>
                </c:pt>
                <c:pt idx="7002">
                  <c:v>1626</c:v>
                </c:pt>
                <c:pt idx="7003">
                  <c:v>1626.5</c:v>
                </c:pt>
                <c:pt idx="7004">
                  <c:v>1627</c:v>
                </c:pt>
                <c:pt idx="7005">
                  <c:v>1627.5</c:v>
                </c:pt>
                <c:pt idx="7006">
                  <c:v>1628</c:v>
                </c:pt>
                <c:pt idx="7007">
                  <c:v>1628.5</c:v>
                </c:pt>
                <c:pt idx="7008">
                  <c:v>1629</c:v>
                </c:pt>
                <c:pt idx="7009">
                  <c:v>1629.5</c:v>
                </c:pt>
                <c:pt idx="7010">
                  <c:v>1630</c:v>
                </c:pt>
                <c:pt idx="7011">
                  <c:v>1630.5</c:v>
                </c:pt>
                <c:pt idx="7012">
                  <c:v>1631</c:v>
                </c:pt>
                <c:pt idx="7013">
                  <c:v>1631.5</c:v>
                </c:pt>
                <c:pt idx="7014">
                  <c:v>1632</c:v>
                </c:pt>
                <c:pt idx="7015">
                  <c:v>1632.5</c:v>
                </c:pt>
                <c:pt idx="7016">
                  <c:v>1633</c:v>
                </c:pt>
                <c:pt idx="7017">
                  <c:v>1633.5</c:v>
                </c:pt>
                <c:pt idx="7018">
                  <c:v>1634</c:v>
                </c:pt>
                <c:pt idx="7019">
                  <c:v>1634.5</c:v>
                </c:pt>
                <c:pt idx="7020">
                  <c:v>1635</c:v>
                </c:pt>
                <c:pt idx="7021">
                  <c:v>1635.5</c:v>
                </c:pt>
                <c:pt idx="7022">
                  <c:v>1636</c:v>
                </c:pt>
                <c:pt idx="7023">
                  <c:v>1636.5</c:v>
                </c:pt>
                <c:pt idx="7024">
                  <c:v>1637</c:v>
                </c:pt>
                <c:pt idx="7025">
                  <c:v>1637.5</c:v>
                </c:pt>
                <c:pt idx="7026">
                  <c:v>1638</c:v>
                </c:pt>
                <c:pt idx="7027">
                  <c:v>1638.5</c:v>
                </c:pt>
                <c:pt idx="7028">
                  <c:v>1639</c:v>
                </c:pt>
                <c:pt idx="7029">
                  <c:v>1639.5</c:v>
                </c:pt>
                <c:pt idx="7030">
                  <c:v>1640</c:v>
                </c:pt>
                <c:pt idx="7031">
                  <c:v>1640.5</c:v>
                </c:pt>
                <c:pt idx="7032">
                  <c:v>1641</c:v>
                </c:pt>
                <c:pt idx="7033">
                  <c:v>1641.5</c:v>
                </c:pt>
                <c:pt idx="7034">
                  <c:v>1642</c:v>
                </c:pt>
                <c:pt idx="7035">
                  <c:v>1642.5</c:v>
                </c:pt>
                <c:pt idx="7036">
                  <c:v>1643</c:v>
                </c:pt>
                <c:pt idx="7037">
                  <c:v>1643.5</c:v>
                </c:pt>
                <c:pt idx="7038">
                  <c:v>1644</c:v>
                </c:pt>
                <c:pt idx="7039">
                  <c:v>1644.5</c:v>
                </c:pt>
                <c:pt idx="7040">
                  <c:v>1645</c:v>
                </c:pt>
                <c:pt idx="7041">
                  <c:v>1645.5</c:v>
                </c:pt>
                <c:pt idx="7042">
                  <c:v>1646</c:v>
                </c:pt>
                <c:pt idx="7043">
                  <c:v>1646.5</c:v>
                </c:pt>
                <c:pt idx="7044">
                  <c:v>1647</c:v>
                </c:pt>
                <c:pt idx="7045">
                  <c:v>1647.5</c:v>
                </c:pt>
                <c:pt idx="7046">
                  <c:v>1648</c:v>
                </c:pt>
                <c:pt idx="7047">
                  <c:v>1648.5</c:v>
                </c:pt>
                <c:pt idx="7048">
                  <c:v>1649</c:v>
                </c:pt>
                <c:pt idx="7049">
                  <c:v>1649.5</c:v>
                </c:pt>
                <c:pt idx="7050">
                  <c:v>1650</c:v>
                </c:pt>
                <c:pt idx="7051">
                  <c:v>1650.5</c:v>
                </c:pt>
                <c:pt idx="7052">
                  <c:v>1651</c:v>
                </c:pt>
                <c:pt idx="7053">
                  <c:v>1651.5</c:v>
                </c:pt>
                <c:pt idx="7054">
                  <c:v>1652</c:v>
                </c:pt>
                <c:pt idx="7055">
                  <c:v>1652.5</c:v>
                </c:pt>
                <c:pt idx="7056">
                  <c:v>1653</c:v>
                </c:pt>
                <c:pt idx="7057">
                  <c:v>1653.5</c:v>
                </c:pt>
                <c:pt idx="7058">
                  <c:v>1654</c:v>
                </c:pt>
                <c:pt idx="7059">
                  <c:v>1654.5</c:v>
                </c:pt>
                <c:pt idx="7060">
                  <c:v>1655</c:v>
                </c:pt>
                <c:pt idx="7061">
                  <c:v>1655.5</c:v>
                </c:pt>
                <c:pt idx="7062">
                  <c:v>1656</c:v>
                </c:pt>
                <c:pt idx="7063">
                  <c:v>1656.5</c:v>
                </c:pt>
                <c:pt idx="7064">
                  <c:v>1657</c:v>
                </c:pt>
                <c:pt idx="7065">
                  <c:v>1657.5</c:v>
                </c:pt>
                <c:pt idx="7066">
                  <c:v>1658</c:v>
                </c:pt>
                <c:pt idx="7067">
                  <c:v>1658.5</c:v>
                </c:pt>
                <c:pt idx="7068">
                  <c:v>1659</c:v>
                </c:pt>
                <c:pt idx="7069">
                  <c:v>1659.5</c:v>
                </c:pt>
                <c:pt idx="7070">
                  <c:v>1660</c:v>
                </c:pt>
                <c:pt idx="7071">
                  <c:v>1660.5</c:v>
                </c:pt>
                <c:pt idx="7072">
                  <c:v>1661</c:v>
                </c:pt>
                <c:pt idx="7073">
                  <c:v>1661.5</c:v>
                </c:pt>
                <c:pt idx="7074">
                  <c:v>1662</c:v>
                </c:pt>
                <c:pt idx="7075">
                  <c:v>1662.5</c:v>
                </c:pt>
                <c:pt idx="7076">
                  <c:v>1663</c:v>
                </c:pt>
                <c:pt idx="7077">
                  <c:v>1663.5</c:v>
                </c:pt>
                <c:pt idx="7078">
                  <c:v>1664</c:v>
                </c:pt>
                <c:pt idx="7079">
                  <c:v>1664.5</c:v>
                </c:pt>
                <c:pt idx="7080">
                  <c:v>1665</c:v>
                </c:pt>
                <c:pt idx="7081">
                  <c:v>1665.5</c:v>
                </c:pt>
                <c:pt idx="7082">
                  <c:v>1666</c:v>
                </c:pt>
                <c:pt idx="7083">
                  <c:v>1666.5</c:v>
                </c:pt>
                <c:pt idx="7084">
                  <c:v>1667</c:v>
                </c:pt>
                <c:pt idx="7085">
                  <c:v>1667.5</c:v>
                </c:pt>
                <c:pt idx="7086">
                  <c:v>1668</c:v>
                </c:pt>
                <c:pt idx="7087">
                  <c:v>1668.5</c:v>
                </c:pt>
                <c:pt idx="7088">
                  <c:v>1669</c:v>
                </c:pt>
                <c:pt idx="7089">
                  <c:v>1669.5</c:v>
                </c:pt>
                <c:pt idx="7090">
                  <c:v>1670</c:v>
                </c:pt>
                <c:pt idx="7091">
                  <c:v>1670.5</c:v>
                </c:pt>
                <c:pt idx="7092">
                  <c:v>1671</c:v>
                </c:pt>
                <c:pt idx="7093">
                  <c:v>1671.5</c:v>
                </c:pt>
                <c:pt idx="7094">
                  <c:v>1672</c:v>
                </c:pt>
                <c:pt idx="7095">
                  <c:v>1672.5</c:v>
                </c:pt>
                <c:pt idx="7096">
                  <c:v>1673</c:v>
                </c:pt>
                <c:pt idx="7097">
                  <c:v>1673.5</c:v>
                </c:pt>
                <c:pt idx="7098">
                  <c:v>1674</c:v>
                </c:pt>
                <c:pt idx="7099">
                  <c:v>1674.5</c:v>
                </c:pt>
                <c:pt idx="7100">
                  <c:v>1675</c:v>
                </c:pt>
                <c:pt idx="7101">
                  <c:v>1675.5</c:v>
                </c:pt>
                <c:pt idx="7102">
                  <c:v>1676</c:v>
                </c:pt>
                <c:pt idx="7103">
                  <c:v>1676.5</c:v>
                </c:pt>
                <c:pt idx="7104">
                  <c:v>1677</c:v>
                </c:pt>
                <c:pt idx="7105">
                  <c:v>1677.5</c:v>
                </c:pt>
                <c:pt idx="7106">
                  <c:v>1678</c:v>
                </c:pt>
                <c:pt idx="7107">
                  <c:v>1678.5</c:v>
                </c:pt>
                <c:pt idx="7108">
                  <c:v>1679</c:v>
                </c:pt>
                <c:pt idx="7109">
                  <c:v>1679.5</c:v>
                </c:pt>
                <c:pt idx="7110">
                  <c:v>1680</c:v>
                </c:pt>
                <c:pt idx="7111">
                  <c:v>1680.5</c:v>
                </c:pt>
                <c:pt idx="7112">
                  <c:v>1681</c:v>
                </c:pt>
                <c:pt idx="7113">
                  <c:v>1681.5</c:v>
                </c:pt>
                <c:pt idx="7114">
                  <c:v>1682</c:v>
                </c:pt>
                <c:pt idx="7115">
                  <c:v>1682.5</c:v>
                </c:pt>
                <c:pt idx="7116">
                  <c:v>1683</c:v>
                </c:pt>
                <c:pt idx="7117">
                  <c:v>1683.5</c:v>
                </c:pt>
                <c:pt idx="7118">
                  <c:v>1684</c:v>
                </c:pt>
                <c:pt idx="7119">
                  <c:v>1684.5</c:v>
                </c:pt>
                <c:pt idx="7120">
                  <c:v>1685</c:v>
                </c:pt>
                <c:pt idx="7121">
                  <c:v>1685.5</c:v>
                </c:pt>
                <c:pt idx="7122">
                  <c:v>1686</c:v>
                </c:pt>
                <c:pt idx="7123">
                  <c:v>1686.5</c:v>
                </c:pt>
                <c:pt idx="7124">
                  <c:v>1687</c:v>
                </c:pt>
                <c:pt idx="7125">
                  <c:v>1687.5</c:v>
                </c:pt>
                <c:pt idx="7126">
                  <c:v>1688</c:v>
                </c:pt>
                <c:pt idx="7127">
                  <c:v>1688.5</c:v>
                </c:pt>
                <c:pt idx="7128">
                  <c:v>1689</c:v>
                </c:pt>
                <c:pt idx="7129">
                  <c:v>1689.5</c:v>
                </c:pt>
                <c:pt idx="7130">
                  <c:v>1690</c:v>
                </c:pt>
                <c:pt idx="7131">
                  <c:v>1690.5</c:v>
                </c:pt>
                <c:pt idx="7132">
                  <c:v>1691</c:v>
                </c:pt>
                <c:pt idx="7133">
                  <c:v>1691.5</c:v>
                </c:pt>
                <c:pt idx="7134">
                  <c:v>1692</c:v>
                </c:pt>
                <c:pt idx="7135">
                  <c:v>1692.5</c:v>
                </c:pt>
                <c:pt idx="7136">
                  <c:v>1693</c:v>
                </c:pt>
                <c:pt idx="7137">
                  <c:v>1693.5</c:v>
                </c:pt>
                <c:pt idx="7138">
                  <c:v>1694</c:v>
                </c:pt>
                <c:pt idx="7139">
                  <c:v>1694.5</c:v>
                </c:pt>
                <c:pt idx="7140">
                  <c:v>1695</c:v>
                </c:pt>
                <c:pt idx="7141">
                  <c:v>1695.5</c:v>
                </c:pt>
                <c:pt idx="7142">
                  <c:v>1696</c:v>
                </c:pt>
                <c:pt idx="7143">
                  <c:v>1696.5</c:v>
                </c:pt>
                <c:pt idx="7144">
                  <c:v>1697</c:v>
                </c:pt>
                <c:pt idx="7145">
                  <c:v>1697.5</c:v>
                </c:pt>
                <c:pt idx="7146">
                  <c:v>1698</c:v>
                </c:pt>
                <c:pt idx="7147">
                  <c:v>1698.5</c:v>
                </c:pt>
                <c:pt idx="7148">
                  <c:v>1699</c:v>
                </c:pt>
                <c:pt idx="7149">
                  <c:v>1699.5</c:v>
                </c:pt>
                <c:pt idx="7150">
                  <c:v>1700</c:v>
                </c:pt>
                <c:pt idx="7151">
                  <c:v>1700.5</c:v>
                </c:pt>
                <c:pt idx="7152">
                  <c:v>1701</c:v>
                </c:pt>
                <c:pt idx="7153">
                  <c:v>1701.5</c:v>
                </c:pt>
                <c:pt idx="7154">
                  <c:v>1702</c:v>
                </c:pt>
                <c:pt idx="7155">
                  <c:v>1702.5</c:v>
                </c:pt>
                <c:pt idx="7156">
                  <c:v>1703</c:v>
                </c:pt>
                <c:pt idx="7157">
                  <c:v>1703.5</c:v>
                </c:pt>
                <c:pt idx="7158">
                  <c:v>1704</c:v>
                </c:pt>
                <c:pt idx="7159">
                  <c:v>1704.5</c:v>
                </c:pt>
                <c:pt idx="7160">
                  <c:v>1705</c:v>
                </c:pt>
                <c:pt idx="7161">
                  <c:v>1705.5</c:v>
                </c:pt>
                <c:pt idx="7162">
                  <c:v>1706</c:v>
                </c:pt>
                <c:pt idx="7163">
                  <c:v>1706.5</c:v>
                </c:pt>
                <c:pt idx="7164">
                  <c:v>1707</c:v>
                </c:pt>
                <c:pt idx="7165">
                  <c:v>1707.5</c:v>
                </c:pt>
                <c:pt idx="7166">
                  <c:v>1708</c:v>
                </c:pt>
                <c:pt idx="7167">
                  <c:v>1708.5</c:v>
                </c:pt>
                <c:pt idx="7168">
                  <c:v>1709</c:v>
                </c:pt>
                <c:pt idx="7169">
                  <c:v>1709.5</c:v>
                </c:pt>
                <c:pt idx="7170">
                  <c:v>1710</c:v>
                </c:pt>
                <c:pt idx="7171">
                  <c:v>1710.5</c:v>
                </c:pt>
                <c:pt idx="7172">
                  <c:v>1711</c:v>
                </c:pt>
                <c:pt idx="7173">
                  <c:v>1711.5</c:v>
                </c:pt>
                <c:pt idx="7174">
                  <c:v>1712</c:v>
                </c:pt>
                <c:pt idx="7175">
                  <c:v>1712.5</c:v>
                </c:pt>
                <c:pt idx="7176">
                  <c:v>1713</c:v>
                </c:pt>
                <c:pt idx="7177">
                  <c:v>1713.5</c:v>
                </c:pt>
                <c:pt idx="7178">
                  <c:v>1714</c:v>
                </c:pt>
                <c:pt idx="7179">
                  <c:v>1714.5</c:v>
                </c:pt>
                <c:pt idx="7180">
                  <c:v>1715</c:v>
                </c:pt>
                <c:pt idx="7181">
                  <c:v>1715.5</c:v>
                </c:pt>
                <c:pt idx="7182">
                  <c:v>1716</c:v>
                </c:pt>
                <c:pt idx="7183">
                  <c:v>1716.5</c:v>
                </c:pt>
                <c:pt idx="7184">
                  <c:v>1717</c:v>
                </c:pt>
                <c:pt idx="7185">
                  <c:v>1717.5</c:v>
                </c:pt>
                <c:pt idx="7186">
                  <c:v>1718</c:v>
                </c:pt>
                <c:pt idx="7187">
                  <c:v>1718.5</c:v>
                </c:pt>
                <c:pt idx="7188">
                  <c:v>1719</c:v>
                </c:pt>
                <c:pt idx="7189">
                  <c:v>1719.5</c:v>
                </c:pt>
                <c:pt idx="7190">
                  <c:v>1720</c:v>
                </c:pt>
                <c:pt idx="7191">
                  <c:v>1720.5</c:v>
                </c:pt>
                <c:pt idx="7192">
                  <c:v>1721</c:v>
                </c:pt>
                <c:pt idx="7193">
                  <c:v>1721.5</c:v>
                </c:pt>
                <c:pt idx="7194">
                  <c:v>1722</c:v>
                </c:pt>
                <c:pt idx="7195">
                  <c:v>1722.5</c:v>
                </c:pt>
                <c:pt idx="7196">
                  <c:v>1723</c:v>
                </c:pt>
                <c:pt idx="7197">
                  <c:v>1723.5</c:v>
                </c:pt>
                <c:pt idx="7198">
                  <c:v>1724</c:v>
                </c:pt>
                <c:pt idx="7199">
                  <c:v>1724.5</c:v>
                </c:pt>
                <c:pt idx="7200">
                  <c:v>1725</c:v>
                </c:pt>
                <c:pt idx="7201">
                  <c:v>1725.5</c:v>
                </c:pt>
                <c:pt idx="7202">
                  <c:v>1726</c:v>
                </c:pt>
                <c:pt idx="7203">
                  <c:v>1726.5</c:v>
                </c:pt>
                <c:pt idx="7204">
                  <c:v>1727</c:v>
                </c:pt>
                <c:pt idx="7205">
                  <c:v>1727.5</c:v>
                </c:pt>
                <c:pt idx="7206">
                  <c:v>1728</c:v>
                </c:pt>
                <c:pt idx="7207">
                  <c:v>1728.5</c:v>
                </c:pt>
                <c:pt idx="7208">
                  <c:v>1729</c:v>
                </c:pt>
                <c:pt idx="7209">
                  <c:v>1729.5</c:v>
                </c:pt>
                <c:pt idx="7210">
                  <c:v>1730</c:v>
                </c:pt>
                <c:pt idx="7211">
                  <c:v>1730.5</c:v>
                </c:pt>
                <c:pt idx="7212">
                  <c:v>1731</c:v>
                </c:pt>
                <c:pt idx="7213">
                  <c:v>1731.5</c:v>
                </c:pt>
                <c:pt idx="7214">
                  <c:v>1732</c:v>
                </c:pt>
                <c:pt idx="7215">
                  <c:v>1732.5</c:v>
                </c:pt>
                <c:pt idx="7216">
                  <c:v>1733</c:v>
                </c:pt>
                <c:pt idx="7217">
                  <c:v>1733.5</c:v>
                </c:pt>
                <c:pt idx="7218">
                  <c:v>1734</c:v>
                </c:pt>
                <c:pt idx="7219">
                  <c:v>1734.5</c:v>
                </c:pt>
                <c:pt idx="7220">
                  <c:v>1735</c:v>
                </c:pt>
                <c:pt idx="7221">
                  <c:v>1735.5</c:v>
                </c:pt>
                <c:pt idx="7222">
                  <c:v>1736</c:v>
                </c:pt>
                <c:pt idx="7223">
                  <c:v>1736.5</c:v>
                </c:pt>
                <c:pt idx="7224">
                  <c:v>1737</c:v>
                </c:pt>
                <c:pt idx="7225">
                  <c:v>1737.5</c:v>
                </c:pt>
                <c:pt idx="7226">
                  <c:v>1738</c:v>
                </c:pt>
                <c:pt idx="7227">
                  <c:v>1738.5</c:v>
                </c:pt>
                <c:pt idx="7228">
                  <c:v>1739</c:v>
                </c:pt>
                <c:pt idx="7229">
                  <c:v>1739.5</c:v>
                </c:pt>
                <c:pt idx="7230">
                  <c:v>1740</c:v>
                </c:pt>
                <c:pt idx="7231">
                  <c:v>1740.5</c:v>
                </c:pt>
                <c:pt idx="7232">
                  <c:v>1741</c:v>
                </c:pt>
                <c:pt idx="7233">
                  <c:v>1741.5</c:v>
                </c:pt>
                <c:pt idx="7234">
                  <c:v>1742</c:v>
                </c:pt>
                <c:pt idx="7235">
                  <c:v>1742.5</c:v>
                </c:pt>
                <c:pt idx="7236">
                  <c:v>1743</c:v>
                </c:pt>
                <c:pt idx="7237">
                  <c:v>1743.5</c:v>
                </c:pt>
                <c:pt idx="7238">
                  <c:v>1744</c:v>
                </c:pt>
                <c:pt idx="7239">
                  <c:v>1744.5</c:v>
                </c:pt>
                <c:pt idx="7240">
                  <c:v>1745</c:v>
                </c:pt>
                <c:pt idx="7241">
                  <c:v>1745.5</c:v>
                </c:pt>
                <c:pt idx="7242">
                  <c:v>1746</c:v>
                </c:pt>
                <c:pt idx="7243">
                  <c:v>1746.5</c:v>
                </c:pt>
                <c:pt idx="7244">
                  <c:v>1747</c:v>
                </c:pt>
                <c:pt idx="7245">
                  <c:v>1747.5</c:v>
                </c:pt>
                <c:pt idx="7246">
                  <c:v>1748</c:v>
                </c:pt>
                <c:pt idx="7247">
                  <c:v>1748.5</c:v>
                </c:pt>
                <c:pt idx="7248">
                  <c:v>1749</c:v>
                </c:pt>
                <c:pt idx="7249">
                  <c:v>1749.5</c:v>
                </c:pt>
                <c:pt idx="7250">
                  <c:v>1750</c:v>
                </c:pt>
                <c:pt idx="7251">
                  <c:v>1750.5</c:v>
                </c:pt>
                <c:pt idx="7252">
                  <c:v>1751</c:v>
                </c:pt>
                <c:pt idx="7253">
                  <c:v>1751.5</c:v>
                </c:pt>
                <c:pt idx="7254">
                  <c:v>1752</c:v>
                </c:pt>
                <c:pt idx="7255">
                  <c:v>1752.5</c:v>
                </c:pt>
                <c:pt idx="7256">
                  <c:v>1753</c:v>
                </c:pt>
                <c:pt idx="7257">
                  <c:v>1753.5</c:v>
                </c:pt>
                <c:pt idx="7258">
                  <c:v>1754</c:v>
                </c:pt>
                <c:pt idx="7259">
                  <c:v>1754.5</c:v>
                </c:pt>
                <c:pt idx="7260">
                  <c:v>1755</c:v>
                </c:pt>
                <c:pt idx="7261">
                  <c:v>1755.5</c:v>
                </c:pt>
                <c:pt idx="7262">
                  <c:v>1756</c:v>
                </c:pt>
                <c:pt idx="7263">
                  <c:v>1756.5</c:v>
                </c:pt>
                <c:pt idx="7264">
                  <c:v>1757</c:v>
                </c:pt>
                <c:pt idx="7265">
                  <c:v>1757.5</c:v>
                </c:pt>
                <c:pt idx="7266">
                  <c:v>1758</c:v>
                </c:pt>
                <c:pt idx="7267">
                  <c:v>1758.5</c:v>
                </c:pt>
                <c:pt idx="7268">
                  <c:v>1759</c:v>
                </c:pt>
                <c:pt idx="7269">
                  <c:v>1759.5</c:v>
                </c:pt>
                <c:pt idx="7270">
                  <c:v>1760</c:v>
                </c:pt>
                <c:pt idx="7271">
                  <c:v>1760.5</c:v>
                </c:pt>
                <c:pt idx="7272">
                  <c:v>1761</c:v>
                </c:pt>
                <c:pt idx="7273">
                  <c:v>1761.5</c:v>
                </c:pt>
                <c:pt idx="7274">
                  <c:v>1762</c:v>
                </c:pt>
                <c:pt idx="7275">
                  <c:v>1762.5</c:v>
                </c:pt>
                <c:pt idx="7276">
                  <c:v>1763</c:v>
                </c:pt>
                <c:pt idx="7277">
                  <c:v>1763.5</c:v>
                </c:pt>
                <c:pt idx="7278">
                  <c:v>1764</c:v>
                </c:pt>
                <c:pt idx="7279">
                  <c:v>1764.5</c:v>
                </c:pt>
                <c:pt idx="7280">
                  <c:v>1765</c:v>
                </c:pt>
                <c:pt idx="7281">
                  <c:v>1765.5</c:v>
                </c:pt>
                <c:pt idx="7282">
                  <c:v>1766</c:v>
                </c:pt>
                <c:pt idx="7283">
                  <c:v>1766.5</c:v>
                </c:pt>
                <c:pt idx="7284">
                  <c:v>1767</c:v>
                </c:pt>
                <c:pt idx="7285">
                  <c:v>1767.5</c:v>
                </c:pt>
                <c:pt idx="7286">
                  <c:v>1768</c:v>
                </c:pt>
                <c:pt idx="7287">
                  <c:v>1768.5</c:v>
                </c:pt>
                <c:pt idx="7288">
                  <c:v>1769</c:v>
                </c:pt>
                <c:pt idx="7289">
                  <c:v>1769.5</c:v>
                </c:pt>
                <c:pt idx="7290">
                  <c:v>1770</c:v>
                </c:pt>
                <c:pt idx="7291">
                  <c:v>1770.5</c:v>
                </c:pt>
                <c:pt idx="7292">
                  <c:v>1771</c:v>
                </c:pt>
                <c:pt idx="7293">
                  <c:v>1771.5</c:v>
                </c:pt>
                <c:pt idx="7294">
                  <c:v>1772</c:v>
                </c:pt>
                <c:pt idx="7295">
                  <c:v>1772.5</c:v>
                </c:pt>
                <c:pt idx="7296">
                  <c:v>1773</c:v>
                </c:pt>
                <c:pt idx="7297">
                  <c:v>1773.5</c:v>
                </c:pt>
                <c:pt idx="7298">
                  <c:v>1774</c:v>
                </c:pt>
                <c:pt idx="7299">
                  <c:v>1774.5</c:v>
                </c:pt>
                <c:pt idx="7300">
                  <c:v>1775</c:v>
                </c:pt>
                <c:pt idx="7301">
                  <c:v>1775.5</c:v>
                </c:pt>
                <c:pt idx="7302">
                  <c:v>1776</c:v>
                </c:pt>
                <c:pt idx="7303">
                  <c:v>1776.5</c:v>
                </c:pt>
                <c:pt idx="7304">
                  <c:v>1777</c:v>
                </c:pt>
                <c:pt idx="7305">
                  <c:v>1777.5</c:v>
                </c:pt>
                <c:pt idx="7306">
                  <c:v>1778</c:v>
                </c:pt>
                <c:pt idx="7307">
                  <c:v>1778.5</c:v>
                </c:pt>
                <c:pt idx="7308">
                  <c:v>1779</c:v>
                </c:pt>
                <c:pt idx="7309">
                  <c:v>1779.5</c:v>
                </c:pt>
                <c:pt idx="7310">
                  <c:v>1780</c:v>
                </c:pt>
                <c:pt idx="7311">
                  <c:v>1780.5</c:v>
                </c:pt>
                <c:pt idx="7312">
                  <c:v>1781</c:v>
                </c:pt>
                <c:pt idx="7313">
                  <c:v>1781.5</c:v>
                </c:pt>
                <c:pt idx="7314">
                  <c:v>1782</c:v>
                </c:pt>
                <c:pt idx="7315">
                  <c:v>1782.5</c:v>
                </c:pt>
                <c:pt idx="7316">
                  <c:v>1783</c:v>
                </c:pt>
                <c:pt idx="7317">
                  <c:v>1783.5</c:v>
                </c:pt>
                <c:pt idx="7318">
                  <c:v>1784</c:v>
                </c:pt>
                <c:pt idx="7319">
                  <c:v>1784.5</c:v>
                </c:pt>
                <c:pt idx="7320">
                  <c:v>1785</c:v>
                </c:pt>
                <c:pt idx="7321">
                  <c:v>1785.5</c:v>
                </c:pt>
                <c:pt idx="7322">
                  <c:v>1786</c:v>
                </c:pt>
                <c:pt idx="7323">
                  <c:v>1786.5</c:v>
                </c:pt>
                <c:pt idx="7324">
                  <c:v>1787</c:v>
                </c:pt>
                <c:pt idx="7325">
                  <c:v>1787.5</c:v>
                </c:pt>
                <c:pt idx="7326">
                  <c:v>1788</c:v>
                </c:pt>
                <c:pt idx="7327">
                  <c:v>1788.5</c:v>
                </c:pt>
                <c:pt idx="7328">
                  <c:v>1789</c:v>
                </c:pt>
                <c:pt idx="7329">
                  <c:v>1789.5</c:v>
                </c:pt>
                <c:pt idx="7330">
                  <c:v>1790</c:v>
                </c:pt>
                <c:pt idx="7331">
                  <c:v>1790.5</c:v>
                </c:pt>
                <c:pt idx="7332">
                  <c:v>1791</c:v>
                </c:pt>
                <c:pt idx="7333">
                  <c:v>1791.5</c:v>
                </c:pt>
                <c:pt idx="7334">
                  <c:v>1792</c:v>
                </c:pt>
                <c:pt idx="7335">
                  <c:v>1792.5</c:v>
                </c:pt>
                <c:pt idx="7336">
                  <c:v>1793</c:v>
                </c:pt>
                <c:pt idx="7337">
                  <c:v>1793.5</c:v>
                </c:pt>
                <c:pt idx="7338">
                  <c:v>1794</c:v>
                </c:pt>
                <c:pt idx="7339">
                  <c:v>1794.5</c:v>
                </c:pt>
                <c:pt idx="7340">
                  <c:v>1795</c:v>
                </c:pt>
                <c:pt idx="7341">
                  <c:v>1795.5</c:v>
                </c:pt>
                <c:pt idx="7342">
                  <c:v>1796</c:v>
                </c:pt>
                <c:pt idx="7343">
                  <c:v>1796.5</c:v>
                </c:pt>
                <c:pt idx="7344">
                  <c:v>1797</c:v>
                </c:pt>
                <c:pt idx="7345">
                  <c:v>1797.5</c:v>
                </c:pt>
                <c:pt idx="7346">
                  <c:v>1798</c:v>
                </c:pt>
                <c:pt idx="7347">
                  <c:v>1798.5</c:v>
                </c:pt>
                <c:pt idx="7348">
                  <c:v>1799</c:v>
                </c:pt>
                <c:pt idx="7349">
                  <c:v>1799.5</c:v>
                </c:pt>
                <c:pt idx="7350">
                  <c:v>1800</c:v>
                </c:pt>
                <c:pt idx="7351">
                  <c:v>1800.5</c:v>
                </c:pt>
                <c:pt idx="7352">
                  <c:v>1801</c:v>
                </c:pt>
                <c:pt idx="7353">
                  <c:v>1801.5</c:v>
                </c:pt>
                <c:pt idx="7354">
                  <c:v>1802</c:v>
                </c:pt>
                <c:pt idx="7355">
                  <c:v>1802.5</c:v>
                </c:pt>
                <c:pt idx="7356">
                  <c:v>1803</c:v>
                </c:pt>
                <c:pt idx="7357">
                  <c:v>1803.5</c:v>
                </c:pt>
                <c:pt idx="7358">
                  <c:v>1804</c:v>
                </c:pt>
                <c:pt idx="7359">
                  <c:v>1804.5</c:v>
                </c:pt>
                <c:pt idx="7360">
                  <c:v>1805</c:v>
                </c:pt>
                <c:pt idx="7361">
                  <c:v>1805.5</c:v>
                </c:pt>
                <c:pt idx="7362">
                  <c:v>1806</c:v>
                </c:pt>
                <c:pt idx="7363">
                  <c:v>1806.5</c:v>
                </c:pt>
                <c:pt idx="7364">
                  <c:v>1807</c:v>
                </c:pt>
                <c:pt idx="7365">
                  <c:v>1807.5</c:v>
                </c:pt>
                <c:pt idx="7366">
                  <c:v>1808</c:v>
                </c:pt>
                <c:pt idx="7367">
                  <c:v>1808.5</c:v>
                </c:pt>
                <c:pt idx="7368">
                  <c:v>1809</c:v>
                </c:pt>
                <c:pt idx="7369">
                  <c:v>1809.5</c:v>
                </c:pt>
                <c:pt idx="7370">
                  <c:v>1810</c:v>
                </c:pt>
                <c:pt idx="7371">
                  <c:v>1810.5</c:v>
                </c:pt>
                <c:pt idx="7372">
                  <c:v>1811</c:v>
                </c:pt>
                <c:pt idx="7373">
                  <c:v>1811.5</c:v>
                </c:pt>
                <c:pt idx="7374">
                  <c:v>1812</c:v>
                </c:pt>
                <c:pt idx="7375">
                  <c:v>1812.5</c:v>
                </c:pt>
                <c:pt idx="7376">
                  <c:v>1813</c:v>
                </c:pt>
                <c:pt idx="7377">
                  <c:v>1813.5</c:v>
                </c:pt>
                <c:pt idx="7378">
                  <c:v>1814</c:v>
                </c:pt>
                <c:pt idx="7379">
                  <c:v>1814.5</c:v>
                </c:pt>
                <c:pt idx="7380">
                  <c:v>1815</c:v>
                </c:pt>
                <c:pt idx="7381">
                  <c:v>1815.5</c:v>
                </c:pt>
                <c:pt idx="7382">
                  <c:v>1816</c:v>
                </c:pt>
                <c:pt idx="7383">
                  <c:v>1816.5</c:v>
                </c:pt>
                <c:pt idx="7384">
                  <c:v>1817</c:v>
                </c:pt>
                <c:pt idx="7385">
                  <c:v>1817.5</c:v>
                </c:pt>
                <c:pt idx="7386">
                  <c:v>1818</c:v>
                </c:pt>
                <c:pt idx="7387">
                  <c:v>1818.5</c:v>
                </c:pt>
                <c:pt idx="7388">
                  <c:v>1819</c:v>
                </c:pt>
                <c:pt idx="7389">
                  <c:v>1819.5</c:v>
                </c:pt>
                <c:pt idx="7390">
                  <c:v>1820</c:v>
                </c:pt>
                <c:pt idx="7391">
                  <c:v>1820.5</c:v>
                </c:pt>
                <c:pt idx="7392">
                  <c:v>1821</c:v>
                </c:pt>
                <c:pt idx="7393">
                  <c:v>1821.5</c:v>
                </c:pt>
                <c:pt idx="7394">
                  <c:v>1822</c:v>
                </c:pt>
                <c:pt idx="7395">
                  <c:v>1822.5</c:v>
                </c:pt>
                <c:pt idx="7396">
                  <c:v>1823</c:v>
                </c:pt>
                <c:pt idx="7397">
                  <c:v>1823.5</c:v>
                </c:pt>
                <c:pt idx="7398">
                  <c:v>1824</c:v>
                </c:pt>
                <c:pt idx="7399">
                  <c:v>1824.5</c:v>
                </c:pt>
                <c:pt idx="7400">
                  <c:v>1825</c:v>
                </c:pt>
                <c:pt idx="7401">
                  <c:v>1825.5</c:v>
                </c:pt>
                <c:pt idx="7402">
                  <c:v>1826</c:v>
                </c:pt>
                <c:pt idx="7403">
                  <c:v>1826.5</c:v>
                </c:pt>
                <c:pt idx="7404">
                  <c:v>1827</c:v>
                </c:pt>
                <c:pt idx="7405">
                  <c:v>1827.5</c:v>
                </c:pt>
                <c:pt idx="7406">
                  <c:v>1828</c:v>
                </c:pt>
                <c:pt idx="7407">
                  <c:v>1828.5</c:v>
                </c:pt>
                <c:pt idx="7408">
                  <c:v>1829</c:v>
                </c:pt>
                <c:pt idx="7409">
                  <c:v>1829.5</c:v>
                </c:pt>
                <c:pt idx="7410">
                  <c:v>1830</c:v>
                </c:pt>
                <c:pt idx="7411">
                  <c:v>1830.5</c:v>
                </c:pt>
                <c:pt idx="7412">
                  <c:v>1831</c:v>
                </c:pt>
                <c:pt idx="7413">
                  <c:v>1831.5</c:v>
                </c:pt>
                <c:pt idx="7414">
                  <c:v>1832</c:v>
                </c:pt>
                <c:pt idx="7415">
                  <c:v>1832.5</c:v>
                </c:pt>
                <c:pt idx="7416">
                  <c:v>1833</c:v>
                </c:pt>
                <c:pt idx="7417">
                  <c:v>1833.5</c:v>
                </c:pt>
                <c:pt idx="7418">
                  <c:v>1834</c:v>
                </c:pt>
                <c:pt idx="7419">
                  <c:v>1834.5</c:v>
                </c:pt>
                <c:pt idx="7420">
                  <c:v>1835</c:v>
                </c:pt>
                <c:pt idx="7421">
                  <c:v>1835.5</c:v>
                </c:pt>
                <c:pt idx="7422">
                  <c:v>1836</c:v>
                </c:pt>
                <c:pt idx="7423">
                  <c:v>1836.5</c:v>
                </c:pt>
                <c:pt idx="7424">
                  <c:v>1837</c:v>
                </c:pt>
                <c:pt idx="7425">
                  <c:v>1837.5</c:v>
                </c:pt>
                <c:pt idx="7426">
                  <c:v>1838</c:v>
                </c:pt>
                <c:pt idx="7427">
                  <c:v>1838.5</c:v>
                </c:pt>
                <c:pt idx="7428">
                  <c:v>1839</c:v>
                </c:pt>
                <c:pt idx="7429">
                  <c:v>1839.5</c:v>
                </c:pt>
                <c:pt idx="7430">
                  <c:v>1840</c:v>
                </c:pt>
                <c:pt idx="7431">
                  <c:v>1840.5</c:v>
                </c:pt>
                <c:pt idx="7432">
                  <c:v>1841</c:v>
                </c:pt>
                <c:pt idx="7433">
                  <c:v>1841.5</c:v>
                </c:pt>
                <c:pt idx="7434">
                  <c:v>1842</c:v>
                </c:pt>
                <c:pt idx="7435">
                  <c:v>1842.5</c:v>
                </c:pt>
                <c:pt idx="7436">
                  <c:v>1843</c:v>
                </c:pt>
                <c:pt idx="7437">
                  <c:v>1843.5</c:v>
                </c:pt>
                <c:pt idx="7438">
                  <c:v>1844</c:v>
                </c:pt>
                <c:pt idx="7439">
                  <c:v>1844.5</c:v>
                </c:pt>
                <c:pt idx="7440">
                  <c:v>1845</c:v>
                </c:pt>
                <c:pt idx="7441">
                  <c:v>1845.5</c:v>
                </c:pt>
                <c:pt idx="7442">
                  <c:v>1846</c:v>
                </c:pt>
                <c:pt idx="7443">
                  <c:v>1846.5</c:v>
                </c:pt>
                <c:pt idx="7444">
                  <c:v>1847</c:v>
                </c:pt>
                <c:pt idx="7445">
                  <c:v>1847.5</c:v>
                </c:pt>
                <c:pt idx="7446">
                  <c:v>1848</c:v>
                </c:pt>
                <c:pt idx="7447">
                  <c:v>1848.5</c:v>
                </c:pt>
                <c:pt idx="7448">
                  <c:v>1849</c:v>
                </c:pt>
                <c:pt idx="7449">
                  <c:v>1849.5</c:v>
                </c:pt>
                <c:pt idx="7450">
                  <c:v>1850</c:v>
                </c:pt>
                <c:pt idx="7451">
                  <c:v>1850.5</c:v>
                </c:pt>
                <c:pt idx="7452">
                  <c:v>1851</c:v>
                </c:pt>
                <c:pt idx="7453">
                  <c:v>1851.5</c:v>
                </c:pt>
                <c:pt idx="7454">
                  <c:v>1852</c:v>
                </c:pt>
                <c:pt idx="7455">
                  <c:v>1852.5</c:v>
                </c:pt>
                <c:pt idx="7456">
                  <c:v>1853</c:v>
                </c:pt>
                <c:pt idx="7457">
                  <c:v>1853.5</c:v>
                </c:pt>
                <c:pt idx="7458">
                  <c:v>1854</c:v>
                </c:pt>
                <c:pt idx="7459">
                  <c:v>1854.5</c:v>
                </c:pt>
                <c:pt idx="7460">
                  <c:v>1855</c:v>
                </c:pt>
                <c:pt idx="7461">
                  <c:v>1855.5</c:v>
                </c:pt>
                <c:pt idx="7462">
                  <c:v>1856</c:v>
                </c:pt>
                <c:pt idx="7463">
                  <c:v>1856.5</c:v>
                </c:pt>
                <c:pt idx="7464">
                  <c:v>1857</c:v>
                </c:pt>
                <c:pt idx="7465">
                  <c:v>1857.5</c:v>
                </c:pt>
                <c:pt idx="7466">
                  <c:v>1858</c:v>
                </c:pt>
                <c:pt idx="7467">
                  <c:v>1858.5</c:v>
                </c:pt>
                <c:pt idx="7468">
                  <c:v>1859</c:v>
                </c:pt>
                <c:pt idx="7469">
                  <c:v>1859.5</c:v>
                </c:pt>
                <c:pt idx="7470">
                  <c:v>1860</c:v>
                </c:pt>
                <c:pt idx="7471">
                  <c:v>1860.5</c:v>
                </c:pt>
                <c:pt idx="7472">
                  <c:v>1861</c:v>
                </c:pt>
                <c:pt idx="7473">
                  <c:v>1861.5</c:v>
                </c:pt>
                <c:pt idx="7474">
                  <c:v>1862</c:v>
                </c:pt>
                <c:pt idx="7475">
                  <c:v>1862.5</c:v>
                </c:pt>
                <c:pt idx="7476">
                  <c:v>1863</c:v>
                </c:pt>
                <c:pt idx="7477">
                  <c:v>1863.5</c:v>
                </c:pt>
                <c:pt idx="7478">
                  <c:v>1864</c:v>
                </c:pt>
                <c:pt idx="7479">
                  <c:v>1864.5</c:v>
                </c:pt>
                <c:pt idx="7480">
                  <c:v>1865</c:v>
                </c:pt>
                <c:pt idx="7481">
                  <c:v>1865.5</c:v>
                </c:pt>
                <c:pt idx="7482">
                  <c:v>1866</c:v>
                </c:pt>
                <c:pt idx="7483">
                  <c:v>1866.5</c:v>
                </c:pt>
                <c:pt idx="7484">
                  <c:v>1867</c:v>
                </c:pt>
                <c:pt idx="7485">
                  <c:v>1867.5</c:v>
                </c:pt>
                <c:pt idx="7486">
                  <c:v>1868</c:v>
                </c:pt>
                <c:pt idx="7487">
                  <c:v>1868.5</c:v>
                </c:pt>
                <c:pt idx="7488">
                  <c:v>1869</c:v>
                </c:pt>
                <c:pt idx="7489">
                  <c:v>1869.5</c:v>
                </c:pt>
                <c:pt idx="7490">
                  <c:v>1870</c:v>
                </c:pt>
                <c:pt idx="7491">
                  <c:v>1870.5</c:v>
                </c:pt>
                <c:pt idx="7492">
                  <c:v>1871</c:v>
                </c:pt>
                <c:pt idx="7493">
                  <c:v>1871.5</c:v>
                </c:pt>
                <c:pt idx="7494">
                  <c:v>1872</c:v>
                </c:pt>
                <c:pt idx="7495">
                  <c:v>1872.5</c:v>
                </c:pt>
                <c:pt idx="7496">
                  <c:v>1873</c:v>
                </c:pt>
                <c:pt idx="7497">
                  <c:v>1873.5</c:v>
                </c:pt>
                <c:pt idx="7498">
                  <c:v>1874</c:v>
                </c:pt>
                <c:pt idx="7499">
                  <c:v>1874.5</c:v>
                </c:pt>
                <c:pt idx="7500">
                  <c:v>1875</c:v>
                </c:pt>
                <c:pt idx="7501">
                  <c:v>1875.5</c:v>
                </c:pt>
                <c:pt idx="7502">
                  <c:v>1876</c:v>
                </c:pt>
                <c:pt idx="7503">
                  <c:v>1876.5</c:v>
                </c:pt>
                <c:pt idx="7504">
                  <c:v>1877</c:v>
                </c:pt>
                <c:pt idx="7505">
                  <c:v>1877.5</c:v>
                </c:pt>
                <c:pt idx="7506">
                  <c:v>1878</c:v>
                </c:pt>
                <c:pt idx="7507">
                  <c:v>1878.5</c:v>
                </c:pt>
                <c:pt idx="7508">
                  <c:v>1879</c:v>
                </c:pt>
                <c:pt idx="7509">
                  <c:v>1879.5</c:v>
                </c:pt>
                <c:pt idx="7510">
                  <c:v>1880</c:v>
                </c:pt>
                <c:pt idx="7511">
                  <c:v>1880.5</c:v>
                </c:pt>
                <c:pt idx="7512">
                  <c:v>1881</c:v>
                </c:pt>
                <c:pt idx="7513">
                  <c:v>1881.5</c:v>
                </c:pt>
                <c:pt idx="7514">
                  <c:v>1882</c:v>
                </c:pt>
                <c:pt idx="7515">
                  <c:v>1882.5</c:v>
                </c:pt>
                <c:pt idx="7516">
                  <c:v>1883</c:v>
                </c:pt>
                <c:pt idx="7517">
                  <c:v>1883.5</c:v>
                </c:pt>
                <c:pt idx="7518">
                  <c:v>1884</c:v>
                </c:pt>
                <c:pt idx="7519">
                  <c:v>1884.5</c:v>
                </c:pt>
                <c:pt idx="7520">
                  <c:v>1885</c:v>
                </c:pt>
                <c:pt idx="7521">
                  <c:v>1885.5</c:v>
                </c:pt>
                <c:pt idx="7522">
                  <c:v>1886</c:v>
                </c:pt>
                <c:pt idx="7523">
                  <c:v>1886.5</c:v>
                </c:pt>
                <c:pt idx="7524">
                  <c:v>1887</c:v>
                </c:pt>
                <c:pt idx="7525">
                  <c:v>1887.5</c:v>
                </c:pt>
                <c:pt idx="7526">
                  <c:v>1888</c:v>
                </c:pt>
                <c:pt idx="7527">
                  <c:v>1888.5</c:v>
                </c:pt>
                <c:pt idx="7528">
                  <c:v>1889</c:v>
                </c:pt>
                <c:pt idx="7529">
                  <c:v>1889.5</c:v>
                </c:pt>
                <c:pt idx="7530">
                  <c:v>1890</c:v>
                </c:pt>
                <c:pt idx="7531">
                  <c:v>1890.5</c:v>
                </c:pt>
                <c:pt idx="7532">
                  <c:v>1891</c:v>
                </c:pt>
                <c:pt idx="7533">
                  <c:v>1891.5</c:v>
                </c:pt>
                <c:pt idx="7534">
                  <c:v>1892</c:v>
                </c:pt>
                <c:pt idx="7535">
                  <c:v>1892.5</c:v>
                </c:pt>
                <c:pt idx="7536">
                  <c:v>1893</c:v>
                </c:pt>
                <c:pt idx="7537">
                  <c:v>1893.5</c:v>
                </c:pt>
                <c:pt idx="7538">
                  <c:v>1894</c:v>
                </c:pt>
                <c:pt idx="7539">
                  <c:v>1894.5</c:v>
                </c:pt>
                <c:pt idx="7540">
                  <c:v>1895</c:v>
                </c:pt>
                <c:pt idx="7541">
                  <c:v>1895.5</c:v>
                </c:pt>
                <c:pt idx="7542">
                  <c:v>1896</c:v>
                </c:pt>
                <c:pt idx="7543">
                  <c:v>1896.5</c:v>
                </c:pt>
                <c:pt idx="7544">
                  <c:v>1897</c:v>
                </c:pt>
                <c:pt idx="7545">
                  <c:v>1897.5</c:v>
                </c:pt>
                <c:pt idx="7546">
                  <c:v>1898</c:v>
                </c:pt>
                <c:pt idx="7547">
                  <c:v>1898.5</c:v>
                </c:pt>
                <c:pt idx="7548">
                  <c:v>1899</c:v>
                </c:pt>
                <c:pt idx="7549">
                  <c:v>1899.5</c:v>
                </c:pt>
                <c:pt idx="7550">
                  <c:v>1900</c:v>
                </c:pt>
                <c:pt idx="7551">
                  <c:v>1900.5</c:v>
                </c:pt>
                <c:pt idx="7552">
                  <c:v>1901</c:v>
                </c:pt>
                <c:pt idx="7553">
                  <c:v>1901.5</c:v>
                </c:pt>
                <c:pt idx="7554">
                  <c:v>1902</c:v>
                </c:pt>
                <c:pt idx="7555">
                  <c:v>1902.5</c:v>
                </c:pt>
                <c:pt idx="7556">
                  <c:v>1903</c:v>
                </c:pt>
                <c:pt idx="7557">
                  <c:v>1903.5</c:v>
                </c:pt>
                <c:pt idx="7558">
                  <c:v>1904</c:v>
                </c:pt>
                <c:pt idx="7559">
                  <c:v>1904.5</c:v>
                </c:pt>
                <c:pt idx="7560">
                  <c:v>1905</c:v>
                </c:pt>
                <c:pt idx="7561">
                  <c:v>1905.5</c:v>
                </c:pt>
                <c:pt idx="7562">
                  <c:v>1906</c:v>
                </c:pt>
                <c:pt idx="7563">
                  <c:v>1906.5</c:v>
                </c:pt>
                <c:pt idx="7564">
                  <c:v>1907</c:v>
                </c:pt>
                <c:pt idx="7565">
                  <c:v>1907.5</c:v>
                </c:pt>
                <c:pt idx="7566">
                  <c:v>1908</c:v>
                </c:pt>
                <c:pt idx="7567">
                  <c:v>1908.5</c:v>
                </c:pt>
                <c:pt idx="7568">
                  <c:v>1909</c:v>
                </c:pt>
                <c:pt idx="7569">
                  <c:v>1909.5</c:v>
                </c:pt>
                <c:pt idx="7570">
                  <c:v>1910</c:v>
                </c:pt>
                <c:pt idx="7571">
                  <c:v>1910.5</c:v>
                </c:pt>
                <c:pt idx="7572">
                  <c:v>1911</c:v>
                </c:pt>
                <c:pt idx="7573">
                  <c:v>1911.5</c:v>
                </c:pt>
                <c:pt idx="7574">
                  <c:v>1912</c:v>
                </c:pt>
                <c:pt idx="7575">
                  <c:v>1912.5</c:v>
                </c:pt>
                <c:pt idx="7576">
                  <c:v>1913</c:v>
                </c:pt>
                <c:pt idx="7577">
                  <c:v>1913.5</c:v>
                </c:pt>
                <c:pt idx="7578">
                  <c:v>1914</c:v>
                </c:pt>
                <c:pt idx="7579">
                  <c:v>1914.5</c:v>
                </c:pt>
                <c:pt idx="7580">
                  <c:v>1915</c:v>
                </c:pt>
              </c:numCache>
            </c:numRef>
          </c:xVal>
          <c:yVal>
            <c:numRef>
              <c:f>[Book10]Sheet1!$AA$2:$AA$7582</c:f>
              <c:numCache>
                <c:formatCode>General</c:formatCode>
                <c:ptCount val="7581"/>
                <c:pt idx="0">
                  <c:v>-4.6479099999999999E-3</c:v>
                </c:pt>
                <c:pt idx="1">
                  <c:v>-4.6479099999999999E-3</c:v>
                </c:pt>
                <c:pt idx="2">
                  <c:v>-4.6479099999999999E-3</c:v>
                </c:pt>
                <c:pt idx="3">
                  <c:v>-4.6479099999999999E-3</c:v>
                </c:pt>
                <c:pt idx="4">
                  <c:v>-4.6479099999999999E-3</c:v>
                </c:pt>
                <c:pt idx="5">
                  <c:v>-4.6479099999999999E-3</c:v>
                </c:pt>
                <c:pt idx="6">
                  <c:v>-4.6479099999999999E-3</c:v>
                </c:pt>
                <c:pt idx="7">
                  <c:v>-4.6479099999999999E-3</c:v>
                </c:pt>
                <c:pt idx="8">
                  <c:v>-4.6479099999999999E-3</c:v>
                </c:pt>
                <c:pt idx="9">
                  <c:v>-4.6479099999999999E-3</c:v>
                </c:pt>
                <c:pt idx="10">
                  <c:v>-4.6479099999999999E-3</c:v>
                </c:pt>
                <c:pt idx="11">
                  <c:v>-4.6479099999999999E-3</c:v>
                </c:pt>
                <c:pt idx="12">
                  <c:v>-4.6479099999999999E-3</c:v>
                </c:pt>
                <c:pt idx="13">
                  <c:v>-4.6479099999999999E-3</c:v>
                </c:pt>
                <c:pt idx="14">
                  <c:v>-4.6479099999999999E-3</c:v>
                </c:pt>
                <c:pt idx="15">
                  <c:v>-4.6479099999999999E-3</c:v>
                </c:pt>
                <c:pt idx="16">
                  <c:v>-4.6479099999999999E-3</c:v>
                </c:pt>
                <c:pt idx="17">
                  <c:v>-4.6479099999999999E-3</c:v>
                </c:pt>
                <c:pt idx="18">
                  <c:v>-4.6479099999999999E-3</c:v>
                </c:pt>
                <c:pt idx="19">
                  <c:v>-4.6479099999999999E-3</c:v>
                </c:pt>
                <c:pt idx="20">
                  <c:v>-4.6479099999999999E-3</c:v>
                </c:pt>
                <c:pt idx="21">
                  <c:v>-4.6479099999999999E-3</c:v>
                </c:pt>
                <c:pt idx="22">
                  <c:v>-4.6479099999999999E-3</c:v>
                </c:pt>
                <c:pt idx="23">
                  <c:v>-4.6479099999999999E-3</c:v>
                </c:pt>
                <c:pt idx="24">
                  <c:v>-4.6479099999999999E-3</c:v>
                </c:pt>
                <c:pt idx="25">
                  <c:v>-4.6479099999999999E-3</c:v>
                </c:pt>
                <c:pt idx="26">
                  <c:v>-4.6479099999999999E-3</c:v>
                </c:pt>
                <c:pt idx="27">
                  <c:v>-4.6479099999999999E-3</c:v>
                </c:pt>
                <c:pt idx="28">
                  <c:v>-4.6479099999999999E-3</c:v>
                </c:pt>
                <c:pt idx="29">
                  <c:v>-4.6479099999999999E-3</c:v>
                </c:pt>
                <c:pt idx="30">
                  <c:v>-4.6479099999999999E-3</c:v>
                </c:pt>
                <c:pt idx="31">
                  <c:v>-4.6479099999999999E-3</c:v>
                </c:pt>
                <c:pt idx="32">
                  <c:v>-4.7228560000000001E-3</c:v>
                </c:pt>
                <c:pt idx="33">
                  <c:v>-4.9533169999999996E-3</c:v>
                </c:pt>
                <c:pt idx="34">
                  <c:v>-5.1912119999999997E-3</c:v>
                </c:pt>
                <c:pt idx="35">
                  <c:v>-5.4366279999999998E-3</c:v>
                </c:pt>
                <c:pt idx="36">
                  <c:v>-5.6896209999999997E-3</c:v>
                </c:pt>
                <c:pt idx="37">
                  <c:v>-5.9501440000000001E-3</c:v>
                </c:pt>
                <c:pt idx="38">
                  <c:v>-6.2181409999999999E-3</c:v>
                </c:pt>
                <c:pt idx="39">
                  <c:v>-6.4936059999999999E-3</c:v>
                </c:pt>
                <c:pt idx="40">
                  <c:v>-6.7765480000000003E-3</c:v>
                </c:pt>
                <c:pt idx="41">
                  <c:v>-7.0670120000000001E-3</c:v>
                </c:pt>
                <c:pt idx="42">
                  <c:v>-7.3650160000000003E-3</c:v>
                </c:pt>
                <c:pt idx="43">
                  <c:v>-7.6704970000000001E-3</c:v>
                </c:pt>
                <c:pt idx="44">
                  <c:v>-7.983413E-3</c:v>
                </c:pt>
                <c:pt idx="45">
                  <c:v>-8.3038020000000008E-3</c:v>
                </c:pt>
                <c:pt idx="46">
                  <c:v>-8.6317049999999999E-3</c:v>
                </c:pt>
                <c:pt idx="47">
                  <c:v>-8.9671249999999994E-3</c:v>
                </c:pt>
                <c:pt idx="48">
                  <c:v>-9.3100240000000001E-3</c:v>
                </c:pt>
                <c:pt idx="49">
                  <c:v>-9.6603369999999997E-3</c:v>
                </c:pt>
                <c:pt idx="50">
                  <c:v>-1.0017979999999999E-2</c:v>
                </c:pt>
                <c:pt idx="51">
                  <c:v>-1.0382840000000001E-2</c:v>
                </c:pt>
                <c:pt idx="52">
                  <c:v>-1.07548E-2</c:v>
                </c:pt>
                <c:pt idx="53">
                  <c:v>-1.1133830000000001E-2</c:v>
                </c:pt>
                <c:pt idx="54">
                  <c:v>-1.1519969999999999E-2</c:v>
                </c:pt>
                <c:pt idx="55">
                  <c:v>-1.191326E-2</c:v>
                </c:pt>
                <c:pt idx="56">
                  <c:v>-1.231371E-2</c:v>
                </c:pt>
                <c:pt idx="57">
                  <c:v>-1.2721400000000001E-2</c:v>
                </c:pt>
                <c:pt idx="58">
                  <c:v>-1.3136439999999999E-2</c:v>
                </c:pt>
                <c:pt idx="59">
                  <c:v>-1.355893E-2</c:v>
                </c:pt>
                <c:pt idx="60">
                  <c:v>-1.398892E-2</c:v>
                </c:pt>
                <c:pt idx="61">
                  <c:v>-1.44263E-2</c:v>
                </c:pt>
                <c:pt idx="62">
                  <c:v>-1.4870889999999999E-2</c:v>
                </c:pt>
                <c:pt idx="63">
                  <c:v>-1.532261E-2</c:v>
                </c:pt>
                <c:pt idx="64">
                  <c:v>-1.5781429999999999E-2</c:v>
                </c:pt>
                <c:pt idx="65">
                  <c:v>-1.6247290000000001E-2</c:v>
                </c:pt>
                <c:pt idx="66">
                  <c:v>-1.6720140000000001E-2</c:v>
                </c:pt>
                <c:pt idx="67">
                  <c:v>-1.719996E-2</c:v>
                </c:pt>
                <c:pt idx="68">
                  <c:v>-1.7686810000000001E-2</c:v>
                </c:pt>
                <c:pt idx="69">
                  <c:v>-1.818065E-2</c:v>
                </c:pt>
                <c:pt idx="70">
                  <c:v>-1.8681429999999999E-2</c:v>
                </c:pt>
                <c:pt idx="71">
                  <c:v>-1.9189080000000001E-2</c:v>
                </c:pt>
                <c:pt idx="72">
                  <c:v>-1.970361E-2</c:v>
                </c:pt>
                <c:pt idx="73">
                  <c:v>-2.0225030000000001E-2</c:v>
                </c:pt>
                <c:pt idx="74">
                  <c:v>-2.0753379999999998E-2</c:v>
                </c:pt>
                <c:pt idx="75">
                  <c:v>-2.128874E-2</c:v>
                </c:pt>
                <c:pt idx="76">
                  <c:v>-2.1831110000000001E-2</c:v>
                </c:pt>
                <c:pt idx="77">
                  <c:v>-2.238045E-2</c:v>
                </c:pt>
                <c:pt idx="78">
                  <c:v>-2.2936709999999999E-2</c:v>
                </c:pt>
                <c:pt idx="79">
                  <c:v>-2.349977E-2</c:v>
                </c:pt>
                <c:pt idx="80">
                  <c:v>-2.4069500000000001E-2</c:v>
                </c:pt>
                <c:pt idx="81">
                  <c:v>-2.464585E-2</c:v>
                </c:pt>
                <c:pt idx="82">
                  <c:v>-2.5228859999999999E-2</c:v>
                </c:pt>
                <c:pt idx="83">
                  <c:v>-2.5818580000000001E-2</c:v>
                </c:pt>
                <c:pt idx="84">
                  <c:v>-2.6414980000000001E-2</c:v>
                </c:pt>
                <c:pt idx="85">
                  <c:v>-2.7017949999999999E-2</c:v>
                </c:pt>
                <c:pt idx="86">
                  <c:v>-2.762742E-2</c:v>
                </c:pt>
                <c:pt idx="87">
                  <c:v>-2.824343E-2</c:v>
                </c:pt>
                <c:pt idx="88">
                  <c:v>-2.8866059999999999E-2</c:v>
                </c:pt>
                <c:pt idx="89">
                  <c:v>-2.9495400000000001E-2</c:v>
                </c:pt>
                <c:pt idx="90">
                  <c:v>-3.0131399999999999E-2</c:v>
                </c:pt>
                <c:pt idx="91">
                  <c:v>-3.077392E-2</c:v>
                </c:pt>
                <c:pt idx="92">
                  <c:v>-3.1422810000000002E-2</c:v>
                </c:pt>
                <c:pt idx="93">
                  <c:v>-3.2078009999999997E-2</c:v>
                </c:pt>
                <c:pt idx="94">
                  <c:v>-3.2739459999999998E-2</c:v>
                </c:pt>
                <c:pt idx="95">
                  <c:v>-3.3407119999999998E-2</c:v>
                </c:pt>
                <c:pt idx="96">
                  <c:v>-3.4080890000000003E-2</c:v>
                </c:pt>
                <c:pt idx="97">
                  <c:v>-3.4760720000000002E-2</c:v>
                </c:pt>
                <c:pt idx="98">
                  <c:v>-3.544659E-2</c:v>
                </c:pt>
                <c:pt idx="99">
                  <c:v>-3.61386E-2</c:v>
                </c:pt>
                <c:pt idx="100">
                  <c:v>-3.6836920000000002E-2</c:v>
                </c:pt>
                <c:pt idx="101">
                  <c:v>-3.7541619999999998E-2</c:v>
                </c:pt>
                <c:pt idx="102">
                  <c:v>-3.8252689999999999E-2</c:v>
                </c:pt>
                <c:pt idx="103">
                  <c:v>-3.8970060000000001E-2</c:v>
                </c:pt>
                <c:pt idx="104">
                  <c:v>-3.9693640000000002E-2</c:v>
                </c:pt>
                <c:pt idx="105">
                  <c:v>-4.042333E-2</c:v>
                </c:pt>
                <c:pt idx="106">
                  <c:v>-4.1159069999999999E-2</c:v>
                </c:pt>
                <c:pt idx="107">
                  <c:v>-4.1900729999999997E-2</c:v>
                </c:pt>
                <c:pt idx="108">
                  <c:v>-4.2648209999999999E-2</c:v>
                </c:pt>
                <c:pt idx="109">
                  <c:v>-4.3401420000000003E-2</c:v>
                </c:pt>
                <c:pt idx="110">
                  <c:v>-4.4160350000000001E-2</c:v>
                </c:pt>
                <c:pt idx="111">
                  <c:v>-4.4925109999999997E-2</c:v>
                </c:pt>
                <c:pt idx="112">
                  <c:v>-4.5695930000000003E-2</c:v>
                </c:pt>
                <c:pt idx="113">
                  <c:v>-4.6472979999999997E-2</c:v>
                </c:pt>
                <c:pt idx="114">
                  <c:v>-4.7256399999999997E-2</c:v>
                </c:pt>
                <c:pt idx="115">
                  <c:v>-4.8046230000000002E-2</c:v>
                </c:pt>
                <c:pt idx="116">
                  <c:v>-4.8842419999999998E-2</c:v>
                </c:pt>
                <c:pt idx="117">
                  <c:v>-4.9644899999999999E-2</c:v>
                </c:pt>
                <c:pt idx="118">
                  <c:v>-5.0453600000000001E-2</c:v>
                </c:pt>
                <c:pt idx="119">
                  <c:v>-5.1268420000000002E-2</c:v>
                </c:pt>
                <c:pt idx="120">
                  <c:v>-5.2089219999999999E-2</c:v>
                </c:pt>
                <c:pt idx="121">
                  <c:v>-5.2915860000000002E-2</c:v>
                </c:pt>
                <c:pt idx="122">
                  <c:v>-5.3748320000000002E-2</c:v>
                </c:pt>
                <c:pt idx="123">
                  <c:v>-5.4586709999999997E-2</c:v>
                </c:pt>
                <c:pt idx="124">
                  <c:v>-5.543124E-2</c:v>
                </c:pt>
                <c:pt idx="125">
                  <c:v>-5.6282060000000002E-2</c:v>
                </c:pt>
                <c:pt idx="126">
                  <c:v>-5.7139250000000003E-2</c:v>
                </c:pt>
                <c:pt idx="127">
                  <c:v>-5.8002829999999998E-2</c:v>
                </c:pt>
                <c:pt idx="128">
                  <c:v>-5.887278E-2</c:v>
                </c:pt>
                <c:pt idx="129">
                  <c:v>-5.9749110000000001E-2</c:v>
                </c:pt>
                <c:pt idx="130">
                  <c:v>-6.06318E-2</c:v>
                </c:pt>
                <c:pt idx="131">
                  <c:v>-6.1520810000000002E-2</c:v>
                </c:pt>
                <c:pt idx="132">
                  <c:v>-6.2416079999999999E-2</c:v>
                </c:pt>
                <c:pt idx="133">
                  <c:v>-6.3317570000000004E-2</c:v>
                </c:pt>
                <c:pt idx="134">
                  <c:v>-6.4225299999999999E-2</c:v>
                </c:pt>
                <c:pt idx="135">
                  <c:v>-6.51394E-2</c:v>
                </c:pt>
                <c:pt idx="136">
                  <c:v>-6.6059980000000004E-2</c:v>
                </c:pt>
                <c:pt idx="137">
                  <c:v>-6.6987039999999998E-2</c:v>
                </c:pt>
                <c:pt idx="138">
                  <c:v>-6.792049E-2</c:v>
                </c:pt>
                <c:pt idx="139">
                  <c:v>-6.8860240000000003E-2</c:v>
                </c:pt>
                <c:pt idx="140">
                  <c:v>-6.980625E-2</c:v>
                </c:pt>
                <c:pt idx="141">
                  <c:v>-7.0758539999999995E-2</c:v>
                </c:pt>
                <c:pt idx="142">
                  <c:v>-7.1717169999999997E-2</c:v>
                </c:pt>
                <c:pt idx="143">
                  <c:v>-7.2682220000000006E-2</c:v>
                </c:pt>
                <c:pt idx="144">
                  <c:v>-7.3653739999999995E-2</c:v>
                </c:pt>
                <c:pt idx="145">
                  <c:v>-7.463185E-2</c:v>
                </c:pt>
                <c:pt idx="146">
                  <c:v>-7.5616740000000002E-2</c:v>
                </c:pt>
                <c:pt idx="147">
                  <c:v>-7.6608549999999997E-2</c:v>
                </c:pt>
                <c:pt idx="148">
                  <c:v>-7.7607319999999994E-2</c:v>
                </c:pt>
                <c:pt idx="149">
                  <c:v>-7.8612950000000001E-2</c:v>
                </c:pt>
                <c:pt idx="150">
                  <c:v>-7.9625269999999998E-2</c:v>
                </c:pt>
                <c:pt idx="151">
                  <c:v>-8.0644170000000001E-2</c:v>
                </c:pt>
                <c:pt idx="152">
                  <c:v>-8.1669640000000002E-2</c:v>
                </c:pt>
                <c:pt idx="153">
                  <c:v>-8.2701720000000006E-2</c:v>
                </c:pt>
                <c:pt idx="154">
                  <c:v>-8.3740439999999999E-2</c:v>
                </c:pt>
                <c:pt idx="155">
                  <c:v>-8.4785810000000003E-2</c:v>
                </c:pt>
                <c:pt idx="156">
                  <c:v>-8.5837849999999993E-2</c:v>
                </c:pt>
                <c:pt idx="157">
                  <c:v>-8.6896619999999994E-2</c:v>
                </c:pt>
                <c:pt idx="158">
                  <c:v>-8.7962209999999999E-2</c:v>
                </c:pt>
                <c:pt idx="159">
                  <c:v>-8.9034650000000007E-2</c:v>
                </c:pt>
                <c:pt idx="160">
                  <c:v>-9.0113910000000005E-2</c:v>
                </c:pt>
                <c:pt idx="161">
                  <c:v>-9.1199870000000002E-2</c:v>
                </c:pt>
                <c:pt idx="162">
                  <c:v>-9.2292349999999995E-2</c:v>
                </c:pt>
                <c:pt idx="163">
                  <c:v>-9.3391260000000004E-2</c:v>
                </c:pt>
                <c:pt idx="164">
                  <c:v>-9.4496609999999995E-2</c:v>
                </c:pt>
                <c:pt idx="165">
                  <c:v>-9.5608479999999996E-2</c:v>
                </c:pt>
                <c:pt idx="166">
                  <c:v>-9.6726999999999994E-2</c:v>
                </c:pt>
                <c:pt idx="167">
                  <c:v>-9.7852350000000005E-2</c:v>
                </c:pt>
                <c:pt idx="168">
                  <c:v>-9.8984649999999993E-2</c:v>
                </c:pt>
                <c:pt idx="169">
                  <c:v>-0.100124</c:v>
                </c:pt>
                <c:pt idx="170">
                  <c:v>-0.1012705</c:v>
                </c:pt>
                <c:pt idx="171">
                  <c:v>-0.102424</c:v>
                </c:pt>
                <c:pt idx="172">
                  <c:v>-0.1035845</c:v>
                </c:pt>
                <c:pt idx="173">
                  <c:v>-0.1047519</c:v>
                </c:pt>
                <c:pt idx="174">
                  <c:v>-0.1059259</c:v>
                </c:pt>
                <c:pt idx="175">
                  <c:v>-0.1071064</c:v>
                </c:pt>
                <c:pt idx="176">
                  <c:v>-0.1082936</c:v>
                </c:pt>
                <c:pt idx="177">
                  <c:v>-0.1094874</c:v>
                </c:pt>
                <c:pt idx="178">
                  <c:v>-0.1106878</c:v>
                </c:pt>
                <c:pt idx="179">
                  <c:v>-0.1118948</c:v>
                </c:pt>
                <c:pt idx="180">
                  <c:v>-0.1131085</c:v>
                </c:pt>
                <c:pt idx="181">
                  <c:v>-0.114329</c:v>
                </c:pt>
                <c:pt idx="182">
                  <c:v>-0.1155563</c:v>
                </c:pt>
                <c:pt idx="183">
                  <c:v>-0.11679050000000001</c:v>
                </c:pt>
                <c:pt idx="184">
                  <c:v>-0.11803139999999999</c:v>
                </c:pt>
                <c:pt idx="185">
                  <c:v>-0.1192792</c:v>
                </c:pt>
                <c:pt idx="186">
                  <c:v>-0.1205335</c:v>
                </c:pt>
                <c:pt idx="187">
                  <c:v>-0.1217946</c:v>
                </c:pt>
                <c:pt idx="188">
                  <c:v>-0.1230623</c:v>
                </c:pt>
                <c:pt idx="189">
                  <c:v>-0.1243368</c:v>
                </c:pt>
                <c:pt idx="190">
                  <c:v>-0.12561800000000001</c:v>
                </c:pt>
                <c:pt idx="191">
                  <c:v>-0.12690599999999999</c:v>
                </c:pt>
                <c:pt idx="192">
                  <c:v>-0.12820100000000001</c:v>
                </c:pt>
                <c:pt idx="193">
                  <c:v>-0.1295028</c:v>
                </c:pt>
                <c:pt idx="194">
                  <c:v>-0.1308116</c:v>
                </c:pt>
                <c:pt idx="195">
                  <c:v>-0.1321273</c:v>
                </c:pt>
                <c:pt idx="196">
                  <c:v>-0.13344980000000001</c:v>
                </c:pt>
                <c:pt idx="197">
                  <c:v>-0.13477890000000001</c:v>
                </c:pt>
                <c:pt idx="198">
                  <c:v>-0.13611470000000001</c:v>
                </c:pt>
                <c:pt idx="199">
                  <c:v>-0.1374573</c:v>
                </c:pt>
                <c:pt idx="200">
                  <c:v>-0.13880690000000001</c:v>
                </c:pt>
                <c:pt idx="201">
                  <c:v>-0.1401636</c:v>
                </c:pt>
                <c:pt idx="202">
                  <c:v>-0.1415274</c:v>
                </c:pt>
                <c:pt idx="203">
                  <c:v>-0.14289830000000001</c:v>
                </c:pt>
                <c:pt idx="204">
                  <c:v>-0.1442763</c:v>
                </c:pt>
                <c:pt idx="205">
                  <c:v>-0.14566119999999999</c:v>
                </c:pt>
                <c:pt idx="206">
                  <c:v>-0.14705289999999999</c:v>
                </c:pt>
                <c:pt idx="207">
                  <c:v>-0.14845140000000001</c:v>
                </c:pt>
                <c:pt idx="208">
                  <c:v>-0.1498564</c:v>
                </c:pt>
                <c:pt idx="209">
                  <c:v>-0.15126800000000001</c:v>
                </c:pt>
                <c:pt idx="210">
                  <c:v>-0.15268619999999999</c:v>
                </c:pt>
                <c:pt idx="211">
                  <c:v>-0.1541112</c:v>
                </c:pt>
                <c:pt idx="212">
                  <c:v>-0.15554290000000001</c:v>
                </c:pt>
                <c:pt idx="213">
                  <c:v>-0.1569817</c:v>
                </c:pt>
                <c:pt idx="214">
                  <c:v>-0.15842729999999999</c:v>
                </c:pt>
                <c:pt idx="215">
                  <c:v>-0.15987979999999999</c:v>
                </c:pt>
                <c:pt idx="216">
                  <c:v>-0.16133919999999999</c:v>
                </c:pt>
                <c:pt idx="217">
                  <c:v>-0.16280539999999999</c:v>
                </c:pt>
                <c:pt idx="218">
                  <c:v>-0.16427829999999999</c:v>
                </c:pt>
                <c:pt idx="219">
                  <c:v>-0.16575799999999999</c:v>
                </c:pt>
                <c:pt idx="220">
                  <c:v>-0.16724439999999999</c:v>
                </c:pt>
                <c:pt idx="221">
                  <c:v>-0.16873759999999999</c:v>
                </c:pt>
                <c:pt idx="222">
                  <c:v>-0.17023759999999999</c:v>
                </c:pt>
                <c:pt idx="223">
                  <c:v>-0.1717447</c:v>
                </c:pt>
                <c:pt idx="224">
                  <c:v>-0.17325879999999999</c:v>
                </c:pt>
                <c:pt idx="225">
                  <c:v>-0.17477989999999999</c:v>
                </c:pt>
                <c:pt idx="226">
                  <c:v>-0.1763081</c:v>
                </c:pt>
                <c:pt idx="227">
                  <c:v>-0.1778431</c:v>
                </c:pt>
                <c:pt idx="228">
                  <c:v>-0.17938490000000001</c:v>
                </c:pt>
                <c:pt idx="229">
                  <c:v>-0.18093319999999999</c:v>
                </c:pt>
                <c:pt idx="230">
                  <c:v>-0.18248800000000001</c:v>
                </c:pt>
                <c:pt idx="231">
                  <c:v>-0.1840493</c:v>
                </c:pt>
                <c:pt idx="232">
                  <c:v>-0.18561730000000001</c:v>
                </c:pt>
                <c:pt idx="233">
                  <c:v>-0.187192</c:v>
                </c:pt>
                <c:pt idx="234">
                  <c:v>-0.18877369999999999</c:v>
                </c:pt>
                <c:pt idx="235">
                  <c:v>-0.19036239999999999</c:v>
                </c:pt>
                <c:pt idx="236">
                  <c:v>-0.1919582</c:v>
                </c:pt>
                <c:pt idx="237">
                  <c:v>-0.19356119999999999</c:v>
                </c:pt>
                <c:pt idx="238">
                  <c:v>-0.19517109999999999</c:v>
                </c:pt>
                <c:pt idx="239">
                  <c:v>-0.19678799999999999</c:v>
                </c:pt>
                <c:pt idx="240">
                  <c:v>-0.1984117</c:v>
                </c:pt>
                <c:pt idx="241">
                  <c:v>-0.20004230000000001</c:v>
                </c:pt>
                <c:pt idx="242">
                  <c:v>-0.20167979999999999</c:v>
                </c:pt>
                <c:pt idx="243">
                  <c:v>-0.20332410000000001</c:v>
                </c:pt>
                <c:pt idx="244">
                  <c:v>-0.2049754</c:v>
                </c:pt>
                <c:pt idx="245">
                  <c:v>-0.2066337</c:v>
                </c:pt>
                <c:pt idx="246">
                  <c:v>-0.20829909999999999</c:v>
                </c:pt>
                <c:pt idx="247">
                  <c:v>-0.20997170000000001</c:v>
                </c:pt>
                <c:pt idx="248">
                  <c:v>-0.21165129999999999</c:v>
                </c:pt>
                <c:pt idx="249">
                  <c:v>-0.2133379</c:v>
                </c:pt>
                <c:pt idx="250">
                  <c:v>-0.21503149999999999</c:v>
                </c:pt>
                <c:pt idx="251">
                  <c:v>-0.21673200000000001</c:v>
                </c:pt>
                <c:pt idx="252">
                  <c:v>-0.21843940000000001</c:v>
                </c:pt>
                <c:pt idx="253">
                  <c:v>-0.22015370000000001</c:v>
                </c:pt>
                <c:pt idx="254">
                  <c:v>-0.22187460000000001</c:v>
                </c:pt>
                <c:pt idx="255">
                  <c:v>-0.2236021</c:v>
                </c:pt>
                <c:pt idx="256">
                  <c:v>-0.22533639999999999</c:v>
                </c:pt>
                <c:pt idx="257">
                  <c:v>-0.22707740000000001</c:v>
                </c:pt>
                <c:pt idx="258">
                  <c:v>-0.22882530000000001</c:v>
                </c:pt>
                <c:pt idx="259">
                  <c:v>-0.23058010000000001</c:v>
                </c:pt>
                <c:pt idx="260">
                  <c:v>-0.23234189999999999</c:v>
                </c:pt>
                <c:pt idx="261">
                  <c:v>-0.2341106</c:v>
                </c:pt>
                <c:pt idx="262">
                  <c:v>-0.23588609999999999</c:v>
                </c:pt>
                <c:pt idx="263">
                  <c:v>-0.2376684</c:v>
                </c:pt>
                <c:pt idx="264">
                  <c:v>-0.23945739999999999</c:v>
                </c:pt>
                <c:pt idx="265">
                  <c:v>-0.2412532</c:v>
                </c:pt>
                <c:pt idx="266">
                  <c:v>-0.24305599999999999</c:v>
                </c:pt>
                <c:pt idx="267">
                  <c:v>-0.24486569999999999</c:v>
                </c:pt>
                <c:pt idx="268">
                  <c:v>-0.2466826</c:v>
                </c:pt>
                <c:pt idx="269">
                  <c:v>-0.24850659999999999</c:v>
                </c:pt>
                <c:pt idx="270">
                  <c:v>-0.2503377</c:v>
                </c:pt>
                <c:pt idx="271">
                  <c:v>-0.25217580000000001</c:v>
                </c:pt>
                <c:pt idx="272">
                  <c:v>-0.25402069999999999</c:v>
                </c:pt>
                <c:pt idx="273">
                  <c:v>-0.25587260000000001</c:v>
                </c:pt>
                <c:pt idx="274">
                  <c:v>-0.25773119999999999</c:v>
                </c:pt>
                <c:pt idx="275">
                  <c:v>-0.25959660000000001</c:v>
                </c:pt>
                <c:pt idx="276">
                  <c:v>-0.2614689</c:v>
                </c:pt>
                <c:pt idx="277">
                  <c:v>-0.26334819999999998</c:v>
                </c:pt>
                <c:pt idx="278">
                  <c:v>-0.26523439999999998</c:v>
                </c:pt>
                <c:pt idx="279">
                  <c:v>-0.26712760000000002</c:v>
                </c:pt>
                <c:pt idx="280">
                  <c:v>-0.26902809999999999</c:v>
                </c:pt>
                <c:pt idx="281">
                  <c:v>-0.2709357</c:v>
                </c:pt>
                <c:pt idx="282">
                  <c:v>-0.2728505</c:v>
                </c:pt>
                <c:pt idx="283">
                  <c:v>-0.27477230000000002</c:v>
                </c:pt>
                <c:pt idx="284">
                  <c:v>-0.27670119999999998</c:v>
                </c:pt>
                <c:pt idx="285">
                  <c:v>-0.27863690000000002</c:v>
                </c:pt>
                <c:pt idx="286">
                  <c:v>-0.28057939999999998</c:v>
                </c:pt>
                <c:pt idx="287">
                  <c:v>-0.28252870000000002</c:v>
                </c:pt>
                <c:pt idx="288">
                  <c:v>-0.28448489999999999</c:v>
                </c:pt>
                <c:pt idx="289">
                  <c:v>-0.28644819999999999</c:v>
                </c:pt>
                <c:pt idx="290">
                  <c:v>-0.28841869999999997</c:v>
                </c:pt>
                <c:pt idx="291">
                  <c:v>-0.2903965</c:v>
                </c:pt>
                <c:pt idx="292">
                  <c:v>-0.29238189999999997</c:v>
                </c:pt>
                <c:pt idx="293">
                  <c:v>-0.29437469999999999</c:v>
                </c:pt>
                <c:pt idx="294">
                  <c:v>-0.296375</c:v>
                </c:pt>
                <c:pt idx="295">
                  <c:v>-0.29838249999999999</c:v>
                </c:pt>
                <c:pt idx="296">
                  <c:v>-0.30039729999999998</c:v>
                </c:pt>
                <c:pt idx="297">
                  <c:v>-0.3024192</c:v>
                </c:pt>
                <c:pt idx="298">
                  <c:v>-0.3044482</c:v>
                </c:pt>
                <c:pt idx="299">
                  <c:v>-0.30648419999999998</c:v>
                </c:pt>
                <c:pt idx="300">
                  <c:v>-0.3085273</c:v>
                </c:pt>
                <c:pt idx="301">
                  <c:v>-0.31057750000000001</c:v>
                </c:pt>
                <c:pt idx="302">
                  <c:v>-0.31263489999999999</c:v>
                </c:pt>
                <c:pt idx="303">
                  <c:v>-0.31469970000000003</c:v>
                </c:pt>
                <c:pt idx="304">
                  <c:v>-0.31677179999999999</c:v>
                </c:pt>
                <c:pt idx="305">
                  <c:v>-0.31885140000000001</c:v>
                </c:pt>
                <c:pt idx="306">
                  <c:v>-0.32093830000000001</c:v>
                </c:pt>
                <c:pt idx="307">
                  <c:v>-0.32303270000000001</c:v>
                </c:pt>
                <c:pt idx="308">
                  <c:v>-0.3251346</c:v>
                </c:pt>
                <c:pt idx="309">
                  <c:v>-0.32724389999999998</c:v>
                </c:pt>
                <c:pt idx="310">
                  <c:v>-0.32936070000000001</c:v>
                </c:pt>
                <c:pt idx="311">
                  <c:v>-0.33148499999999997</c:v>
                </c:pt>
                <c:pt idx="312">
                  <c:v>-0.33361669999999999</c:v>
                </c:pt>
                <c:pt idx="313">
                  <c:v>-0.33575579999999999</c:v>
                </c:pt>
                <c:pt idx="314">
                  <c:v>-0.33790219999999999</c:v>
                </c:pt>
                <c:pt idx="315">
                  <c:v>-0.34005609999999997</c:v>
                </c:pt>
                <c:pt idx="316">
                  <c:v>-0.34221760000000001</c:v>
                </c:pt>
                <c:pt idx="317">
                  <c:v>-0.344387</c:v>
                </c:pt>
                <c:pt idx="318">
                  <c:v>-0.34656419999999999</c:v>
                </c:pt>
                <c:pt idx="319">
                  <c:v>-0.34874939999999999</c:v>
                </c:pt>
                <c:pt idx="320">
                  <c:v>-0.35094249999999999</c:v>
                </c:pt>
                <c:pt idx="321">
                  <c:v>-0.3531436</c:v>
                </c:pt>
                <c:pt idx="322">
                  <c:v>-0.35535250000000002</c:v>
                </c:pt>
                <c:pt idx="323">
                  <c:v>-0.35756919999999998</c:v>
                </c:pt>
                <c:pt idx="324">
                  <c:v>-0.35979349999999999</c:v>
                </c:pt>
                <c:pt idx="325">
                  <c:v>-0.3620256</c:v>
                </c:pt>
                <c:pt idx="326">
                  <c:v>-0.36426530000000001</c:v>
                </c:pt>
                <c:pt idx="327">
                  <c:v>-0.36651289999999997</c:v>
                </c:pt>
                <c:pt idx="328">
                  <c:v>-0.36876819999999999</c:v>
                </c:pt>
                <c:pt idx="329">
                  <c:v>-0.37103120000000001</c:v>
                </c:pt>
                <c:pt idx="330">
                  <c:v>-0.37330190000000002</c:v>
                </c:pt>
                <c:pt idx="331">
                  <c:v>-0.37558039999999998</c:v>
                </c:pt>
                <c:pt idx="332">
                  <c:v>-0.37786649999999999</c:v>
                </c:pt>
                <c:pt idx="333">
                  <c:v>-0.38016040000000001</c:v>
                </c:pt>
                <c:pt idx="334">
                  <c:v>-0.38246200000000002</c:v>
                </c:pt>
                <c:pt idx="335">
                  <c:v>-0.38477129999999998</c:v>
                </c:pt>
                <c:pt idx="336">
                  <c:v>-0.3870885</c:v>
                </c:pt>
                <c:pt idx="337">
                  <c:v>-0.38941340000000002</c:v>
                </c:pt>
                <c:pt idx="338">
                  <c:v>-0.39174619999999999</c:v>
                </c:pt>
                <c:pt idx="339">
                  <c:v>-0.39408670000000001</c:v>
                </c:pt>
                <c:pt idx="340">
                  <c:v>-0.39643499999999998</c:v>
                </c:pt>
                <c:pt idx="341">
                  <c:v>-0.39879100000000001</c:v>
                </c:pt>
                <c:pt idx="342">
                  <c:v>-0.40115469999999998</c:v>
                </c:pt>
                <c:pt idx="343">
                  <c:v>-0.4035261</c:v>
                </c:pt>
                <c:pt idx="344">
                  <c:v>-0.40590520000000002</c:v>
                </c:pt>
                <c:pt idx="345">
                  <c:v>-0.40829199999999999</c:v>
                </c:pt>
                <c:pt idx="346">
                  <c:v>-0.41068640000000001</c:v>
                </c:pt>
                <c:pt idx="347">
                  <c:v>-0.41308859999999997</c:v>
                </c:pt>
                <c:pt idx="348">
                  <c:v>-0.41549839999999999</c:v>
                </c:pt>
                <c:pt idx="349">
                  <c:v>-0.41791620000000002</c:v>
                </c:pt>
                <c:pt idx="350">
                  <c:v>-0.42034169999999998</c:v>
                </c:pt>
                <c:pt idx="351">
                  <c:v>-0.42277500000000001</c:v>
                </c:pt>
                <c:pt idx="352">
                  <c:v>-0.42521599999999998</c:v>
                </c:pt>
                <c:pt idx="353">
                  <c:v>-0.42766460000000001</c:v>
                </c:pt>
                <c:pt idx="354">
                  <c:v>-0.43012060000000002</c:v>
                </c:pt>
                <c:pt idx="355">
                  <c:v>-0.43258400000000002</c:v>
                </c:pt>
                <c:pt idx="356">
                  <c:v>-0.43505460000000001</c:v>
                </c:pt>
                <c:pt idx="357">
                  <c:v>-0.43753259999999999</c:v>
                </c:pt>
                <c:pt idx="358">
                  <c:v>-0.44001780000000001</c:v>
                </c:pt>
                <c:pt idx="359">
                  <c:v>-0.44251049999999997</c:v>
                </c:pt>
                <c:pt idx="360">
                  <c:v>-0.44501079999999998</c:v>
                </c:pt>
                <c:pt idx="361">
                  <c:v>-0.4475189</c:v>
                </c:pt>
                <c:pt idx="362">
                  <c:v>-0.45003470000000001</c:v>
                </c:pt>
                <c:pt idx="363">
                  <c:v>-0.45255840000000003</c:v>
                </c:pt>
                <c:pt idx="364">
                  <c:v>-0.45508989999999999</c:v>
                </c:pt>
                <c:pt idx="365">
                  <c:v>-0.45762910000000001</c:v>
                </c:pt>
                <c:pt idx="366">
                  <c:v>-0.46017609999999998</c:v>
                </c:pt>
                <c:pt idx="367">
                  <c:v>-0.46273069999999999</c:v>
                </c:pt>
                <c:pt idx="368">
                  <c:v>-0.4652927</c:v>
                </c:pt>
                <c:pt idx="369">
                  <c:v>-0.4678619</c:v>
                </c:pt>
                <c:pt idx="370">
                  <c:v>-0.47043829999999998</c:v>
                </c:pt>
                <c:pt idx="371">
                  <c:v>-0.473022</c:v>
                </c:pt>
                <c:pt idx="372">
                  <c:v>-0.47561310000000001</c:v>
                </c:pt>
                <c:pt idx="373">
                  <c:v>-0.47821170000000002</c:v>
                </c:pt>
                <c:pt idx="374">
                  <c:v>-0.48081800000000002</c:v>
                </c:pt>
                <c:pt idx="375">
                  <c:v>-0.48343209999999998</c:v>
                </c:pt>
                <c:pt idx="376">
                  <c:v>-0.48605399999999999</c:v>
                </c:pt>
                <c:pt idx="377">
                  <c:v>-0.4886838</c:v>
                </c:pt>
                <c:pt idx="378">
                  <c:v>-0.49132130000000002</c:v>
                </c:pt>
                <c:pt idx="379">
                  <c:v>-0.49396640000000003</c:v>
                </c:pt>
                <c:pt idx="380">
                  <c:v>-0.49661889999999997</c:v>
                </c:pt>
                <c:pt idx="381">
                  <c:v>-0.49927870000000002</c:v>
                </c:pt>
                <c:pt idx="382">
                  <c:v>-0.5019458</c:v>
                </c:pt>
                <c:pt idx="383">
                  <c:v>-0.50462010000000002</c:v>
                </c:pt>
                <c:pt idx="384">
                  <c:v>-0.50730160000000002</c:v>
                </c:pt>
                <c:pt idx="385">
                  <c:v>-0.50999050000000001</c:v>
                </c:pt>
                <c:pt idx="386">
                  <c:v>-0.5126868</c:v>
                </c:pt>
                <c:pt idx="387">
                  <c:v>-0.51539049999999997</c:v>
                </c:pt>
                <c:pt idx="388">
                  <c:v>-0.51810160000000005</c:v>
                </c:pt>
                <c:pt idx="389">
                  <c:v>-0.52081999999999995</c:v>
                </c:pt>
                <c:pt idx="390">
                  <c:v>-0.52354590000000001</c:v>
                </c:pt>
                <c:pt idx="391">
                  <c:v>-0.52627919999999995</c:v>
                </c:pt>
                <c:pt idx="392">
                  <c:v>-0.52901980000000004</c:v>
                </c:pt>
                <c:pt idx="393">
                  <c:v>-0.53176789999999996</c:v>
                </c:pt>
                <c:pt idx="394">
                  <c:v>-0.53452339999999998</c:v>
                </c:pt>
                <c:pt idx="395">
                  <c:v>-0.53728629999999999</c:v>
                </c:pt>
                <c:pt idx="396">
                  <c:v>-0.54005669999999995</c:v>
                </c:pt>
                <c:pt idx="397">
                  <c:v>-0.5428345</c:v>
                </c:pt>
                <c:pt idx="398">
                  <c:v>-0.54561970000000004</c:v>
                </c:pt>
                <c:pt idx="399">
                  <c:v>-0.54841220000000002</c:v>
                </c:pt>
                <c:pt idx="400">
                  <c:v>-0.55121200000000004</c:v>
                </c:pt>
                <c:pt idx="401">
                  <c:v>-0.55401909999999999</c:v>
                </c:pt>
                <c:pt idx="402">
                  <c:v>-0.55683360000000004</c:v>
                </c:pt>
                <c:pt idx="403">
                  <c:v>-0.55965549999999997</c:v>
                </c:pt>
                <c:pt idx="404">
                  <c:v>-0.56248500000000001</c:v>
                </c:pt>
                <c:pt idx="405">
                  <c:v>-0.56532199999999999</c:v>
                </c:pt>
                <c:pt idx="406">
                  <c:v>-0.56816670000000002</c:v>
                </c:pt>
                <c:pt idx="407">
                  <c:v>-0.57101900000000005</c:v>
                </c:pt>
                <c:pt idx="408">
                  <c:v>-0.57387889999999997</c:v>
                </c:pt>
                <c:pt idx="409">
                  <c:v>-0.57674630000000005</c:v>
                </c:pt>
                <c:pt idx="410">
                  <c:v>-0.57962130000000001</c:v>
                </c:pt>
                <c:pt idx="411">
                  <c:v>-0.58250360000000001</c:v>
                </c:pt>
                <c:pt idx="412">
                  <c:v>-0.58539330000000001</c:v>
                </c:pt>
                <c:pt idx="413">
                  <c:v>-0.58829050000000005</c:v>
                </c:pt>
                <c:pt idx="414">
                  <c:v>-0.59119509999999997</c:v>
                </c:pt>
                <c:pt idx="415">
                  <c:v>-0.59410719999999995</c:v>
                </c:pt>
                <c:pt idx="416">
                  <c:v>-0.59702699999999997</c:v>
                </c:pt>
                <c:pt idx="417">
                  <c:v>-0.59995469999999995</c:v>
                </c:pt>
                <c:pt idx="418">
                  <c:v>-0.60289029999999999</c:v>
                </c:pt>
                <c:pt idx="419">
                  <c:v>-0.60583379999999998</c:v>
                </c:pt>
                <c:pt idx="420">
                  <c:v>-0.60878529999999997</c:v>
                </c:pt>
                <c:pt idx="421">
                  <c:v>-0.61174459999999997</c:v>
                </c:pt>
                <c:pt idx="422">
                  <c:v>-0.61471160000000002</c:v>
                </c:pt>
                <c:pt idx="423">
                  <c:v>-0.61768630000000002</c:v>
                </c:pt>
                <c:pt idx="424">
                  <c:v>-0.62066849999999996</c:v>
                </c:pt>
                <c:pt idx="425">
                  <c:v>-0.62365820000000005</c:v>
                </c:pt>
                <c:pt idx="426">
                  <c:v>-0.62665519999999997</c:v>
                </c:pt>
                <c:pt idx="427">
                  <c:v>-0.62965959999999999</c:v>
                </c:pt>
                <c:pt idx="428">
                  <c:v>-0.6326716</c:v>
                </c:pt>
                <c:pt idx="429">
                  <c:v>-0.63569120000000001</c:v>
                </c:pt>
                <c:pt idx="430">
                  <c:v>-0.63871849999999997</c:v>
                </c:pt>
                <c:pt idx="431">
                  <c:v>-0.64175380000000004</c:v>
                </c:pt>
                <c:pt idx="432">
                  <c:v>-0.64479679999999995</c:v>
                </c:pt>
                <c:pt idx="433">
                  <c:v>-0.64784759999999997</c:v>
                </c:pt>
                <c:pt idx="434">
                  <c:v>-0.65090590000000004</c:v>
                </c:pt>
                <c:pt idx="435">
                  <c:v>-0.65397170000000004</c:v>
                </c:pt>
                <c:pt idx="436">
                  <c:v>-0.65704479999999998</c:v>
                </c:pt>
                <c:pt idx="437">
                  <c:v>-0.66012519999999997</c:v>
                </c:pt>
                <c:pt idx="438">
                  <c:v>-0.66321280000000005</c:v>
                </c:pt>
                <c:pt idx="439">
                  <c:v>-0.66630750000000005</c:v>
                </c:pt>
                <c:pt idx="440">
                  <c:v>-0.66940949999999999</c:v>
                </c:pt>
                <c:pt idx="441">
                  <c:v>-0.67251879999999997</c:v>
                </c:pt>
                <c:pt idx="442">
                  <c:v>-0.67563550000000006</c:v>
                </c:pt>
                <c:pt idx="443">
                  <c:v>-0.67875980000000002</c:v>
                </c:pt>
                <c:pt idx="444">
                  <c:v>-0.68189140000000004</c:v>
                </c:pt>
                <c:pt idx="445">
                  <c:v>-0.68503049999999999</c:v>
                </c:pt>
                <c:pt idx="446">
                  <c:v>-0.68817700000000004</c:v>
                </c:pt>
                <c:pt idx="447">
                  <c:v>-0.69133069999999996</c:v>
                </c:pt>
                <c:pt idx="448">
                  <c:v>-0.69449170000000005</c:v>
                </c:pt>
                <c:pt idx="449">
                  <c:v>-0.69765999999999995</c:v>
                </c:pt>
                <c:pt idx="450">
                  <c:v>-0.7008354</c:v>
                </c:pt>
                <c:pt idx="451">
                  <c:v>-0.70401809999999998</c:v>
                </c:pt>
                <c:pt idx="452">
                  <c:v>-0.70720799999999995</c:v>
                </c:pt>
                <c:pt idx="453">
                  <c:v>-0.71040510000000001</c:v>
                </c:pt>
                <c:pt idx="454">
                  <c:v>-0.71360939999999995</c:v>
                </c:pt>
                <c:pt idx="455">
                  <c:v>-0.71682109999999999</c:v>
                </c:pt>
                <c:pt idx="456">
                  <c:v>-0.72004009999999996</c:v>
                </c:pt>
                <c:pt idx="457">
                  <c:v>-0.72326650000000003</c:v>
                </c:pt>
                <c:pt idx="458">
                  <c:v>-0.72650029999999999</c:v>
                </c:pt>
                <c:pt idx="459">
                  <c:v>-0.72974159999999999</c:v>
                </c:pt>
                <c:pt idx="460">
                  <c:v>-0.73299040000000004</c:v>
                </c:pt>
                <c:pt idx="461">
                  <c:v>-0.73624670000000003</c:v>
                </c:pt>
                <c:pt idx="462">
                  <c:v>-0.73951040000000001</c:v>
                </c:pt>
                <c:pt idx="463">
                  <c:v>-0.74278140000000004</c:v>
                </c:pt>
                <c:pt idx="464">
                  <c:v>-0.74605960000000004</c:v>
                </c:pt>
                <c:pt idx="465">
                  <c:v>-0.74934500000000004</c:v>
                </c:pt>
                <c:pt idx="466">
                  <c:v>-0.75263740000000001</c:v>
                </c:pt>
                <c:pt idx="467">
                  <c:v>-0.75593670000000002</c:v>
                </c:pt>
                <c:pt idx="468">
                  <c:v>-0.75924309999999995</c:v>
                </c:pt>
                <c:pt idx="469">
                  <c:v>-0.76255660000000003</c:v>
                </c:pt>
                <c:pt idx="470">
                  <c:v>-0.76587729999999998</c:v>
                </c:pt>
                <c:pt idx="471">
                  <c:v>-0.76920529999999998</c:v>
                </c:pt>
                <c:pt idx="472">
                  <c:v>-0.77254060000000002</c:v>
                </c:pt>
                <c:pt idx="473">
                  <c:v>-0.7758834</c:v>
                </c:pt>
                <c:pt idx="474">
                  <c:v>-0.77923339999999996</c:v>
                </c:pt>
                <c:pt idx="475">
                  <c:v>-0.78259060000000003</c:v>
                </c:pt>
                <c:pt idx="476">
                  <c:v>-0.78595499999999996</c:v>
                </c:pt>
                <c:pt idx="477">
                  <c:v>-0.78932630000000004</c:v>
                </c:pt>
                <c:pt idx="478">
                  <c:v>-0.79270450000000003</c:v>
                </c:pt>
                <c:pt idx="479">
                  <c:v>-0.79608970000000001</c:v>
                </c:pt>
                <c:pt idx="480">
                  <c:v>-0.79948169999999996</c:v>
                </c:pt>
                <c:pt idx="481">
                  <c:v>-0.8028807</c:v>
                </c:pt>
                <c:pt idx="482">
                  <c:v>-0.80628659999999996</c:v>
                </c:pt>
                <c:pt idx="483">
                  <c:v>-0.80969939999999996</c:v>
                </c:pt>
                <c:pt idx="484">
                  <c:v>-0.81311929999999999</c:v>
                </c:pt>
                <c:pt idx="485">
                  <c:v>-0.8165462</c:v>
                </c:pt>
                <c:pt idx="486">
                  <c:v>-0.81998009999999999</c:v>
                </c:pt>
                <c:pt idx="487">
                  <c:v>-0.82342110000000002</c:v>
                </c:pt>
                <c:pt idx="488">
                  <c:v>-0.82686919999999997</c:v>
                </c:pt>
                <c:pt idx="489">
                  <c:v>-0.83032430000000002</c:v>
                </c:pt>
                <c:pt idx="490">
                  <c:v>-0.83378629999999998</c:v>
                </c:pt>
                <c:pt idx="491">
                  <c:v>-0.83725530000000004</c:v>
                </c:pt>
                <c:pt idx="492">
                  <c:v>-0.84073109999999995</c:v>
                </c:pt>
                <c:pt idx="493">
                  <c:v>-0.84421369999999996</c:v>
                </c:pt>
                <c:pt idx="494">
                  <c:v>-0.8477034</c:v>
                </c:pt>
                <c:pt idx="495">
                  <c:v>-0.85119999999999996</c:v>
                </c:pt>
                <c:pt idx="496">
                  <c:v>-0.85470369999999996</c:v>
                </c:pt>
                <c:pt idx="497">
                  <c:v>-0.85821449999999999</c:v>
                </c:pt>
                <c:pt idx="498">
                  <c:v>-0.86173230000000001</c:v>
                </c:pt>
                <c:pt idx="499">
                  <c:v>-0.86525719999999995</c:v>
                </c:pt>
                <c:pt idx="500">
                  <c:v>-0.86878920000000004</c:v>
                </c:pt>
                <c:pt idx="501">
                  <c:v>-0.8723282</c:v>
                </c:pt>
                <c:pt idx="502">
                  <c:v>-0.87587409999999999</c:v>
                </c:pt>
                <c:pt idx="503">
                  <c:v>-0.87942699999999996</c:v>
                </c:pt>
                <c:pt idx="504">
                  <c:v>-0.88298690000000002</c:v>
                </c:pt>
                <c:pt idx="505">
                  <c:v>-0.88655379999999995</c:v>
                </c:pt>
                <c:pt idx="506">
                  <c:v>-0.89012789999999997</c:v>
                </c:pt>
                <c:pt idx="507">
                  <c:v>-0.89370919999999998</c:v>
                </c:pt>
                <c:pt idx="508">
                  <c:v>-0.89729780000000003</c:v>
                </c:pt>
                <c:pt idx="509">
                  <c:v>-0.90089359999999996</c:v>
                </c:pt>
                <c:pt idx="510">
                  <c:v>-0.90449650000000004</c:v>
                </c:pt>
                <c:pt idx="511">
                  <c:v>-0.90810679999999999</c:v>
                </c:pt>
                <c:pt idx="512">
                  <c:v>-0.91172430000000004</c:v>
                </c:pt>
                <c:pt idx="513">
                  <c:v>-0.91534910000000003</c:v>
                </c:pt>
                <c:pt idx="514">
                  <c:v>-0.91898120000000005</c:v>
                </c:pt>
                <c:pt idx="515">
                  <c:v>-0.92262069999999996</c:v>
                </c:pt>
                <c:pt idx="516">
                  <c:v>-0.92626750000000002</c:v>
                </c:pt>
                <c:pt idx="517">
                  <c:v>-0.92992180000000002</c:v>
                </c:pt>
                <c:pt idx="518">
                  <c:v>-0.93358339999999995</c:v>
                </c:pt>
                <c:pt idx="519">
                  <c:v>-0.93725230000000004</c:v>
                </c:pt>
                <c:pt idx="520">
                  <c:v>-0.94092830000000005</c:v>
                </c:pt>
                <c:pt idx="521">
                  <c:v>-0.94461150000000005</c:v>
                </c:pt>
                <c:pt idx="522">
                  <c:v>-0.94830170000000003</c:v>
                </c:pt>
                <c:pt idx="523">
                  <c:v>-0.95199900000000004</c:v>
                </c:pt>
                <c:pt idx="524">
                  <c:v>-0.95570350000000004</c:v>
                </c:pt>
                <c:pt idx="525">
                  <c:v>-0.95941529999999997</c:v>
                </c:pt>
                <c:pt idx="526">
                  <c:v>-0.96313439999999995</c:v>
                </c:pt>
                <c:pt idx="527">
                  <c:v>-0.96686099999999997</c:v>
                </c:pt>
                <c:pt idx="528">
                  <c:v>-0.97059510000000004</c:v>
                </c:pt>
                <c:pt idx="529">
                  <c:v>-0.9743368</c:v>
                </c:pt>
                <c:pt idx="530">
                  <c:v>-0.97808600000000001</c:v>
                </c:pt>
                <c:pt idx="531">
                  <c:v>-0.98184269999999996</c:v>
                </c:pt>
                <c:pt idx="532">
                  <c:v>-0.98560669999999995</c:v>
                </c:pt>
                <c:pt idx="533">
                  <c:v>-0.98937799999999998</c:v>
                </c:pt>
                <c:pt idx="534">
                  <c:v>-0.99315659999999995</c:v>
                </c:pt>
                <c:pt idx="535">
                  <c:v>-0.99694269999999996</c:v>
                </c:pt>
                <c:pt idx="536">
                  <c:v>-1.0007360000000001</c:v>
                </c:pt>
                <c:pt idx="537">
                  <c:v>-1.004537</c:v>
                </c:pt>
                <c:pt idx="538">
                  <c:v>-1.008346</c:v>
                </c:pt>
                <c:pt idx="539">
                  <c:v>-1.0121629999999999</c:v>
                </c:pt>
                <c:pt idx="540">
                  <c:v>-1.015987</c:v>
                </c:pt>
                <c:pt idx="541">
                  <c:v>-1.019819</c:v>
                </c:pt>
                <c:pt idx="542">
                  <c:v>-1.023658</c:v>
                </c:pt>
                <c:pt idx="543">
                  <c:v>-1.0275049999999999</c:v>
                </c:pt>
                <c:pt idx="544">
                  <c:v>-1.0313589999999999</c:v>
                </c:pt>
                <c:pt idx="545">
                  <c:v>-1.03522</c:v>
                </c:pt>
                <c:pt idx="546">
                  <c:v>-1.039088</c:v>
                </c:pt>
                <c:pt idx="547">
                  <c:v>-1.0429630000000001</c:v>
                </c:pt>
                <c:pt idx="548">
                  <c:v>-1.0468459999999999</c:v>
                </c:pt>
                <c:pt idx="549">
                  <c:v>-1.050737</c:v>
                </c:pt>
                <c:pt idx="550">
                  <c:v>-1.0546340000000001</c:v>
                </c:pt>
                <c:pt idx="551">
                  <c:v>-1.0585389999999999</c:v>
                </c:pt>
                <c:pt idx="552">
                  <c:v>-1.062452</c:v>
                </c:pt>
                <c:pt idx="553">
                  <c:v>-1.0663720000000001</c:v>
                </c:pt>
                <c:pt idx="554">
                  <c:v>-1.0703</c:v>
                </c:pt>
                <c:pt idx="555">
                  <c:v>-1.0742350000000001</c:v>
                </c:pt>
                <c:pt idx="556">
                  <c:v>-1.0781769999999999</c:v>
                </c:pt>
                <c:pt idx="557">
                  <c:v>-1.0821270000000001</c:v>
                </c:pt>
                <c:pt idx="558">
                  <c:v>-1.086084</c:v>
                </c:pt>
                <c:pt idx="559">
                  <c:v>-1.0900479999999999</c:v>
                </c:pt>
                <c:pt idx="560">
                  <c:v>-1.09402</c:v>
                </c:pt>
                <c:pt idx="561">
                  <c:v>-1.0980000000000001</c:v>
                </c:pt>
                <c:pt idx="562">
                  <c:v>-1.101987</c:v>
                </c:pt>
                <c:pt idx="563">
                  <c:v>-1.1059810000000001</c:v>
                </c:pt>
                <c:pt idx="564">
                  <c:v>-1.1099829999999999</c:v>
                </c:pt>
                <c:pt idx="565">
                  <c:v>-1.1139920000000001</c:v>
                </c:pt>
                <c:pt idx="566">
                  <c:v>-1.118009</c:v>
                </c:pt>
                <c:pt idx="567">
                  <c:v>-1.122034</c:v>
                </c:pt>
                <c:pt idx="568">
                  <c:v>-1.1260650000000001</c:v>
                </c:pt>
                <c:pt idx="569">
                  <c:v>-1.1301049999999999</c:v>
                </c:pt>
                <c:pt idx="570">
                  <c:v>-1.1341509999999999</c:v>
                </c:pt>
                <c:pt idx="571">
                  <c:v>-1.1382060000000001</c:v>
                </c:pt>
                <c:pt idx="572">
                  <c:v>-1.1422669999999999</c:v>
                </c:pt>
                <c:pt idx="573">
                  <c:v>-1.1463369999999999</c:v>
                </c:pt>
                <c:pt idx="574">
                  <c:v>-1.150414</c:v>
                </c:pt>
                <c:pt idx="575">
                  <c:v>-1.1544989999999999</c:v>
                </c:pt>
                <c:pt idx="576">
                  <c:v>-1.1585909999999999</c:v>
                </c:pt>
                <c:pt idx="577">
                  <c:v>-1.16269</c:v>
                </c:pt>
                <c:pt idx="578">
                  <c:v>-1.1667970000000001</c:v>
                </c:pt>
                <c:pt idx="579">
                  <c:v>-1.170911</c:v>
                </c:pt>
                <c:pt idx="580">
                  <c:v>-1.1750320000000001</c:v>
                </c:pt>
                <c:pt idx="581">
                  <c:v>-1.1791609999999999</c:v>
                </c:pt>
                <c:pt idx="582">
                  <c:v>-1.183298</c:v>
                </c:pt>
                <c:pt idx="583">
                  <c:v>-1.1874420000000001</c:v>
                </c:pt>
                <c:pt idx="584">
                  <c:v>-1.191594</c:v>
                </c:pt>
                <c:pt idx="585">
                  <c:v>-1.1957530000000001</c:v>
                </c:pt>
                <c:pt idx="586">
                  <c:v>-1.1999200000000001</c:v>
                </c:pt>
                <c:pt idx="587">
                  <c:v>-1.204094</c:v>
                </c:pt>
                <c:pt idx="588">
                  <c:v>-1.208275</c:v>
                </c:pt>
                <c:pt idx="589">
                  <c:v>-1.212464</c:v>
                </c:pt>
                <c:pt idx="590">
                  <c:v>-1.2166589999999999</c:v>
                </c:pt>
                <c:pt idx="591">
                  <c:v>-1.2208619999999999</c:v>
                </c:pt>
                <c:pt idx="592">
                  <c:v>-1.2250719999999999</c:v>
                </c:pt>
                <c:pt idx="593">
                  <c:v>-1.2292890000000001</c:v>
                </c:pt>
                <c:pt idx="594">
                  <c:v>-1.233514</c:v>
                </c:pt>
                <c:pt idx="595">
                  <c:v>-1.2377469999999999</c:v>
                </c:pt>
                <c:pt idx="596">
                  <c:v>-1.241987</c:v>
                </c:pt>
                <c:pt idx="597">
                  <c:v>-1.2462340000000001</c:v>
                </c:pt>
                <c:pt idx="598">
                  <c:v>-1.250488</c:v>
                </c:pt>
                <c:pt idx="599">
                  <c:v>-1.25475</c:v>
                </c:pt>
                <c:pt idx="600">
                  <c:v>-1.259018</c:v>
                </c:pt>
                <c:pt idx="601">
                  <c:v>-1.2632939999999999</c:v>
                </c:pt>
                <c:pt idx="602">
                  <c:v>-1.267577</c:v>
                </c:pt>
                <c:pt idx="603">
                  <c:v>-1.2718670000000001</c:v>
                </c:pt>
                <c:pt idx="604">
                  <c:v>-1.2761640000000001</c:v>
                </c:pt>
                <c:pt idx="605">
                  <c:v>-1.2804679999999999</c:v>
                </c:pt>
                <c:pt idx="606">
                  <c:v>-1.28478</c:v>
                </c:pt>
                <c:pt idx="607">
                  <c:v>-1.2890999999999999</c:v>
                </c:pt>
                <c:pt idx="608">
                  <c:v>-1.2934270000000001</c:v>
                </c:pt>
                <c:pt idx="609">
                  <c:v>-1.2977609999999999</c:v>
                </c:pt>
                <c:pt idx="610">
                  <c:v>-1.302103</c:v>
                </c:pt>
                <c:pt idx="611">
                  <c:v>-1.3064519999999999</c:v>
                </c:pt>
                <c:pt idx="612">
                  <c:v>-1.310808</c:v>
                </c:pt>
                <c:pt idx="613">
                  <c:v>-1.3151710000000001</c:v>
                </c:pt>
                <c:pt idx="614">
                  <c:v>-1.319542</c:v>
                </c:pt>
                <c:pt idx="615">
                  <c:v>-1.32392</c:v>
                </c:pt>
                <c:pt idx="616">
                  <c:v>-1.3283050000000001</c:v>
                </c:pt>
                <c:pt idx="617">
                  <c:v>-1.3326979999999999</c:v>
                </c:pt>
                <c:pt idx="618">
                  <c:v>-1.3370979999999999</c:v>
                </c:pt>
                <c:pt idx="619">
                  <c:v>-1.3415049999999999</c:v>
                </c:pt>
                <c:pt idx="620">
                  <c:v>-1.34592</c:v>
                </c:pt>
                <c:pt idx="621">
                  <c:v>-1.3503419999999999</c:v>
                </c:pt>
                <c:pt idx="622">
                  <c:v>-1.3547720000000001</c:v>
                </c:pt>
                <c:pt idx="623">
                  <c:v>-1.3592089999999999</c:v>
                </c:pt>
                <c:pt idx="624">
                  <c:v>-1.363653</c:v>
                </c:pt>
                <c:pt idx="625">
                  <c:v>-1.368104</c:v>
                </c:pt>
                <c:pt idx="626">
                  <c:v>-1.372563</c:v>
                </c:pt>
                <c:pt idx="627">
                  <c:v>-1.3770290000000001</c:v>
                </c:pt>
                <c:pt idx="628">
                  <c:v>-1.381502</c:v>
                </c:pt>
                <c:pt idx="629">
                  <c:v>-1.385982</c:v>
                </c:pt>
                <c:pt idx="630">
                  <c:v>-1.3904700000000001</c:v>
                </c:pt>
                <c:pt idx="631">
                  <c:v>-1.3949640000000001</c:v>
                </c:pt>
                <c:pt idx="632">
                  <c:v>-1.3994660000000001</c:v>
                </c:pt>
                <c:pt idx="633">
                  <c:v>-1.4039759999999999</c:v>
                </c:pt>
                <c:pt idx="634">
                  <c:v>-1.4084920000000001</c:v>
                </c:pt>
                <c:pt idx="635">
                  <c:v>-1.4130149999999999</c:v>
                </c:pt>
                <c:pt idx="636">
                  <c:v>-1.4175450000000001</c:v>
                </c:pt>
                <c:pt idx="637">
                  <c:v>-1.422083</c:v>
                </c:pt>
                <c:pt idx="638">
                  <c:v>-1.4266270000000001</c:v>
                </c:pt>
                <c:pt idx="639">
                  <c:v>-1.431179</c:v>
                </c:pt>
                <c:pt idx="640">
                  <c:v>-1.435738</c:v>
                </c:pt>
                <c:pt idx="641">
                  <c:v>-1.4403030000000001</c:v>
                </c:pt>
                <c:pt idx="642">
                  <c:v>-1.444876</c:v>
                </c:pt>
                <c:pt idx="643">
                  <c:v>-1.4494560000000001</c:v>
                </c:pt>
                <c:pt idx="644">
                  <c:v>-1.454043</c:v>
                </c:pt>
                <c:pt idx="645">
                  <c:v>-1.458637</c:v>
                </c:pt>
                <c:pt idx="646">
                  <c:v>-1.463238</c:v>
                </c:pt>
                <c:pt idx="647">
                  <c:v>-1.4678450000000001</c:v>
                </c:pt>
                <c:pt idx="648">
                  <c:v>-1.472461</c:v>
                </c:pt>
                <c:pt idx="649">
                  <c:v>-1.4770829999999999</c:v>
                </c:pt>
                <c:pt idx="650">
                  <c:v>-1.4817119999999999</c:v>
                </c:pt>
                <c:pt idx="651">
                  <c:v>-1.4863489999999999</c:v>
                </c:pt>
                <c:pt idx="652">
                  <c:v>-1.4909939999999999</c:v>
                </c:pt>
                <c:pt idx="653">
                  <c:v>-1.4956449999999999</c:v>
                </c:pt>
                <c:pt idx="654">
                  <c:v>-1.5003040000000001</c:v>
                </c:pt>
                <c:pt idx="655">
                  <c:v>-1.504969</c:v>
                </c:pt>
                <c:pt idx="656">
                  <c:v>-1.509641</c:v>
                </c:pt>
                <c:pt idx="657">
                  <c:v>-1.514321</c:v>
                </c:pt>
                <c:pt idx="658">
                  <c:v>-1.5190060000000001</c:v>
                </c:pt>
                <c:pt idx="659">
                  <c:v>-1.5236989999999999</c:v>
                </c:pt>
                <c:pt idx="660">
                  <c:v>-1.5283990000000001</c:v>
                </c:pt>
                <c:pt idx="661">
                  <c:v>-1.5331060000000001</c:v>
                </c:pt>
                <c:pt idx="662">
                  <c:v>-1.53782</c:v>
                </c:pt>
                <c:pt idx="663">
                  <c:v>-1.5425420000000001</c:v>
                </c:pt>
                <c:pt idx="664">
                  <c:v>-1.5472699999999999</c:v>
                </c:pt>
                <c:pt idx="665">
                  <c:v>-1.552006</c:v>
                </c:pt>
                <c:pt idx="666">
                  <c:v>-1.5567489999999999</c:v>
                </c:pt>
                <c:pt idx="667">
                  <c:v>-1.561499</c:v>
                </c:pt>
                <c:pt idx="668">
                  <c:v>-1.566255</c:v>
                </c:pt>
                <c:pt idx="669">
                  <c:v>-1.5710189999999999</c:v>
                </c:pt>
                <c:pt idx="670">
                  <c:v>-1.5757890000000001</c:v>
                </c:pt>
                <c:pt idx="671">
                  <c:v>-1.580565</c:v>
                </c:pt>
                <c:pt idx="672">
                  <c:v>-1.5853489999999999</c:v>
                </c:pt>
                <c:pt idx="673">
                  <c:v>-1.590139</c:v>
                </c:pt>
                <c:pt idx="674">
                  <c:v>-1.594937</c:v>
                </c:pt>
                <c:pt idx="675">
                  <c:v>-1.599742</c:v>
                </c:pt>
                <c:pt idx="676">
                  <c:v>-1.604554</c:v>
                </c:pt>
                <c:pt idx="677">
                  <c:v>-1.6093729999999999</c:v>
                </c:pt>
                <c:pt idx="678">
                  <c:v>-1.614198</c:v>
                </c:pt>
                <c:pt idx="679">
                  <c:v>-1.6190310000000001</c:v>
                </c:pt>
                <c:pt idx="680">
                  <c:v>-1.6238699999999999</c:v>
                </c:pt>
                <c:pt idx="681">
                  <c:v>-1.6287160000000001</c:v>
                </c:pt>
                <c:pt idx="682">
                  <c:v>-1.6335679999999999</c:v>
                </c:pt>
                <c:pt idx="683">
                  <c:v>-1.638428</c:v>
                </c:pt>
                <c:pt idx="684">
                  <c:v>-1.643294</c:v>
                </c:pt>
                <c:pt idx="685">
                  <c:v>-1.6481680000000001</c:v>
                </c:pt>
                <c:pt idx="686">
                  <c:v>-1.6530480000000001</c:v>
                </c:pt>
                <c:pt idx="687">
                  <c:v>-1.6579349999999999</c:v>
                </c:pt>
                <c:pt idx="688">
                  <c:v>-1.66283</c:v>
                </c:pt>
                <c:pt idx="689">
                  <c:v>-1.667732</c:v>
                </c:pt>
                <c:pt idx="690">
                  <c:v>-1.6726399999999999</c:v>
                </c:pt>
                <c:pt idx="691">
                  <c:v>-1.6775549999999999</c:v>
                </c:pt>
                <c:pt idx="692">
                  <c:v>-1.682477</c:v>
                </c:pt>
                <c:pt idx="693">
                  <c:v>-1.687406</c:v>
                </c:pt>
                <c:pt idx="694">
                  <c:v>-1.692342</c:v>
                </c:pt>
                <c:pt idx="695">
                  <c:v>-1.697284</c:v>
                </c:pt>
                <c:pt idx="696">
                  <c:v>-1.7022330000000001</c:v>
                </c:pt>
                <c:pt idx="697">
                  <c:v>-1.7071890000000001</c:v>
                </c:pt>
                <c:pt idx="698">
                  <c:v>-1.712153</c:v>
                </c:pt>
                <c:pt idx="699">
                  <c:v>-1.717123</c:v>
                </c:pt>
                <c:pt idx="700">
                  <c:v>-1.7221010000000001</c:v>
                </c:pt>
                <c:pt idx="701">
                  <c:v>-1.7270859999999999</c:v>
                </c:pt>
                <c:pt idx="702">
                  <c:v>-1.732078</c:v>
                </c:pt>
                <c:pt idx="703">
                  <c:v>-1.737077</c:v>
                </c:pt>
                <c:pt idx="704">
                  <c:v>-1.742084</c:v>
                </c:pt>
                <c:pt idx="705">
                  <c:v>-1.7470969999999999</c:v>
                </c:pt>
                <c:pt idx="706">
                  <c:v>-1.7521180000000001</c:v>
                </c:pt>
                <c:pt idx="707">
                  <c:v>-1.7571460000000001</c:v>
                </c:pt>
                <c:pt idx="708">
                  <c:v>-1.762181</c:v>
                </c:pt>
                <c:pt idx="709">
                  <c:v>-1.767223</c:v>
                </c:pt>
                <c:pt idx="710">
                  <c:v>-1.7722720000000001</c:v>
                </c:pt>
                <c:pt idx="711">
                  <c:v>-1.7773289999999999</c:v>
                </c:pt>
                <c:pt idx="712">
                  <c:v>-1.7823929999999999</c:v>
                </c:pt>
                <c:pt idx="713">
                  <c:v>-1.7874639999999999</c:v>
                </c:pt>
                <c:pt idx="714">
                  <c:v>-1.792543</c:v>
                </c:pt>
                <c:pt idx="715">
                  <c:v>-1.7976289999999999</c:v>
                </c:pt>
                <c:pt idx="716">
                  <c:v>-1.8027219999999999</c:v>
                </c:pt>
                <c:pt idx="717">
                  <c:v>-1.807823</c:v>
                </c:pt>
                <c:pt idx="718">
                  <c:v>-1.812932</c:v>
                </c:pt>
                <c:pt idx="719">
                  <c:v>-1.818047</c:v>
                </c:pt>
                <c:pt idx="720">
                  <c:v>-1.82317</c:v>
                </c:pt>
                <c:pt idx="721">
                  <c:v>-1.828301</c:v>
                </c:pt>
                <c:pt idx="722">
                  <c:v>-1.8334379999999999</c:v>
                </c:pt>
                <c:pt idx="723">
                  <c:v>-1.8385819999999999</c:v>
                </c:pt>
                <c:pt idx="724">
                  <c:v>-1.8437330000000001</c:v>
                </c:pt>
                <c:pt idx="725">
                  <c:v>-1.848892</c:v>
                </c:pt>
                <c:pt idx="726">
                  <c:v>-1.8540570000000001</c:v>
                </c:pt>
                <c:pt idx="727">
                  <c:v>-1.8592299999999999</c:v>
                </c:pt>
                <c:pt idx="728">
                  <c:v>-1.8644099999999999</c:v>
                </c:pt>
                <c:pt idx="729">
                  <c:v>-1.8695980000000001</c:v>
                </c:pt>
                <c:pt idx="730">
                  <c:v>-1.8747940000000001</c:v>
                </c:pt>
                <c:pt idx="731">
                  <c:v>-1.879996</c:v>
                </c:pt>
                <c:pt idx="732">
                  <c:v>-1.8852070000000001</c:v>
                </c:pt>
                <c:pt idx="733">
                  <c:v>-1.8904240000000001</c:v>
                </c:pt>
                <c:pt idx="734">
                  <c:v>-1.8956489999999999</c:v>
                </c:pt>
                <c:pt idx="735">
                  <c:v>-1.9008799999999999</c:v>
                </c:pt>
                <c:pt idx="736">
                  <c:v>-1.9061189999999999</c:v>
                </c:pt>
                <c:pt idx="737">
                  <c:v>-1.9113659999999999</c:v>
                </c:pt>
                <c:pt idx="738">
                  <c:v>-1.9166190000000001</c:v>
                </c:pt>
                <c:pt idx="739">
                  <c:v>-1.92188</c:v>
                </c:pt>
                <c:pt idx="740">
                  <c:v>-1.927149</c:v>
                </c:pt>
                <c:pt idx="741">
                  <c:v>-1.9324250000000001</c:v>
                </c:pt>
                <c:pt idx="742">
                  <c:v>-1.937708</c:v>
                </c:pt>
                <c:pt idx="743">
                  <c:v>-1.9429989999999999</c:v>
                </c:pt>
                <c:pt idx="744">
                  <c:v>-1.9482980000000001</c:v>
                </c:pt>
                <c:pt idx="745">
                  <c:v>-1.9536039999999999</c:v>
                </c:pt>
                <c:pt idx="746">
                  <c:v>-1.9589160000000001</c:v>
                </c:pt>
                <c:pt idx="747">
                  <c:v>-1.9642360000000001</c:v>
                </c:pt>
                <c:pt idx="748">
                  <c:v>-1.969563</c:v>
                </c:pt>
                <c:pt idx="749">
                  <c:v>-1.974896</c:v>
                </c:pt>
                <c:pt idx="750">
                  <c:v>-1.980237</c:v>
                </c:pt>
                <c:pt idx="751">
                  <c:v>-1.9855860000000001</c:v>
                </c:pt>
                <c:pt idx="752">
                  <c:v>-1.9909410000000001</c:v>
                </c:pt>
                <c:pt idx="753">
                  <c:v>-1.9963040000000001</c:v>
                </c:pt>
                <c:pt idx="754">
                  <c:v>-2.0016750000000001</c:v>
                </c:pt>
                <c:pt idx="755">
                  <c:v>-2.007053</c:v>
                </c:pt>
                <c:pt idx="756">
                  <c:v>-2.0124379999999999</c:v>
                </c:pt>
                <c:pt idx="757">
                  <c:v>-2.0178310000000002</c:v>
                </c:pt>
                <c:pt idx="758">
                  <c:v>-2.023231</c:v>
                </c:pt>
                <c:pt idx="759">
                  <c:v>-2.0286379999999999</c:v>
                </c:pt>
                <c:pt idx="760">
                  <c:v>-2.0340509999999998</c:v>
                </c:pt>
                <c:pt idx="761">
                  <c:v>-2.039472</c:v>
                </c:pt>
                <c:pt idx="762">
                  <c:v>-2.0449000000000002</c:v>
                </c:pt>
                <c:pt idx="763">
                  <c:v>-2.050335</c:v>
                </c:pt>
                <c:pt idx="764">
                  <c:v>-2.055777</c:v>
                </c:pt>
                <c:pt idx="765">
                  <c:v>-2.061226</c:v>
                </c:pt>
                <c:pt idx="766">
                  <c:v>-2.0666820000000001</c:v>
                </c:pt>
                <c:pt idx="767">
                  <c:v>-2.072146</c:v>
                </c:pt>
                <c:pt idx="768">
                  <c:v>-2.077617</c:v>
                </c:pt>
                <c:pt idx="769">
                  <c:v>-2.0830950000000001</c:v>
                </c:pt>
                <c:pt idx="770">
                  <c:v>-2.0885799999999999</c:v>
                </c:pt>
                <c:pt idx="771">
                  <c:v>-2.0940720000000002</c:v>
                </c:pt>
                <c:pt idx="772">
                  <c:v>-2.0995710000000001</c:v>
                </c:pt>
                <c:pt idx="773">
                  <c:v>-2.1050770000000001</c:v>
                </c:pt>
                <c:pt idx="774">
                  <c:v>-2.110589</c:v>
                </c:pt>
                <c:pt idx="775">
                  <c:v>-2.1161089999999998</c:v>
                </c:pt>
                <c:pt idx="776">
                  <c:v>-2.1216349999999999</c:v>
                </c:pt>
                <c:pt idx="777">
                  <c:v>-2.1271680000000002</c:v>
                </c:pt>
                <c:pt idx="778">
                  <c:v>-2.132708</c:v>
                </c:pt>
                <c:pt idx="779">
                  <c:v>-2.138255</c:v>
                </c:pt>
                <c:pt idx="780">
                  <c:v>-2.1438079999999999</c:v>
                </c:pt>
                <c:pt idx="781">
                  <c:v>-2.1493690000000001</c:v>
                </c:pt>
                <c:pt idx="782">
                  <c:v>-2.1549360000000002</c:v>
                </c:pt>
                <c:pt idx="783">
                  <c:v>-2.1605110000000001</c:v>
                </c:pt>
                <c:pt idx="784">
                  <c:v>-2.1660919999999999</c:v>
                </c:pt>
                <c:pt idx="785">
                  <c:v>-2.171681</c:v>
                </c:pt>
                <c:pt idx="786">
                  <c:v>-2.177276</c:v>
                </c:pt>
                <c:pt idx="787">
                  <c:v>-2.1828789999999998</c:v>
                </c:pt>
                <c:pt idx="788">
                  <c:v>-2.188488</c:v>
                </c:pt>
                <c:pt idx="789">
                  <c:v>-2.194105</c:v>
                </c:pt>
                <c:pt idx="790">
                  <c:v>-2.1997279999999999</c:v>
                </c:pt>
                <c:pt idx="791">
                  <c:v>-2.2053579999999999</c:v>
                </c:pt>
                <c:pt idx="792">
                  <c:v>-2.2109939999999999</c:v>
                </c:pt>
                <c:pt idx="793">
                  <c:v>-2.216637</c:v>
                </c:pt>
                <c:pt idx="794">
                  <c:v>-2.2222870000000001</c:v>
                </c:pt>
                <c:pt idx="795">
                  <c:v>-2.2279450000000001</c:v>
                </c:pt>
                <c:pt idx="796">
                  <c:v>-2.233609</c:v>
                </c:pt>
                <c:pt idx="797">
                  <c:v>-2.2392810000000001</c:v>
                </c:pt>
                <c:pt idx="798">
                  <c:v>-2.2449590000000001</c:v>
                </c:pt>
                <c:pt idx="799">
                  <c:v>-2.250645</c:v>
                </c:pt>
                <c:pt idx="800">
                  <c:v>-2.2563369999999998</c:v>
                </c:pt>
                <c:pt idx="801">
                  <c:v>-2.2620360000000002</c:v>
                </c:pt>
                <c:pt idx="802">
                  <c:v>-2.2677420000000001</c:v>
                </c:pt>
                <c:pt idx="803">
                  <c:v>-2.2734540000000001</c:v>
                </c:pt>
                <c:pt idx="804">
                  <c:v>-2.279172</c:v>
                </c:pt>
                <c:pt idx="805">
                  <c:v>-2.284897</c:v>
                </c:pt>
                <c:pt idx="806">
                  <c:v>-2.290629</c:v>
                </c:pt>
                <c:pt idx="807">
                  <c:v>-2.2963680000000002</c:v>
                </c:pt>
                <c:pt idx="808">
                  <c:v>-2.3021129999999999</c:v>
                </c:pt>
                <c:pt idx="809">
                  <c:v>-2.3078650000000001</c:v>
                </c:pt>
                <c:pt idx="810">
                  <c:v>-2.313625</c:v>
                </c:pt>
                <c:pt idx="811">
                  <c:v>-2.319391</c:v>
                </c:pt>
                <c:pt idx="812">
                  <c:v>-2.3251650000000001</c:v>
                </c:pt>
                <c:pt idx="813">
                  <c:v>-2.3309449999999998</c:v>
                </c:pt>
                <c:pt idx="814">
                  <c:v>-2.336732</c:v>
                </c:pt>
                <c:pt idx="815">
                  <c:v>-2.3425250000000002</c:v>
                </c:pt>
                <c:pt idx="816">
                  <c:v>-2.348325</c:v>
                </c:pt>
                <c:pt idx="817">
                  <c:v>-2.3541310000000002</c:v>
                </c:pt>
                <c:pt idx="818">
                  <c:v>-2.3599450000000002</c:v>
                </c:pt>
                <c:pt idx="819">
                  <c:v>-2.3657650000000001</c:v>
                </c:pt>
                <c:pt idx="820">
                  <c:v>-2.3715920000000001</c:v>
                </c:pt>
                <c:pt idx="821">
                  <c:v>-2.3774259999999998</c:v>
                </c:pt>
                <c:pt idx="822">
                  <c:v>-2.3832680000000002</c:v>
                </c:pt>
                <c:pt idx="823">
                  <c:v>-2.389116</c:v>
                </c:pt>
                <c:pt idx="824">
                  <c:v>-2.3949720000000001</c:v>
                </c:pt>
                <c:pt idx="825">
                  <c:v>-2.4008340000000001</c:v>
                </c:pt>
                <c:pt idx="826">
                  <c:v>-2.4067029999999998</c:v>
                </c:pt>
                <c:pt idx="827">
                  <c:v>-2.4125779999999999</c:v>
                </c:pt>
                <c:pt idx="828">
                  <c:v>-2.4184589999999999</c:v>
                </c:pt>
                <c:pt idx="829">
                  <c:v>-2.424347</c:v>
                </c:pt>
                <c:pt idx="830">
                  <c:v>-2.4302410000000001</c:v>
                </c:pt>
                <c:pt idx="831">
                  <c:v>-2.4361419999999998</c:v>
                </c:pt>
                <c:pt idx="832">
                  <c:v>-2.4420500000000001</c:v>
                </c:pt>
                <c:pt idx="833">
                  <c:v>-2.4479649999999999</c:v>
                </c:pt>
                <c:pt idx="834">
                  <c:v>-2.4538869999999999</c:v>
                </c:pt>
                <c:pt idx="835">
                  <c:v>-2.459816</c:v>
                </c:pt>
                <c:pt idx="836">
                  <c:v>-2.4657520000000002</c:v>
                </c:pt>
                <c:pt idx="837">
                  <c:v>-2.471695</c:v>
                </c:pt>
                <c:pt idx="838">
                  <c:v>-2.4776440000000002</c:v>
                </c:pt>
                <c:pt idx="839">
                  <c:v>-2.4836</c:v>
                </c:pt>
                <c:pt idx="840">
                  <c:v>-2.489563</c:v>
                </c:pt>
                <c:pt idx="841">
                  <c:v>-2.4955319999999999</c:v>
                </c:pt>
                <c:pt idx="842">
                  <c:v>-2.5015079999999998</c:v>
                </c:pt>
                <c:pt idx="843">
                  <c:v>-2.5074909999999999</c:v>
                </c:pt>
                <c:pt idx="844">
                  <c:v>-2.5134810000000001</c:v>
                </c:pt>
                <c:pt idx="845">
                  <c:v>-2.5194770000000002</c:v>
                </c:pt>
                <c:pt idx="846">
                  <c:v>-2.5254810000000001</c:v>
                </c:pt>
                <c:pt idx="847">
                  <c:v>-2.5314909999999999</c:v>
                </c:pt>
                <c:pt idx="848">
                  <c:v>-2.5375079999999999</c:v>
                </c:pt>
                <c:pt idx="849">
                  <c:v>-2.5435319999999999</c:v>
                </c:pt>
                <c:pt idx="850">
                  <c:v>-2.5495619999999999</c:v>
                </c:pt>
                <c:pt idx="851">
                  <c:v>-2.5556000000000001</c:v>
                </c:pt>
                <c:pt idx="852">
                  <c:v>-2.5616430000000001</c:v>
                </c:pt>
                <c:pt idx="853">
                  <c:v>-2.5676939999999999</c:v>
                </c:pt>
                <c:pt idx="854">
                  <c:v>-2.5737519999999998</c:v>
                </c:pt>
                <c:pt idx="855">
                  <c:v>-2.5798160000000001</c:v>
                </c:pt>
                <c:pt idx="856">
                  <c:v>-2.585887</c:v>
                </c:pt>
                <c:pt idx="857">
                  <c:v>-2.5919650000000001</c:v>
                </c:pt>
                <c:pt idx="858">
                  <c:v>-2.5980490000000001</c:v>
                </c:pt>
                <c:pt idx="859">
                  <c:v>-2.6041400000000001</c:v>
                </c:pt>
                <c:pt idx="860">
                  <c:v>-2.6102379999999998</c:v>
                </c:pt>
                <c:pt idx="861">
                  <c:v>-2.6163430000000001</c:v>
                </c:pt>
                <c:pt idx="862">
                  <c:v>-2.6224539999999998</c:v>
                </c:pt>
                <c:pt idx="863">
                  <c:v>-2.6285729999999998</c:v>
                </c:pt>
                <c:pt idx="864">
                  <c:v>-2.6346989999999999</c:v>
                </c:pt>
                <c:pt idx="865">
                  <c:v>-2.6408320000000001</c:v>
                </c:pt>
                <c:pt idx="866">
                  <c:v>-2.6469719999999999</c:v>
                </c:pt>
                <c:pt idx="867">
                  <c:v>-2.6531199999999999</c:v>
                </c:pt>
                <c:pt idx="868">
                  <c:v>-2.6592739999999999</c:v>
                </c:pt>
                <c:pt idx="869">
                  <c:v>-2.665435</c:v>
                </c:pt>
                <c:pt idx="870">
                  <c:v>-2.6716039999999999</c:v>
                </c:pt>
                <c:pt idx="871">
                  <c:v>-2.677778</c:v>
                </c:pt>
                <c:pt idx="872">
                  <c:v>-2.6839599999999999</c:v>
                </c:pt>
                <c:pt idx="873">
                  <c:v>-2.6901480000000002</c:v>
                </c:pt>
                <c:pt idx="874">
                  <c:v>-2.6963430000000002</c:v>
                </c:pt>
                <c:pt idx="875">
                  <c:v>-2.7025440000000001</c:v>
                </c:pt>
                <c:pt idx="876">
                  <c:v>-2.7087530000000002</c:v>
                </c:pt>
                <c:pt idx="877">
                  <c:v>-2.7149700000000001</c:v>
                </c:pt>
                <c:pt idx="878">
                  <c:v>-2.721193</c:v>
                </c:pt>
                <c:pt idx="879">
                  <c:v>-2.7274229999999999</c:v>
                </c:pt>
                <c:pt idx="880">
                  <c:v>-2.73366</c:v>
                </c:pt>
                <c:pt idx="881">
                  <c:v>-2.739903</c:v>
                </c:pt>
                <c:pt idx="882">
                  <c:v>-2.7461530000000001</c:v>
                </c:pt>
                <c:pt idx="883">
                  <c:v>-2.7524090000000001</c:v>
                </c:pt>
                <c:pt idx="884">
                  <c:v>-2.7586710000000001</c:v>
                </c:pt>
                <c:pt idx="885">
                  <c:v>-2.7649400000000002</c:v>
                </c:pt>
                <c:pt idx="886">
                  <c:v>-2.7712150000000002</c:v>
                </c:pt>
                <c:pt idx="887">
                  <c:v>-2.777498</c:v>
                </c:pt>
                <c:pt idx="888">
                  <c:v>-2.7837869999999998</c:v>
                </c:pt>
                <c:pt idx="889">
                  <c:v>-2.7900839999999998</c:v>
                </c:pt>
                <c:pt idx="890">
                  <c:v>-2.7963879999999999</c:v>
                </c:pt>
                <c:pt idx="891">
                  <c:v>-2.8027000000000002</c:v>
                </c:pt>
                <c:pt idx="892">
                  <c:v>-2.809018</c:v>
                </c:pt>
                <c:pt idx="893">
                  <c:v>-2.8153429999999999</c:v>
                </c:pt>
                <c:pt idx="894">
                  <c:v>-2.8216739999999998</c:v>
                </c:pt>
                <c:pt idx="895">
                  <c:v>-2.8280120000000002</c:v>
                </c:pt>
                <c:pt idx="896">
                  <c:v>-2.8343569999999998</c:v>
                </c:pt>
                <c:pt idx="897">
                  <c:v>-2.8407079999999998</c:v>
                </c:pt>
                <c:pt idx="898">
                  <c:v>-2.8470659999999999</c:v>
                </c:pt>
                <c:pt idx="899">
                  <c:v>-2.8534310000000001</c:v>
                </c:pt>
                <c:pt idx="900">
                  <c:v>-2.859804</c:v>
                </c:pt>
                <c:pt idx="901">
                  <c:v>-2.8661840000000001</c:v>
                </c:pt>
                <c:pt idx="902">
                  <c:v>-2.8725719999999999</c:v>
                </c:pt>
                <c:pt idx="903">
                  <c:v>-2.8789660000000001</c:v>
                </c:pt>
                <c:pt idx="904">
                  <c:v>-2.8853680000000002</c:v>
                </c:pt>
                <c:pt idx="905">
                  <c:v>-2.891778</c:v>
                </c:pt>
                <c:pt idx="906">
                  <c:v>-2.8981940000000002</c:v>
                </c:pt>
                <c:pt idx="907">
                  <c:v>-2.9046180000000001</c:v>
                </c:pt>
                <c:pt idx="908">
                  <c:v>-2.9110490000000002</c:v>
                </c:pt>
                <c:pt idx="909">
                  <c:v>-2.9174880000000001</c:v>
                </c:pt>
                <c:pt idx="910">
                  <c:v>-2.923934</c:v>
                </c:pt>
                <c:pt idx="911">
                  <c:v>-2.9303880000000002</c:v>
                </c:pt>
                <c:pt idx="912">
                  <c:v>-2.9368500000000002</c:v>
                </c:pt>
                <c:pt idx="913">
                  <c:v>-2.9433199999999999</c:v>
                </c:pt>
                <c:pt idx="914">
                  <c:v>-2.9497979999999999</c:v>
                </c:pt>
                <c:pt idx="915">
                  <c:v>-2.956283</c:v>
                </c:pt>
                <c:pt idx="916">
                  <c:v>-2.9627759999999999</c:v>
                </c:pt>
                <c:pt idx="917">
                  <c:v>-2.9692769999999999</c:v>
                </c:pt>
                <c:pt idx="918">
                  <c:v>-2.9757859999999998</c:v>
                </c:pt>
                <c:pt idx="919">
                  <c:v>-2.9823029999999999</c:v>
                </c:pt>
                <c:pt idx="920">
                  <c:v>-2.9888279999999998</c:v>
                </c:pt>
                <c:pt idx="921">
                  <c:v>-2.9953599999999998</c:v>
                </c:pt>
                <c:pt idx="922">
                  <c:v>-3.0019010000000002</c:v>
                </c:pt>
                <c:pt idx="923">
                  <c:v>-3.0084490000000002</c:v>
                </c:pt>
                <c:pt idx="924">
                  <c:v>-3.0150049999999999</c:v>
                </c:pt>
                <c:pt idx="925">
                  <c:v>-3.0215689999999999</c:v>
                </c:pt>
                <c:pt idx="926">
                  <c:v>-3.0281400000000001</c:v>
                </c:pt>
                <c:pt idx="927">
                  <c:v>-3.0347189999999999</c:v>
                </c:pt>
                <c:pt idx="928">
                  <c:v>-3.0413049999999999</c:v>
                </c:pt>
                <c:pt idx="929">
                  <c:v>-3.0478999999999998</c:v>
                </c:pt>
                <c:pt idx="930">
                  <c:v>-3.054503</c:v>
                </c:pt>
                <c:pt idx="931">
                  <c:v>-3.061115</c:v>
                </c:pt>
                <c:pt idx="932">
                  <c:v>-3.0677349999999999</c:v>
                </c:pt>
                <c:pt idx="933">
                  <c:v>-3.074363</c:v>
                </c:pt>
                <c:pt idx="934">
                  <c:v>-3.081</c:v>
                </c:pt>
                <c:pt idx="935">
                  <c:v>-3.0876450000000002</c:v>
                </c:pt>
                <c:pt idx="936">
                  <c:v>-3.0942980000000002</c:v>
                </c:pt>
                <c:pt idx="937">
                  <c:v>-3.100959</c:v>
                </c:pt>
                <c:pt idx="938">
                  <c:v>-3.1076280000000001</c:v>
                </c:pt>
                <c:pt idx="939">
                  <c:v>-3.1143040000000002</c:v>
                </c:pt>
                <c:pt idx="940">
                  <c:v>-3.1209889999999998</c:v>
                </c:pt>
                <c:pt idx="941">
                  <c:v>-3.1276830000000002</c:v>
                </c:pt>
                <c:pt idx="942">
                  <c:v>-3.134385</c:v>
                </c:pt>
                <c:pt idx="943">
                  <c:v>-3.1410960000000001</c:v>
                </c:pt>
                <c:pt idx="944">
                  <c:v>-3.1478160000000002</c:v>
                </c:pt>
                <c:pt idx="945">
                  <c:v>-3.1545450000000002</c:v>
                </c:pt>
                <c:pt idx="946">
                  <c:v>-3.1612819999999999</c:v>
                </c:pt>
                <c:pt idx="947">
                  <c:v>-3.1680290000000002</c:v>
                </c:pt>
                <c:pt idx="948">
                  <c:v>-3.1747839999999998</c:v>
                </c:pt>
                <c:pt idx="949">
                  <c:v>-3.1815479999999998</c:v>
                </c:pt>
                <c:pt idx="950">
                  <c:v>-3.18832</c:v>
                </c:pt>
                <c:pt idx="951">
                  <c:v>-3.1951000000000001</c:v>
                </c:pt>
                <c:pt idx="952">
                  <c:v>-3.2018879999999998</c:v>
                </c:pt>
                <c:pt idx="953">
                  <c:v>-3.208685</c:v>
                </c:pt>
                <c:pt idx="954">
                  <c:v>-3.21549</c:v>
                </c:pt>
                <c:pt idx="955">
                  <c:v>-3.222305</c:v>
                </c:pt>
                <c:pt idx="956">
                  <c:v>-3.2291280000000002</c:v>
                </c:pt>
                <c:pt idx="957">
                  <c:v>-3.2359610000000001</c:v>
                </c:pt>
                <c:pt idx="958">
                  <c:v>-3.2428020000000002</c:v>
                </c:pt>
                <c:pt idx="959">
                  <c:v>-3.2496529999999999</c:v>
                </c:pt>
                <c:pt idx="960">
                  <c:v>-3.2565119999999999</c:v>
                </c:pt>
                <c:pt idx="961">
                  <c:v>-3.2633800000000002</c:v>
                </c:pt>
                <c:pt idx="962">
                  <c:v>-3.2702559999999998</c:v>
                </c:pt>
                <c:pt idx="963">
                  <c:v>-3.2771400000000002</c:v>
                </c:pt>
                <c:pt idx="964">
                  <c:v>-3.284033</c:v>
                </c:pt>
                <c:pt idx="965">
                  <c:v>-3.2909350000000002</c:v>
                </c:pt>
                <c:pt idx="966">
                  <c:v>-3.2978450000000001</c:v>
                </c:pt>
                <c:pt idx="967">
                  <c:v>-3.304764</c:v>
                </c:pt>
                <c:pt idx="968">
                  <c:v>-3.311693</c:v>
                </c:pt>
                <c:pt idx="969">
                  <c:v>-3.3186300000000002</c:v>
                </c:pt>
                <c:pt idx="970">
                  <c:v>-3.3255759999999999</c:v>
                </c:pt>
                <c:pt idx="971">
                  <c:v>-3.3325309999999999</c:v>
                </c:pt>
                <c:pt idx="972">
                  <c:v>-3.3394949999999999</c:v>
                </c:pt>
                <c:pt idx="973">
                  <c:v>-3.3464670000000001</c:v>
                </c:pt>
                <c:pt idx="974">
                  <c:v>-3.3534470000000001</c:v>
                </c:pt>
                <c:pt idx="975">
                  <c:v>-3.3604370000000001</c:v>
                </c:pt>
                <c:pt idx="976">
                  <c:v>-3.367435</c:v>
                </c:pt>
                <c:pt idx="977">
                  <c:v>-3.374441</c:v>
                </c:pt>
                <c:pt idx="978">
                  <c:v>-3.3814570000000002</c:v>
                </c:pt>
                <c:pt idx="979">
                  <c:v>-3.3884810000000001</c:v>
                </c:pt>
                <c:pt idx="980">
                  <c:v>-3.3955139999999999</c:v>
                </c:pt>
                <c:pt idx="981">
                  <c:v>-3.4025560000000001</c:v>
                </c:pt>
                <c:pt idx="982">
                  <c:v>-3.409608</c:v>
                </c:pt>
                <c:pt idx="983">
                  <c:v>-3.416668</c:v>
                </c:pt>
                <c:pt idx="984">
                  <c:v>-3.423737</c:v>
                </c:pt>
                <c:pt idx="985">
                  <c:v>-3.4308160000000001</c:v>
                </c:pt>
                <c:pt idx="986">
                  <c:v>-3.4379040000000001</c:v>
                </c:pt>
                <c:pt idx="987">
                  <c:v>-3.445001</c:v>
                </c:pt>
                <c:pt idx="988">
                  <c:v>-3.452108</c:v>
                </c:pt>
                <c:pt idx="989">
                  <c:v>-3.4592239999999999</c:v>
                </c:pt>
                <c:pt idx="990">
                  <c:v>-3.4663499999999998</c:v>
                </c:pt>
                <c:pt idx="991">
                  <c:v>-3.4734859999999999</c:v>
                </c:pt>
                <c:pt idx="992">
                  <c:v>-3.4806300000000001</c:v>
                </c:pt>
                <c:pt idx="993">
                  <c:v>-3.487784</c:v>
                </c:pt>
                <c:pt idx="994">
                  <c:v>-3.4949479999999999</c:v>
                </c:pt>
                <c:pt idx="995">
                  <c:v>-3.502122</c:v>
                </c:pt>
                <c:pt idx="996">
                  <c:v>-3.5093049999999999</c:v>
                </c:pt>
                <c:pt idx="997">
                  <c:v>-3.516499</c:v>
                </c:pt>
                <c:pt idx="998">
                  <c:v>-3.5237020000000001</c:v>
                </c:pt>
                <c:pt idx="999">
                  <c:v>-3.5309159999999999</c:v>
                </c:pt>
                <c:pt idx="1000">
                  <c:v>-3.538141</c:v>
                </c:pt>
                <c:pt idx="1001">
                  <c:v>-3.5453760000000001</c:v>
                </c:pt>
                <c:pt idx="1002">
                  <c:v>-3.5526209999999998</c:v>
                </c:pt>
                <c:pt idx="1003">
                  <c:v>-3.5598770000000002</c:v>
                </c:pt>
                <c:pt idx="1004">
                  <c:v>-3.5671430000000002</c:v>
                </c:pt>
                <c:pt idx="1005">
                  <c:v>-3.5744189999999998</c:v>
                </c:pt>
                <c:pt idx="1006">
                  <c:v>-3.5817049999999999</c:v>
                </c:pt>
                <c:pt idx="1007">
                  <c:v>-3.5890029999999999</c:v>
                </c:pt>
                <c:pt idx="1008">
                  <c:v>-3.5963099999999999</c:v>
                </c:pt>
                <c:pt idx="1009">
                  <c:v>-3.6036290000000002</c:v>
                </c:pt>
                <c:pt idx="1010">
                  <c:v>-3.6109589999999998</c:v>
                </c:pt>
                <c:pt idx="1011">
                  <c:v>-3.6183010000000002</c:v>
                </c:pt>
                <c:pt idx="1012">
                  <c:v>-3.6256539999999999</c:v>
                </c:pt>
                <c:pt idx="1013">
                  <c:v>-3.633019</c:v>
                </c:pt>
                <c:pt idx="1014">
                  <c:v>-3.6403949999999998</c:v>
                </c:pt>
                <c:pt idx="1015">
                  <c:v>-3.6477840000000001</c:v>
                </c:pt>
                <c:pt idx="1016">
                  <c:v>-3.6551840000000002</c:v>
                </c:pt>
                <c:pt idx="1017">
                  <c:v>-3.6625960000000002</c:v>
                </c:pt>
                <c:pt idx="1018">
                  <c:v>-3.6700200000000001</c:v>
                </c:pt>
                <c:pt idx="1019">
                  <c:v>-3.6774559999999998</c:v>
                </c:pt>
                <c:pt idx="1020">
                  <c:v>-3.684904</c:v>
                </c:pt>
                <c:pt idx="1021">
                  <c:v>-3.692364</c:v>
                </c:pt>
                <c:pt idx="1022">
                  <c:v>-3.699837</c:v>
                </c:pt>
                <c:pt idx="1023">
                  <c:v>-3.7073230000000001</c:v>
                </c:pt>
                <c:pt idx="1024">
                  <c:v>-3.7148219999999998</c:v>
                </c:pt>
                <c:pt idx="1025">
                  <c:v>-3.722334</c:v>
                </c:pt>
                <c:pt idx="1026">
                  <c:v>-3.7298589999999998</c:v>
                </c:pt>
                <c:pt idx="1027">
                  <c:v>-3.7373970000000001</c:v>
                </c:pt>
                <c:pt idx="1028">
                  <c:v>-3.7449490000000001</c:v>
                </c:pt>
                <c:pt idx="1029">
                  <c:v>-3.752513</c:v>
                </c:pt>
                <c:pt idx="1030">
                  <c:v>-3.7600910000000001</c:v>
                </c:pt>
                <c:pt idx="1031">
                  <c:v>-3.7676820000000002</c:v>
                </c:pt>
                <c:pt idx="1032">
                  <c:v>-3.7752870000000001</c:v>
                </c:pt>
                <c:pt idx="1033">
                  <c:v>-3.782905</c:v>
                </c:pt>
                <c:pt idx="1034">
                  <c:v>-3.7905380000000002</c:v>
                </c:pt>
                <c:pt idx="1035">
                  <c:v>-3.7981850000000001</c:v>
                </c:pt>
                <c:pt idx="1036">
                  <c:v>-3.805847</c:v>
                </c:pt>
                <c:pt idx="1037">
                  <c:v>-3.813523</c:v>
                </c:pt>
                <c:pt idx="1038">
                  <c:v>-3.8212139999999999</c:v>
                </c:pt>
                <c:pt idx="1039">
                  <c:v>-3.828919</c:v>
                </c:pt>
                <c:pt idx="1040">
                  <c:v>-3.8366400000000001</c:v>
                </c:pt>
                <c:pt idx="1041">
                  <c:v>-3.8443770000000002</c:v>
                </c:pt>
                <c:pt idx="1042">
                  <c:v>-3.852128</c:v>
                </c:pt>
                <c:pt idx="1043">
                  <c:v>-3.859896</c:v>
                </c:pt>
                <c:pt idx="1044">
                  <c:v>-3.8676789999999999</c:v>
                </c:pt>
                <c:pt idx="1045">
                  <c:v>-3.8754780000000002</c:v>
                </c:pt>
                <c:pt idx="1046">
                  <c:v>-3.8832939999999998</c:v>
                </c:pt>
                <c:pt idx="1047">
                  <c:v>-3.8911259999999999</c:v>
                </c:pt>
                <c:pt idx="1048">
                  <c:v>-3.8989739999999999</c:v>
                </c:pt>
                <c:pt idx="1049">
                  <c:v>-3.9068390000000002</c:v>
                </c:pt>
                <c:pt idx="1050">
                  <c:v>-3.91472</c:v>
                </c:pt>
                <c:pt idx="1051">
                  <c:v>-3.9226190000000001</c:v>
                </c:pt>
                <c:pt idx="1052">
                  <c:v>-3.9305349999999999</c:v>
                </c:pt>
                <c:pt idx="1053">
                  <c:v>-3.938469</c:v>
                </c:pt>
                <c:pt idx="1054">
                  <c:v>-3.946421</c:v>
                </c:pt>
                <c:pt idx="1055">
                  <c:v>-3.9543910000000002</c:v>
                </c:pt>
                <c:pt idx="1056">
                  <c:v>-3.9623789999999999</c:v>
                </c:pt>
                <c:pt idx="1057">
                  <c:v>-3.970386</c:v>
                </c:pt>
                <c:pt idx="1058">
                  <c:v>-3.9784120000000001</c:v>
                </c:pt>
                <c:pt idx="1059">
                  <c:v>-3.986456</c:v>
                </c:pt>
                <c:pt idx="1060">
                  <c:v>-3.9945200000000001</c:v>
                </c:pt>
                <c:pt idx="1061">
                  <c:v>-4.0026020000000004</c:v>
                </c:pt>
                <c:pt idx="1062">
                  <c:v>-4.0107049999999997</c:v>
                </c:pt>
                <c:pt idx="1063">
                  <c:v>-4.0188269999999999</c:v>
                </c:pt>
                <c:pt idx="1064">
                  <c:v>-4.0269690000000002</c:v>
                </c:pt>
                <c:pt idx="1065">
                  <c:v>-4.0351330000000001</c:v>
                </c:pt>
                <c:pt idx="1066">
                  <c:v>-4.043317</c:v>
                </c:pt>
                <c:pt idx="1067">
                  <c:v>-4.0515230000000004</c:v>
                </c:pt>
                <c:pt idx="1068">
                  <c:v>-4.0597500000000002</c:v>
                </c:pt>
                <c:pt idx="1069">
                  <c:v>-4.0679999999999996</c:v>
                </c:pt>
                <c:pt idx="1070">
                  <c:v>-4.0762710000000002</c:v>
                </c:pt>
                <c:pt idx="1071">
                  <c:v>-4.0845649999999996</c:v>
                </c:pt>
                <c:pt idx="1072">
                  <c:v>-4.0928820000000004</c:v>
                </c:pt>
                <c:pt idx="1073">
                  <c:v>-4.1012209999999998</c:v>
                </c:pt>
                <c:pt idx="1074">
                  <c:v>-4.1095839999999999</c:v>
                </c:pt>
                <c:pt idx="1075">
                  <c:v>-4.1179699999999997</c:v>
                </c:pt>
                <c:pt idx="1076">
                  <c:v>-4.1263810000000003</c:v>
                </c:pt>
                <c:pt idx="1077">
                  <c:v>-4.1348159999999998</c:v>
                </c:pt>
                <c:pt idx="1078">
                  <c:v>-4.1432760000000002</c:v>
                </c:pt>
                <c:pt idx="1079">
                  <c:v>-4.1517619999999997</c:v>
                </c:pt>
                <c:pt idx="1080">
                  <c:v>-4.1602740000000002</c:v>
                </c:pt>
                <c:pt idx="1081">
                  <c:v>-4.168812</c:v>
                </c:pt>
                <c:pt idx="1082">
                  <c:v>-4.1773759999999998</c:v>
                </c:pt>
                <c:pt idx="1083">
                  <c:v>-4.1859679999999999</c:v>
                </c:pt>
                <c:pt idx="1084">
                  <c:v>-4.1945870000000003</c:v>
                </c:pt>
                <c:pt idx="1085">
                  <c:v>-4.2032340000000001</c:v>
                </c:pt>
                <c:pt idx="1086">
                  <c:v>-4.2119090000000003</c:v>
                </c:pt>
                <c:pt idx="1087">
                  <c:v>-4.2206130000000002</c:v>
                </c:pt>
                <c:pt idx="1088">
                  <c:v>-4.2293469999999997</c:v>
                </c:pt>
                <c:pt idx="1089">
                  <c:v>-4.238111</c:v>
                </c:pt>
                <c:pt idx="1090">
                  <c:v>-4.2469060000000001</c:v>
                </c:pt>
                <c:pt idx="1091">
                  <c:v>-4.2557330000000002</c:v>
                </c:pt>
                <c:pt idx="1092">
                  <c:v>-4.2645910000000002</c:v>
                </c:pt>
                <c:pt idx="1093">
                  <c:v>-4.2734810000000003</c:v>
                </c:pt>
                <c:pt idx="1094">
                  <c:v>-4.2824039999999997</c:v>
                </c:pt>
                <c:pt idx="1095">
                  <c:v>-4.2913610000000002</c:v>
                </c:pt>
                <c:pt idx="1096">
                  <c:v>-4.3003520000000002</c:v>
                </c:pt>
                <c:pt idx="1097">
                  <c:v>-4.3093769999999996</c:v>
                </c:pt>
                <c:pt idx="1098">
                  <c:v>-4.3184389999999997</c:v>
                </c:pt>
                <c:pt idx="1099">
                  <c:v>-4.3275360000000003</c:v>
                </c:pt>
                <c:pt idx="1100">
                  <c:v>-4.3366699999999998</c:v>
                </c:pt>
                <c:pt idx="1101">
                  <c:v>-4.3458420000000002</c:v>
                </c:pt>
                <c:pt idx="1102">
                  <c:v>-4.3550529999999998</c:v>
                </c:pt>
                <c:pt idx="1103">
                  <c:v>-4.3643020000000003</c:v>
                </c:pt>
                <c:pt idx="1104">
                  <c:v>-4.3735920000000004</c:v>
                </c:pt>
                <c:pt idx="1105">
                  <c:v>-4.3829219999999998</c:v>
                </c:pt>
                <c:pt idx="1106">
                  <c:v>-4.3922939999999997</c:v>
                </c:pt>
                <c:pt idx="1107">
                  <c:v>-4.4017080000000002</c:v>
                </c:pt>
                <c:pt idx="1108">
                  <c:v>-4.4111659999999997</c:v>
                </c:pt>
                <c:pt idx="1109">
                  <c:v>-4.420668</c:v>
                </c:pt>
                <c:pt idx="1110">
                  <c:v>-4.4302159999999997</c:v>
                </c:pt>
                <c:pt idx="1111">
                  <c:v>-4.4398099999999996</c:v>
                </c:pt>
                <c:pt idx="1112">
                  <c:v>-4.449452</c:v>
                </c:pt>
                <c:pt idx="1113">
                  <c:v>-4.4591419999999999</c:v>
                </c:pt>
                <c:pt idx="1114">
                  <c:v>-4.4688809999999997</c:v>
                </c:pt>
                <c:pt idx="1115">
                  <c:v>-4.4786710000000003</c:v>
                </c:pt>
                <c:pt idx="1116">
                  <c:v>-4.4885120000000001</c:v>
                </c:pt>
                <c:pt idx="1117">
                  <c:v>-4.4984060000000001</c:v>
                </c:pt>
                <c:pt idx="1118">
                  <c:v>-4.5083539999999998</c:v>
                </c:pt>
                <c:pt idx="1119">
                  <c:v>-4.518357</c:v>
                </c:pt>
                <c:pt idx="1120">
                  <c:v>-4.528416</c:v>
                </c:pt>
                <c:pt idx="1121">
                  <c:v>-4.5385340000000003</c:v>
                </c:pt>
                <c:pt idx="1122">
                  <c:v>-4.5487109999999999</c:v>
                </c:pt>
                <c:pt idx="1123">
                  <c:v>-4.558948</c:v>
                </c:pt>
                <c:pt idx="1124">
                  <c:v>-4.569248</c:v>
                </c:pt>
                <c:pt idx="1125">
                  <c:v>-4.579612</c:v>
                </c:pt>
                <c:pt idx="1126">
                  <c:v>-4.5900410000000003</c:v>
                </c:pt>
                <c:pt idx="1127">
                  <c:v>-4.6005349999999998</c:v>
                </c:pt>
                <c:pt idx="1128">
                  <c:v>-4.6110980000000001</c:v>
                </c:pt>
                <c:pt idx="1129">
                  <c:v>-4.6217300000000003</c:v>
                </c:pt>
                <c:pt idx="1130">
                  <c:v>-4.6324339999999999</c:v>
                </c:pt>
                <c:pt idx="1131">
                  <c:v>-4.6432099999999998</c:v>
                </c:pt>
                <c:pt idx="1132">
                  <c:v>-4.6540619999999997</c:v>
                </c:pt>
                <c:pt idx="1133">
                  <c:v>-4.6649900000000004</c:v>
                </c:pt>
                <c:pt idx="1134">
                  <c:v>-4.6759979999999999</c:v>
                </c:pt>
                <c:pt idx="1135">
                  <c:v>-4.687087</c:v>
                </c:pt>
                <c:pt idx="1136">
                  <c:v>-4.6982590000000002</c:v>
                </c:pt>
                <c:pt idx="1137">
                  <c:v>-4.7095159999999998</c:v>
                </c:pt>
                <c:pt idx="1138">
                  <c:v>-4.7208600000000001</c:v>
                </c:pt>
                <c:pt idx="1139">
                  <c:v>-4.7322939999999996</c:v>
                </c:pt>
                <c:pt idx="1140">
                  <c:v>-4.7438190000000002</c:v>
                </c:pt>
                <c:pt idx="1141">
                  <c:v>-4.755439</c:v>
                </c:pt>
                <c:pt idx="1142">
                  <c:v>-4.7671559999999999</c:v>
                </c:pt>
                <c:pt idx="1143">
                  <c:v>-4.7789720000000004</c:v>
                </c:pt>
                <c:pt idx="1144">
                  <c:v>-4.7908910000000002</c:v>
                </c:pt>
                <c:pt idx="1145">
                  <c:v>-4.8029149999999996</c:v>
                </c:pt>
                <c:pt idx="1146">
                  <c:v>-4.815048</c:v>
                </c:pt>
                <c:pt idx="1147">
                  <c:v>-4.8272909999999998</c:v>
                </c:pt>
                <c:pt idx="1148">
                  <c:v>-4.8396489999999996</c:v>
                </c:pt>
                <c:pt idx="1149">
                  <c:v>-4.8521239999999999</c:v>
                </c:pt>
                <c:pt idx="1150">
                  <c:v>-4.8647200000000002</c:v>
                </c:pt>
                <c:pt idx="1151">
                  <c:v>-4.9154390000000001</c:v>
                </c:pt>
                <c:pt idx="1152">
                  <c:v>-4.9662850000000001</c:v>
                </c:pt>
                <c:pt idx="1153">
                  <c:v>-5.0172629999999998</c:v>
                </c:pt>
                <c:pt idx="1154">
                  <c:v>-5.0683750000000005</c:v>
                </c:pt>
                <c:pt idx="1155">
                  <c:v>-5.1196260000000002</c:v>
                </c:pt>
                <c:pt idx="1156">
                  <c:v>-5.1710189999999994</c:v>
                </c:pt>
                <c:pt idx="1157">
                  <c:v>-5.2225599999999996</c:v>
                </c:pt>
                <c:pt idx="1158">
                  <c:v>-5.2742529999999999</c:v>
                </c:pt>
                <c:pt idx="1159">
                  <c:v>-5.3261009999999995</c:v>
                </c:pt>
                <c:pt idx="1160">
                  <c:v>-5.3781099999999995</c:v>
                </c:pt>
                <c:pt idx="1161">
                  <c:v>-5.4302850000000005</c:v>
                </c:pt>
                <c:pt idx="1162">
                  <c:v>-5.4826289999999993</c:v>
                </c:pt>
                <c:pt idx="1163">
                  <c:v>-5.5351479999999995</c:v>
                </c:pt>
                <c:pt idx="1164">
                  <c:v>-5.5878480000000001</c:v>
                </c:pt>
                <c:pt idx="1165">
                  <c:v>-5.6407340000000001</c:v>
                </c:pt>
                <c:pt idx="1166">
                  <c:v>-5.6938109999999993</c:v>
                </c:pt>
                <c:pt idx="1167">
                  <c:v>-5.7470850000000002</c:v>
                </c:pt>
                <c:pt idx="1168">
                  <c:v>-5.8005630000000004</c:v>
                </c:pt>
                <c:pt idx="1169">
                  <c:v>-5.8542509999999996</c:v>
                </c:pt>
                <c:pt idx="1170">
                  <c:v>-5.908156</c:v>
                </c:pt>
                <c:pt idx="1171">
                  <c:v>-5.9622830000000002</c:v>
                </c:pt>
                <c:pt idx="1172">
                  <c:v>-6.0166400000000007</c:v>
                </c:pt>
                <c:pt idx="1173">
                  <c:v>-6.0712329999999994</c:v>
                </c:pt>
                <c:pt idx="1174">
                  <c:v>-6.1260709999999996</c:v>
                </c:pt>
                <c:pt idx="1175">
                  <c:v>-6.1811620000000005</c:v>
                </c:pt>
                <c:pt idx="1176">
                  <c:v>-6.2365119999999994</c:v>
                </c:pt>
                <c:pt idx="1177">
                  <c:v>-6.2921309999999995</c:v>
                </c:pt>
                <c:pt idx="1178">
                  <c:v>-6.3480270000000001</c:v>
                </c:pt>
                <c:pt idx="1179">
                  <c:v>-6.4042080000000006</c:v>
                </c:pt>
                <c:pt idx="1180">
                  <c:v>-6.4606849999999998</c:v>
                </c:pt>
                <c:pt idx="1181">
                  <c:v>-6.5174669999999999</c:v>
                </c:pt>
                <c:pt idx="1182">
                  <c:v>-6.5745640000000005</c:v>
                </c:pt>
                <c:pt idx="1183">
                  <c:v>-6.6319850000000002</c:v>
                </c:pt>
                <c:pt idx="1184">
                  <c:v>-6.6897409999999997</c:v>
                </c:pt>
                <c:pt idx="1185">
                  <c:v>-6.7478449999999999</c:v>
                </c:pt>
                <c:pt idx="1186">
                  <c:v>-6.8063059999999993</c:v>
                </c:pt>
                <c:pt idx="1187">
                  <c:v>-6.865138</c:v>
                </c:pt>
                <c:pt idx="1188">
                  <c:v>-6.9243519999999998</c:v>
                </c:pt>
                <c:pt idx="1189">
                  <c:v>-6.9839630000000001</c:v>
                </c:pt>
                <c:pt idx="1190">
                  <c:v>-7.0439819999999997</c:v>
                </c:pt>
                <c:pt idx="1191">
                  <c:v>-7.104425</c:v>
                </c:pt>
                <c:pt idx="1192">
                  <c:v>-7.165305</c:v>
                </c:pt>
                <c:pt idx="1193">
                  <c:v>-7.2266379999999995</c:v>
                </c:pt>
                <c:pt idx="1194">
                  <c:v>-7.2884389999999994</c:v>
                </c:pt>
                <c:pt idx="1195">
                  <c:v>-7.3507230000000003</c:v>
                </c:pt>
                <c:pt idx="1196">
                  <c:v>-7.4135080000000002</c:v>
                </c:pt>
                <c:pt idx="1197">
                  <c:v>-7.4768120000000007</c:v>
                </c:pt>
                <c:pt idx="1198">
                  <c:v>-7.5406519999999997</c:v>
                </c:pt>
                <c:pt idx="1199">
                  <c:v>-7.6050469999999999</c:v>
                </c:pt>
                <c:pt idx="1200">
                  <c:v>-7.6700180000000007</c:v>
                </c:pt>
                <c:pt idx="1201">
                  <c:v>-7.7355839999999993</c:v>
                </c:pt>
                <c:pt idx="1202">
                  <c:v>-7.8017669999999999</c:v>
                </c:pt>
                <c:pt idx="1203">
                  <c:v>-7.8685890000000001</c:v>
                </c:pt>
                <c:pt idx="1204">
                  <c:v>-7.9360730000000004</c:v>
                </c:pt>
                <c:pt idx="1205">
                  <c:v>-8.0042429999999989</c:v>
                </c:pt>
                <c:pt idx="1206">
                  <c:v>-8.0731229999999989</c:v>
                </c:pt>
                <c:pt idx="1207">
                  <c:v>-8.1427399999999999</c:v>
                </c:pt>
                <c:pt idx="1208">
                  <c:v>-8.2131219999999985</c:v>
                </c:pt>
                <c:pt idx="1209">
                  <c:v>-8.2842950000000002</c:v>
                </c:pt>
                <c:pt idx="1210">
                  <c:v>-8.3562910000000006</c:v>
                </c:pt>
                <c:pt idx="1211">
                  <c:v>-8.4291400000000003</c:v>
                </c:pt>
                <c:pt idx="1212">
                  <c:v>-8.5028749999999995</c:v>
                </c:pt>
                <c:pt idx="1213">
                  <c:v>-8.5775290000000002</c:v>
                </c:pt>
                <c:pt idx="1214">
                  <c:v>-8.6531369999999992</c:v>
                </c:pt>
                <c:pt idx="1215">
                  <c:v>-8.7297379999999993</c:v>
                </c:pt>
                <c:pt idx="1216">
                  <c:v>-8.8073669999999993</c:v>
                </c:pt>
                <c:pt idx="1217">
                  <c:v>-8.8860670000000006</c:v>
                </c:pt>
                <c:pt idx="1218">
                  <c:v>-8.965878</c:v>
                </c:pt>
                <c:pt idx="1219">
                  <c:v>-9.0468450000000011</c:v>
                </c:pt>
                <c:pt idx="1220">
                  <c:v>-9.1290139999999997</c:v>
                </c:pt>
                <c:pt idx="1221">
                  <c:v>-9.212434</c:v>
                </c:pt>
                <c:pt idx="1222">
                  <c:v>-9.2971560000000011</c:v>
                </c:pt>
                <c:pt idx="1223">
                  <c:v>-9.3832339999999999</c:v>
                </c:pt>
                <c:pt idx="1224">
                  <c:v>-9.4707249999999998</c:v>
                </c:pt>
                <c:pt idx="1225">
                  <c:v>-9.5596859999999992</c:v>
                </c:pt>
                <c:pt idx="1226">
                  <c:v>-9.6501820000000009</c:v>
                </c:pt>
                <c:pt idx="1227">
                  <c:v>-9.7422769999999996</c:v>
                </c:pt>
                <c:pt idx="1228">
                  <c:v>-9.8360400000000006</c:v>
                </c:pt>
                <c:pt idx="1229">
                  <c:v>-9.9315449999999998</c:v>
                </c:pt>
                <c:pt idx="1230">
                  <c:v>-10.028870000000001</c:v>
                </c:pt>
                <c:pt idx="1231">
                  <c:v>-10.128095</c:v>
                </c:pt>
                <c:pt idx="1232">
                  <c:v>-10.229309000000001</c:v>
                </c:pt>
                <c:pt idx="1233">
                  <c:v>-10.332602999999999</c:v>
                </c:pt>
                <c:pt idx="1234">
                  <c:v>-10.438076000000001</c:v>
                </c:pt>
                <c:pt idx="1235">
                  <c:v>-10.545832000000001</c:v>
                </c:pt>
                <c:pt idx="1236">
                  <c:v>-10.655982999999999</c:v>
                </c:pt>
                <c:pt idx="1237">
                  <c:v>-10.768647</c:v>
                </c:pt>
                <c:pt idx="1238">
                  <c:v>-10.883952000000001</c:v>
                </c:pt>
                <c:pt idx="1239">
                  <c:v>-11.002034</c:v>
                </c:pt>
                <c:pt idx="1240">
                  <c:v>-11.123039</c:v>
                </c:pt>
                <c:pt idx="1241">
                  <c:v>-11.247123</c:v>
                </c:pt>
                <c:pt idx="1242">
                  <c:v>-11.374454999999999</c:v>
                </c:pt>
                <c:pt idx="1243">
                  <c:v>-11.505217</c:v>
                </c:pt>
                <c:pt idx="1244">
                  <c:v>-11.639603000000001</c:v>
                </c:pt>
                <c:pt idx="1245">
                  <c:v>-11.777823</c:v>
                </c:pt>
                <c:pt idx="1246">
                  <c:v>-11.9201</c:v>
                </c:pt>
                <c:pt idx="1247">
                  <c:v>-12.066674000000001</c:v>
                </c:pt>
                <c:pt idx="1248">
                  <c:v>-12.2178</c:v>
                </c:pt>
                <c:pt idx="1249">
                  <c:v>-12.373746000000001</c:v>
                </c:pt>
                <c:pt idx="1250">
                  <c:v>-12.534791999999999</c:v>
                </c:pt>
                <c:pt idx="1251">
                  <c:v>-12.701232999999998</c:v>
                </c:pt>
                <c:pt idx="1252">
                  <c:v>-12.873370999999999</c:v>
                </c:pt>
                <c:pt idx="1253">
                  <c:v>-13.051511999999999</c:v>
                </c:pt>
                <c:pt idx="1254">
                  <c:v>-13.235970999999999</c:v>
                </c:pt>
                <c:pt idx="1255">
                  <c:v>-13.427058000000001</c:v>
                </c:pt>
                <c:pt idx="1256">
                  <c:v>-13.625084999999999</c:v>
                </c:pt>
                <c:pt idx="1257">
                  <c:v>-13.830355000000001</c:v>
                </c:pt>
                <c:pt idx="1258">
                  <c:v>-14.043161999999999</c:v>
                </c:pt>
                <c:pt idx="1259">
                  <c:v>-14.26379</c:v>
                </c:pt>
                <c:pt idx="1260">
                  <c:v>-14.49249</c:v>
                </c:pt>
                <c:pt idx="1261">
                  <c:v>-14.7295</c:v>
                </c:pt>
                <c:pt idx="1262">
                  <c:v>-14.97503</c:v>
                </c:pt>
                <c:pt idx="1263">
                  <c:v>-15.229240000000001</c:v>
                </c:pt>
                <c:pt idx="1264">
                  <c:v>-15.492229999999999</c:v>
                </c:pt>
                <c:pt idx="1265">
                  <c:v>-15.764040000000001</c:v>
                </c:pt>
                <c:pt idx="1266">
                  <c:v>-16.044649999999997</c:v>
                </c:pt>
                <c:pt idx="1267">
                  <c:v>-16.333930000000002</c:v>
                </c:pt>
                <c:pt idx="1268">
                  <c:v>-16.63166</c:v>
                </c:pt>
                <c:pt idx="1269">
                  <c:v>-16.937519999999999</c:v>
                </c:pt>
                <c:pt idx="1270">
                  <c:v>-17.251049999999999</c:v>
                </c:pt>
                <c:pt idx="1271">
                  <c:v>-17.5717</c:v>
                </c:pt>
                <c:pt idx="1272">
                  <c:v>-17.898779999999999</c:v>
                </c:pt>
                <c:pt idx="1273">
                  <c:v>-18.23152</c:v>
                </c:pt>
                <c:pt idx="1274">
                  <c:v>-18.569009999999999</c:v>
                </c:pt>
                <c:pt idx="1275">
                  <c:v>-18.910260000000001</c:v>
                </c:pt>
                <c:pt idx="1276">
                  <c:v>-19.254200000000001</c:v>
                </c:pt>
                <c:pt idx="1277">
                  <c:v>-19.59967</c:v>
                </c:pt>
                <c:pt idx="1278">
                  <c:v>-19.945429999999998</c:v>
                </c:pt>
                <c:pt idx="1279">
                  <c:v>-20.290179999999999</c:v>
                </c:pt>
                <c:pt idx="1280">
                  <c:v>-20.632579999999997</c:v>
                </c:pt>
                <c:pt idx="1281">
                  <c:v>-20.97118</c:v>
                </c:pt>
                <c:pt idx="1282">
                  <c:v>-21.304510000000001</c:v>
                </c:pt>
                <c:pt idx="1283">
                  <c:v>-21.631019999999999</c:v>
                </c:pt>
                <c:pt idx="1284">
                  <c:v>-21.949089999999998</c:v>
                </c:pt>
                <c:pt idx="1285">
                  <c:v>-22.25705</c:v>
                </c:pt>
                <c:pt idx="1286">
                  <c:v>-22.553149999999999</c:v>
                </c:pt>
                <c:pt idx="1287">
                  <c:v>-22.83558</c:v>
                </c:pt>
                <c:pt idx="1288">
                  <c:v>-23.102460000000001</c:v>
                </c:pt>
                <c:pt idx="1289">
                  <c:v>-23.351870000000002</c:v>
                </c:pt>
                <c:pt idx="1290">
                  <c:v>-23.581849999999999</c:v>
                </c:pt>
                <c:pt idx="1291">
                  <c:v>-23.790410000000001</c:v>
                </c:pt>
                <c:pt idx="1292">
                  <c:v>-23.975550000000002</c:v>
                </c:pt>
                <c:pt idx="1293">
                  <c:v>-24.13531</c:v>
                </c:pt>
                <c:pt idx="1294">
                  <c:v>-24.267780000000002</c:v>
                </c:pt>
                <c:pt idx="1295">
                  <c:v>-24.371099999999998</c:v>
                </c:pt>
                <c:pt idx="1296">
                  <c:v>-24.443559999999998</c:v>
                </c:pt>
                <c:pt idx="1297">
                  <c:v>-24.483559999999997</c:v>
                </c:pt>
                <c:pt idx="1298">
                  <c:v>-24.489699999999999</c:v>
                </c:pt>
                <c:pt idx="1299">
                  <c:v>-24.460789999999999</c:v>
                </c:pt>
                <c:pt idx="1300">
                  <c:v>-24.39584</c:v>
                </c:pt>
                <c:pt idx="1301">
                  <c:v>-24.294170000000001</c:v>
                </c:pt>
                <c:pt idx="1302">
                  <c:v>-24.15532</c:v>
                </c:pt>
                <c:pt idx="1303">
                  <c:v>-23.979140000000001</c:v>
                </c:pt>
                <c:pt idx="1304">
                  <c:v>-23.76577</c:v>
                </c:pt>
                <c:pt idx="1305">
                  <c:v>-23.51566</c:v>
                </c:pt>
                <c:pt idx="1306">
                  <c:v>-23.229570000000002</c:v>
                </c:pt>
                <c:pt idx="1307">
                  <c:v>-22.908540000000002</c:v>
                </c:pt>
                <c:pt idx="1308">
                  <c:v>-22.553939999999997</c:v>
                </c:pt>
                <c:pt idx="1309">
                  <c:v>-22.167470000000002</c:v>
                </c:pt>
                <c:pt idx="1310">
                  <c:v>-21.751080000000002</c:v>
                </c:pt>
                <c:pt idx="1311">
                  <c:v>-21.30706</c:v>
                </c:pt>
                <c:pt idx="1312">
                  <c:v>-20.83794</c:v>
                </c:pt>
                <c:pt idx="1313">
                  <c:v>-20.346530000000001</c:v>
                </c:pt>
                <c:pt idx="1314">
                  <c:v>-19.835850000000001</c:v>
                </c:pt>
                <c:pt idx="1315">
                  <c:v>-19.309089999999998</c:v>
                </c:pt>
                <c:pt idx="1316">
                  <c:v>-18.76962</c:v>
                </c:pt>
                <c:pt idx="1317">
                  <c:v>-18.220880000000001</c:v>
                </c:pt>
                <c:pt idx="1318">
                  <c:v>-17.666349999999998</c:v>
                </c:pt>
                <c:pt idx="1319">
                  <c:v>-17.109529999999999</c:v>
                </c:pt>
                <c:pt idx="1320">
                  <c:v>-16.55386</c:v>
                </c:pt>
                <c:pt idx="1321">
                  <c:v>-16.002666000000001</c:v>
                </c:pt>
                <c:pt idx="1322">
                  <c:v>-15.459147</c:v>
                </c:pt>
                <c:pt idx="1323">
                  <c:v>-14.926311999999999</c:v>
                </c:pt>
                <c:pt idx="1324">
                  <c:v>-14.406967</c:v>
                </c:pt>
                <c:pt idx="1325">
                  <c:v>-13.903684999999999</c:v>
                </c:pt>
                <c:pt idx="1326">
                  <c:v>-13.418804</c:v>
                </c:pt>
                <c:pt idx="1327">
                  <c:v>-12.954419999999999</c:v>
                </c:pt>
                <c:pt idx="1328">
                  <c:v>-12.512394</c:v>
                </c:pt>
                <c:pt idx="1329">
                  <c:v>-12.09436</c:v>
                </c:pt>
                <c:pt idx="1330">
                  <c:v>-11.701734</c:v>
                </c:pt>
                <c:pt idx="1331">
                  <c:v>-11.335727</c:v>
                </c:pt>
                <c:pt idx="1332">
                  <c:v>-10.997346</c:v>
                </c:pt>
                <c:pt idx="1333">
                  <c:v>-10.687405999999999</c:v>
                </c:pt>
                <c:pt idx="1334">
                  <c:v>-10.406521999999999</c:v>
                </c:pt>
                <c:pt idx="1335">
                  <c:v>-10.155110000000001</c:v>
                </c:pt>
                <c:pt idx="1336">
                  <c:v>-9.9333749999999998</c:v>
                </c:pt>
                <c:pt idx="1337">
                  <c:v>-9.7413019999999992</c:v>
                </c:pt>
                <c:pt idx="1338">
                  <c:v>-9.5786459999999991</c:v>
                </c:pt>
                <c:pt idx="1339">
                  <c:v>-9.4449229999999993</c:v>
                </c:pt>
                <c:pt idx="1340">
                  <c:v>-9.3394009999999987</c:v>
                </c:pt>
                <c:pt idx="1341">
                  <c:v>-9.2610989999999997</c:v>
                </c:pt>
                <c:pt idx="1342">
                  <c:v>-9.2087939999999993</c:v>
                </c:pt>
                <c:pt idx="1343">
                  <c:v>-9.1810279999999995</c:v>
                </c:pt>
                <c:pt idx="1344">
                  <c:v>-9.1761379999999999</c:v>
                </c:pt>
                <c:pt idx="1345">
                  <c:v>-9.1922789999999992</c:v>
                </c:pt>
                <c:pt idx="1346">
                  <c:v>-9.227466999999999</c:v>
                </c:pt>
                <c:pt idx="1347">
                  <c:v>-9.2796229999999991</c:v>
                </c:pt>
                <c:pt idx="1348">
                  <c:v>-9.3466210000000007</c:v>
                </c:pt>
                <c:pt idx="1349">
                  <c:v>-9.4263389999999987</c:v>
                </c:pt>
                <c:pt idx="1350">
                  <c:v>-9.516705</c:v>
                </c:pt>
                <c:pt idx="1351">
                  <c:v>-9.6157430000000002</c:v>
                </c:pt>
                <c:pt idx="1352">
                  <c:v>-9.7216149999999999</c:v>
                </c:pt>
                <c:pt idx="1353">
                  <c:v>-9.8326479999999989</c:v>
                </c:pt>
                <c:pt idx="1354">
                  <c:v>-9.9473589999999987</c:v>
                </c:pt>
                <c:pt idx="1355">
                  <c:v>-10.064465</c:v>
                </c:pt>
                <c:pt idx="1356">
                  <c:v>-10.18289</c:v>
                </c:pt>
                <c:pt idx="1357">
                  <c:v>-10.301750999999999</c:v>
                </c:pt>
                <c:pt idx="1358">
                  <c:v>-10.420346</c:v>
                </c:pt>
                <c:pt idx="1359">
                  <c:v>-10.538124</c:v>
                </c:pt>
                <c:pt idx="1360">
                  <c:v>-10.654662999999999</c:v>
                </c:pt>
                <c:pt idx="1361">
                  <c:v>-10.769634</c:v>
                </c:pt>
                <c:pt idx="1362">
                  <c:v>-10.882781</c:v>
                </c:pt>
                <c:pt idx="1363">
                  <c:v>-10.993891</c:v>
                </c:pt>
                <c:pt idx="1364">
                  <c:v>-11.102778000000001</c:v>
                </c:pt>
                <c:pt idx="1365">
                  <c:v>-11.20927</c:v>
                </c:pt>
                <c:pt idx="1366">
                  <c:v>-11.313196</c:v>
                </c:pt>
                <c:pt idx="1367">
                  <c:v>-11.414380000000001</c:v>
                </c:pt>
                <c:pt idx="1368">
                  <c:v>-11.512637999999999</c:v>
                </c:pt>
                <c:pt idx="1369">
                  <c:v>-11.607778</c:v>
                </c:pt>
                <c:pt idx="1370">
                  <c:v>-11.699594999999999</c:v>
                </c:pt>
                <c:pt idx="1371">
                  <c:v>-11.787883000000001</c:v>
                </c:pt>
                <c:pt idx="1372">
                  <c:v>-11.872433000000001</c:v>
                </c:pt>
                <c:pt idx="1373">
                  <c:v>-11.953041000000001</c:v>
                </c:pt>
                <c:pt idx="1374">
                  <c:v>-12.029516000000001</c:v>
                </c:pt>
                <c:pt idx="1375">
                  <c:v>-12.101680999999999</c:v>
                </c:pt>
                <c:pt idx="1376">
                  <c:v>-12.169386999999999</c:v>
                </c:pt>
                <c:pt idx="1377">
                  <c:v>-12.232514999999999</c:v>
                </c:pt>
                <c:pt idx="1378">
                  <c:v>-12.290984</c:v>
                </c:pt>
                <c:pt idx="1379">
                  <c:v>-12.344751</c:v>
                </c:pt>
                <c:pt idx="1380">
                  <c:v>-12.393818</c:v>
                </c:pt>
                <c:pt idx="1381">
                  <c:v>-12.438225000000001</c:v>
                </c:pt>
                <c:pt idx="1382">
                  <c:v>-12.478057999999999</c:v>
                </c:pt>
                <c:pt idx="1383">
                  <c:v>-12.513439999999999</c:v>
                </c:pt>
                <c:pt idx="1384">
                  <c:v>-12.544528</c:v>
                </c:pt>
                <c:pt idx="1385">
                  <c:v>-12.571514000000001</c:v>
                </c:pt>
                <c:pt idx="1386">
                  <c:v>-12.594614</c:v>
                </c:pt>
                <c:pt idx="1387">
                  <c:v>-12.614067</c:v>
                </c:pt>
                <c:pt idx="1388">
                  <c:v>-12.630125</c:v>
                </c:pt>
                <c:pt idx="1389">
                  <c:v>-12.643052999999998</c:v>
                </c:pt>
                <c:pt idx="1390">
                  <c:v>-12.653120999999999</c:v>
                </c:pt>
                <c:pt idx="1391">
                  <c:v>-12.660601999999999</c:v>
                </c:pt>
                <c:pt idx="1392">
                  <c:v>-12.665770999999999</c:v>
                </c:pt>
                <c:pt idx="1393">
                  <c:v>-12.668905000000001</c:v>
                </c:pt>
                <c:pt idx="1394">
                  <c:v>-12.670285</c:v>
                </c:pt>
                <c:pt idx="1395">
                  <c:v>-12.670189000000001</c:v>
                </c:pt>
                <c:pt idx="1396">
                  <c:v>-12.668901999999999</c:v>
                </c:pt>
                <c:pt idx="1397">
                  <c:v>-12.666706999999999</c:v>
                </c:pt>
                <c:pt idx="1398">
                  <c:v>-12.663893999999999</c:v>
                </c:pt>
                <c:pt idx="1399">
                  <c:v>-12.660755</c:v>
                </c:pt>
                <c:pt idx="1400">
                  <c:v>-12.657585000000001</c:v>
                </c:pt>
                <c:pt idx="1401">
                  <c:v>-12.654682000000001</c:v>
                </c:pt>
                <c:pt idx="1402">
                  <c:v>-12.652343</c:v>
                </c:pt>
                <c:pt idx="1403">
                  <c:v>-12.650858999999999</c:v>
                </c:pt>
                <c:pt idx="1404">
                  <c:v>-12.650516999999999</c:v>
                </c:pt>
                <c:pt idx="1405">
                  <c:v>-12.651586</c:v>
                </c:pt>
                <c:pt idx="1406">
                  <c:v>-12.654318999999999</c:v>
                </c:pt>
                <c:pt idx="1407">
                  <c:v>-12.658939</c:v>
                </c:pt>
                <c:pt idx="1408">
                  <c:v>-12.665635999999999</c:v>
                </c:pt>
                <c:pt idx="1409">
                  <c:v>-12.674564</c:v>
                </c:pt>
                <c:pt idx="1410">
                  <c:v>-12.685830999999999</c:v>
                </c:pt>
                <c:pt idx="1411">
                  <c:v>-12.699504999999998</c:v>
                </c:pt>
                <c:pt idx="1412">
                  <c:v>-12.715608</c:v>
                </c:pt>
                <c:pt idx="1413">
                  <c:v>-12.734116999999999</c:v>
                </c:pt>
                <c:pt idx="1414">
                  <c:v>-12.75497</c:v>
                </c:pt>
                <c:pt idx="1415">
                  <c:v>-12.778065</c:v>
                </c:pt>
                <c:pt idx="1416">
                  <c:v>-12.803268000000001</c:v>
                </c:pt>
                <c:pt idx="1417">
                  <c:v>-12.830417999999998</c:v>
                </c:pt>
                <c:pt idx="1418">
                  <c:v>-12.859331999999998</c:v>
                </c:pt>
                <c:pt idx="1419">
                  <c:v>-12.889813</c:v>
                </c:pt>
                <c:pt idx="1420">
                  <c:v>-12.921654999999999</c:v>
                </c:pt>
                <c:pt idx="1421">
                  <c:v>-12.954650000000001</c:v>
                </c:pt>
                <c:pt idx="1422">
                  <c:v>-12.988587000000001</c:v>
                </c:pt>
                <c:pt idx="1423">
                  <c:v>-13.023260000000001</c:v>
                </c:pt>
                <c:pt idx="1424">
                  <c:v>-13.058458999999999</c:v>
                </c:pt>
                <c:pt idx="1425">
                  <c:v>-13.093980999999999</c:v>
                </c:pt>
                <c:pt idx="1426">
                  <c:v>-13.129621999999999</c:v>
                </c:pt>
                <c:pt idx="1427">
                  <c:v>-13.165179</c:v>
                </c:pt>
                <c:pt idx="1428">
                  <c:v>-13.20045</c:v>
                </c:pt>
                <c:pt idx="1429">
                  <c:v>-13.235229</c:v>
                </c:pt>
                <c:pt idx="1430">
                  <c:v>-13.269309</c:v>
                </c:pt>
                <c:pt idx="1431">
                  <c:v>-13.302475999999999</c:v>
                </c:pt>
                <c:pt idx="1432">
                  <c:v>-13.334517</c:v>
                </c:pt>
                <c:pt idx="1433">
                  <c:v>-13.365214999999999</c:v>
                </c:pt>
                <c:pt idx="1434">
                  <c:v>-13.394352</c:v>
                </c:pt>
                <c:pt idx="1435">
                  <c:v>-13.421710000000001</c:v>
                </c:pt>
                <c:pt idx="1436">
                  <c:v>-13.447079</c:v>
                </c:pt>
                <c:pt idx="1437">
                  <c:v>-13.470262</c:v>
                </c:pt>
                <c:pt idx="1438">
                  <c:v>-13.491078999999999</c:v>
                </c:pt>
                <c:pt idx="1439">
                  <c:v>-13.509378</c:v>
                </c:pt>
                <c:pt idx="1440">
                  <c:v>-13.525036999999999</c:v>
                </c:pt>
                <c:pt idx="1441">
                  <c:v>-13.537970999999999</c:v>
                </c:pt>
                <c:pt idx="1442">
                  <c:v>-13.548138</c:v>
                </c:pt>
                <c:pt idx="1443">
                  <c:v>-13.555538</c:v>
                </c:pt>
                <c:pt idx="1444">
                  <c:v>-13.560215000000001</c:v>
                </c:pt>
                <c:pt idx="1445">
                  <c:v>-13.562260999999999</c:v>
                </c:pt>
                <c:pt idx="1446">
                  <c:v>-13.561805999999999</c:v>
                </c:pt>
                <c:pt idx="1447">
                  <c:v>-13.559023999999999</c:v>
                </c:pt>
                <c:pt idx="1448">
                  <c:v>-13.554122</c:v>
                </c:pt>
                <c:pt idx="1449">
                  <c:v>-13.547333999999999</c:v>
                </c:pt>
                <c:pt idx="1450">
                  <c:v>-13.538916</c:v>
                </c:pt>
                <c:pt idx="1451">
                  <c:v>-13.529139999999998</c:v>
                </c:pt>
                <c:pt idx="1452">
                  <c:v>-13.518286999999999</c:v>
                </c:pt>
                <c:pt idx="1453">
                  <c:v>-13.506639999999999</c:v>
                </c:pt>
                <c:pt idx="1454">
                  <c:v>-13.494486</c:v>
                </c:pt>
                <c:pt idx="1455">
                  <c:v>-13.482108999999999</c:v>
                </c:pt>
                <c:pt idx="1456">
                  <c:v>-13.469792</c:v>
                </c:pt>
                <c:pt idx="1457">
                  <c:v>-13.457813</c:v>
                </c:pt>
                <c:pt idx="1458">
                  <c:v>-13.446447999999998</c:v>
                </c:pt>
                <c:pt idx="1459">
                  <c:v>-13.435974</c:v>
                </c:pt>
                <c:pt idx="1460">
                  <c:v>-13.426667</c:v>
                </c:pt>
                <c:pt idx="1461">
                  <c:v>-13.418801999999999</c:v>
                </c:pt>
                <c:pt idx="1462">
                  <c:v>-13.412656999999999</c:v>
                </c:pt>
                <c:pt idx="1463">
                  <c:v>-13.408509</c:v>
                </c:pt>
                <c:pt idx="1464">
                  <c:v>-13.406636000000001</c:v>
                </c:pt>
                <c:pt idx="1465">
                  <c:v>-13.407317999999998</c:v>
                </c:pt>
                <c:pt idx="1466">
                  <c:v>-13.410827999999999</c:v>
                </c:pt>
                <c:pt idx="1467">
                  <c:v>-13.417435999999999</c:v>
                </c:pt>
                <c:pt idx="1468">
                  <c:v>-13.427394999999999</c:v>
                </c:pt>
                <c:pt idx="1469">
                  <c:v>-13.440941</c:v>
                </c:pt>
                <c:pt idx="1470">
                  <c:v>-13.458283</c:v>
                </c:pt>
                <c:pt idx="1471">
                  <c:v>-13.479596000000001</c:v>
                </c:pt>
                <c:pt idx="1472">
                  <c:v>-13.505020999999999</c:v>
                </c:pt>
                <c:pt idx="1473">
                  <c:v>-13.534651999999999</c:v>
                </c:pt>
                <c:pt idx="1474">
                  <c:v>-13.568541</c:v>
                </c:pt>
                <c:pt idx="1475">
                  <c:v>-13.606695</c:v>
                </c:pt>
                <c:pt idx="1476">
                  <c:v>-13.649074000000001</c:v>
                </c:pt>
                <c:pt idx="1477">
                  <c:v>-13.695595000000001</c:v>
                </c:pt>
                <c:pt idx="1478">
                  <c:v>-13.746134000000001</c:v>
                </c:pt>
                <c:pt idx="1479">
                  <c:v>-13.800530999999999</c:v>
                </c:pt>
                <c:pt idx="1480">
                  <c:v>-13.858597999999999</c:v>
                </c:pt>
                <c:pt idx="1481">
                  <c:v>-13.920123</c:v>
                </c:pt>
                <c:pt idx="1482">
                  <c:v>-13.984878</c:v>
                </c:pt>
                <c:pt idx="1483">
                  <c:v>-14.052624999999999</c:v>
                </c:pt>
                <c:pt idx="1484">
                  <c:v>-14.123117000000001</c:v>
                </c:pt>
                <c:pt idx="1485">
                  <c:v>-14.196108000000001</c:v>
                </c:pt>
                <c:pt idx="1486">
                  <c:v>-14.271348999999999</c:v>
                </c:pt>
                <c:pt idx="1487">
                  <c:v>-14.348593999999999</c:v>
                </c:pt>
                <c:pt idx="1488">
                  <c:v>-14.427598999999999</c:v>
                </c:pt>
                <c:pt idx="1489">
                  <c:v>-14.508122</c:v>
                </c:pt>
                <c:pt idx="1490">
                  <c:v>-14.589919999999999</c:v>
                </c:pt>
                <c:pt idx="1491">
                  <c:v>-14.672751</c:v>
                </c:pt>
                <c:pt idx="1492">
                  <c:v>-14.75637</c:v>
                </c:pt>
                <c:pt idx="1493">
                  <c:v>-14.840534999999999</c:v>
                </c:pt>
                <c:pt idx="1494">
                  <c:v>-14.924999999999999</c:v>
                </c:pt>
                <c:pt idx="1495">
                  <c:v>-15.009516999999999</c:v>
                </c:pt>
                <c:pt idx="1496">
                  <c:v>-15.09384</c:v>
                </c:pt>
                <c:pt idx="1497">
                  <c:v>-15.177725000000001</c:v>
                </c:pt>
                <c:pt idx="1498">
                  <c:v>-15.260935</c:v>
                </c:pt>
                <c:pt idx="1499">
                  <c:v>-15.343239000000001</c:v>
                </c:pt>
                <c:pt idx="1500">
                  <c:v>-15.424422999999999</c:v>
                </c:pt>
                <c:pt idx="1501">
                  <c:v>-15.504292</c:v>
                </c:pt>
                <c:pt idx="1502">
                  <c:v>-15.582678999999999</c:v>
                </c:pt>
                <c:pt idx="1503">
                  <c:v>-15.659445</c:v>
                </c:pt>
                <c:pt idx="1504">
                  <c:v>-15.734486</c:v>
                </c:pt>
                <c:pt idx="1505">
                  <c:v>-15.807736</c:v>
                </c:pt>
                <c:pt idx="1506">
                  <c:v>-15.879165</c:v>
                </c:pt>
                <c:pt idx="1507">
                  <c:v>-15.948784999999999</c:v>
                </c:pt>
                <c:pt idx="1508">
                  <c:v>-16.016641999999997</c:v>
                </c:pt>
                <c:pt idx="1509">
                  <c:v>-16.082818</c:v>
                </c:pt>
                <c:pt idx="1510">
                  <c:v>-16.147427</c:v>
                </c:pt>
                <c:pt idx="1511">
                  <c:v>-16.210608999999998</c:v>
                </c:pt>
                <c:pt idx="1512">
                  <c:v>-16.272525000000002</c:v>
                </c:pt>
                <c:pt idx="1513">
                  <c:v>-16.333352000000001</c:v>
                </c:pt>
                <c:pt idx="1514">
                  <c:v>-16.393276</c:v>
                </c:pt>
                <c:pt idx="1515">
                  <c:v>-16.452486999999998</c:v>
                </c:pt>
                <c:pt idx="1516">
                  <c:v>-16.51118</c:v>
                </c:pt>
                <c:pt idx="1517">
                  <c:v>-16.569545999999999</c:v>
                </c:pt>
                <c:pt idx="1518">
                  <c:v>-16.627777999999999</c:v>
                </c:pt>
                <c:pt idx="1519">
                  <c:v>-16.686064000000002</c:v>
                </c:pt>
                <c:pt idx="1520">
                  <c:v>-16.744593999999999</c:v>
                </c:pt>
                <c:pt idx="1521">
                  <c:v>-16.803556999999998</c:v>
                </c:pt>
                <c:pt idx="1522">
                  <c:v>-16.863143000000001</c:v>
                </c:pt>
                <c:pt idx="1523">
                  <c:v>-16.923545999999998</c:v>
                </c:pt>
                <c:pt idx="1524">
                  <c:v>-16.984963</c:v>
                </c:pt>
                <c:pt idx="1525">
                  <c:v>-17.047598999999998</c:v>
                </c:pt>
                <c:pt idx="1526">
                  <c:v>-17.111661999999999</c:v>
                </c:pt>
                <c:pt idx="1527">
                  <c:v>-17.177368999999999</c:v>
                </c:pt>
                <c:pt idx="1528">
                  <c:v>-17.24494</c:v>
                </c:pt>
                <c:pt idx="1529">
                  <c:v>-17.314596999999999</c:v>
                </c:pt>
                <c:pt idx="1530">
                  <c:v>-17.386558999999998</c:v>
                </c:pt>
                <c:pt idx="1531">
                  <c:v>-17.461036</c:v>
                </c:pt>
                <c:pt idx="1532">
                  <c:v>-17.538222000000001</c:v>
                </c:pt>
                <c:pt idx="1533">
                  <c:v>-17.618289000000001</c:v>
                </c:pt>
                <c:pt idx="1534">
                  <c:v>-17.701378999999999</c:v>
                </c:pt>
                <c:pt idx="1535">
                  <c:v>-17.787599999999998</c:v>
                </c:pt>
                <c:pt idx="1536">
                  <c:v>-17.877015</c:v>
                </c:pt>
                <c:pt idx="1537">
                  <c:v>-17.969649</c:v>
                </c:pt>
                <c:pt idx="1538">
                  <c:v>-18.065476</c:v>
                </c:pt>
                <c:pt idx="1539">
                  <c:v>-18.164428000000001</c:v>
                </c:pt>
                <c:pt idx="1540">
                  <c:v>-18.266393000000001</c:v>
                </c:pt>
                <c:pt idx="1541">
                  <c:v>-18.371216999999998</c:v>
                </c:pt>
                <c:pt idx="1542">
                  <c:v>-18.47871</c:v>
                </c:pt>
                <c:pt idx="1543">
                  <c:v>-18.588652</c:v>
                </c:pt>
                <c:pt idx="1544">
                  <c:v>-18.700799</c:v>
                </c:pt>
                <c:pt idx="1545">
                  <c:v>-18.814889999999998</c:v>
                </c:pt>
                <c:pt idx="1546">
                  <c:v>-18.930648999999999</c:v>
                </c:pt>
                <c:pt idx="1547">
                  <c:v>-19.047795000000001</c:v>
                </c:pt>
                <c:pt idx="1548">
                  <c:v>-19.166042999999998</c:v>
                </c:pt>
                <c:pt idx="1549">
                  <c:v>-19.285108999999999</c:v>
                </c:pt>
                <c:pt idx="1550">
                  <c:v>-19.404705999999997</c:v>
                </c:pt>
                <c:pt idx="1551">
                  <c:v>-19.524546999999998</c:v>
                </c:pt>
                <c:pt idx="1552">
                  <c:v>-19.644342999999999</c:v>
                </c:pt>
                <c:pt idx="1553">
                  <c:v>-19.763805999999999</c:v>
                </c:pt>
                <c:pt idx="1554">
                  <c:v>-19.882645</c:v>
                </c:pt>
                <c:pt idx="1555">
                  <c:v>-20.000566999999997</c:v>
                </c:pt>
                <c:pt idx="1556">
                  <c:v>-20.117277999999999</c:v>
                </c:pt>
                <c:pt idx="1557">
                  <c:v>-20.232476999999999</c:v>
                </c:pt>
                <c:pt idx="1558">
                  <c:v>-20.345860999999999</c:v>
                </c:pt>
                <c:pt idx="1559">
                  <c:v>-20.457127</c:v>
                </c:pt>
                <c:pt idx="1560">
                  <c:v>-20.565973</c:v>
                </c:pt>
                <c:pt idx="1561">
                  <c:v>-20.672105000000002</c:v>
                </c:pt>
                <c:pt idx="1562">
                  <c:v>-20.775237999999998</c:v>
                </c:pt>
                <c:pt idx="1563">
                  <c:v>-20.875107</c:v>
                </c:pt>
                <c:pt idx="1564">
                  <c:v>-20.971473</c:v>
                </c:pt>
                <c:pt idx="1565">
                  <c:v>-21.064129000000001</c:v>
                </c:pt>
                <c:pt idx="1566">
                  <c:v>-21.152908</c:v>
                </c:pt>
                <c:pt idx="1567">
                  <c:v>-21.237690999999998</c:v>
                </c:pt>
                <c:pt idx="1568">
                  <c:v>-21.318407000000001</c:v>
                </c:pt>
                <c:pt idx="1569">
                  <c:v>-21.395035</c:v>
                </c:pt>
                <c:pt idx="1570">
                  <c:v>-21.467607000000001</c:v>
                </c:pt>
                <c:pt idx="1571">
                  <c:v>-21.536203</c:v>
                </c:pt>
                <c:pt idx="1572">
                  <c:v>-21.600949</c:v>
                </c:pt>
                <c:pt idx="1573">
                  <c:v>-21.662013999999999</c:v>
                </c:pt>
                <c:pt idx="1574">
                  <c:v>-21.7196</c:v>
                </c:pt>
                <c:pt idx="1575">
                  <c:v>-21.773936999999997</c:v>
                </c:pt>
                <c:pt idx="1576">
                  <c:v>-21.825274999999998</c:v>
                </c:pt>
                <c:pt idx="1577">
                  <c:v>-21.873878999999999</c:v>
                </c:pt>
                <c:pt idx="1578">
                  <c:v>-21.920013999999998</c:v>
                </c:pt>
                <c:pt idx="1579">
                  <c:v>-21.963951999999999</c:v>
                </c:pt>
                <c:pt idx="1580">
                  <c:v>-22.005956999999999</c:v>
                </c:pt>
                <c:pt idx="1581">
                  <c:v>-22.046292999999999</c:v>
                </c:pt>
                <c:pt idx="1582">
                  <c:v>-22.085218000000001</c:v>
                </c:pt>
                <c:pt idx="1583">
                  <c:v>-22.122987000000002</c:v>
                </c:pt>
                <c:pt idx="1584">
                  <c:v>-22.159851</c:v>
                </c:pt>
                <c:pt idx="1585">
                  <c:v>-22.196057000000003</c:v>
                </c:pt>
                <c:pt idx="1586">
                  <c:v>-22.231849999999998</c:v>
                </c:pt>
                <c:pt idx="1587">
                  <c:v>-22.267475999999998</c:v>
                </c:pt>
                <c:pt idx="1588">
                  <c:v>-22.303176999999998</c:v>
                </c:pt>
                <c:pt idx="1589">
                  <c:v>-22.339198</c:v>
                </c:pt>
                <c:pt idx="1590">
                  <c:v>-22.375777999999997</c:v>
                </c:pt>
                <c:pt idx="1591">
                  <c:v>-22.413153000000001</c:v>
                </c:pt>
                <c:pt idx="1592">
                  <c:v>-22.451550999999998</c:v>
                </c:pt>
                <c:pt idx="1593">
                  <c:v>-22.491192999999999</c:v>
                </c:pt>
                <c:pt idx="1594">
                  <c:v>-22.532281000000001</c:v>
                </c:pt>
                <c:pt idx="1595">
                  <c:v>-22.574998999999998</c:v>
                </c:pt>
                <c:pt idx="1596">
                  <c:v>-22.619501</c:v>
                </c:pt>
                <c:pt idx="1597">
                  <c:v>-22.665911999999999</c:v>
                </c:pt>
                <c:pt idx="1598">
                  <c:v>-22.714319</c:v>
                </c:pt>
                <c:pt idx="1599">
                  <c:v>-22.764772000000001</c:v>
                </c:pt>
                <c:pt idx="1600">
                  <c:v>-22.817281999999999</c:v>
                </c:pt>
                <c:pt idx="1601">
                  <c:v>-22.871820999999997</c:v>
                </c:pt>
                <c:pt idx="1602">
                  <c:v>-22.928323999999996</c:v>
                </c:pt>
                <c:pt idx="1603">
                  <c:v>-22.986688999999998</c:v>
                </c:pt>
                <c:pt idx="1604">
                  <c:v>-23.046779999999998</c:v>
                </c:pt>
                <c:pt idx="1605">
                  <c:v>-23.108436999999999</c:v>
                </c:pt>
                <c:pt idx="1606">
                  <c:v>-23.171472000000001</c:v>
                </c:pt>
                <c:pt idx="1607">
                  <c:v>-23.235686000000001</c:v>
                </c:pt>
                <c:pt idx="1608">
                  <c:v>-23.300865999999999</c:v>
                </c:pt>
                <c:pt idx="1609">
                  <c:v>-23.366796000000001</c:v>
                </c:pt>
                <c:pt idx="1610">
                  <c:v>-23.433257000000001</c:v>
                </c:pt>
                <c:pt idx="1611">
                  <c:v>-23.500032000000001</c:v>
                </c:pt>
                <c:pt idx="1612">
                  <c:v>-23.566906000000003</c:v>
                </c:pt>
                <c:pt idx="1613">
                  <c:v>-23.633668</c:v>
                </c:pt>
                <c:pt idx="1614">
                  <c:v>-23.700109999999999</c:v>
                </c:pt>
                <c:pt idx="1615">
                  <c:v>-23.766026999999998</c:v>
                </c:pt>
                <c:pt idx="1616">
                  <c:v>-23.831213999999999</c:v>
                </c:pt>
                <c:pt idx="1617">
                  <c:v>-23.895465999999999</c:v>
                </c:pt>
                <c:pt idx="1618">
                  <c:v>-23.958577999999999</c:v>
                </c:pt>
                <c:pt idx="1619">
                  <c:v>-24.020339999999997</c:v>
                </c:pt>
                <c:pt idx="1620">
                  <c:v>-24.080542000000001</c:v>
                </c:pt>
                <c:pt idx="1621">
                  <c:v>-24.138970999999998</c:v>
                </c:pt>
                <c:pt idx="1622">
                  <c:v>-24.195413000000002</c:v>
                </c:pt>
                <c:pt idx="1623">
                  <c:v>-24.249654</c:v>
                </c:pt>
                <c:pt idx="1624">
                  <c:v>-24.301484000000002</c:v>
                </c:pt>
                <c:pt idx="1625">
                  <c:v>-24.350704</c:v>
                </c:pt>
                <c:pt idx="1626">
                  <c:v>-24.397127000000001</c:v>
                </c:pt>
                <c:pt idx="1627">
                  <c:v>-24.440587000000001</c:v>
                </c:pt>
                <c:pt idx="1628">
                  <c:v>-24.480943999999997</c:v>
                </c:pt>
                <c:pt idx="1629">
                  <c:v>-24.518091999999999</c:v>
                </c:pt>
                <c:pt idx="1630">
                  <c:v>-24.551958999999997</c:v>
                </c:pt>
                <c:pt idx="1631">
                  <c:v>-24.582514</c:v>
                </c:pt>
                <c:pt idx="1632">
                  <c:v>-24.609766</c:v>
                </c:pt>
                <c:pt idx="1633">
                  <c:v>-24.633765</c:v>
                </c:pt>
                <c:pt idx="1634">
                  <c:v>-24.654605</c:v>
                </c:pt>
                <c:pt idx="1635">
                  <c:v>-24.672414</c:v>
                </c:pt>
                <c:pt idx="1636">
                  <c:v>-24.687359999999998</c:v>
                </c:pt>
                <c:pt idx="1637">
                  <c:v>-24.699635999999998</c:v>
                </c:pt>
                <c:pt idx="1638">
                  <c:v>-24.709461000000001</c:v>
                </c:pt>
                <c:pt idx="1639">
                  <c:v>-24.717071000000001</c:v>
                </c:pt>
                <c:pt idx="1640">
                  <c:v>-24.722711</c:v>
                </c:pt>
                <c:pt idx="1641">
                  <c:v>-24.726635999999999</c:v>
                </c:pt>
                <c:pt idx="1642">
                  <c:v>-24.729101999999997</c:v>
                </c:pt>
                <c:pt idx="1643">
                  <c:v>-24.730362999999997</c:v>
                </c:pt>
                <c:pt idx="1644">
                  <c:v>-24.730675999999999</c:v>
                </c:pt>
                <c:pt idx="1645">
                  <c:v>-24.730291999999999</c:v>
                </c:pt>
                <c:pt idx="1646">
                  <c:v>-24.729458999999999</c:v>
                </c:pt>
                <c:pt idx="1647">
                  <c:v>-24.728425999999999</c:v>
                </c:pt>
                <c:pt idx="1648">
                  <c:v>-24.727439</c:v>
                </c:pt>
                <c:pt idx="1649">
                  <c:v>-24.726745999999999</c:v>
                </c:pt>
                <c:pt idx="1650">
                  <c:v>-24.726592</c:v>
                </c:pt>
                <c:pt idx="1651">
                  <c:v>-24.727222000000001</c:v>
                </c:pt>
                <c:pt idx="1652">
                  <c:v>-24.728881000000001</c:v>
                </c:pt>
                <c:pt idx="1653">
                  <c:v>-24.731813000000002</c:v>
                </c:pt>
                <c:pt idx="1654">
                  <c:v>-24.736257999999999</c:v>
                </c:pt>
                <c:pt idx="1655">
                  <c:v>-24.742454000000002</c:v>
                </c:pt>
                <c:pt idx="1656">
                  <c:v>-24.750622999999997</c:v>
                </c:pt>
                <c:pt idx="1657">
                  <c:v>-24.760973999999997</c:v>
                </c:pt>
                <c:pt idx="1658">
                  <c:v>-24.773689999999998</c:v>
                </c:pt>
                <c:pt idx="1659">
                  <c:v>-24.788930999999998</c:v>
                </c:pt>
                <c:pt idx="1660">
                  <c:v>-24.806819999999998</c:v>
                </c:pt>
                <c:pt idx="1661">
                  <c:v>-24.827444999999997</c:v>
                </c:pt>
                <c:pt idx="1662">
                  <c:v>-24.850853000000001</c:v>
                </c:pt>
                <c:pt idx="1663">
                  <c:v>-24.877051000000002</c:v>
                </c:pt>
                <c:pt idx="1664">
                  <c:v>-24.906003999999999</c:v>
                </c:pt>
                <c:pt idx="1665">
                  <c:v>-24.937636000000001</c:v>
                </c:pt>
                <c:pt idx="1666">
                  <c:v>-24.971834999999999</c:v>
                </c:pt>
                <c:pt idx="1667">
                  <c:v>-25.008457</c:v>
                </c:pt>
                <c:pt idx="1668">
                  <c:v>-25.047329000000001</c:v>
                </c:pt>
                <c:pt idx="1669">
                  <c:v>-25.088256999999999</c:v>
                </c:pt>
                <c:pt idx="1670">
                  <c:v>-25.131034999999997</c:v>
                </c:pt>
                <c:pt idx="1671">
                  <c:v>-25.175445999999997</c:v>
                </c:pt>
                <c:pt idx="1672">
                  <c:v>-25.221264999999999</c:v>
                </c:pt>
                <c:pt idx="1673">
                  <c:v>-25.268272</c:v>
                </c:pt>
                <c:pt idx="1674">
                  <c:v>-25.316243999999998</c:v>
                </c:pt>
                <c:pt idx="1675">
                  <c:v>-25.364962999999999</c:v>
                </c:pt>
                <c:pt idx="1676">
                  <c:v>-25.414217999999998</c:v>
                </c:pt>
                <c:pt idx="1677">
                  <c:v>-25.463799999999999</c:v>
                </c:pt>
                <c:pt idx="1678">
                  <c:v>-25.513504000000001</c:v>
                </c:pt>
                <c:pt idx="1679">
                  <c:v>-25.563130000000001</c:v>
                </c:pt>
                <c:pt idx="1680">
                  <c:v>-25.612481000000002</c:v>
                </c:pt>
                <c:pt idx="1681">
                  <c:v>-25.661363000000001</c:v>
                </c:pt>
                <c:pt idx="1682">
                  <c:v>-25.709584</c:v>
                </c:pt>
                <c:pt idx="1683">
                  <c:v>-25.756951999999998</c:v>
                </c:pt>
                <c:pt idx="1684">
                  <c:v>-25.803278999999996</c:v>
                </c:pt>
                <c:pt idx="1685">
                  <c:v>-25.848381999999997</c:v>
                </c:pt>
                <c:pt idx="1686">
                  <c:v>-25.892081999999998</c:v>
                </c:pt>
                <c:pt idx="1687">
                  <c:v>-25.934211999999999</c:v>
                </c:pt>
                <c:pt idx="1688">
                  <c:v>-25.974616999999999</c:v>
                </c:pt>
                <c:pt idx="1689">
                  <c:v>-26.013162999999999</c:v>
                </c:pt>
                <c:pt idx="1690">
                  <c:v>-26.049737</c:v>
                </c:pt>
                <c:pt idx="1691">
                  <c:v>-26.084253</c:v>
                </c:pt>
                <c:pt idx="1692">
                  <c:v>-26.116652000000002</c:v>
                </c:pt>
                <c:pt idx="1693">
                  <c:v>-26.146909000000001</c:v>
                </c:pt>
                <c:pt idx="1694">
                  <c:v>-26.175031000000001</c:v>
                </c:pt>
                <c:pt idx="1695">
                  <c:v>-26.201056000000001</c:v>
                </c:pt>
                <c:pt idx="1696">
                  <c:v>-26.225056000000002</c:v>
                </c:pt>
                <c:pt idx="1697">
                  <c:v>-26.247133999999999</c:v>
                </c:pt>
                <c:pt idx="1698">
                  <c:v>-26.267419999999998</c:v>
                </c:pt>
                <c:pt idx="1699">
                  <c:v>-26.286069999999999</c:v>
                </c:pt>
                <c:pt idx="1700">
                  <c:v>-26.303263999999999</c:v>
                </c:pt>
                <c:pt idx="1701">
                  <c:v>-26.319198</c:v>
                </c:pt>
                <c:pt idx="1702">
                  <c:v>-26.334083</c:v>
                </c:pt>
                <c:pt idx="1703">
                  <c:v>-26.348140999999998</c:v>
                </c:pt>
                <c:pt idx="1704">
                  <c:v>-26.361599999999999</c:v>
                </c:pt>
                <c:pt idx="1705">
                  <c:v>-26.374690999999999</c:v>
                </c:pt>
                <c:pt idx="1706">
                  <c:v>-26.387647999999999</c:v>
                </c:pt>
                <c:pt idx="1707">
                  <c:v>-26.400707000000001</c:v>
                </c:pt>
                <c:pt idx="1708">
                  <c:v>-26.414102</c:v>
                </c:pt>
                <c:pt idx="1709">
                  <c:v>-26.428070000000002</c:v>
                </c:pt>
                <c:pt idx="1710">
                  <c:v>-26.442846000000003</c:v>
                </c:pt>
                <c:pt idx="1711">
                  <c:v>-26.458667999999996</c:v>
                </c:pt>
                <c:pt idx="1712">
                  <c:v>-26.475777999999998</c:v>
                </c:pt>
                <c:pt idx="1713">
                  <c:v>-26.494415999999998</c:v>
                </c:pt>
                <c:pt idx="1714">
                  <c:v>-26.514827999999998</c:v>
                </c:pt>
                <c:pt idx="1715">
                  <c:v>-26.537256999999997</c:v>
                </c:pt>
                <c:pt idx="1716">
                  <c:v>-26.56195</c:v>
                </c:pt>
                <c:pt idx="1717">
                  <c:v>-26.589148000000002</c:v>
                </c:pt>
                <c:pt idx="1718">
                  <c:v>-26.61909</c:v>
                </c:pt>
                <c:pt idx="1719">
                  <c:v>-26.652002</c:v>
                </c:pt>
                <c:pt idx="1720">
                  <c:v>-26.688094</c:v>
                </c:pt>
                <c:pt idx="1721">
                  <c:v>-26.727551999999999</c:v>
                </c:pt>
                <c:pt idx="1722">
                  <c:v>-26.770527999999999</c:v>
                </c:pt>
                <c:pt idx="1723">
                  <c:v>-26.817140000000002</c:v>
                </c:pt>
                <c:pt idx="1724">
                  <c:v>-26.867460000000001</c:v>
                </c:pt>
                <c:pt idx="1725">
                  <c:v>-26.921515999999997</c:v>
                </c:pt>
                <c:pt idx="1726">
                  <c:v>-26.979285999999998</c:v>
                </c:pt>
                <c:pt idx="1727">
                  <c:v>-27.040697999999999</c:v>
                </c:pt>
                <c:pt idx="1728">
                  <c:v>-27.105632</c:v>
                </c:pt>
                <c:pt idx="1729">
                  <c:v>-27.173924</c:v>
                </c:pt>
                <c:pt idx="1730">
                  <c:v>-27.245365</c:v>
                </c:pt>
                <c:pt idx="1731">
                  <c:v>-27.319710000000001</c:v>
                </c:pt>
                <c:pt idx="1732">
                  <c:v>-27.396687999999997</c:v>
                </c:pt>
                <c:pt idx="1733">
                  <c:v>-27.476002999999999</c:v>
                </c:pt>
                <c:pt idx="1734">
                  <c:v>-27.557349000000002</c:v>
                </c:pt>
                <c:pt idx="1735">
                  <c:v>-27.640408000000001</c:v>
                </c:pt>
                <c:pt idx="1736">
                  <c:v>-27.724861000000001</c:v>
                </c:pt>
                <c:pt idx="1737">
                  <c:v>-27.810386000000001</c:v>
                </c:pt>
                <c:pt idx="1738">
                  <c:v>-27.896668000000002</c:v>
                </c:pt>
                <c:pt idx="1739">
                  <c:v>-27.98339</c:v>
                </c:pt>
                <c:pt idx="1740">
                  <c:v>-28.070243999999999</c:v>
                </c:pt>
                <c:pt idx="1741">
                  <c:v>-28.156921999999998</c:v>
                </c:pt>
                <c:pt idx="1742">
                  <c:v>-28.243116000000001</c:v>
                </c:pt>
                <c:pt idx="1743">
                  <c:v>-28.328522999999997</c:v>
                </c:pt>
                <c:pt idx="1744">
                  <c:v>-28.412841</c:v>
                </c:pt>
                <c:pt idx="1745">
                  <c:v>-28.495773</c:v>
                </c:pt>
                <c:pt idx="1746">
                  <c:v>-28.577021999999999</c:v>
                </c:pt>
                <c:pt idx="1747">
                  <c:v>-28.656296000000001</c:v>
                </c:pt>
                <c:pt idx="1748">
                  <c:v>-28.733302999999999</c:v>
                </c:pt>
                <c:pt idx="1749">
                  <c:v>-28.807763999999999</c:v>
                </c:pt>
                <c:pt idx="1750">
                  <c:v>-28.87941</c:v>
                </c:pt>
                <c:pt idx="1751">
                  <c:v>-28.947991999999999</c:v>
                </c:pt>
                <c:pt idx="1752">
                  <c:v>-29.013284999999996</c:v>
                </c:pt>
                <c:pt idx="1753">
                  <c:v>-29.075094999999997</c:v>
                </c:pt>
                <c:pt idx="1754">
                  <c:v>-29.133264999999998</c:v>
                </c:pt>
                <c:pt idx="1755">
                  <c:v>-29.187676999999997</c:v>
                </c:pt>
                <c:pt idx="1756">
                  <c:v>-29.238263999999997</c:v>
                </c:pt>
                <c:pt idx="1757">
                  <c:v>-29.285001999999999</c:v>
                </c:pt>
                <c:pt idx="1758">
                  <c:v>-29.327914999999997</c:v>
                </c:pt>
                <c:pt idx="1759">
                  <c:v>-29.367073999999999</c:v>
                </c:pt>
                <c:pt idx="1760">
                  <c:v>-29.402594000000001</c:v>
                </c:pt>
                <c:pt idx="1761">
                  <c:v>-29.434628</c:v>
                </c:pt>
                <c:pt idx="1762">
                  <c:v>-29.463362</c:v>
                </c:pt>
                <c:pt idx="1763">
                  <c:v>-29.489008999999999</c:v>
                </c:pt>
                <c:pt idx="1764">
                  <c:v>-29.511801000000002</c:v>
                </c:pt>
                <c:pt idx="1765">
                  <c:v>-29.531986</c:v>
                </c:pt>
                <c:pt idx="1766">
                  <c:v>-29.549817999999998</c:v>
                </c:pt>
                <c:pt idx="1767">
                  <c:v>-29.565558999999997</c:v>
                </c:pt>
                <c:pt idx="1768">
                  <c:v>-29.579467999999999</c:v>
                </c:pt>
                <c:pt idx="1769">
                  <c:v>-29.591800999999997</c:v>
                </c:pt>
                <c:pt idx="1770">
                  <c:v>-29.602816999999998</c:v>
                </c:pt>
                <c:pt idx="1771">
                  <c:v>-29.612769999999998</c:v>
                </c:pt>
                <c:pt idx="1772">
                  <c:v>-29.621915999999999</c:v>
                </c:pt>
                <c:pt idx="1773">
                  <c:v>-29.630507999999999</c:v>
                </c:pt>
                <c:pt idx="1774">
                  <c:v>-29.6388</c:v>
                </c:pt>
                <c:pt idx="1775">
                  <c:v>-29.647047000000001</c:v>
                </c:pt>
                <c:pt idx="1776">
                  <c:v>-29.655507</c:v>
                </c:pt>
                <c:pt idx="1777">
                  <c:v>-29.664439999999999</c:v>
                </c:pt>
                <c:pt idx="1778">
                  <c:v>-29.674106999999999</c:v>
                </c:pt>
                <c:pt idx="1779">
                  <c:v>-29.68477</c:v>
                </c:pt>
                <c:pt idx="1780">
                  <c:v>-29.696683999999998</c:v>
                </c:pt>
                <c:pt idx="1781">
                  <c:v>-29.710101999999999</c:v>
                </c:pt>
                <c:pt idx="1782">
                  <c:v>-29.725265</c:v>
                </c:pt>
                <c:pt idx="1783">
                  <c:v>-29.742399999999996</c:v>
                </c:pt>
                <c:pt idx="1784">
                  <c:v>-29.761713999999998</c:v>
                </c:pt>
                <c:pt idx="1785">
                  <c:v>-29.783386999999998</c:v>
                </c:pt>
                <c:pt idx="1786">
                  <c:v>-29.807566999999999</c:v>
                </c:pt>
                <c:pt idx="1787">
                  <c:v>-29.834367999999998</c:v>
                </c:pt>
                <c:pt idx="1788">
                  <c:v>-29.863866000000002</c:v>
                </c:pt>
                <c:pt idx="1789">
                  <c:v>-29.896099</c:v>
                </c:pt>
                <c:pt idx="1790">
                  <c:v>-29.931066000000001</c:v>
                </c:pt>
                <c:pt idx="1791">
                  <c:v>-29.968729</c:v>
                </c:pt>
                <c:pt idx="1792">
                  <c:v>-30.009014000000001</c:v>
                </c:pt>
                <c:pt idx="1793">
                  <c:v>-30.051813000000003</c:v>
                </c:pt>
                <c:pt idx="1794">
                  <c:v>-30.096990999999996</c:v>
                </c:pt>
                <c:pt idx="1795">
                  <c:v>-30.144389999999998</c:v>
                </c:pt>
                <c:pt idx="1796">
                  <c:v>-30.193832</c:v>
                </c:pt>
                <c:pt idx="1797">
                  <c:v>-30.245131000000001</c:v>
                </c:pt>
                <c:pt idx="1798">
                  <c:v>-30.298090999999999</c:v>
                </c:pt>
                <c:pt idx="1799">
                  <c:v>-30.352515</c:v>
                </c:pt>
                <c:pt idx="1800">
                  <c:v>-30.408197999999999</c:v>
                </c:pt>
                <c:pt idx="1801">
                  <c:v>-30.464935000000001</c:v>
                </c:pt>
                <c:pt idx="1802">
                  <c:v>-30.522518999999999</c:v>
                </c:pt>
                <c:pt idx="1803">
                  <c:v>-30.580742000000001</c:v>
                </c:pt>
                <c:pt idx="1804">
                  <c:v>-30.639397000000002</c:v>
                </c:pt>
                <c:pt idx="1805">
                  <c:v>-30.698270000000001</c:v>
                </c:pt>
                <c:pt idx="1806">
                  <c:v>-30.757145999999999</c:v>
                </c:pt>
                <c:pt idx="1807">
                  <c:v>-30.815803000000002</c:v>
                </c:pt>
                <c:pt idx="1808">
                  <c:v>-30.874015</c:v>
                </c:pt>
                <c:pt idx="1809">
                  <c:v>-30.931553999999998</c:v>
                </c:pt>
                <c:pt idx="1810">
                  <c:v>-30.988191999999998</c:v>
                </c:pt>
                <c:pt idx="1811">
                  <c:v>-31.043698999999997</c:v>
                </c:pt>
                <c:pt idx="1812">
                  <c:v>-31.097850999999999</c:v>
                </c:pt>
                <c:pt idx="1813">
                  <c:v>-31.150430999999998</c:v>
                </c:pt>
                <c:pt idx="1814">
                  <c:v>-31.201238</c:v>
                </c:pt>
                <c:pt idx="1815">
                  <c:v>-31.250090999999998</c:v>
                </c:pt>
                <c:pt idx="1816">
                  <c:v>-31.296832000000002</c:v>
                </c:pt>
                <c:pt idx="1817">
                  <c:v>-31.341335999999998</c:v>
                </c:pt>
                <c:pt idx="1818">
                  <c:v>-31.383514999999999</c:v>
                </c:pt>
                <c:pt idx="1819">
                  <c:v>-31.423315000000002</c:v>
                </c:pt>
                <c:pt idx="1820">
                  <c:v>-31.460725</c:v>
                </c:pt>
                <c:pt idx="1821">
                  <c:v>-31.495775000000002</c:v>
                </c:pt>
                <c:pt idx="1822">
                  <c:v>-31.528535999999999</c:v>
                </c:pt>
                <c:pt idx="1823">
                  <c:v>-31.559115999999996</c:v>
                </c:pt>
                <c:pt idx="1824">
                  <c:v>-31.58766</c:v>
                </c:pt>
                <c:pt idx="1825">
                  <c:v>-31.614348999999997</c:v>
                </c:pt>
                <c:pt idx="1826">
                  <c:v>-31.639384999999997</c:v>
                </c:pt>
                <c:pt idx="1827">
                  <c:v>-31.662993</c:v>
                </c:pt>
                <c:pt idx="1828">
                  <c:v>-31.685410999999998</c:v>
                </c:pt>
                <c:pt idx="1829">
                  <c:v>-31.706882999999998</c:v>
                </c:pt>
                <c:pt idx="1830">
                  <c:v>-31.727660999999998</c:v>
                </c:pt>
                <c:pt idx="1831">
                  <c:v>-31.747997999999999</c:v>
                </c:pt>
                <c:pt idx="1832">
                  <c:v>-31.768146000000002</c:v>
                </c:pt>
                <c:pt idx="1833">
                  <c:v>-31.788355000000003</c:v>
                </c:pt>
                <c:pt idx="1834">
                  <c:v>-31.808869999999999</c:v>
                </c:pt>
                <c:pt idx="1835">
                  <c:v>-31.829935999999996</c:v>
                </c:pt>
                <c:pt idx="1836">
                  <c:v>-31.851792999999997</c:v>
                </c:pt>
                <c:pt idx="1837">
                  <c:v>-31.874678999999997</c:v>
                </c:pt>
                <c:pt idx="1838">
                  <c:v>-31.898829999999997</c:v>
                </c:pt>
                <c:pt idx="1839">
                  <c:v>-31.924478999999998</c:v>
                </c:pt>
                <c:pt idx="1840">
                  <c:v>-31.951857999999998</c:v>
                </c:pt>
                <c:pt idx="1841">
                  <c:v>-31.981192999999998</c:v>
                </c:pt>
                <c:pt idx="1842">
                  <c:v>-32.012706000000001</c:v>
                </c:pt>
                <c:pt idx="1843">
                  <c:v>-32.046608999999997</c:v>
                </c:pt>
                <c:pt idx="1844">
                  <c:v>-32.083103999999999</c:v>
                </c:pt>
                <c:pt idx="1845">
                  <c:v>-32.122377</c:v>
                </c:pt>
                <c:pt idx="1846">
                  <c:v>-32.164590000000004</c:v>
                </c:pt>
                <c:pt idx="1847">
                  <c:v>-32.209879999999998</c:v>
                </c:pt>
                <c:pt idx="1848">
                  <c:v>-32.258355000000002</c:v>
                </c:pt>
                <c:pt idx="1849">
                  <c:v>-32.310086999999996</c:v>
                </c:pt>
                <c:pt idx="1850">
                  <c:v>-32.365113999999998</c:v>
                </c:pt>
                <c:pt idx="1851">
                  <c:v>-32.423431999999998</c:v>
                </c:pt>
                <c:pt idx="1852">
                  <c:v>-32.484999999999999</c:v>
                </c:pt>
                <c:pt idx="1853">
                  <c:v>-32.54974</c:v>
                </c:pt>
                <c:pt idx="1854">
                  <c:v>-32.617537999999996</c:v>
                </c:pt>
                <c:pt idx="1855">
                  <c:v>-32.688245000000002</c:v>
                </c:pt>
                <c:pt idx="1856">
                  <c:v>-32.761684000000002</c:v>
                </c:pt>
                <c:pt idx="1857">
                  <c:v>-32.837649999999996</c:v>
                </c:pt>
                <c:pt idx="1858">
                  <c:v>-32.915922000000002</c:v>
                </c:pt>
                <c:pt idx="1859">
                  <c:v>-32.996262000000002</c:v>
                </c:pt>
                <c:pt idx="1860">
                  <c:v>-33.078423999999998</c:v>
                </c:pt>
                <c:pt idx="1861">
                  <c:v>-33.162153000000004</c:v>
                </c:pt>
                <c:pt idx="1862">
                  <c:v>-33.247191999999998</c:v>
                </c:pt>
                <c:pt idx="1863">
                  <c:v>-33.333286999999999</c:v>
                </c:pt>
                <c:pt idx="1864">
                  <c:v>-33.420182999999994</c:v>
                </c:pt>
                <c:pt idx="1865">
                  <c:v>-33.507622999999995</c:v>
                </c:pt>
                <c:pt idx="1866">
                  <c:v>-33.595354</c:v>
                </c:pt>
                <c:pt idx="1867">
                  <c:v>-33.683122999999995</c:v>
                </c:pt>
                <c:pt idx="1868">
                  <c:v>-33.770676000000002</c:v>
                </c:pt>
                <c:pt idx="1869">
                  <c:v>-33.857759999999999</c:v>
                </c:pt>
                <c:pt idx="1870">
                  <c:v>-33.944119999999998</c:v>
                </c:pt>
                <c:pt idx="1871">
                  <c:v>-34.029499000000001</c:v>
                </c:pt>
                <c:pt idx="1872">
                  <c:v>-34.113638999999999</c:v>
                </c:pt>
                <c:pt idx="1873">
                  <c:v>-34.196283000000001</c:v>
                </c:pt>
                <c:pt idx="1874">
                  <c:v>-34.277174000000002</c:v>
                </c:pt>
                <c:pt idx="1875">
                  <c:v>-34.356060999999997</c:v>
                </c:pt>
                <c:pt idx="1876">
                  <c:v>-34.432701000000002</c:v>
                </c:pt>
                <c:pt idx="1877">
                  <c:v>-34.506869999999999</c:v>
                </c:pt>
                <c:pt idx="1878">
                  <c:v>-34.578364000000001</c:v>
                </c:pt>
                <c:pt idx="1879">
                  <c:v>-34.647011999999997</c:v>
                </c:pt>
                <c:pt idx="1880">
                  <c:v>-34.712674999999997</c:v>
                </c:pt>
                <c:pt idx="1881">
                  <c:v>-34.775255999999999</c:v>
                </c:pt>
                <c:pt idx="1882">
                  <c:v>-34.834699999999998</c:v>
                </c:pt>
                <c:pt idx="1883">
                  <c:v>-34.890999999999998</c:v>
                </c:pt>
                <c:pt idx="1884">
                  <c:v>-34.944193999999996</c:v>
                </c:pt>
                <c:pt idx="1885">
                  <c:v>-34.994368000000001</c:v>
                </c:pt>
                <c:pt idx="1886">
                  <c:v>-35.041649999999997</c:v>
                </c:pt>
                <c:pt idx="1887">
                  <c:v>-35.086207999999999</c:v>
                </c:pt>
                <c:pt idx="1888">
                  <c:v>-35.128245</c:v>
                </c:pt>
                <c:pt idx="1889">
                  <c:v>-35.167994</c:v>
                </c:pt>
                <c:pt idx="1890">
                  <c:v>-35.205708000000001</c:v>
                </c:pt>
                <c:pt idx="1891">
                  <c:v>-35.241658999999999</c:v>
                </c:pt>
                <c:pt idx="1892">
                  <c:v>-35.276125</c:v>
                </c:pt>
                <c:pt idx="1893">
                  <c:v>-35.309393999999998</c:v>
                </c:pt>
                <c:pt idx="1894">
                  <c:v>-35.341754999999999</c:v>
                </c:pt>
                <c:pt idx="1895">
                  <c:v>-35.3735</c:v>
                </c:pt>
                <c:pt idx="1896">
                  <c:v>-35.404922999999997</c:v>
                </c:pt>
                <c:pt idx="1897">
                  <c:v>-35.436315999999998</c:v>
                </c:pt>
                <c:pt idx="1898">
                  <c:v>-35.467976999999998</c:v>
                </c:pt>
                <c:pt idx="1899">
                  <c:v>-35.500202000000002</c:v>
                </c:pt>
                <c:pt idx="1900">
                  <c:v>-35.533292000000003</c:v>
                </c:pt>
                <c:pt idx="1901">
                  <c:v>-35.567549</c:v>
                </c:pt>
                <c:pt idx="1902">
                  <c:v>-35.603281000000003</c:v>
                </c:pt>
                <c:pt idx="1903">
                  <c:v>-35.640799000000001</c:v>
                </c:pt>
                <c:pt idx="1904">
                  <c:v>-35.680416000000001</c:v>
                </c:pt>
                <c:pt idx="1905">
                  <c:v>-35.722442000000001</c:v>
                </c:pt>
                <c:pt idx="1906">
                  <c:v>-35.767184999999998</c:v>
                </c:pt>
                <c:pt idx="1907">
                  <c:v>-35.814938999999995</c:v>
                </c:pt>
                <c:pt idx="1908">
                  <c:v>-35.865982000000002</c:v>
                </c:pt>
                <c:pt idx="1909">
                  <c:v>-35.920566000000001</c:v>
                </c:pt>
                <c:pt idx="1910">
                  <c:v>-35.978907999999997</c:v>
                </c:pt>
                <c:pt idx="1911">
                  <c:v>-36.041185999999996</c:v>
                </c:pt>
                <c:pt idx="1912">
                  <c:v>-36.107526999999997</c:v>
                </c:pt>
                <c:pt idx="1913">
                  <c:v>-36.17801</c:v>
                </c:pt>
                <c:pt idx="1914">
                  <c:v>-36.252657999999997</c:v>
                </c:pt>
                <c:pt idx="1915">
                  <c:v>-36.331440999999998</c:v>
                </c:pt>
                <c:pt idx="1916">
                  <c:v>-36.414276000000001</c:v>
                </c:pt>
                <c:pt idx="1917">
                  <c:v>-36.501029000000003</c:v>
                </c:pt>
                <c:pt idx="1918">
                  <c:v>-36.591524999999997</c:v>
                </c:pt>
                <c:pt idx="1919">
                  <c:v>-36.685548999999995</c:v>
                </c:pt>
                <c:pt idx="1920">
                  <c:v>-36.782851999999998</c:v>
                </c:pt>
                <c:pt idx="1921">
                  <c:v>-36.883164999999998</c:v>
                </c:pt>
                <c:pt idx="1922">
                  <c:v>-36.986204999999998</c:v>
                </c:pt>
                <c:pt idx="1923">
                  <c:v>-37.091678999999999</c:v>
                </c:pt>
                <c:pt idx="1924">
                  <c:v>-37.199289</c:v>
                </c:pt>
                <c:pt idx="1925">
                  <c:v>-37.30874</c:v>
                </c:pt>
                <c:pt idx="1926">
                  <c:v>-37.419739</c:v>
                </c:pt>
                <c:pt idx="1927">
                  <c:v>-37.531997000000004</c:v>
                </c:pt>
                <c:pt idx="1928">
                  <c:v>-37.645228000000003</c:v>
                </c:pt>
                <c:pt idx="1929">
                  <c:v>-37.759151000000003</c:v>
                </c:pt>
                <c:pt idx="1930">
                  <c:v>-37.873488000000002</c:v>
                </c:pt>
                <c:pt idx="1931">
                  <c:v>-37.987966</c:v>
                </c:pt>
                <c:pt idx="1932">
                  <c:v>-38.102311</c:v>
                </c:pt>
                <c:pt idx="1933">
                  <c:v>-38.216251</c:v>
                </c:pt>
                <c:pt idx="1934">
                  <c:v>-38.329518</c:v>
                </c:pt>
                <c:pt idx="1935">
                  <c:v>-38.441842999999999</c:v>
                </c:pt>
                <c:pt idx="1936">
                  <c:v>-38.552960999999996</c:v>
                </c:pt>
                <c:pt idx="1937">
                  <c:v>-38.662615000000002</c:v>
                </c:pt>
                <c:pt idx="1938">
                  <c:v>-38.770555999999999</c:v>
                </c:pt>
                <c:pt idx="1939">
                  <c:v>-38.876550000000002</c:v>
                </c:pt>
                <c:pt idx="1940">
                  <c:v>-38.980383000000003</c:v>
                </c:pt>
                <c:pt idx="1941">
                  <c:v>-39.081862000000001</c:v>
                </c:pt>
                <c:pt idx="1942">
                  <c:v>-39.180824999999999</c:v>
                </c:pt>
                <c:pt idx="1943">
                  <c:v>-39.277146000000002</c:v>
                </c:pt>
                <c:pt idx="1944">
                  <c:v>-39.370732000000004</c:v>
                </c:pt>
                <c:pt idx="1945">
                  <c:v>-39.461528999999999</c:v>
                </c:pt>
                <c:pt idx="1946">
                  <c:v>-39.549522999999994</c:v>
                </c:pt>
                <c:pt idx="1947">
                  <c:v>-39.634737000000001</c:v>
                </c:pt>
                <c:pt idx="1948">
                  <c:v>-39.717231999999996</c:v>
                </c:pt>
                <c:pt idx="1949">
                  <c:v>-39.797101999999995</c:v>
                </c:pt>
                <c:pt idx="1950">
                  <c:v>-39.874470000000002</c:v>
                </c:pt>
                <c:pt idx="1951">
                  <c:v>-39.949488000000002</c:v>
                </c:pt>
                <c:pt idx="1952">
                  <c:v>-40.022324999999995</c:v>
                </c:pt>
                <c:pt idx="1953">
                  <c:v>-40.093170999999998</c:v>
                </c:pt>
                <c:pt idx="1954">
                  <c:v>-40.162222999999997</c:v>
                </c:pt>
                <c:pt idx="1955">
                  <c:v>-40.229686999999998</c:v>
                </c:pt>
                <c:pt idx="1956">
                  <c:v>-40.295772999999997</c:v>
                </c:pt>
                <c:pt idx="1957">
                  <c:v>-40.360691000000003</c:v>
                </c:pt>
                <c:pt idx="1958">
                  <c:v>-40.424655999999999</c:v>
                </c:pt>
                <c:pt idx="1959">
                  <c:v>-40.487880000000004</c:v>
                </c:pt>
                <c:pt idx="1960">
                  <c:v>-40.550578000000002</c:v>
                </c:pt>
                <c:pt idx="1961">
                  <c:v>-40.612967999999995</c:v>
                </c:pt>
                <c:pt idx="1962">
                  <c:v>-40.675266000000001</c:v>
                </c:pt>
                <c:pt idx="1963">
                  <c:v>-40.737695000000002</c:v>
                </c:pt>
                <c:pt idx="1964">
                  <c:v>-40.800477000000001</c:v>
                </c:pt>
                <c:pt idx="1965">
                  <c:v>-40.863839999999996</c:v>
                </c:pt>
                <c:pt idx="1966">
                  <c:v>-40.928013</c:v>
                </c:pt>
                <c:pt idx="1967">
                  <c:v>-40.993226999999997</c:v>
                </c:pt>
                <c:pt idx="1968">
                  <c:v>-41.059713000000002</c:v>
                </c:pt>
                <c:pt idx="1969">
                  <c:v>-41.127699999999997</c:v>
                </c:pt>
                <c:pt idx="1970">
                  <c:v>-41.197389999999999</c:v>
                </c:pt>
                <c:pt idx="1971">
                  <c:v>-41.269010000000002</c:v>
                </c:pt>
                <c:pt idx="1972">
                  <c:v>-41.342730000000003</c:v>
                </c:pt>
                <c:pt idx="1973">
                  <c:v>-41.41872</c:v>
                </c:pt>
                <c:pt idx="1974">
                  <c:v>-41.497109999999999</c:v>
                </c:pt>
                <c:pt idx="1975">
                  <c:v>-41.578009999999999</c:v>
                </c:pt>
                <c:pt idx="1976">
                  <c:v>-41.661479999999997</c:v>
                </c:pt>
                <c:pt idx="1977">
                  <c:v>-41.747540000000001</c:v>
                </c:pt>
                <c:pt idx="1978">
                  <c:v>-41.836199999999998</c:v>
                </c:pt>
                <c:pt idx="1979">
                  <c:v>-41.927399999999999</c:v>
                </c:pt>
                <c:pt idx="1980">
                  <c:v>-42.021059999999999</c:v>
                </c:pt>
                <c:pt idx="1981">
                  <c:v>-42.117069999999998</c:v>
                </c:pt>
                <c:pt idx="1982">
                  <c:v>-42.21528</c:v>
                </c:pt>
                <c:pt idx="1983">
                  <c:v>-42.315530000000003</c:v>
                </c:pt>
                <c:pt idx="1984">
                  <c:v>-42.417619999999999</c:v>
                </c:pt>
                <c:pt idx="1985">
                  <c:v>-42.521340000000002</c:v>
                </c:pt>
                <c:pt idx="1986">
                  <c:v>-42.626490000000004</c:v>
                </c:pt>
                <c:pt idx="1987">
                  <c:v>-42.732840000000003</c:v>
                </c:pt>
                <c:pt idx="1988">
                  <c:v>-42.840159999999997</c:v>
                </c:pt>
                <c:pt idx="1989">
                  <c:v>-42.948209999999996</c:v>
                </c:pt>
                <c:pt idx="1990">
                  <c:v>-43.056759999999997</c:v>
                </c:pt>
                <c:pt idx="1991">
                  <c:v>-43.165570000000002</c:v>
                </c:pt>
                <c:pt idx="1992">
                  <c:v>-43.274380000000001</c:v>
                </c:pt>
                <c:pt idx="1993">
                  <c:v>-43.382959999999997</c:v>
                </c:pt>
                <c:pt idx="1994">
                  <c:v>-43.491050000000001</c:v>
                </c:pt>
                <c:pt idx="1995">
                  <c:v>-43.598379999999999</c:v>
                </c:pt>
                <c:pt idx="1996">
                  <c:v>-43.704699999999995</c:v>
                </c:pt>
                <c:pt idx="1997">
                  <c:v>-43.809739999999998</c:v>
                </c:pt>
                <c:pt idx="1998">
                  <c:v>-43.913229999999999</c:v>
                </c:pt>
                <c:pt idx="1999">
                  <c:v>-44.01491</c:v>
                </c:pt>
                <c:pt idx="2000">
                  <c:v>-44.114509999999996</c:v>
                </c:pt>
                <c:pt idx="2001">
                  <c:v>-44.211770000000001</c:v>
                </c:pt>
                <c:pt idx="2002">
                  <c:v>-44.306460000000001</c:v>
                </c:pt>
                <c:pt idx="2003">
                  <c:v>-44.398360000000004</c:v>
                </c:pt>
                <c:pt idx="2004">
                  <c:v>-44.487290000000002</c:v>
                </c:pt>
                <c:pt idx="2005">
                  <c:v>-44.573070000000001</c:v>
                </c:pt>
                <c:pt idx="2006">
                  <c:v>-44.655619999999999</c:v>
                </c:pt>
                <c:pt idx="2007">
                  <c:v>-44.734840000000005</c:v>
                </c:pt>
                <c:pt idx="2008">
                  <c:v>-44.810720000000003</c:v>
                </c:pt>
                <c:pt idx="2009">
                  <c:v>-44.883279999999999</c:v>
                </c:pt>
                <c:pt idx="2010">
                  <c:v>-44.952590000000001</c:v>
                </c:pt>
                <c:pt idx="2011">
                  <c:v>-45.018749999999997</c:v>
                </c:pt>
                <c:pt idx="2012">
                  <c:v>-45.081910000000001</c:v>
                </c:pt>
                <c:pt idx="2013">
                  <c:v>-45.142269999999996</c:v>
                </c:pt>
                <c:pt idx="2014">
                  <c:v>-45.200040000000001</c:v>
                </c:pt>
                <c:pt idx="2015">
                  <c:v>-45.255459999999999</c:v>
                </c:pt>
                <c:pt idx="2016">
                  <c:v>-45.308779999999999</c:v>
                </c:pt>
                <c:pt idx="2017">
                  <c:v>-45.360259999999997</c:v>
                </c:pt>
                <c:pt idx="2018">
                  <c:v>-45.41019</c:v>
                </c:pt>
                <c:pt idx="2019">
                  <c:v>-45.458829999999999</c:v>
                </c:pt>
                <c:pt idx="2020">
                  <c:v>-45.50647</c:v>
                </c:pt>
                <c:pt idx="2021">
                  <c:v>-45.553370000000001</c:v>
                </c:pt>
                <c:pt idx="2022">
                  <c:v>-45.599819999999994</c:v>
                </c:pt>
                <c:pt idx="2023">
                  <c:v>-45.646079999999998</c:v>
                </c:pt>
                <c:pt idx="2024">
                  <c:v>-45.692439999999998</c:v>
                </c:pt>
                <c:pt idx="2025">
                  <c:v>-45.739159999999998</c:v>
                </c:pt>
                <c:pt idx="2026">
                  <c:v>-45.786529999999999</c:v>
                </c:pt>
                <c:pt idx="2027">
                  <c:v>-45.834810000000004</c:v>
                </c:pt>
                <c:pt idx="2028">
                  <c:v>-45.884289999999993</c:v>
                </c:pt>
                <c:pt idx="2029">
                  <c:v>-45.935250000000003</c:v>
                </c:pt>
                <c:pt idx="2030">
                  <c:v>-45.987969999999997</c:v>
                </c:pt>
                <c:pt idx="2031">
                  <c:v>-46.042720000000003</c:v>
                </c:pt>
                <c:pt idx="2032">
                  <c:v>-46.099769999999999</c:v>
                </c:pt>
                <c:pt idx="2033">
                  <c:v>-46.15936</c:v>
                </c:pt>
                <c:pt idx="2034">
                  <c:v>-46.22175</c:v>
                </c:pt>
                <c:pt idx="2035">
                  <c:v>-46.287120000000002</c:v>
                </c:pt>
                <c:pt idx="2036">
                  <c:v>-46.355649999999997</c:v>
                </c:pt>
                <c:pt idx="2037">
                  <c:v>-46.427479999999996</c:v>
                </c:pt>
                <c:pt idx="2038">
                  <c:v>-46.502679999999998</c:v>
                </c:pt>
                <c:pt idx="2039">
                  <c:v>-46.581289999999996</c:v>
                </c:pt>
                <c:pt idx="2040">
                  <c:v>-46.6633</c:v>
                </c:pt>
                <c:pt idx="2041">
                  <c:v>-46.748649999999998</c:v>
                </c:pt>
                <c:pt idx="2042">
                  <c:v>-46.837229999999998</c:v>
                </c:pt>
                <c:pt idx="2043">
                  <c:v>-46.928869999999996</c:v>
                </c:pt>
                <c:pt idx="2044">
                  <c:v>-47.023400000000002</c:v>
                </c:pt>
                <c:pt idx="2045">
                  <c:v>-47.120579999999997</c:v>
                </c:pt>
                <c:pt idx="2046">
                  <c:v>-47.220170000000003</c:v>
                </c:pt>
                <c:pt idx="2047">
                  <c:v>-47.321910000000003</c:v>
                </c:pt>
                <c:pt idx="2048">
                  <c:v>-47.425530000000002</c:v>
                </c:pt>
                <c:pt idx="2049">
                  <c:v>-47.530760000000001</c:v>
                </c:pt>
                <c:pt idx="2050">
                  <c:v>-47.637319999999995</c:v>
                </c:pt>
                <c:pt idx="2051">
                  <c:v>-47.74494</c:v>
                </c:pt>
                <c:pt idx="2052">
                  <c:v>-47.853359999999995</c:v>
                </c:pt>
                <c:pt idx="2053">
                  <c:v>-47.962330000000001</c:v>
                </c:pt>
                <c:pt idx="2054">
                  <c:v>-48.071579999999997</c:v>
                </c:pt>
                <c:pt idx="2055">
                  <c:v>-48.180880000000002</c:v>
                </c:pt>
                <c:pt idx="2056">
                  <c:v>-48.28998</c:v>
                </c:pt>
                <c:pt idx="2057">
                  <c:v>-48.398620000000001</c:v>
                </c:pt>
                <c:pt idx="2058">
                  <c:v>-48.50656</c:v>
                </c:pt>
                <c:pt idx="2059">
                  <c:v>-48.613550000000004</c:v>
                </c:pt>
                <c:pt idx="2060">
                  <c:v>-48.719359999999995</c:v>
                </c:pt>
                <c:pt idx="2061">
                  <c:v>-48.823720000000002</c:v>
                </c:pt>
                <c:pt idx="2062">
                  <c:v>-48.926400000000001</c:v>
                </c:pt>
                <c:pt idx="2063">
                  <c:v>-49.027150000000006</c:v>
                </c:pt>
                <c:pt idx="2064">
                  <c:v>-49.125749999999996</c:v>
                </c:pt>
                <c:pt idx="2065">
                  <c:v>-49.221979999999995</c:v>
                </c:pt>
                <c:pt idx="2066">
                  <c:v>-49.31568</c:v>
                </c:pt>
                <c:pt idx="2067">
                  <c:v>-49.406679999999994</c:v>
                </c:pt>
                <c:pt idx="2068">
                  <c:v>-49.494869999999999</c:v>
                </c:pt>
                <c:pt idx="2069">
                  <c:v>-49.580179999999999</c:v>
                </c:pt>
                <c:pt idx="2070">
                  <c:v>-49.662590000000002</c:v>
                </c:pt>
                <c:pt idx="2071">
                  <c:v>-49.742109999999997</c:v>
                </c:pt>
                <c:pt idx="2072">
                  <c:v>-49.818809999999999</c:v>
                </c:pt>
                <c:pt idx="2073">
                  <c:v>-49.892799999999994</c:v>
                </c:pt>
                <c:pt idx="2074">
                  <c:v>-49.964220000000005</c:v>
                </c:pt>
                <c:pt idx="2075">
                  <c:v>-50.033279999999998</c:v>
                </c:pt>
                <c:pt idx="2076">
                  <c:v>-50.100180000000002</c:v>
                </c:pt>
                <c:pt idx="2077">
                  <c:v>-50.165149999999997</c:v>
                </c:pt>
                <c:pt idx="2078">
                  <c:v>-50.228459999999998</c:v>
                </c:pt>
                <c:pt idx="2079">
                  <c:v>-50.290369999999996</c:v>
                </c:pt>
                <c:pt idx="2080">
                  <c:v>-50.351139999999994</c:v>
                </c:pt>
                <c:pt idx="2081">
                  <c:v>-50.411050000000003</c:v>
                </c:pt>
                <c:pt idx="2082">
                  <c:v>-50.470339999999993</c:v>
                </c:pt>
                <c:pt idx="2083">
                  <c:v>-50.52928</c:v>
                </c:pt>
                <c:pt idx="2084">
                  <c:v>-50.58811</c:v>
                </c:pt>
                <c:pt idx="2085">
                  <c:v>-50.647080000000003</c:v>
                </c:pt>
                <c:pt idx="2086">
                  <c:v>-50.706429999999997</c:v>
                </c:pt>
                <c:pt idx="2087">
                  <c:v>-50.766390000000001</c:v>
                </c:pt>
                <c:pt idx="2088">
                  <c:v>-50.827179999999998</c:v>
                </c:pt>
                <c:pt idx="2089">
                  <c:v>-50.889050000000005</c:v>
                </c:pt>
                <c:pt idx="2090">
                  <c:v>-50.952210000000001</c:v>
                </c:pt>
                <c:pt idx="2091">
                  <c:v>-51.016889999999997</c:v>
                </c:pt>
                <c:pt idx="2092">
                  <c:v>-51.083309999999997</c:v>
                </c:pt>
                <c:pt idx="2093">
                  <c:v>-51.151689999999995</c:v>
                </c:pt>
                <c:pt idx="2094">
                  <c:v>-51.222270000000002</c:v>
                </c:pt>
                <c:pt idx="2095">
                  <c:v>-51.295239999999993</c:v>
                </c:pt>
                <c:pt idx="2096">
                  <c:v>-51.370800000000003</c:v>
                </c:pt>
                <c:pt idx="2097">
                  <c:v>-51.449149999999996</c:v>
                </c:pt>
                <c:pt idx="2098">
                  <c:v>-51.530430000000003</c:v>
                </c:pt>
                <c:pt idx="2099">
                  <c:v>-51.614779999999996</c:v>
                </c:pt>
                <c:pt idx="2100">
                  <c:v>-51.702300000000001</c:v>
                </c:pt>
                <c:pt idx="2101">
                  <c:v>-51.793049999999994</c:v>
                </c:pt>
                <c:pt idx="2102">
                  <c:v>-51.887050000000002</c:v>
                </c:pt>
                <c:pt idx="2103">
                  <c:v>-51.984279999999998</c:v>
                </c:pt>
                <c:pt idx="2104">
                  <c:v>-52.084690000000002</c:v>
                </c:pt>
                <c:pt idx="2105">
                  <c:v>-52.188159999999996</c:v>
                </c:pt>
                <c:pt idx="2106">
                  <c:v>-52.294579999999996</c:v>
                </c:pt>
                <c:pt idx="2107">
                  <c:v>-52.403759999999998</c:v>
                </c:pt>
                <c:pt idx="2108">
                  <c:v>-52.515499999999996</c:v>
                </c:pt>
                <c:pt idx="2109">
                  <c:v>-52.629580000000004</c:v>
                </c:pt>
                <c:pt idx="2110">
                  <c:v>-52.745750000000001</c:v>
                </c:pt>
                <c:pt idx="2111">
                  <c:v>-52.863770000000002</c:v>
                </c:pt>
                <c:pt idx="2112">
                  <c:v>-52.983369999999994</c:v>
                </c:pt>
                <c:pt idx="2113">
                  <c:v>-53.104280000000003</c:v>
                </c:pt>
                <c:pt idx="2114">
                  <c:v>-53.226239999999997</c:v>
                </c:pt>
                <c:pt idx="2115">
                  <c:v>-53.348979999999997</c:v>
                </c:pt>
                <c:pt idx="2116">
                  <c:v>-53.47222</c:v>
                </c:pt>
                <c:pt idx="2117">
                  <c:v>-53.595710000000004</c:v>
                </c:pt>
                <c:pt idx="2118">
                  <c:v>-53.719169999999998</c:v>
                </c:pt>
                <c:pt idx="2119">
                  <c:v>-53.842339999999993</c:v>
                </c:pt>
                <c:pt idx="2120">
                  <c:v>-53.964929999999995</c:v>
                </c:pt>
                <c:pt idx="2121">
                  <c:v>-54.086689999999997</c:v>
                </c:pt>
                <c:pt idx="2122">
                  <c:v>-54.207319999999996</c:v>
                </c:pt>
                <c:pt idx="2123">
                  <c:v>-54.326549999999997</c:v>
                </c:pt>
                <c:pt idx="2124">
                  <c:v>-54.444099999999999</c:v>
                </c:pt>
                <c:pt idx="2125">
                  <c:v>-54.559699999999992</c:v>
                </c:pt>
                <c:pt idx="2126">
                  <c:v>-54.67306</c:v>
                </c:pt>
                <c:pt idx="2127">
                  <c:v>-54.783919999999995</c:v>
                </c:pt>
                <c:pt idx="2128">
                  <c:v>-54.892040000000001</c:v>
                </c:pt>
                <c:pt idx="2129">
                  <c:v>-54.997190000000003</c:v>
                </c:pt>
                <c:pt idx="2130">
                  <c:v>-55.099159999999998</c:v>
                </c:pt>
                <c:pt idx="2131">
                  <c:v>-55.197800000000001</c:v>
                </c:pt>
                <c:pt idx="2132">
                  <c:v>-55.293000000000006</c:v>
                </c:pt>
                <c:pt idx="2133">
                  <c:v>-55.384680000000003</c:v>
                </c:pt>
                <c:pt idx="2134">
                  <c:v>-55.472799999999992</c:v>
                </c:pt>
                <c:pt idx="2135">
                  <c:v>-55.557379999999995</c:v>
                </c:pt>
                <c:pt idx="2136">
                  <c:v>-55.638499999999993</c:v>
                </c:pt>
                <c:pt idx="2137">
                  <c:v>-55.716260000000005</c:v>
                </c:pt>
                <c:pt idx="2138">
                  <c:v>-55.790809999999993</c:v>
                </c:pt>
                <c:pt idx="2139">
                  <c:v>-55.862319999999997</c:v>
                </c:pt>
                <c:pt idx="2140">
                  <c:v>-55.931019999999997</c:v>
                </c:pt>
                <c:pt idx="2141">
                  <c:v>-55.997120000000002</c:v>
                </c:pt>
                <c:pt idx="2142">
                  <c:v>-56.060879999999997</c:v>
                </c:pt>
                <c:pt idx="2143">
                  <c:v>-56.122540000000001</c:v>
                </c:pt>
                <c:pt idx="2144">
                  <c:v>-56.182360000000003</c:v>
                </c:pt>
                <c:pt idx="2145">
                  <c:v>-56.240600000000001</c:v>
                </c:pt>
                <c:pt idx="2146">
                  <c:v>-56.297519999999999</c:v>
                </c:pt>
                <c:pt idx="2147">
                  <c:v>-56.353359999999995</c:v>
                </c:pt>
                <c:pt idx="2148">
                  <c:v>-56.408369999999998</c:v>
                </c:pt>
                <c:pt idx="2149">
                  <c:v>-56.462809999999998</c:v>
                </c:pt>
                <c:pt idx="2150">
                  <c:v>-56.516919999999999</c:v>
                </c:pt>
                <c:pt idx="2151">
                  <c:v>-56.570949999999996</c:v>
                </c:pt>
                <c:pt idx="2152">
                  <c:v>-56.625140000000002</c:v>
                </c:pt>
                <c:pt idx="2153">
                  <c:v>-56.679739999999995</c:v>
                </c:pt>
                <c:pt idx="2154">
                  <c:v>-56.734999999999999</c:v>
                </c:pt>
                <c:pt idx="2155">
                  <c:v>-56.791150000000002</c:v>
                </c:pt>
                <c:pt idx="2156">
                  <c:v>-56.848439999999997</c:v>
                </c:pt>
                <c:pt idx="2157">
                  <c:v>-56.9071</c:v>
                </c:pt>
                <c:pt idx="2158">
                  <c:v>-56.967359999999999</c:v>
                </c:pt>
                <c:pt idx="2159">
                  <c:v>-57.029439999999994</c:v>
                </c:pt>
                <c:pt idx="2160">
                  <c:v>-57.093510000000002</c:v>
                </c:pt>
                <c:pt idx="2161">
                  <c:v>-57.159739999999999</c:v>
                </c:pt>
                <c:pt idx="2162">
                  <c:v>-57.228279999999998</c:v>
                </c:pt>
                <c:pt idx="2163">
                  <c:v>-57.299210000000002</c:v>
                </c:pt>
                <c:pt idx="2164">
                  <c:v>-57.372589999999995</c:v>
                </c:pt>
                <c:pt idx="2165">
                  <c:v>-57.448450000000001</c:v>
                </c:pt>
                <c:pt idx="2166">
                  <c:v>-57.526749999999993</c:v>
                </c:pt>
                <c:pt idx="2167">
                  <c:v>-57.607430000000001</c:v>
                </c:pt>
                <c:pt idx="2168">
                  <c:v>-57.690399999999997</c:v>
                </c:pt>
                <c:pt idx="2169">
                  <c:v>-57.775490000000005</c:v>
                </c:pt>
                <c:pt idx="2170">
                  <c:v>-57.862560000000002</c:v>
                </c:pt>
                <c:pt idx="2171">
                  <c:v>-57.951390000000004</c:v>
                </c:pt>
                <c:pt idx="2172">
                  <c:v>-58.041759999999996</c:v>
                </c:pt>
                <c:pt idx="2173">
                  <c:v>-58.133450000000003</c:v>
                </c:pt>
                <c:pt idx="2174">
                  <c:v>-58.226209999999995</c:v>
                </c:pt>
                <c:pt idx="2175">
                  <c:v>-58.319800000000001</c:v>
                </c:pt>
                <c:pt idx="2176">
                  <c:v>-58.41395</c:v>
                </c:pt>
                <c:pt idx="2177">
                  <c:v>-58.508439999999993</c:v>
                </c:pt>
                <c:pt idx="2178">
                  <c:v>-58.603009999999998</c:v>
                </c:pt>
                <c:pt idx="2179">
                  <c:v>-58.697409999999998</c:v>
                </c:pt>
                <c:pt idx="2180">
                  <c:v>-58.791420000000002</c:v>
                </c:pt>
                <c:pt idx="2181">
                  <c:v>-58.884779999999992</c:v>
                </c:pt>
                <c:pt idx="2182">
                  <c:v>-58.977249999999998</c:v>
                </c:pt>
                <c:pt idx="2183">
                  <c:v>-59.068609999999993</c:v>
                </c:pt>
                <c:pt idx="2184">
                  <c:v>-59.158590000000004</c:v>
                </c:pt>
                <c:pt idx="2185">
                  <c:v>-59.246960000000001</c:v>
                </c:pt>
                <c:pt idx="2186">
                  <c:v>-59.333470000000005</c:v>
                </c:pt>
                <c:pt idx="2187">
                  <c:v>-59.417869999999994</c:v>
                </c:pt>
                <c:pt idx="2188">
                  <c:v>-59.499899999999997</c:v>
                </c:pt>
                <c:pt idx="2189">
                  <c:v>-59.579329999999999</c:v>
                </c:pt>
                <c:pt idx="2190">
                  <c:v>-59.655919999999995</c:v>
                </c:pt>
                <c:pt idx="2191">
                  <c:v>-59.72945</c:v>
                </c:pt>
                <c:pt idx="2192">
                  <c:v>-59.799700000000001</c:v>
                </c:pt>
                <c:pt idx="2193">
                  <c:v>-59.866520000000001</c:v>
                </c:pt>
                <c:pt idx="2194">
                  <c:v>-59.929749999999999</c:v>
                </c:pt>
                <c:pt idx="2195">
                  <c:v>-59.9893</c:v>
                </c:pt>
                <c:pt idx="2196">
                  <c:v>-60.045090000000002</c:v>
                </c:pt>
                <c:pt idx="2197">
                  <c:v>-60.097110000000001</c:v>
                </c:pt>
                <c:pt idx="2198">
                  <c:v>-60.145380000000003</c:v>
                </c:pt>
                <c:pt idx="2199">
                  <c:v>-60.189959999999999</c:v>
                </c:pt>
                <c:pt idx="2200">
                  <c:v>-60.230939999999997</c:v>
                </c:pt>
                <c:pt idx="2201">
                  <c:v>-60.268480000000004</c:v>
                </c:pt>
                <c:pt idx="2202">
                  <c:v>-60.302729999999997</c:v>
                </c:pt>
                <c:pt idx="2203">
                  <c:v>-60.3339</c:v>
                </c:pt>
                <c:pt idx="2204">
                  <c:v>-60.362210000000005</c:v>
                </c:pt>
                <c:pt idx="2205">
                  <c:v>-60.387879999999996</c:v>
                </c:pt>
                <c:pt idx="2206">
                  <c:v>-60.411149999999999</c:v>
                </c:pt>
                <c:pt idx="2207">
                  <c:v>-60.432259999999999</c:v>
                </c:pt>
                <c:pt idx="2208">
                  <c:v>-60.451480000000004</c:v>
                </c:pt>
                <c:pt idx="2209">
                  <c:v>-60.469029999999997</c:v>
                </c:pt>
                <c:pt idx="2210">
                  <c:v>-60.48518</c:v>
                </c:pt>
                <c:pt idx="2211">
                  <c:v>-60.50018</c:v>
                </c:pt>
                <c:pt idx="2212">
                  <c:v>-60.514279999999999</c:v>
                </c:pt>
                <c:pt idx="2213">
                  <c:v>-60.527720000000002</c:v>
                </c:pt>
                <c:pt idx="2214">
                  <c:v>-60.540779999999998</c:v>
                </c:pt>
                <c:pt idx="2215">
                  <c:v>-60.553690000000003</c:v>
                </c:pt>
                <c:pt idx="2216">
                  <c:v>-60.566729999999993</c:v>
                </c:pt>
                <c:pt idx="2217">
                  <c:v>-60.580150000000003</c:v>
                </c:pt>
                <c:pt idx="2218">
                  <c:v>-60.594209999999997</c:v>
                </c:pt>
                <c:pt idx="2219">
                  <c:v>-60.609169999999999</c:v>
                </c:pt>
                <c:pt idx="2220">
                  <c:v>-60.625289999999993</c:v>
                </c:pt>
                <c:pt idx="2221">
                  <c:v>-60.642800000000001</c:v>
                </c:pt>
                <c:pt idx="2222">
                  <c:v>-60.661929999999998</c:v>
                </c:pt>
                <c:pt idx="2223">
                  <c:v>-60.682900000000004</c:v>
                </c:pt>
                <c:pt idx="2224">
                  <c:v>-60.705879999999993</c:v>
                </c:pt>
                <c:pt idx="2225">
                  <c:v>-60.73104</c:v>
                </c:pt>
                <c:pt idx="2226">
                  <c:v>-60.758499999999998</c:v>
                </c:pt>
                <c:pt idx="2227">
                  <c:v>-60.788340000000005</c:v>
                </c:pt>
                <c:pt idx="2228">
                  <c:v>-60.820610000000002</c:v>
                </c:pt>
                <c:pt idx="2229">
                  <c:v>-60.855320000000006</c:v>
                </c:pt>
                <c:pt idx="2230">
                  <c:v>-60.892449999999997</c:v>
                </c:pt>
                <c:pt idx="2231">
                  <c:v>-60.931909999999995</c:v>
                </c:pt>
                <c:pt idx="2232">
                  <c:v>-60.973610000000001</c:v>
                </c:pt>
                <c:pt idx="2233">
                  <c:v>-61.017409999999998</c:v>
                </c:pt>
                <c:pt idx="2234">
                  <c:v>-61.063140000000004</c:v>
                </c:pt>
                <c:pt idx="2235">
                  <c:v>-61.11063</c:v>
                </c:pt>
                <c:pt idx="2236">
                  <c:v>-61.159660000000002</c:v>
                </c:pt>
                <c:pt idx="2237">
                  <c:v>-61.210029999999996</c:v>
                </c:pt>
                <c:pt idx="2238">
                  <c:v>-61.261499999999998</c:v>
                </c:pt>
                <c:pt idx="2239">
                  <c:v>-61.313859999999998</c:v>
                </c:pt>
                <c:pt idx="2240">
                  <c:v>-61.366849999999999</c:v>
                </c:pt>
                <c:pt idx="2241">
                  <c:v>-61.420259999999999</c:v>
                </c:pt>
                <c:pt idx="2242">
                  <c:v>-61.473840000000003</c:v>
                </c:pt>
                <c:pt idx="2243">
                  <c:v>-61.527360000000002</c:v>
                </c:pt>
                <c:pt idx="2244">
                  <c:v>-61.580559999999991</c:v>
                </c:pt>
                <c:pt idx="2245">
                  <c:v>-61.633219999999994</c:v>
                </c:pt>
                <c:pt idx="2246">
                  <c:v>-61.685079999999999</c:v>
                </c:pt>
                <c:pt idx="2247">
                  <c:v>-61.735900000000001</c:v>
                </c:pt>
                <c:pt idx="2248">
                  <c:v>-61.785429999999998</c:v>
                </c:pt>
                <c:pt idx="2249">
                  <c:v>-61.83343</c:v>
                </c:pt>
                <c:pt idx="2250">
                  <c:v>-61.879649999999998</c:v>
                </c:pt>
                <c:pt idx="2251">
                  <c:v>-61.923850000000002</c:v>
                </c:pt>
                <c:pt idx="2252">
                  <c:v>-61.965789999999998</c:v>
                </c:pt>
                <c:pt idx="2253">
                  <c:v>-62.005270000000003</c:v>
                </c:pt>
                <c:pt idx="2254">
                  <c:v>-62.042090000000002</c:v>
                </c:pt>
                <c:pt idx="2255">
                  <c:v>-62.076070000000001</c:v>
                </c:pt>
                <c:pt idx="2256">
                  <c:v>-62.10707</c:v>
                </c:pt>
                <c:pt idx="2257">
                  <c:v>-62.134979999999999</c:v>
                </c:pt>
                <c:pt idx="2258">
                  <c:v>-62.159750000000003</c:v>
                </c:pt>
                <c:pt idx="2259">
                  <c:v>-62.181349999999995</c:v>
                </c:pt>
                <c:pt idx="2260">
                  <c:v>-62.199799999999996</c:v>
                </c:pt>
                <c:pt idx="2261">
                  <c:v>-62.215149999999994</c:v>
                </c:pt>
                <c:pt idx="2262">
                  <c:v>-62.227519999999998</c:v>
                </c:pt>
                <c:pt idx="2263">
                  <c:v>-62.237039999999993</c:v>
                </c:pt>
                <c:pt idx="2264">
                  <c:v>-62.243880000000004</c:v>
                </c:pt>
                <c:pt idx="2265">
                  <c:v>-62.248249999999999</c:v>
                </c:pt>
                <c:pt idx="2266">
                  <c:v>-62.250370000000004</c:v>
                </c:pt>
                <c:pt idx="2267">
                  <c:v>-62.250479999999996</c:v>
                </c:pt>
                <c:pt idx="2268">
                  <c:v>-62.248820000000002</c:v>
                </c:pt>
                <c:pt idx="2269">
                  <c:v>-62.245669999999997</c:v>
                </c:pt>
                <c:pt idx="2270">
                  <c:v>-62.24127</c:v>
                </c:pt>
                <c:pt idx="2271">
                  <c:v>-62.235889999999998</c:v>
                </c:pt>
                <c:pt idx="2272">
                  <c:v>-62.229779999999991</c:v>
                </c:pt>
                <c:pt idx="2273">
                  <c:v>-62.223190000000002</c:v>
                </c:pt>
                <c:pt idx="2274">
                  <c:v>-62.216389999999997</c:v>
                </c:pt>
                <c:pt idx="2275">
                  <c:v>-62.209620000000001</c:v>
                </c:pt>
                <c:pt idx="2276">
                  <c:v>-62.203130000000002</c:v>
                </c:pt>
                <c:pt idx="2277">
                  <c:v>-62.197200000000002</c:v>
                </c:pt>
                <c:pt idx="2278">
                  <c:v>-62.192059999999998</c:v>
                </c:pt>
                <c:pt idx="2279">
                  <c:v>-62.187989999999999</c:v>
                </c:pt>
                <c:pt idx="2280">
                  <c:v>-62.185249999999996</c:v>
                </c:pt>
                <c:pt idx="2281">
                  <c:v>-62.184110000000004</c:v>
                </c:pt>
                <c:pt idx="2282">
                  <c:v>-62.184829999999998</c:v>
                </c:pt>
                <c:pt idx="2283">
                  <c:v>-62.18768</c:v>
                </c:pt>
                <c:pt idx="2284">
                  <c:v>-62.192899999999995</c:v>
                </c:pt>
                <c:pt idx="2285">
                  <c:v>-62.200729999999993</c:v>
                </c:pt>
                <c:pt idx="2286">
                  <c:v>-62.211379999999998</c:v>
                </c:pt>
                <c:pt idx="2287">
                  <c:v>-62.225009999999997</c:v>
                </c:pt>
                <c:pt idx="2288">
                  <c:v>-62.241759999999999</c:v>
                </c:pt>
                <c:pt idx="2289">
                  <c:v>-62.261699999999998</c:v>
                </c:pt>
                <c:pt idx="2290">
                  <c:v>-62.284880000000001</c:v>
                </c:pt>
                <c:pt idx="2291">
                  <c:v>-62.311279999999996</c:v>
                </c:pt>
                <c:pt idx="2292">
                  <c:v>-62.340810000000005</c:v>
                </c:pt>
                <c:pt idx="2293">
                  <c:v>-62.373369999999994</c:v>
                </c:pt>
                <c:pt idx="2294">
                  <c:v>-62.408770000000004</c:v>
                </c:pt>
                <c:pt idx="2295">
                  <c:v>-62.446820000000002</c:v>
                </c:pt>
                <c:pt idx="2296">
                  <c:v>-62.487250000000003</c:v>
                </c:pt>
                <c:pt idx="2297">
                  <c:v>-62.529809999999998</c:v>
                </c:pt>
                <c:pt idx="2298">
                  <c:v>-62.574190000000002</c:v>
                </c:pt>
                <c:pt idx="2299">
                  <c:v>-62.620080000000002</c:v>
                </c:pt>
                <c:pt idx="2300">
                  <c:v>-62.667189999999991</c:v>
                </c:pt>
                <c:pt idx="2301">
                  <c:v>-62.71519</c:v>
                </c:pt>
                <c:pt idx="2302">
                  <c:v>-62.76379</c:v>
                </c:pt>
                <c:pt idx="2303">
                  <c:v>-62.81268</c:v>
                </c:pt>
                <c:pt idx="2304">
                  <c:v>-62.861579999999996</c:v>
                </c:pt>
                <c:pt idx="2305">
                  <c:v>-62.910200000000003</c:v>
                </c:pt>
                <c:pt idx="2306">
                  <c:v>-62.958249999999992</c:v>
                </c:pt>
                <c:pt idx="2307">
                  <c:v>-63.005470000000003</c:v>
                </c:pt>
                <c:pt idx="2308">
                  <c:v>-63.051580000000001</c:v>
                </c:pt>
                <c:pt idx="2309">
                  <c:v>-63.096330000000002</c:v>
                </c:pt>
                <c:pt idx="2310">
                  <c:v>-63.139449999999997</c:v>
                </c:pt>
                <c:pt idx="2311">
                  <c:v>-63.180680000000002</c:v>
                </c:pt>
                <c:pt idx="2312">
                  <c:v>-63.219749999999998</c:v>
                </c:pt>
                <c:pt idx="2313">
                  <c:v>-63.256429999999995</c:v>
                </c:pt>
                <c:pt idx="2314">
                  <c:v>-63.29045</c:v>
                </c:pt>
                <c:pt idx="2315">
                  <c:v>-63.321579999999997</c:v>
                </c:pt>
                <c:pt idx="2316">
                  <c:v>-63.349589999999999</c:v>
                </c:pt>
                <c:pt idx="2317">
                  <c:v>-63.374289999999995</c:v>
                </c:pt>
                <c:pt idx="2318">
                  <c:v>-63.395479999999999</c:v>
                </c:pt>
                <c:pt idx="2319">
                  <c:v>-63.413029999999992</c:v>
                </c:pt>
                <c:pt idx="2320">
                  <c:v>-63.426819999999999</c:v>
                </c:pt>
                <c:pt idx="2321">
                  <c:v>-63.436790000000002</c:v>
                </c:pt>
                <c:pt idx="2322">
                  <c:v>-63.442900000000002</c:v>
                </c:pt>
                <c:pt idx="2323">
                  <c:v>-63.445179999999993</c:v>
                </c:pt>
                <c:pt idx="2324">
                  <c:v>-63.443680000000001</c:v>
                </c:pt>
                <c:pt idx="2325">
                  <c:v>-63.438499999999998</c:v>
                </c:pt>
                <c:pt idx="2326">
                  <c:v>-63.429790000000004</c:v>
                </c:pt>
                <c:pt idx="2327">
                  <c:v>-63.417729999999999</c:v>
                </c:pt>
                <c:pt idx="2328">
                  <c:v>-63.402519999999996</c:v>
                </c:pt>
                <c:pt idx="2329">
                  <c:v>-63.384389999999996</c:v>
                </c:pt>
                <c:pt idx="2330">
                  <c:v>-63.363599999999991</c:v>
                </c:pt>
                <c:pt idx="2331">
                  <c:v>-63.340389999999999</c:v>
                </c:pt>
                <c:pt idx="2332">
                  <c:v>-63.315049999999999</c:v>
                </c:pt>
                <c:pt idx="2333">
                  <c:v>-63.287850000000006</c:v>
                </c:pt>
                <c:pt idx="2334">
                  <c:v>-63.259069999999994</c:v>
                </c:pt>
                <c:pt idx="2335">
                  <c:v>-63.22898</c:v>
                </c:pt>
                <c:pt idx="2336">
                  <c:v>-63.197869999999995</c:v>
                </c:pt>
                <c:pt idx="2337">
                  <c:v>-63.166040000000002</c:v>
                </c:pt>
                <c:pt idx="2338">
                  <c:v>-63.133759999999995</c:v>
                </c:pt>
                <c:pt idx="2339">
                  <c:v>-63.101330000000004</c:v>
                </c:pt>
                <c:pt idx="2340">
                  <c:v>-63.06906</c:v>
                </c:pt>
                <c:pt idx="2341">
                  <c:v>-63.03725</c:v>
                </c:pt>
                <c:pt idx="2342">
                  <c:v>-63.0062</c:v>
                </c:pt>
                <c:pt idx="2343">
                  <c:v>-62.976249999999993</c:v>
                </c:pt>
                <c:pt idx="2344">
                  <c:v>-62.947710000000001</c:v>
                </c:pt>
                <c:pt idx="2345">
                  <c:v>-62.920899999999996</c:v>
                </c:pt>
                <c:pt idx="2346">
                  <c:v>-62.896149999999999</c:v>
                </c:pt>
                <c:pt idx="2347">
                  <c:v>-62.873769999999993</c:v>
                </c:pt>
                <c:pt idx="2348">
                  <c:v>-62.854050000000001</c:v>
                </c:pt>
                <c:pt idx="2349">
                  <c:v>-62.837269999999997</c:v>
                </c:pt>
                <c:pt idx="2350">
                  <c:v>-62.82367</c:v>
                </c:pt>
                <c:pt idx="2351">
                  <c:v>-62.813459999999999</c:v>
                </c:pt>
                <c:pt idx="2352">
                  <c:v>-62.806800000000003</c:v>
                </c:pt>
                <c:pt idx="2353">
                  <c:v>-62.803789999999999</c:v>
                </c:pt>
                <c:pt idx="2354">
                  <c:v>-62.804519999999997</c:v>
                </c:pt>
                <c:pt idx="2355">
                  <c:v>-62.808979999999998</c:v>
                </c:pt>
                <c:pt idx="2356">
                  <c:v>-62.817159999999994</c:v>
                </c:pt>
                <c:pt idx="2357">
                  <c:v>-62.828959999999995</c:v>
                </c:pt>
                <c:pt idx="2358">
                  <c:v>-62.844269999999995</c:v>
                </c:pt>
                <c:pt idx="2359">
                  <c:v>-62.862940000000002</c:v>
                </c:pt>
                <c:pt idx="2360">
                  <c:v>-62.884769999999996</c:v>
                </c:pt>
                <c:pt idx="2361">
                  <c:v>-62.909570000000002</c:v>
                </c:pt>
                <c:pt idx="2362">
                  <c:v>-62.937109999999997</c:v>
                </c:pt>
                <c:pt idx="2363">
                  <c:v>-62.967169999999996</c:v>
                </c:pt>
                <c:pt idx="2364">
                  <c:v>-62.999510000000001</c:v>
                </c:pt>
                <c:pt idx="2365">
                  <c:v>-63.033900000000003</c:v>
                </c:pt>
                <c:pt idx="2366">
                  <c:v>-63.070099999999996</c:v>
                </c:pt>
                <c:pt idx="2367">
                  <c:v>-63.107880000000002</c:v>
                </c:pt>
                <c:pt idx="2368">
                  <c:v>-63.147009999999995</c:v>
                </c:pt>
                <c:pt idx="2369">
                  <c:v>-63.187249999999992</c:v>
                </c:pt>
                <c:pt idx="2370">
                  <c:v>-63.228340000000003</c:v>
                </c:pt>
                <c:pt idx="2371">
                  <c:v>-63.270049999999998</c:v>
                </c:pt>
                <c:pt idx="2372">
                  <c:v>-63.31212</c:v>
                </c:pt>
                <c:pt idx="2373">
                  <c:v>-63.354289999999992</c:v>
                </c:pt>
                <c:pt idx="2374">
                  <c:v>-63.396270000000001</c:v>
                </c:pt>
                <c:pt idx="2375">
                  <c:v>-63.437799999999996</c:v>
                </c:pt>
                <c:pt idx="2376">
                  <c:v>-63.4786</c:v>
                </c:pt>
                <c:pt idx="2377">
                  <c:v>-63.518369999999997</c:v>
                </c:pt>
                <c:pt idx="2378">
                  <c:v>-63.556840000000001</c:v>
                </c:pt>
                <c:pt idx="2379">
                  <c:v>-63.593739999999997</c:v>
                </c:pt>
                <c:pt idx="2380">
                  <c:v>-63.628830000000001</c:v>
                </c:pt>
                <c:pt idx="2381">
                  <c:v>-63.661879999999996</c:v>
                </c:pt>
                <c:pt idx="2382">
                  <c:v>-63.692709999999991</c:v>
                </c:pt>
                <c:pt idx="2383">
                  <c:v>-63.721180000000004</c:v>
                </c:pt>
                <c:pt idx="2384">
                  <c:v>-63.747189999999996</c:v>
                </c:pt>
                <c:pt idx="2385">
                  <c:v>-63.770719999999997</c:v>
                </c:pt>
                <c:pt idx="2386">
                  <c:v>-63.791749999999993</c:v>
                </c:pt>
                <c:pt idx="2387">
                  <c:v>-63.810369999999999</c:v>
                </c:pt>
                <c:pt idx="2388">
                  <c:v>-63.826659999999997</c:v>
                </c:pt>
                <c:pt idx="2389">
                  <c:v>-63.840780000000002</c:v>
                </c:pt>
                <c:pt idx="2390">
                  <c:v>-63.852930000000001</c:v>
                </c:pt>
                <c:pt idx="2391">
                  <c:v>-63.863320000000002</c:v>
                </c:pt>
                <c:pt idx="2392">
                  <c:v>-63.872199999999999</c:v>
                </c:pt>
                <c:pt idx="2393">
                  <c:v>-63.879820000000002</c:v>
                </c:pt>
                <c:pt idx="2394">
                  <c:v>-63.886449999999996</c:v>
                </c:pt>
                <c:pt idx="2395">
                  <c:v>-63.892350000000008</c:v>
                </c:pt>
                <c:pt idx="2396">
                  <c:v>-63.897800000000004</c:v>
                </c:pt>
                <c:pt idx="2397">
                  <c:v>-63.903039999999997</c:v>
                </c:pt>
                <c:pt idx="2398">
                  <c:v>-63.908329999999999</c:v>
                </c:pt>
                <c:pt idx="2399">
                  <c:v>-63.913910000000001</c:v>
                </c:pt>
                <c:pt idx="2400">
                  <c:v>-63.92004</c:v>
                </c:pt>
                <c:pt idx="2401">
                  <c:v>-63.926940000000002</c:v>
                </c:pt>
                <c:pt idx="2402">
                  <c:v>-63.934830000000005</c:v>
                </c:pt>
                <c:pt idx="2403">
                  <c:v>-63.943950000000001</c:v>
                </c:pt>
                <c:pt idx="2404">
                  <c:v>-63.954509999999999</c:v>
                </c:pt>
                <c:pt idx="2405">
                  <c:v>-63.966740000000001</c:v>
                </c:pt>
                <c:pt idx="2406">
                  <c:v>-63.980829999999997</c:v>
                </c:pt>
                <c:pt idx="2407">
                  <c:v>-63.996989999999997</c:v>
                </c:pt>
                <c:pt idx="2408">
                  <c:v>-64.015420000000006</c:v>
                </c:pt>
                <c:pt idx="2409">
                  <c:v>-64.036320000000003</c:v>
                </c:pt>
                <c:pt idx="2410">
                  <c:v>-64.059839999999994</c:v>
                </c:pt>
                <c:pt idx="2411">
                  <c:v>-64.086160000000007</c:v>
                </c:pt>
                <c:pt idx="2412">
                  <c:v>-64.115399999999994</c:v>
                </c:pt>
                <c:pt idx="2413">
                  <c:v>-64.147680000000008</c:v>
                </c:pt>
                <c:pt idx="2414">
                  <c:v>-64.183070000000001</c:v>
                </c:pt>
                <c:pt idx="2415">
                  <c:v>-64.221630000000005</c:v>
                </c:pt>
                <c:pt idx="2416">
                  <c:v>-64.263369999999995</c:v>
                </c:pt>
                <c:pt idx="2417">
                  <c:v>-64.308260000000004</c:v>
                </c:pt>
                <c:pt idx="2418">
                  <c:v>-64.356259999999992</c:v>
                </c:pt>
                <c:pt idx="2419">
                  <c:v>-64.40728</c:v>
                </c:pt>
                <c:pt idx="2420">
                  <c:v>-64.461190000000002</c:v>
                </c:pt>
                <c:pt idx="2421">
                  <c:v>-64.51785000000001</c:v>
                </c:pt>
                <c:pt idx="2422">
                  <c:v>-64.577079999999995</c:v>
                </c:pt>
                <c:pt idx="2423">
                  <c:v>-64.6387</c:v>
                </c:pt>
                <c:pt idx="2424">
                  <c:v>-64.702479999999994</c:v>
                </c:pt>
                <c:pt idx="2425">
                  <c:v>-64.768209999999996</c:v>
                </c:pt>
                <c:pt idx="2426">
                  <c:v>-64.835650000000001</c:v>
                </c:pt>
                <c:pt idx="2427">
                  <c:v>-64.904560000000004</c:v>
                </c:pt>
                <c:pt idx="2428">
                  <c:v>-64.974710000000002</c:v>
                </c:pt>
                <c:pt idx="2429">
                  <c:v>-65.045850000000002</c:v>
                </c:pt>
                <c:pt idx="2430">
                  <c:v>-65.117729999999995</c:v>
                </c:pt>
                <c:pt idx="2431">
                  <c:v>-65.190110000000004</c:v>
                </c:pt>
                <c:pt idx="2432">
                  <c:v>-65.26276</c:v>
                </c:pt>
                <c:pt idx="2433">
                  <c:v>-65.335419999999999</c:v>
                </c:pt>
                <c:pt idx="2434">
                  <c:v>-65.407859999999999</c:v>
                </c:pt>
                <c:pt idx="2435">
                  <c:v>-65.479829999999993</c:v>
                </c:pt>
                <c:pt idx="2436">
                  <c:v>-65.551100000000005</c:v>
                </c:pt>
                <c:pt idx="2437">
                  <c:v>-65.621420000000001</c:v>
                </c:pt>
                <c:pt idx="2438">
                  <c:v>-65.690559999999991</c:v>
                </c:pt>
                <c:pt idx="2439">
                  <c:v>-65.758290000000002</c:v>
                </c:pt>
                <c:pt idx="2440">
                  <c:v>-65.824379999999991</c:v>
                </c:pt>
                <c:pt idx="2441">
                  <c:v>-65.888630000000006</c:v>
                </c:pt>
                <c:pt idx="2442">
                  <c:v>-65.950839999999999</c:v>
                </c:pt>
                <c:pt idx="2443">
                  <c:v>-66.010819999999995</c:v>
                </c:pt>
                <c:pt idx="2444">
                  <c:v>-66.068429999999992</c:v>
                </c:pt>
                <c:pt idx="2445">
                  <c:v>-66.123540000000006</c:v>
                </c:pt>
                <c:pt idx="2446">
                  <c:v>-66.176059999999993</c:v>
                </c:pt>
                <c:pt idx="2447">
                  <c:v>-66.225940000000008</c:v>
                </c:pt>
                <c:pt idx="2448">
                  <c:v>-66.27315999999999</c:v>
                </c:pt>
                <c:pt idx="2449">
                  <c:v>-66.317740000000001</c:v>
                </c:pt>
                <c:pt idx="2450">
                  <c:v>-66.359729999999999</c:v>
                </c:pt>
                <c:pt idx="2451">
                  <c:v>-66.399229999999989</c:v>
                </c:pt>
                <c:pt idx="2452">
                  <c:v>-66.436360000000008</c:v>
                </c:pt>
                <c:pt idx="2453">
                  <c:v>-66.471279999999993</c:v>
                </c:pt>
                <c:pt idx="2454">
                  <c:v>-66.504179999999991</c:v>
                </c:pt>
                <c:pt idx="2455">
                  <c:v>-66.535239999999988</c:v>
                </c:pt>
                <c:pt idx="2456">
                  <c:v>-66.564700000000002</c:v>
                </c:pt>
                <c:pt idx="2457">
                  <c:v>-66.592770000000002</c:v>
                </c:pt>
                <c:pt idx="2458">
                  <c:v>-66.619720000000001</c:v>
                </c:pt>
                <c:pt idx="2459">
                  <c:v>-66.645769999999999</c:v>
                </c:pt>
                <c:pt idx="2460">
                  <c:v>-66.671189999999996</c:v>
                </c:pt>
                <c:pt idx="2461">
                  <c:v>-66.69623</c:v>
                </c:pt>
                <c:pt idx="2462">
                  <c:v>-66.721159999999998</c:v>
                </c:pt>
                <c:pt idx="2463">
                  <c:v>-66.74624</c:v>
                </c:pt>
                <c:pt idx="2464">
                  <c:v>-66.771730000000005</c:v>
                </c:pt>
                <c:pt idx="2465">
                  <c:v>-66.797910000000002</c:v>
                </c:pt>
                <c:pt idx="2466">
                  <c:v>-66.825059999999993</c:v>
                </c:pt>
                <c:pt idx="2467">
                  <c:v>-66.853459999999998</c:v>
                </c:pt>
                <c:pt idx="2468">
                  <c:v>-66.883389999999991</c:v>
                </c:pt>
                <c:pt idx="2469">
                  <c:v>-66.915140000000008</c:v>
                </c:pt>
                <c:pt idx="2470">
                  <c:v>-66.948999999999998</c:v>
                </c:pt>
                <c:pt idx="2471">
                  <c:v>-66.985250000000008</c:v>
                </c:pt>
                <c:pt idx="2472">
                  <c:v>-67.024169999999998</c:v>
                </c:pt>
                <c:pt idx="2473">
                  <c:v>-67.066020000000009</c:v>
                </c:pt>
                <c:pt idx="2474">
                  <c:v>-67.111040000000003</c:v>
                </c:pt>
                <c:pt idx="2475">
                  <c:v>-67.159449999999993</c:v>
                </c:pt>
                <c:pt idx="2476">
                  <c:v>-67.211439999999996</c:v>
                </c:pt>
                <c:pt idx="2477">
                  <c:v>-67.267139999999998</c:v>
                </c:pt>
                <c:pt idx="2478">
                  <c:v>-67.326650000000001</c:v>
                </c:pt>
                <c:pt idx="2479">
                  <c:v>-67.390039999999999</c:v>
                </c:pt>
                <c:pt idx="2480">
                  <c:v>-67.457310000000007</c:v>
                </c:pt>
                <c:pt idx="2481">
                  <c:v>-67.52843</c:v>
                </c:pt>
                <c:pt idx="2482">
                  <c:v>-67.603319999999997</c:v>
                </c:pt>
                <c:pt idx="2483">
                  <c:v>-67.681839999999994</c:v>
                </c:pt>
                <c:pt idx="2484">
                  <c:v>-67.763859999999994</c:v>
                </c:pt>
                <c:pt idx="2485">
                  <c:v>-67.84917999999999</c:v>
                </c:pt>
                <c:pt idx="2486">
                  <c:v>-67.937600000000003</c:v>
                </c:pt>
                <c:pt idx="2487">
                  <c:v>-68.028880000000001</c:v>
                </c:pt>
                <c:pt idx="2488">
                  <c:v>-68.122799999999998</c:v>
                </c:pt>
                <c:pt idx="2489">
                  <c:v>-68.219120000000004</c:v>
                </c:pt>
                <c:pt idx="2490">
                  <c:v>-68.317599999999999</c:v>
                </c:pt>
                <c:pt idx="2491">
                  <c:v>-68.418000000000006</c:v>
                </c:pt>
                <c:pt idx="2492">
                  <c:v>-68.520080000000007</c:v>
                </c:pt>
                <c:pt idx="2493">
                  <c:v>-68.623599999999996</c:v>
                </c:pt>
                <c:pt idx="2494">
                  <c:v>-68.728340000000003</c:v>
                </c:pt>
                <c:pt idx="2495">
                  <c:v>-68.834049999999991</c:v>
                </c:pt>
                <c:pt idx="2496">
                  <c:v>-68.940519999999992</c:v>
                </c:pt>
                <c:pt idx="2497">
                  <c:v>-69.047489999999996</c:v>
                </c:pt>
                <c:pt idx="2498">
                  <c:v>-69.154749999999993</c:v>
                </c:pt>
                <c:pt idx="2499">
                  <c:v>-69.262060000000005</c:v>
                </c:pt>
                <c:pt idx="2500">
                  <c:v>-69.369159999999994</c:v>
                </c:pt>
                <c:pt idx="2501">
                  <c:v>-69.475840000000005</c:v>
                </c:pt>
                <c:pt idx="2502">
                  <c:v>-69.581850000000003</c:v>
                </c:pt>
                <c:pt idx="2503">
                  <c:v>-69.686970000000002</c:v>
                </c:pt>
                <c:pt idx="2504">
                  <c:v>-69.790970000000002</c:v>
                </c:pt>
                <c:pt idx="2505">
                  <c:v>-69.893640000000005</c:v>
                </c:pt>
                <c:pt idx="2506">
                  <c:v>-69.994799999999998</c:v>
                </c:pt>
                <c:pt idx="2507">
                  <c:v>-70.094290000000001</c:v>
                </c:pt>
                <c:pt idx="2508">
                  <c:v>-70.191990000000004</c:v>
                </c:pt>
                <c:pt idx="2509">
                  <c:v>-70.287809999999993</c:v>
                </c:pt>
                <c:pt idx="2510">
                  <c:v>-70.381699999999995</c:v>
                </c:pt>
                <c:pt idx="2511">
                  <c:v>-70.473659999999995</c:v>
                </c:pt>
                <c:pt idx="2512">
                  <c:v>-70.56371</c:v>
                </c:pt>
                <c:pt idx="2513">
                  <c:v>-70.651929999999993</c:v>
                </c:pt>
                <c:pt idx="2514">
                  <c:v>-70.738439999999997</c:v>
                </c:pt>
                <c:pt idx="2515">
                  <c:v>-70.823369999999997</c:v>
                </c:pt>
                <c:pt idx="2516">
                  <c:v>-70.906900000000007</c:v>
                </c:pt>
                <c:pt idx="2517">
                  <c:v>-70.989229999999992</c:v>
                </c:pt>
                <c:pt idx="2518">
                  <c:v>-71.07056</c:v>
                </c:pt>
                <c:pt idx="2519">
                  <c:v>-71.151119999999992</c:v>
                </c:pt>
                <c:pt idx="2520">
                  <c:v>-71.231129999999993</c:v>
                </c:pt>
                <c:pt idx="2521">
                  <c:v>-71.3108</c:v>
                </c:pt>
                <c:pt idx="2522">
                  <c:v>-71.39036999999999</c:v>
                </c:pt>
                <c:pt idx="2523">
                  <c:v>-71.470029999999994</c:v>
                </c:pt>
                <c:pt idx="2524">
                  <c:v>-71.55001</c:v>
                </c:pt>
                <c:pt idx="2525">
                  <c:v>-71.630510000000001</c:v>
                </c:pt>
                <c:pt idx="2526">
                  <c:v>-71.711729999999989</c:v>
                </c:pt>
                <c:pt idx="2527">
                  <c:v>-71.793859999999995</c:v>
                </c:pt>
                <c:pt idx="2528">
                  <c:v>-71.877110000000002</c:v>
                </c:pt>
                <c:pt idx="2529">
                  <c:v>-71.961669999999998</c:v>
                </c:pt>
                <c:pt idx="2530">
                  <c:v>-72.047730000000001</c:v>
                </c:pt>
                <c:pt idx="2531">
                  <c:v>-72.135480000000001</c:v>
                </c:pt>
                <c:pt idx="2532">
                  <c:v>-72.225129999999993</c:v>
                </c:pt>
                <c:pt idx="2533">
                  <c:v>-72.316850000000002</c:v>
                </c:pt>
                <c:pt idx="2534">
                  <c:v>-72.410840000000007</c:v>
                </c:pt>
                <c:pt idx="2535">
                  <c:v>-72.507260000000002</c:v>
                </c:pt>
                <c:pt idx="2536">
                  <c:v>-72.606290000000001</c:v>
                </c:pt>
                <c:pt idx="2537">
                  <c:v>-72.708069999999992</c:v>
                </c:pt>
                <c:pt idx="2538">
                  <c:v>-72.812730000000002</c:v>
                </c:pt>
                <c:pt idx="2539">
                  <c:v>-72.920349999999999</c:v>
                </c:pt>
                <c:pt idx="2540">
                  <c:v>-73.030990000000003</c:v>
                </c:pt>
                <c:pt idx="2541">
                  <c:v>-73.144689999999997</c:v>
                </c:pt>
                <c:pt idx="2542">
                  <c:v>-73.261420000000001</c:v>
                </c:pt>
                <c:pt idx="2543">
                  <c:v>-73.381140000000002</c:v>
                </c:pt>
                <c:pt idx="2544">
                  <c:v>-73.503749999999997</c:v>
                </c:pt>
                <c:pt idx="2545">
                  <c:v>-73.62912</c:v>
                </c:pt>
                <c:pt idx="2546">
                  <c:v>-73.757080000000002</c:v>
                </c:pt>
                <c:pt idx="2547">
                  <c:v>-73.887460000000004</c:v>
                </c:pt>
                <c:pt idx="2548">
                  <c:v>-74.020019999999988</c:v>
                </c:pt>
                <c:pt idx="2549">
                  <c:v>-74.154519999999991</c:v>
                </c:pt>
                <c:pt idx="2550">
                  <c:v>-74.290719999999993</c:v>
                </c:pt>
                <c:pt idx="2551">
                  <c:v>-74.428359999999998</c:v>
                </c:pt>
                <c:pt idx="2552">
                  <c:v>-74.567160000000001</c:v>
                </c:pt>
                <c:pt idx="2553">
                  <c:v>-74.706879999999998</c:v>
                </c:pt>
                <c:pt idx="2554">
                  <c:v>-74.847239999999999</c:v>
                </c:pt>
                <c:pt idx="2555">
                  <c:v>-74.987979999999993</c:v>
                </c:pt>
                <c:pt idx="2556">
                  <c:v>-75.12885</c:v>
                </c:pt>
                <c:pt idx="2557">
                  <c:v>-75.269589999999994</c:v>
                </c:pt>
                <c:pt idx="2558">
                  <c:v>-75.409940000000006</c:v>
                </c:pt>
                <c:pt idx="2559">
                  <c:v>-75.549670000000006</c:v>
                </c:pt>
                <c:pt idx="2560">
                  <c:v>-75.688500000000005</c:v>
                </c:pt>
                <c:pt idx="2561">
                  <c:v>-75.826210000000003</c:v>
                </c:pt>
                <c:pt idx="2562">
                  <c:v>-75.962530000000001</c:v>
                </c:pt>
                <c:pt idx="2563">
                  <c:v>-76.097229999999996</c:v>
                </c:pt>
                <c:pt idx="2564">
                  <c:v>-76.230050000000006</c:v>
                </c:pt>
                <c:pt idx="2565">
                  <c:v>-76.360770000000002</c:v>
                </c:pt>
                <c:pt idx="2566">
                  <c:v>-76.489139999999992</c:v>
                </c:pt>
                <c:pt idx="2567">
                  <c:v>-76.614959999999996</c:v>
                </c:pt>
                <c:pt idx="2568">
                  <c:v>-76.738030000000009</c:v>
                </c:pt>
                <c:pt idx="2569">
                  <c:v>-76.858180000000004</c:v>
                </c:pt>
                <c:pt idx="2570">
                  <c:v>-76.975269999999995</c:v>
                </c:pt>
                <c:pt idx="2571">
                  <c:v>-77.089190000000002</c:v>
                </c:pt>
                <c:pt idx="2572">
                  <c:v>-77.199889999999996</c:v>
                </c:pt>
                <c:pt idx="2573">
                  <c:v>-77.307339999999996</c:v>
                </c:pt>
                <c:pt idx="2574">
                  <c:v>-77.411569999999998</c:v>
                </c:pt>
                <c:pt idx="2575">
                  <c:v>-77.512630000000001</c:v>
                </c:pt>
                <c:pt idx="2576">
                  <c:v>-77.610639999999989</c:v>
                </c:pt>
                <c:pt idx="2577">
                  <c:v>-77.705749999999995</c:v>
                </c:pt>
                <c:pt idx="2578">
                  <c:v>-77.79813</c:v>
                </c:pt>
                <c:pt idx="2579">
                  <c:v>-77.888000000000005</c:v>
                </c:pt>
                <c:pt idx="2580">
                  <c:v>-77.9756</c:v>
                </c:pt>
                <c:pt idx="2581">
                  <c:v>-78.061180000000007</c:v>
                </c:pt>
                <c:pt idx="2582">
                  <c:v>-78.144999999999996</c:v>
                </c:pt>
                <c:pt idx="2583">
                  <c:v>-78.227339999999998</c:v>
                </c:pt>
                <c:pt idx="2584">
                  <c:v>-78.308480000000003</c:v>
                </c:pt>
                <c:pt idx="2585">
                  <c:v>-78.3887</c:v>
                </c:pt>
                <c:pt idx="2586">
                  <c:v>-78.46826999999999</c:v>
                </c:pt>
                <c:pt idx="2587">
                  <c:v>-78.547470000000004</c:v>
                </c:pt>
                <c:pt idx="2588">
                  <c:v>-78.62657999999999</c:v>
                </c:pt>
                <c:pt idx="2589">
                  <c:v>-78.705870000000004</c:v>
                </c:pt>
                <c:pt idx="2590">
                  <c:v>-78.785609999999991</c:v>
                </c:pt>
                <c:pt idx="2591">
                  <c:v>-78.86609</c:v>
                </c:pt>
                <c:pt idx="2592">
                  <c:v>-78.947580000000002</c:v>
                </c:pt>
                <c:pt idx="2593">
                  <c:v>-79.030370000000005</c:v>
                </c:pt>
                <c:pt idx="2594">
                  <c:v>-79.114720000000005</c:v>
                </c:pt>
                <c:pt idx="2595">
                  <c:v>-79.20093</c:v>
                </c:pt>
                <c:pt idx="2596">
                  <c:v>-79.289270000000002</c:v>
                </c:pt>
                <c:pt idx="2597">
                  <c:v>-79.380020000000002</c:v>
                </c:pt>
                <c:pt idx="2598">
                  <c:v>-79.473430000000008</c:v>
                </c:pt>
                <c:pt idx="2599">
                  <c:v>-79.569760000000002</c:v>
                </c:pt>
                <c:pt idx="2600">
                  <c:v>-79.669219999999996</c:v>
                </c:pt>
                <c:pt idx="2601">
                  <c:v>-79.771999999999991</c:v>
                </c:pt>
                <c:pt idx="2602">
                  <c:v>-79.878270000000001</c:v>
                </c:pt>
                <c:pt idx="2603">
                  <c:v>-79.988110000000006</c:v>
                </c:pt>
                <c:pt idx="2604">
                  <c:v>-80.101619999999997</c:v>
                </c:pt>
                <c:pt idx="2605">
                  <c:v>-80.218800000000002</c:v>
                </c:pt>
                <c:pt idx="2606">
                  <c:v>-80.33963</c:v>
                </c:pt>
                <c:pt idx="2607">
                  <c:v>-80.46405</c:v>
                </c:pt>
                <c:pt idx="2608">
                  <c:v>-80.591929999999991</c:v>
                </c:pt>
                <c:pt idx="2609">
                  <c:v>-80.723129999999998</c:v>
                </c:pt>
                <c:pt idx="2610">
                  <c:v>-80.85745</c:v>
                </c:pt>
                <c:pt idx="2611">
                  <c:v>-80.994690000000006</c:v>
                </c:pt>
                <c:pt idx="2612">
                  <c:v>-81.134609999999995</c:v>
                </c:pt>
                <c:pt idx="2613">
                  <c:v>-81.276970000000006</c:v>
                </c:pt>
                <c:pt idx="2614">
                  <c:v>-81.421490000000006</c:v>
                </c:pt>
                <c:pt idx="2615">
                  <c:v>-81.567920000000001</c:v>
                </c:pt>
                <c:pt idx="2616">
                  <c:v>-81.715980000000002</c:v>
                </c:pt>
                <c:pt idx="2617">
                  <c:v>-81.86542</c:v>
                </c:pt>
                <c:pt idx="2618">
                  <c:v>-82.015960000000007</c:v>
                </c:pt>
                <c:pt idx="2619">
                  <c:v>-82.167329999999993</c:v>
                </c:pt>
                <c:pt idx="2620">
                  <c:v>-82.319270000000003</c:v>
                </c:pt>
                <c:pt idx="2621">
                  <c:v>-82.471489999999989</c:v>
                </c:pt>
                <c:pt idx="2622">
                  <c:v>-82.623719999999992</c:v>
                </c:pt>
                <c:pt idx="2623">
                  <c:v>-82.775689999999997</c:v>
                </c:pt>
                <c:pt idx="2624">
                  <c:v>-82.927099999999996</c:v>
                </c:pt>
                <c:pt idx="2625">
                  <c:v>-83.077680000000001</c:v>
                </c:pt>
                <c:pt idx="2626">
                  <c:v>-83.227109999999996</c:v>
                </c:pt>
                <c:pt idx="2627">
                  <c:v>-83.375110000000006</c:v>
                </c:pt>
                <c:pt idx="2628">
                  <c:v>-83.521389999999997</c:v>
                </c:pt>
                <c:pt idx="2629">
                  <c:v>-83.665649999999999</c:v>
                </c:pt>
                <c:pt idx="2630">
                  <c:v>-83.80762</c:v>
                </c:pt>
                <c:pt idx="2631">
                  <c:v>-83.947040000000001</c:v>
                </c:pt>
                <c:pt idx="2632">
                  <c:v>-84.083669999999998</c:v>
                </c:pt>
                <c:pt idx="2633">
                  <c:v>-84.217330000000004</c:v>
                </c:pt>
                <c:pt idx="2634">
                  <c:v>-84.347849999999994</c:v>
                </c:pt>
                <c:pt idx="2635">
                  <c:v>-84.475120000000004</c:v>
                </c:pt>
                <c:pt idx="2636">
                  <c:v>-84.599059999999994</c:v>
                </c:pt>
                <c:pt idx="2637">
                  <c:v>-84.719650000000001</c:v>
                </c:pt>
                <c:pt idx="2638">
                  <c:v>-84.836919999999992</c:v>
                </c:pt>
                <c:pt idx="2639">
                  <c:v>-84.95093</c:v>
                </c:pt>
                <c:pt idx="2640">
                  <c:v>-85.061790000000002</c:v>
                </c:pt>
                <c:pt idx="2641">
                  <c:v>-85.169640000000001</c:v>
                </c:pt>
                <c:pt idx="2642">
                  <c:v>-85.274649999999994</c:v>
                </c:pt>
                <c:pt idx="2643">
                  <c:v>-85.37700000000001</c:v>
                </c:pt>
                <c:pt idx="2644">
                  <c:v>-85.476910000000004</c:v>
                </c:pt>
                <c:pt idx="2645">
                  <c:v>-85.574579999999997</c:v>
                </c:pt>
                <c:pt idx="2646">
                  <c:v>-85.670240000000007</c:v>
                </c:pt>
                <c:pt idx="2647">
                  <c:v>-85.764079999999993</c:v>
                </c:pt>
                <c:pt idx="2648">
                  <c:v>-85.85633</c:v>
                </c:pt>
                <c:pt idx="2649">
                  <c:v>-85.947199999999995</c:v>
                </c:pt>
                <c:pt idx="2650">
                  <c:v>-86.036879999999996</c:v>
                </c:pt>
                <c:pt idx="2651">
                  <c:v>-86.125589999999988</c:v>
                </c:pt>
                <c:pt idx="2652">
                  <c:v>-86.213539999999995</c:v>
                </c:pt>
                <c:pt idx="2653">
                  <c:v>-86.300919999999991</c:v>
                </c:pt>
                <c:pt idx="2654">
                  <c:v>-86.38794</c:v>
                </c:pt>
                <c:pt idx="2655">
                  <c:v>-86.474829999999997</c:v>
                </c:pt>
                <c:pt idx="2656">
                  <c:v>-86.561810000000008</c:v>
                </c:pt>
                <c:pt idx="2657">
                  <c:v>-86.649100000000004</c:v>
                </c:pt>
                <c:pt idx="2658">
                  <c:v>-86.736930000000001</c:v>
                </c:pt>
                <c:pt idx="2659">
                  <c:v>-86.825540000000004</c:v>
                </c:pt>
                <c:pt idx="2660">
                  <c:v>-86.91516</c:v>
                </c:pt>
                <c:pt idx="2661">
                  <c:v>-87.006020000000007</c:v>
                </c:pt>
                <c:pt idx="2662">
                  <c:v>-87.098339999999993</c:v>
                </c:pt>
                <c:pt idx="2663">
                  <c:v>-87.192329999999998</c:v>
                </c:pt>
                <c:pt idx="2664">
                  <c:v>-87.288150000000002</c:v>
                </c:pt>
                <c:pt idx="2665">
                  <c:v>-87.385940000000005</c:v>
                </c:pt>
                <c:pt idx="2666">
                  <c:v>-87.48581999999999</c:v>
                </c:pt>
                <c:pt idx="2667">
                  <c:v>-87.587829999999997</c:v>
                </c:pt>
                <c:pt idx="2668">
                  <c:v>-87.692009999999996</c:v>
                </c:pt>
                <c:pt idx="2669">
                  <c:v>-87.798310000000001</c:v>
                </c:pt>
                <c:pt idx="2670">
                  <c:v>-87.906669999999991</c:v>
                </c:pt>
                <c:pt idx="2671">
                  <c:v>-88.016980000000004</c:v>
                </c:pt>
                <c:pt idx="2672">
                  <c:v>-88.129080000000002</c:v>
                </c:pt>
                <c:pt idx="2673">
                  <c:v>-88.242789999999999</c:v>
                </c:pt>
                <c:pt idx="2674">
                  <c:v>-88.357900000000001</c:v>
                </c:pt>
                <c:pt idx="2675">
                  <c:v>-88.474199999999996</c:v>
                </c:pt>
                <c:pt idx="2676">
                  <c:v>-88.591440000000006</c:v>
                </c:pt>
                <c:pt idx="2677">
                  <c:v>-88.709379999999996</c:v>
                </c:pt>
                <c:pt idx="2678">
                  <c:v>-88.827789999999993</c:v>
                </c:pt>
                <c:pt idx="2679">
                  <c:v>-88.946429999999992</c:v>
                </c:pt>
                <c:pt idx="2680">
                  <c:v>-89.065070000000006</c:v>
                </c:pt>
                <c:pt idx="2681">
                  <c:v>-89.18347</c:v>
                </c:pt>
                <c:pt idx="2682">
                  <c:v>-89.301420000000007</c:v>
                </c:pt>
                <c:pt idx="2683">
                  <c:v>-89.418689999999998</c:v>
                </c:pt>
                <c:pt idx="2684">
                  <c:v>-89.535079999999994</c:v>
                </c:pt>
                <c:pt idx="2685">
                  <c:v>-89.650360000000006</c:v>
                </c:pt>
                <c:pt idx="2686">
                  <c:v>-89.764319999999998</c:v>
                </c:pt>
                <c:pt idx="2687">
                  <c:v>-89.876739999999998</c:v>
                </c:pt>
                <c:pt idx="2688">
                  <c:v>-89.987409999999997</c:v>
                </c:pt>
                <c:pt idx="2689">
                  <c:v>-90.096130000000002</c:v>
                </c:pt>
                <c:pt idx="2690">
                  <c:v>-90.202659999999995</c:v>
                </c:pt>
                <c:pt idx="2691">
                  <c:v>-90.306809999999999</c:v>
                </c:pt>
                <c:pt idx="2692">
                  <c:v>-90.408360000000002</c:v>
                </c:pt>
                <c:pt idx="2693">
                  <c:v>-90.507130000000004</c:v>
                </c:pt>
                <c:pt idx="2694">
                  <c:v>-90.602949999999993</c:v>
                </c:pt>
                <c:pt idx="2695">
                  <c:v>-90.695670000000007</c:v>
                </c:pt>
                <c:pt idx="2696">
                  <c:v>-90.785159999999991</c:v>
                </c:pt>
                <c:pt idx="2697">
                  <c:v>-90.87136000000001</c:v>
                </c:pt>
                <c:pt idx="2698">
                  <c:v>-90.954219999999992</c:v>
                </c:pt>
                <c:pt idx="2699">
                  <c:v>-91.033720000000002</c:v>
                </c:pt>
                <c:pt idx="2700">
                  <c:v>-91.109919999999988</c:v>
                </c:pt>
                <c:pt idx="2701">
                  <c:v>-91.182889999999986</c:v>
                </c:pt>
                <c:pt idx="2702">
                  <c:v>-91.252749999999992</c:v>
                </c:pt>
                <c:pt idx="2703">
                  <c:v>-91.319659999999999</c:v>
                </c:pt>
                <c:pt idx="2704">
                  <c:v>-91.383800000000008</c:v>
                </c:pt>
                <c:pt idx="2705">
                  <c:v>-91.445400000000006</c:v>
                </c:pt>
                <c:pt idx="2706">
                  <c:v>-91.5047</c:v>
                </c:pt>
                <c:pt idx="2707">
                  <c:v>-91.561939999999993</c:v>
                </c:pt>
                <c:pt idx="2708">
                  <c:v>-91.617410000000007</c:v>
                </c:pt>
                <c:pt idx="2709">
                  <c:v>-91.671379999999999</c:v>
                </c:pt>
                <c:pt idx="2710">
                  <c:v>-91.724140000000006</c:v>
                </c:pt>
                <c:pt idx="2711">
                  <c:v>-91.775970000000001</c:v>
                </c:pt>
                <c:pt idx="2712">
                  <c:v>-91.827169999999995</c:v>
                </c:pt>
                <c:pt idx="2713">
                  <c:v>-91.878029999999995</c:v>
                </c:pt>
                <c:pt idx="2714">
                  <c:v>-91.928839999999994</c:v>
                </c:pt>
                <c:pt idx="2715">
                  <c:v>-91.97990999999999</c:v>
                </c:pt>
                <c:pt idx="2716">
                  <c:v>-92.031530000000004</c:v>
                </c:pt>
                <c:pt idx="2717">
                  <c:v>-92.08399</c:v>
                </c:pt>
                <c:pt idx="2718">
                  <c:v>-92.137609999999995</c:v>
                </c:pt>
                <c:pt idx="2719">
                  <c:v>-92.192669999999993</c:v>
                </c:pt>
                <c:pt idx="2720">
                  <c:v>-92.249470000000002</c:v>
                </c:pt>
                <c:pt idx="2721">
                  <c:v>-92.308300000000003</c:v>
                </c:pt>
                <c:pt idx="2722">
                  <c:v>-92.369460000000004</c:v>
                </c:pt>
                <c:pt idx="2723">
                  <c:v>-92.433210000000003</c:v>
                </c:pt>
                <c:pt idx="2724">
                  <c:v>-92.49982</c:v>
                </c:pt>
                <c:pt idx="2725">
                  <c:v>-92.569510000000008</c:v>
                </c:pt>
                <c:pt idx="2726">
                  <c:v>-92.642489999999995</c:v>
                </c:pt>
                <c:pt idx="2727">
                  <c:v>-92.71893</c:v>
                </c:pt>
                <c:pt idx="2728">
                  <c:v>-92.798969999999997</c:v>
                </c:pt>
                <c:pt idx="2729">
                  <c:v>-92.882689999999997</c:v>
                </c:pt>
                <c:pt idx="2730">
                  <c:v>-92.970129999999997</c:v>
                </c:pt>
                <c:pt idx="2731">
                  <c:v>-93.061279999999996</c:v>
                </c:pt>
                <c:pt idx="2732">
                  <c:v>-93.15607</c:v>
                </c:pt>
                <c:pt idx="2733">
                  <c:v>-93.254409999999993</c:v>
                </c:pt>
                <c:pt idx="2734">
                  <c:v>-93.356140000000011</c:v>
                </c:pt>
                <c:pt idx="2735">
                  <c:v>-93.461079999999995</c:v>
                </c:pt>
                <c:pt idx="2736">
                  <c:v>-93.569009999999992</c:v>
                </c:pt>
                <c:pt idx="2737">
                  <c:v>-93.679689999999994</c:v>
                </c:pt>
                <c:pt idx="2738">
                  <c:v>-93.792839999999998</c:v>
                </c:pt>
                <c:pt idx="2739">
                  <c:v>-93.908189999999991</c:v>
                </c:pt>
                <c:pt idx="2740">
                  <c:v>-94.02546000000001</c:v>
                </c:pt>
                <c:pt idx="2741">
                  <c:v>-94.144360000000006</c:v>
                </c:pt>
                <c:pt idx="2742">
                  <c:v>-94.264600000000002</c:v>
                </c:pt>
                <c:pt idx="2743">
                  <c:v>-94.385899999999992</c:v>
                </c:pt>
                <c:pt idx="2744">
                  <c:v>-94.507989999999992</c:v>
                </c:pt>
                <c:pt idx="2745">
                  <c:v>-94.630580000000009</c:v>
                </c:pt>
                <c:pt idx="2746">
                  <c:v>-94.753399999999999</c:v>
                </c:pt>
                <c:pt idx="2747">
                  <c:v>-94.876180000000005</c:v>
                </c:pt>
                <c:pt idx="2748">
                  <c:v>-94.998660000000001</c:v>
                </c:pt>
                <c:pt idx="2749">
                  <c:v>-95.120550000000009</c:v>
                </c:pt>
                <c:pt idx="2750">
                  <c:v>-95.241600000000005</c:v>
                </c:pt>
                <c:pt idx="2751">
                  <c:v>-95.361539999999991</c:v>
                </c:pt>
                <c:pt idx="2752">
                  <c:v>-95.480099999999993</c:v>
                </c:pt>
                <c:pt idx="2753">
                  <c:v>-95.597030000000004</c:v>
                </c:pt>
                <c:pt idx="2754">
                  <c:v>-95.712069999999997</c:v>
                </c:pt>
                <c:pt idx="2755">
                  <c:v>-95.82499</c:v>
                </c:pt>
                <c:pt idx="2756">
                  <c:v>-95.935569999999998</c:v>
                </c:pt>
                <c:pt idx="2757">
                  <c:v>-96.043599999999998</c:v>
                </c:pt>
                <c:pt idx="2758">
                  <c:v>-96.148930000000007</c:v>
                </c:pt>
                <c:pt idx="2759">
                  <c:v>-96.251409999999993</c:v>
                </c:pt>
                <c:pt idx="2760">
                  <c:v>-96.350960000000001</c:v>
                </c:pt>
                <c:pt idx="2761">
                  <c:v>-96.44753</c:v>
                </c:pt>
                <c:pt idx="2762">
                  <c:v>-96.541120000000006</c:v>
                </c:pt>
                <c:pt idx="2763">
                  <c:v>-96.631769999999989</c:v>
                </c:pt>
                <c:pt idx="2764">
                  <c:v>-96.719590000000011</c:v>
                </c:pt>
                <c:pt idx="2765">
                  <c:v>-96.804689999999994</c:v>
                </c:pt>
                <c:pt idx="2766">
                  <c:v>-96.887270000000001</c:v>
                </c:pt>
                <c:pt idx="2767">
                  <c:v>-96.967529999999996</c:v>
                </c:pt>
                <c:pt idx="2768">
                  <c:v>-97.045700000000011</c:v>
                </c:pt>
                <c:pt idx="2769">
                  <c:v>-97.122050000000002</c:v>
                </c:pt>
                <c:pt idx="2770">
                  <c:v>-97.196839999999995</c:v>
                </c:pt>
                <c:pt idx="2771">
                  <c:v>-97.270350000000008</c:v>
                </c:pt>
                <c:pt idx="2772">
                  <c:v>-97.342860000000002</c:v>
                </c:pt>
                <c:pt idx="2773">
                  <c:v>-97.414639999999991</c:v>
                </c:pt>
                <c:pt idx="2774">
                  <c:v>-97.485960000000006</c:v>
                </c:pt>
                <c:pt idx="2775">
                  <c:v>-97.557099999999991</c:v>
                </c:pt>
                <c:pt idx="2776">
                  <c:v>-97.628289999999993</c:v>
                </c:pt>
                <c:pt idx="2777">
                  <c:v>-97.699809999999999</c:v>
                </c:pt>
                <c:pt idx="2778">
                  <c:v>-97.771889999999999</c:v>
                </c:pt>
                <c:pt idx="2779">
                  <c:v>-97.844760000000008</c:v>
                </c:pt>
                <c:pt idx="2780">
                  <c:v>-97.918679999999995</c:v>
                </c:pt>
                <c:pt idx="2781">
                  <c:v>-97.993860000000012</c:v>
                </c:pt>
                <c:pt idx="2782">
                  <c:v>-98.070529999999991</c:v>
                </c:pt>
                <c:pt idx="2783">
                  <c:v>-98.148910000000001</c:v>
                </c:pt>
                <c:pt idx="2784">
                  <c:v>-98.229209999999995</c:v>
                </c:pt>
                <c:pt idx="2785">
                  <c:v>-98.311649999999986</c:v>
                </c:pt>
                <c:pt idx="2786">
                  <c:v>-98.396410000000003</c:v>
                </c:pt>
                <c:pt idx="2787">
                  <c:v>-98.483689999999996</c:v>
                </c:pt>
                <c:pt idx="2788">
                  <c:v>-98.573639999999997</c:v>
                </c:pt>
                <c:pt idx="2789">
                  <c:v>-98.666419999999988</c:v>
                </c:pt>
                <c:pt idx="2790">
                  <c:v>-98.76212000000001</c:v>
                </c:pt>
                <c:pt idx="2791">
                  <c:v>-98.860849999999999</c:v>
                </c:pt>
                <c:pt idx="2792">
                  <c:v>-98.96266</c:v>
                </c:pt>
                <c:pt idx="2793">
                  <c:v>-99.067569999999989</c:v>
                </c:pt>
                <c:pt idx="2794">
                  <c:v>-99.175579999999997</c:v>
                </c:pt>
                <c:pt idx="2795">
                  <c:v>-99.286649999999995</c:v>
                </c:pt>
                <c:pt idx="2796">
                  <c:v>-99.400710000000004</c:v>
                </c:pt>
                <c:pt idx="2797">
                  <c:v>-99.517660000000006</c:v>
                </c:pt>
                <c:pt idx="2798">
                  <c:v>-99.637360000000001</c:v>
                </c:pt>
                <c:pt idx="2799">
                  <c:v>-99.759680000000003</c:v>
                </c:pt>
                <c:pt idx="2800">
                  <c:v>-99.884429999999995</c:v>
                </c:pt>
                <c:pt idx="2801">
                  <c:v>-100.01143999999999</c:v>
                </c:pt>
                <c:pt idx="2802">
                  <c:v>-100.1405</c:v>
                </c:pt>
                <c:pt idx="2803">
                  <c:v>-100.27141</c:v>
                </c:pt>
                <c:pt idx="2804">
                  <c:v>-100.40396999999999</c:v>
                </c:pt>
                <c:pt idx="2805">
                  <c:v>-100.53795</c:v>
                </c:pt>
                <c:pt idx="2806">
                  <c:v>-100.67314999999999</c:v>
                </c:pt>
                <c:pt idx="2807">
                  <c:v>-100.80933</c:v>
                </c:pt>
                <c:pt idx="2808">
                  <c:v>-100.94628</c:v>
                </c:pt>
                <c:pt idx="2809">
                  <c:v>-101.08378</c:v>
                </c:pt>
                <c:pt idx="2810">
                  <c:v>-101.22158999999999</c:v>
                </c:pt>
                <c:pt idx="2811">
                  <c:v>-101.35946999999999</c:v>
                </c:pt>
                <c:pt idx="2812">
                  <c:v>-101.49719999999999</c:v>
                </c:pt>
                <c:pt idx="2813">
                  <c:v>-101.63451999999999</c:v>
                </c:pt>
                <c:pt idx="2814">
                  <c:v>-101.77118</c:v>
                </c:pt>
                <c:pt idx="2815">
                  <c:v>-101.90692999999999</c:v>
                </c:pt>
                <c:pt idx="2816">
                  <c:v>-102.04151999999999</c:v>
                </c:pt>
                <c:pt idx="2817">
                  <c:v>-102.1747</c:v>
                </c:pt>
                <c:pt idx="2818">
                  <c:v>-102.30622</c:v>
                </c:pt>
                <c:pt idx="2819">
                  <c:v>-102.43584999999999</c:v>
                </c:pt>
                <c:pt idx="2820">
                  <c:v>-102.56339</c:v>
                </c:pt>
                <c:pt idx="2821">
                  <c:v>-102.68865</c:v>
                </c:pt>
                <c:pt idx="2822">
                  <c:v>-102.81148</c:v>
                </c:pt>
                <c:pt idx="2823">
                  <c:v>-102.93177</c:v>
                </c:pt>
                <c:pt idx="2824">
                  <c:v>-103.04945000000001</c:v>
                </c:pt>
                <c:pt idx="2825">
                  <c:v>-103.16448</c:v>
                </c:pt>
                <c:pt idx="2826">
                  <c:v>-103.27688000000001</c:v>
                </c:pt>
                <c:pt idx="2827">
                  <c:v>-103.38669</c:v>
                </c:pt>
                <c:pt idx="2828">
                  <c:v>-103.49403</c:v>
                </c:pt>
                <c:pt idx="2829">
                  <c:v>-103.59899999999999</c:v>
                </c:pt>
                <c:pt idx="2830">
                  <c:v>-103.70178</c:v>
                </c:pt>
                <c:pt idx="2831">
                  <c:v>-103.80253999999999</c:v>
                </c:pt>
                <c:pt idx="2832">
                  <c:v>-103.90147999999999</c:v>
                </c:pt>
                <c:pt idx="2833">
                  <c:v>-103.99883</c:v>
                </c:pt>
                <c:pt idx="2834">
                  <c:v>-104.09479999999999</c:v>
                </c:pt>
                <c:pt idx="2835">
                  <c:v>-104.18961999999999</c:v>
                </c:pt>
                <c:pt idx="2836">
                  <c:v>-104.28351000000001</c:v>
                </c:pt>
                <c:pt idx="2837">
                  <c:v>-104.37669</c:v>
                </c:pt>
                <c:pt idx="2838">
                  <c:v>-104.46939</c:v>
                </c:pt>
                <c:pt idx="2839">
                  <c:v>-104.56183</c:v>
                </c:pt>
                <c:pt idx="2840">
                  <c:v>-104.65423</c:v>
                </c:pt>
                <c:pt idx="2841">
                  <c:v>-104.74682999999999</c:v>
                </c:pt>
                <c:pt idx="2842">
                  <c:v>-104.83985999999999</c:v>
                </c:pt>
                <c:pt idx="2843">
                  <c:v>-104.93357</c:v>
                </c:pt>
                <c:pt idx="2844">
                  <c:v>-105.02819</c:v>
                </c:pt>
                <c:pt idx="2845">
                  <c:v>-105.12397999999999</c:v>
                </c:pt>
                <c:pt idx="2846">
                  <c:v>-105.22120999999999</c:v>
                </c:pt>
                <c:pt idx="2847">
                  <c:v>-105.32013000000001</c:v>
                </c:pt>
                <c:pt idx="2848">
                  <c:v>-105.42103</c:v>
                </c:pt>
                <c:pt idx="2849">
                  <c:v>-105.52417</c:v>
                </c:pt>
                <c:pt idx="2850">
                  <c:v>-105.62978</c:v>
                </c:pt>
                <c:pt idx="2851">
                  <c:v>-105.7381</c:v>
                </c:pt>
                <c:pt idx="2852">
                  <c:v>-105.84934000000001</c:v>
                </c:pt>
                <c:pt idx="2853">
                  <c:v>-105.96366</c:v>
                </c:pt>
                <c:pt idx="2854">
                  <c:v>-106.08116999999999</c:v>
                </c:pt>
                <c:pt idx="2855">
                  <c:v>-106.20194999999998</c:v>
                </c:pt>
                <c:pt idx="2856">
                  <c:v>-106.32602</c:v>
                </c:pt>
                <c:pt idx="2857">
                  <c:v>-106.45335</c:v>
                </c:pt>
                <c:pt idx="2858">
                  <c:v>-106.58383000000001</c:v>
                </c:pt>
                <c:pt idx="2859">
                  <c:v>-106.71735</c:v>
                </c:pt>
                <c:pt idx="2860">
                  <c:v>-106.85371000000001</c:v>
                </c:pt>
                <c:pt idx="2861">
                  <c:v>-106.9927</c:v>
                </c:pt>
                <c:pt idx="2862">
                  <c:v>-107.13406000000001</c:v>
                </c:pt>
                <c:pt idx="2863">
                  <c:v>-107.27752</c:v>
                </c:pt>
                <c:pt idx="2864">
                  <c:v>-107.42279000000001</c:v>
                </c:pt>
                <c:pt idx="2865">
                  <c:v>-107.56958</c:v>
                </c:pt>
                <c:pt idx="2866">
                  <c:v>-107.71758</c:v>
                </c:pt>
                <c:pt idx="2867">
                  <c:v>-107.86649</c:v>
                </c:pt>
                <c:pt idx="2868">
                  <c:v>-108.01603999999999</c:v>
                </c:pt>
                <c:pt idx="2869">
                  <c:v>-108.16593</c:v>
                </c:pt>
                <c:pt idx="2870">
                  <c:v>-108.31587999999999</c:v>
                </c:pt>
                <c:pt idx="2871">
                  <c:v>-108.46565</c:v>
                </c:pt>
                <c:pt idx="2872">
                  <c:v>-108.61494999999999</c:v>
                </c:pt>
                <c:pt idx="2873">
                  <c:v>-108.76354000000001</c:v>
                </c:pt>
                <c:pt idx="2874">
                  <c:v>-108.91117</c:v>
                </c:pt>
                <c:pt idx="2875">
                  <c:v>-109.05759999999999</c:v>
                </c:pt>
                <c:pt idx="2876">
                  <c:v>-109.20258999999999</c:v>
                </c:pt>
                <c:pt idx="2877">
                  <c:v>-109.34591</c:v>
                </c:pt>
                <c:pt idx="2878">
                  <c:v>-109.48733</c:v>
                </c:pt>
                <c:pt idx="2879">
                  <c:v>-109.62663000000001</c:v>
                </c:pt>
                <c:pt idx="2880">
                  <c:v>-109.76361</c:v>
                </c:pt>
                <c:pt idx="2881">
                  <c:v>-109.89805999999999</c:v>
                </c:pt>
                <c:pt idx="2882">
                  <c:v>-110.02982</c:v>
                </c:pt>
                <c:pt idx="2883">
                  <c:v>-110.15872999999999</c:v>
                </c:pt>
                <c:pt idx="2884">
                  <c:v>-110.28466</c:v>
                </c:pt>
                <c:pt idx="2885">
                  <c:v>-110.40751</c:v>
                </c:pt>
                <c:pt idx="2886">
                  <c:v>-110.52724000000001</c:v>
                </c:pt>
                <c:pt idx="2887">
                  <c:v>-110.64381</c:v>
                </c:pt>
                <c:pt idx="2888">
                  <c:v>-110.75724</c:v>
                </c:pt>
                <c:pt idx="2889">
                  <c:v>-110.86758</c:v>
                </c:pt>
                <c:pt idx="2890">
                  <c:v>-110.97490999999999</c:v>
                </c:pt>
                <c:pt idx="2891">
                  <c:v>-111.07935000000001</c:v>
                </c:pt>
                <c:pt idx="2892">
                  <c:v>-111.18105</c:v>
                </c:pt>
                <c:pt idx="2893">
                  <c:v>-111.28017</c:v>
                </c:pt>
                <c:pt idx="2894">
                  <c:v>-111.37692999999999</c:v>
                </c:pt>
                <c:pt idx="2895">
                  <c:v>-111.47152</c:v>
                </c:pt>
                <c:pt idx="2896">
                  <c:v>-111.56416999999999</c:v>
                </c:pt>
                <c:pt idx="2897">
                  <c:v>-111.65510999999999</c:v>
                </c:pt>
                <c:pt idx="2898">
                  <c:v>-111.74457999999998</c:v>
                </c:pt>
                <c:pt idx="2899">
                  <c:v>-111.83282</c:v>
                </c:pt>
                <c:pt idx="2900">
                  <c:v>-111.92007000000001</c:v>
                </c:pt>
                <c:pt idx="2901">
                  <c:v>-112.00655999999999</c:v>
                </c:pt>
                <c:pt idx="2902">
                  <c:v>-112.09254999999999</c:v>
                </c:pt>
                <c:pt idx="2903">
                  <c:v>-112.17825999999999</c:v>
                </c:pt>
                <c:pt idx="2904">
                  <c:v>-112.26393999999999</c:v>
                </c:pt>
                <c:pt idx="2905">
                  <c:v>-112.34984</c:v>
                </c:pt>
                <c:pt idx="2906">
                  <c:v>-112.43619</c:v>
                </c:pt>
                <c:pt idx="2907">
                  <c:v>-112.52324000000002</c:v>
                </c:pt>
                <c:pt idx="2908">
                  <c:v>-112.61122</c:v>
                </c:pt>
                <c:pt idx="2909">
                  <c:v>-112.70036999999999</c:v>
                </c:pt>
                <c:pt idx="2910">
                  <c:v>-112.79093</c:v>
                </c:pt>
                <c:pt idx="2911">
                  <c:v>-112.88311999999999</c:v>
                </c:pt>
                <c:pt idx="2912">
                  <c:v>-112.97714999999999</c:v>
                </c:pt>
                <c:pt idx="2913">
                  <c:v>-113.07323</c:v>
                </c:pt>
                <c:pt idx="2914">
                  <c:v>-113.17153999999999</c:v>
                </c:pt>
                <c:pt idx="2915">
                  <c:v>-113.27222999999999</c:v>
                </c:pt>
                <c:pt idx="2916">
                  <c:v>-113.37542999999999</c:v>
                </c:pt>
                <c:pt idx="2917">
                  <c:v>-113.48123000000001</c:v>
                </c:pt>
                <c:pt idx="2918">
                  <c:v>-113.58971</c:v>
                </c:pt>
                <c:pt idx="2919">
                  <c:v>-113.70087999999998</c:v>
                </c:pt>
                <c:pt idx="2920">
                  <c:v>-113.81473</c:v>
                </c:pt>
                <c:pt idx="2921">
                  <c:v>-113.93122</c:v>
                </c:pt>
                <c:pt idx="2922">
                  <c:v>-114.05026000000001</c:v>
                </c:pt>
                <c:pt idx="2923">
                  <c:v>-114.17174</c:v>
                </c:pt>
                <c:pt idx="2924">
                  <c:v>-114.29550999999999</c:v>
                </c:pt>
                <c:pt idx="2925">
                  <c:v>-114.42140000000001</c:v>
                </c:pt>
                <c:pt idx="2926">
                  <c:v>-114.54921999999999</c:v>
                </c:pt>
                <c:pt idx="2927">
                  <c:v>-114.67874</c:v>
                </c:pt>
                <c:pt idx="2928">
                  <c:v>-114.80976999999999</c:v>
                </c:pt>
                <c:pt idx="2929">
                  <c:v>-114.94204999999999</c:v>
                </c:pt>
                <c:pt idx="2930">
                  <c:v>-115.07535</c:v>
                </c:pt>
                <c:pt idx="2931">
                  <c:v>-115.20941999999999</c:v>
                </c:pt>
                <c:pt idx="2932">
                  <c:v>-115.34402</c:v>
                </c:pt>
                <c:pt idx="2933">
                  <c:v>-115.47890000000001</c:v>
                </c:pt>
                <c:pt idx="2934">
                  <c:v>-115.61378999999999</c:v>
                </c:pt>
                <c:pt idx="2935">
                  <c:v>-115.74845999999999</c:v>
                </c:pt>
                <c:pt idx="2936">
                  <c:v>-115.88262999999999</c:v>
                </c:pt>
                <c:pt idx="2937">
                  <c:v>-116.01604999999999</c:v>
                </c:pt>
                <c:pt idx="2938">
                  <c:v>-116.14845</c:v>
                </c:pt>
                <c:pt idx="2939">
                  <c:v>-116.27958000000001</c:v>
                </c:pt>
                <c:pt idx="2940">
                  <c:v>-116.40916999999999</c:v>
                </c:pt>
                <c:pt idx="2941">
                  <c:v>-116.53697</c:v>
                </c:pt>
                <c:pt idx="2942">
                  <c:v>-116.66273000000001</c:v>
                </c:pt>
                <c:pt idx="2943">
                  <c:v>-116.78621</c:v>
                </c:pt>
                <c:pt idx="2944">
                  <c:v>-116.90718</c:v>
                </c:pt>
                <c:pt idx="2945">
                  <c:v>-117.02543</c:v>
                </c:pt>
                <c:pt idx="2946">
                  <c:v>-117.14080000000001</c:v>
                </c:pt>
                <c:pt idx="2947">
                  <c:v>-117.25312</c:v>
                </c:pt>
                <c:pt idx="2948">
                  <c:v>-117.36228</c:v>
                </c:pt>
                <c:pt idx="2949">
                  <c:v>-117.46822999999999</c:v>
                </c:pt>
                <c:pt idx="2950">
                  <c:v>-117.57092</c:v>
                </c:pt>
                <c:pt idx="2951">
                  <c:v>-117.67037999999999</c:v>
                </c:pt>
                <c:pt idx="2952">
                  <c:v>-117.76665</c:v>
                </c:pt>
                <c:pt idx="2953">
                  <c:v>-117.85982999999999</c:v>
                </c:pt>
                <c:pt idx="2954">
                  <c:v>-117.95005999999999</c:v>
                </c:pt>
                <c:pt idx="2955">
                  <c:v>-118.03749999999999</c:v>
                </c:pt>
                <c:pt idx="2956">
                  <c:v>-118.12234000000001</c:v>
                </c:pt>
                <c:pt idx="2957">
                  <c:v>-118.20480999999999</c:v>
                </c:pt>
                <c:pt idx="2958">
                  <c:v>-118.28513999999998</c:v>
                </c:pt>
                <c:pt idx="2959">
                  <c:v>-118.36357000000001</c:v>
                </c:pt>
                <c:pt idx="2960">
                  <c:v>-118.44033999999999</c:v>
                </c:pt>
                <c:pt idx="2961">
                  <c:v>-118.51572999999999</c:v>
                </c:pt>
                <c:pt idx="2962">
                  <c:v>-118.58996999999999</c:v>
                </c:pt>
                <c:pt idx="2963">
                  <c:v>-118.66332999999999</c:v>
                </c:pt>
                <c:pt idx="2964">
                  <c:v>-118.73606000000001</c:v>
                </c:pt>
                <c:pt idx="2965">
                  <c:v>-118.80841000000001</c:v>
                </c:pt>
                <c:pt idx="2966">
                  <c:v>-118.88063</c:v>
                </c:pt>
                <c:pt idx="2967">
                  <c:v>-118.95299999999999</c:v>
                </c:pt>
                <c:pt idx="2968">
                  <c:v>-119.02575</c:v>
                </c:pt>
                <c:pt idx="2969">
                  <c:v>-119.09916</c:v>
                </c:pt>
                <c:pt idx="2970">
                  <c:v>-119.17348999999999</c:v>
                </c:pt>
                <c:pt idx="2971">
                  <c:v>-119.24901</c:v>
                </c:pt>
                <c:pt idx="2972">
                  <c:v>-119.32599</c:v>
                </c:pt>
                <c:pt idx="2973">
                  <c:v>-119.40469</c:v>
                </c:pt>
                <c:pt idx="2974">
                  <c:v>-119.48536</c:v>
                </c:pt>
                <c:pt idx="2975">
                  <c:v>-119.56826999999998</c:v>
                </c:pt>
                <c:pt idx="2976">
                  <c:v>-119.65365</c:v>
                </c:pt>
                <c:pt idx="2977">
                  <c:v>-119.74170000000001</c:v>
                </c:pt>
                <c:pt idx="2978">
                  <c:v>-119.83259</c:v>
                </c:pt>
                <c:pt idx="2979">
                  <c:v>-119.92648</c:v>
                </c:pt>
                <c:pt idx="2980">
                  <c:v>-120.02346</c:v>
                </c:pt>
                <c:pt idx="2981">
                  <c:v>-120.12359000000001</c:v>
                </c:pt>
                <c:pt idx="2982">
                  <c:v>-120.22687999999999</c:v>
                </c:pt>
                <c:pt idx="2983">
                  <c:v>-120.33329999999999</c:v>
                </c:pt>
                <c:pt idx="2984">
                  <c:v>-120.44275999999999</c:v>
                </c:pt>
                <c:pt idx="2985">
                  <c:v>-120.55516</c:v>
                </c:pt>
                <c:pt idx="2986">
                  <c:v>-120.67032</c:v>
                </c:pt>
                <c:pt idx="2987">
                  <c:v>-120.78805</c:v>
                </c:pt>
                <c:pt idx="2988">
                  <c:v>-120.90814</c:v>
                </c:pt>
                <c:pt idx="2989">
                  <c:v>-121.03035</c:v>
                </c:pt>
                <c:pt idx="2990">
                  <c:v>-121.15443</c:v>
                </c:pt>
                <c:pt idx="2991">
                  <c:v>-121.28012</c:v>
                </c:pt>
                <c:pt idx="2992">
                  <c:v>-121.40715</c:v>
                </c:pt>
                <c:pt idx="2993">
                  <c:v>-121.53525999999999</c:v>
                </c:pt>
                <c:pt idx="2994">
                  <c:v>-121.66419</c:v>
                </c:pt>
                <c:pt idx="2995">
                  <c:v>-121.79366</c:v>
                </c:pt>
                <c:pt idx="2996">
                  <c:v>-121.92341999999999</c:v>
                </c:pt>
                <c:pt idx="2997">
                  <c:v>-122.05319</c:v>
                </c:pt>
                <c:pt idx="2998">
                  <c:v>-122.18272</c:v>
                </c:pt>
                <c:pt idx="2999">
                  <c:v>-122.31174</c:v>
                </c:pt>
                <c:pt idx="3000">
                  <c:v>-122.43996</c:v>
                </c:pt>
                <c:pt idx="3001">
                  <c:v>-122.56712999999999</c:v>
                </c:pt>
                <c:pt idx="3002">
                  <c:v>-122.69296</c:v>
                </c:pt>
                <c:pt idx="3003">
                  <c:v>-122.81719000000001</c:v>
                </c:pt>
                <c:pt idx="3004">
                  <c:v>-122.93952999999999</c:v>
                </c:pt>
                <c:pt idx="3005">
                  <c:v>-123.05971</c:v>
                </c:pt>
                <c:pt idx="3006">
                  <c:v>-123.17748999999999</c:v>
                </c:pt>
                <c:pt idx="3007">
                  <c:v>-123.29259999999999</c:v>
                </c:pt>
                <c:pt idx="3008">
                  <c:v>-123.40484000000001</c:v>
                </c:pt>
                <c:pt idx="3009">
                  <c:v>-123.51401999999999</c:v>
                </c:pt>
                <c:pt idx="3010">
                  <c:v>-123.61997</c:v>
                </c:pt>
                <c:pt idx="3011">
                  <c:v>-123.72259</c:v>
                </c:pt>
                <c:pt idx="3012">
                  <c:v>-123.82181</c:v>
                </c:pt>
                <c:pt idx="3013">
                  <c:v>-123.91759999999999</c:v>
                </c:pt>
                <c:pt idx="3014">
                  <c:v>-124.01000999999999</c:v>
                </c:pt>
                <c:pt idx="3015">
                  <c:v>-124.09911</c:v>
                </c:pt>
                <c:pt idx="3016">
                  <c:v>-124.185</c:v>
                </c:pt>
                <c:pt idx="3017">
                  <c:v>-124.26786999999999</c:v>
                </c:pt>
                <c:pt idx="3018">
                  <c:v>-124.34788999999999</c:v>
                </c:pt>
                <c:pt idx="3019">
                  <c:v>-124.42529999999999</c:v>
                </c:pt>
                <c:pt idx="3020">
                  <c:v>-124.50033000000001</c:v>
                </c:pt>
                <c:pt idx="3021">
                  <c:v>-124.57325</c:v>
                </c:pt>
                <c:pt idx="3022">
                  <c:v>-124.64433</c:v>
                </c:pt>
                <c:pt idx="3023">
                  <c:v>-124.71383</c:v>
                </c:pt>
                <c:pt idx="3024">
                  <c:v>-124.78202</c:v>
                </c:pt>
                <c:pt idx="3025">
                  <c:v>-124.84917999999999</c:v>
                </c:pt>
                <c:pt idx="3026">
                  <c:v>-124.91556</c:v>
                </c:pt>
                <c:pt idx="3027">
                  <c:v>-124.98143999999999</c:v>
                </c:pt>
                <c:pt idx="3028">
                  <c:v>-125.04706</c:v>
                </c:pt>
                <c:pt idx="3029">
                  <c:v>-125.11269</c:v>
                </c:pt>
                <c:pt idx="3030">
                  <c:v>-125.17859</c:v>
                </c:pt>
                <c:pt idx="3031">
                  <c:v>-125.24502</c:v>
                </c:pt>
                <c:pt idx="3032">
                  <c:v>-125.31222</c:v>
                </c:pt>
                <c:pt idx="3033">
                  <c:v>-125.38047</c:v>
                </c:pt>
                <c:pt idx="3034">
                  <c:v>-125.45000999999999</c:v>
                </c:pt>
                <c:pt idx="3035">
                  <c:v>-125.52110999999999</c:v>
                </c:pt>
                <c:pt idx="3036">
                  <c:v>-125.59402999999999</c:v>
                </c:pt>
                <c:pt idx="3037">
                  <c:v>-125.66901</c:v>
                </c:pt>
                <c:pt idx="3038">
                  <c:v>-125.74629</c:v>
                </c:pt>
                <c:pt idx="3039">
                  <c:v>-125.8261</c:v>
                </c:pt>
                <c:pt idx="3040">
                  <c:v>-125.90862999999999</c:v>
                </c:pt>
                <c:pt idx="3041">
                  <c:v>-125.99405</c:v>
                </c:pt>
                <c:pt idx="3042">
                  <c:v>-126.08250000000001</c:v>
                </c:pt>
                <c:pt idx="3043">
                  <c:v>-126.17406</c:v>
                </c:pt>
                <c:pt idx="3044">
                  <c:v>-126.26877999999999</c:v>
                </c:pt>
                <c:pt idx="3045">
                  <c:v>-126.36667</c:v>
                </c:pt>
                <c:pt idx="3046">
                  <c:v>-126.46768</c:v>
                </c:pt>
                <c:pt idx="3047">
                  <c:v>-126.57173</c:v>
                </c:pt>
                <c:pt idx="3048">
                  <c:v>-126.67868999999999</c:v>
                </c:pt>
                <c:pt idx="3049">
                  <c:v>-126.78838999999999</c:v>
                </c:pt>
                <c:pt idx="3050">
                  <c:v>-126.90065000000001</c:v>
                </c:pt>
                <c:pt idx="3051">
                  <c:v>-127.01526</c:v>
                </c:pt>
                <c:pt idx="3052">
                  <c:v>-127.13197</c:v>
                </c:pt>
                <c:pt idx="3053">
                  <c:v>-127.25054999999999</c:v>
                </c:pt>
                <c:pt idx="3054">
                  <c:v>-127.37074000000001</c:v>
                </c:pt>
                <c:pt idx="3055">
                  <c:v>-127.4923</c:v>
                </c:pt>
                <c:pt idx="3056">
                  <c:v>-127.61497</c:v>
                </c:pt>
                <c:pt idx="3057">
                  <c:v>-127.73849999999999</c:v>
                </c:pt>
                <c:pt idx="3058">
                  <c:v>-127.86264</c:v>
                </c:pt>
                <c:pt idx="3059">
                  <c:v>-127.98715</c:v>
                </c:pt>
                <c:pt idx="3060">
                  <c:v>-128.11178000000001</c:v>
                </c:pt>
                <c:pt idx="3061">
                  <c:v>-128.23627999999999</c:v>
                </c:pt>
                <c:pt idx="3062">
                  <c:v>-128.3604</c:v>
                </c:pt>
                <c:pt idx="3063">
                  <c:v>-128.48388</c:v>
                </c:pt>
                <c:pt idx="3064">
                  <c:v>-128.60648</c:v>
                </c:pt>
                <c:pt idx="3065">
                  <c:v>-128.72791999999998</c:v>
                </c:pt>
                <c:pt idx="3066">
                  <c:v>-128.84796</c:v>
                </c:pt>
                <c:pt idx="3067">
                  <c:v>-128.96632</c:v>
                </c:pt>
                <c:pt idx="3068">
                  <c:v>-129.08275</c:v>
                </c:pt>
                <c:pt idx="3069">
                  <c:v>-129.19701000000001</c:v>
                </c:pt>
                <c:pt idx="3070">
                  <c:v>-129.30886999999998</c:v>
                </c:pt>
                <c:pt idx="3071">
                  <c:v>-129.41811999999999</c:v>
                </c:pt>
                <c:pt idx="3072">
                  <c:v>-129.52457000000001</c:v>
                </c:pt>
                <c:pt idx="3073">
                  <c:v>-129.62808000000001</c:v>
                </c:pt>
                <c:pt idx="3074">
                  <c:v>-129.72854000000001</c:v>
                </c:pt>
                <c:pt idx="3075">
                  <c:v>-129.82587999999998</c:v>
                </c:pt>
                <c:pt idx="3076">
                  <c:v>-129.92007000000001</c:v>
                </c:pt>
                <c:pt idx="3077">
                  <c:v>-130.01114999999999</c:v>
                </c:pt>
                <c:pt idx="3078">
                  <c:v>-130.09915999999998</c:v>
                </c:pt>
                <c:pt idx="3079">
                  <c:v>-130.18421999999998</c:v>
                </c:pt>
                <c:pt idx="3080">
                  <c:v>-130.26648</c:v>
                </c:pt>
                <c:pt idx="3081">
                  <c:v>-130.34609</c:v>
                </c:pt>
                <c:pt idx="3082">
                  <c:v>-130.42328000000001</c:v>
                </c:pt>
                <c:pt idx="3083">
                  <c:v>-130.49825999999999</c:v>
                </c:pt>
                <c:pt idx="3084">
                  <c:v>-130.57129</c:v>
                </c:pt>
                <c:pt idx="3085">
                  <c:v>-130.64260999999999</c:v>
                </c:pt>
                <c:pt idx="3086">
                  <c:v>-130.71248</c:v>
                </c:pt>
                <c:pt idx="3087">
                  <c:v>-130.78117</c:v>
                </c:pt>
                <c:pt idx="3088">
                  <c:v>-130.84894</c:v>
                </c:pt>
                <c:pt idx="3089">
                  <c:v>-130.91606000000002</c:v>
                </c:pt>
                <c:pt idx="3090">
                  <c:v>-130.98278999999999</c:v>
                </c:pt>
                <c:pt idx="3091">
                  <c:v>-131.04938999999999</c:v>
                </c:pt>
                <c:pt idx="3092">
                  <c:v>-131.11610999999999</c:v>
                </c:pt>
                <c:pt idx="3093">
                  <c:v>-131.18322000000001</c:v>
                </c:pt>
                <c:pt idx="3094">
                  <c:v>-131.25098</c:v>
                </c:pt>
                <c:pt idx="3095">
                  <c:v>-131.31962999999999</c:v>
                </c:pt>
                <c:pt idx="3096">
                  <c:v>-131.38942</c:v>
                </c:pt>
                <c:pt idx="3097">
                  <c:v>-131.46061</c:v>
                </c:pt>
                <c:pt idx="3098">
                  <c:v>-131.53343000000001</c:v>
                </c:pt>
                <c:pt idx="3099">
                  <c:v>-131.60811999999999</c:v>
                </c:pt>
                <c:pt idx="3100">
                  <c:v>-131.68489</c:v>
                </c:pt>
                <c:pt idx="3101">
                  <c:v>-131.76395000000002</c:v>
                </c:pt>
                <c:pt idx="3102">
                  <c:v>-131.84549000000001</c:v>
                </c:pt>
                <c:pt idx="3103">
                  <c:v>-131.92964999999998</c:v>
                </c:pt>
                <c:pt idx="3104">
                  <c:v>-132.01655</c:v>
                </c:pt>
                <c:pt idx="3105">
                  <c:v>-132.10629</c:v>
                </c:pt>
                <c:pt idx="3106">
                  <c:v>-132.19891000000001</c:v>
                </c:pt>
                <c:pt idx="3107">
                  <c:v>-132.29442</c:v>
                </c:pt>
                <c:pt idx="3108">
                  <c:v>-132.39279999999999</c:v>
                </c:pt>
                <c:pt idx="3109">
                  <c:v>-132.49395999999999</c:v>
                </c:pt>
                <c:pt idx="3110">
                  <c:v>-132.59781000000001</c:v>
                </c:pt>
                <c:pt idx="3111">
                  <c:v>-132.70419000000001</c:v>
                </c:pt>
                <c:pt idx="3112">
                  <c:v>-132.81294</c:v>
                </c:pt>
                <c:pt idx="3113">
                  <c:v>-132.92384999999999</c:v>
                </c:pt>
                <c:pt idx="3114">
                  <c:v>-133.03669000000002</c:v>
                </c:pt>
                <c:pt idx="3115">
                  <c:v>-133.15123</c:v>
                </c:pt>
                <c:pt idx="3116">
                  <c:v>-133.26722000000001</c:v>
                </c:pt>
                <c:pt idx="3117">
                  <c:v>-133.38441</c:v>
                </c:pt>
                <c:pt idx="3118">
                  <c:v>-133.50252</c:v>
                </c:pt>
                <c:pt idx="3119">
                  <c:v>-133.62130000000002</c:v>
                </c:pt>
                <c:pt idx="3120">
                  <c:v>-133.7405</c:v>
                </c:pt>
                <c:pt idx="3121">
                  <c:v>-133.85984999999999</c:v>
                </c:pt>
                <c:pt idx="3122">
                  <c:v>-133.97909999999999</c:v>
                </c:pt>
                <c:pt idx="3123">
                  <c:v>-134.09797</c:v>
                </c:pt>
                <c:pt idx="3124">
                  <c:v>-134.21620999999999</c:v>
                </c:pt>
                <c:pt idx="3125">
                  <c:v>-134.33357000000001</c:v>
                </c:pt>
                <c:pt idx="3126">
                  <c:v>-134.44977</c:v>
                </c:pt>
                <c:pt idx="3127">
                  <c:v>-134.56454000000002</c:v>
                </c:pt>
                <c:pt idx="3128">
                  <c:v>-134.67761000000002</c:v>
                </c:pt>
                <c:pt idx="3129">
                  <c:v>-134.78872000000001</c:v>
                </c:pt>
                <c:pt idx="3130">
                  <c:v>-134.89758</c:v>
                </c:pt>
                <c:pt idx="3131">
                  <c:v>-135.00393</c:v>
                </c:pt>
                <c:pt idx="3132">
                  <c:v>-135.10750999999999</c:v>
                </c:pt>
                <c:pt idx="3133">
                  <c:v>-135.20808</c:v>
                </c:pt>
                <c:pt idx="3134">
                  <c:v>-135.30540999999999</c:v>
                </c:pt>
                <c:pt idx="3135">
                  <c:v>-135.39932999999999</c:v>
                </c:pt>
                <c:pt idx="3136">
                  <c:v>-135.48969</c:v>
                </c:pt>
                <c:pt idx="3137">
                  <c:v>-135.57639</c:v>
                </c:pt>
                <c:pt idx="3138">
                  <c:v>-135.65937</c:v>
                </c:pt>
                <c:pt idx="3139">
                  <c:v>-135.73862</c:v>
                </c:pt>
                <c:pt idx="3140">
                  <c:v>-135.8142</c:v>
                </c:pt>
                <c:pt idx="3141">
                  <c:v>-135.88619</c:v>
                </c:pt>
                <c:pt idx="3142">
                  <c:v>-135.95474000000002</c:v>
                </c:pt>
                <c:pt idx="3143">
                  <c:v>-136.02002999999999</c:v>
                </c:pt>
                <c:pt idx="3144">
                  <c:v>-136.08225999999999</c:v>
                </c:pt>
                <c:pt idx="3145">
                  <c:v>-136.14168000000001</c:v>
                </c:pt>
                <c:pt idx="3146">
                  <c:v>-136.19854000000001</c:v>
                </c:pt>
                <c:pt idx="3147">
                  <c:v>-136.25310999999999</c:v>
                </c:pt>
                <c:pt idx="3148">
                  <c:v>-136.30566999999999</c:v>
                </c:pt>
                <c:pt idx="3149">
                  <c:v>-136.35648</c:v>
                </c:pt>
                <c:pt idx="3150">
                  <c:v>-136.40583000000001</c:v>
                </c:pt>
                <c:pt idx="3151">
                  <c:v>-136.45398</c:v>
                </c:pt>
                <c:pt idx="3152">
                  <c:v>-136.50119999999998</c:v>
                </c:pt>
                <c:pt idx="3153">
                  <c:v>-136.54775000000001</c:v>
                </c:pt>
                <c:pt idx="3154">
                  <c:v>-136.59389999999999</c:v>
                </c:pt>
                <c:pt idx="3155">
                  <c:v>-136.63990999999999</c:v>
                </c:pt>
                <c:pt idx="3156">
                  <c:v>-136.68604999999999</c:v>
                </c:pt>
                <c:pt idx="3157">
                  <c:v>-136.73257999999998</c:v>
                </c:pt>
                <c:pt idx="3158">
                  <c:v>-136.77978000000002</c:v>
                </c:pt>
                <c:pt idx="3159">
                  <c:v>-136.82792000000001</c:v>
                </c:pt>
                <c:pt idx="3160">
                  <c:v>-136.87729999999999</c:v>
                </c:pt>
                <c:pt idx="3161">
                  <c:v>-136.92818</c:v>
                </c:pt>
                <c:pt idx="3162">
                  <c:v>-136.98085</c:v>
                </c:pt>
                <c:pt idx="3163">
                  <c:v>-137.03558000000001</c:v>
                </c:pt>
                <c:pt idx="3164">
                  <c:v>-137.09262999999999</c:v>
                </c:pt>
                <c:pt idx="3165">
                  <c:v>-137.15224999999998</c:v>
                </c:pt>
                <c:pt idx="3166">
                  <c:v>-137.21464</c:v>
                </c:pt>
                <c:pt idx="3167">
                  <c:v>-137.27997999999999</c:v>
                </c:pt>
                <c:pt idx="3168">
                  <c:v>-137.3484</c:v>
                </c:pt>
                <c:pt idx="3169">
                  <c:v>-137.41999999999999</c:v>
                </c:pt>
                <c:pt idx="3170">
                  <c:v>-137.49481</c:v>
                </c:pt>
                <c:pt idx="3171">
                  <c:v>-137.57283999999999</c:v>
                </c:pt>
                <c:pt idx="3172">
                  <c:v>-137.65404000000001</c:v>
                </c:pt>
                <c:pt idx="3173">
                  <c:v>-137.73829999999998</c:v>
                </c:pt>
                <c:pt idx="3174">
                  <c:v>-137.82549</c:v>
                </c:pt>
                <c:pt idx="3175">
                  <c:v>-137.91543000000001</c:v>
                </c:pt>
                <c:pt idx="3176">
                  <c:v>-138.00792999999999</c:v>
                </c:pt>
                <c:pt idx="3177">
                  <c:v>-138.10273999999998</c:v>
                </c:pt>
                <c:pt idx="3178">
                  <c:v>-138.19962999999998</c:v>
                </c:pt>
                <c:pt idx="3179">
                  <c:v>-138.29836</c:v>
                </c:pt>
                <c:pt idx="3180">
                  <c:v>-138.39864</c:v>
                </c:pt>
                <c:pt idx="3181">
                  <c:v>-138.50023999999999</c:v>
                </c:pt>
                <c:pt idx="3182">
                  <c:v>-138.60289</c:v>
                </c:pt>
                <c:pt idx="3183">
                  <c:v>-138.70633000000001</c:v>
                </c:pt>
                <c:pt idx="3184">
                  <c:v>-138.81031999999999</c:v>
                </c:pt>
                <c:pt idx="3185">
                  <c:v>-138.91459</c:v>
                </c:pt>
                <c:pt idx="3186">
                  <c:v>-139.01891000000001</c:v>
                </c:pt>
                <c:pt idx="3187">
                  <c:v>-139.12300999999999</c:v>
                </c:pt>
                <c:pt idx="3188">
                  <c:v>-139.22664</c:v>
                </c:pt>
                <c:pt idx="3189">
                  <c:v>-139.32956999999999</c:v>
                </c:pt>
                <c:pt idx="3190">
                  <c:v>-139.43153000000001</c:v>
                </c:pt>
                <c:pt idx="3191">
                  <c:v>-139.53227999999999</c:v>
                </c:pt>
                <c:pt idx="3192">
                  <c:v>-139.63157000000001</c:v>
                </c:pt>
                <c:pt idx="3193">
                  <c:v>-139.72914</c:v>
                </c:pt>
                <c:pt idx="3194">
                  <c:v>-139.82474999999999</c:v>
                </c:pt>
                <c:pt idx="3195">
                  <c:v>-139.91818999999998</c:v>
                </c:pt>
                <c:pt idx="3196">
                  <c:v>-140.00923</c:v>
                </c:pt>
                <c:pt idx="3197">
                  <c:v>-140.09768</c:v>
                </c:pt>
                <c:pt idx="3198">
                  <c:v>-140.18339</c:v>
                </c:pt>
                <c:pt idx="3199">
                  <c:v>-140.26623000000001</c:v>
                </c:pt>
                <c:pt idx="3200">
                  <c:v>-140.34609999999998</c:v>
                </c:pt>
                <c:pt idx="3201">
                  <c:v>-140.42295999999999</c:v>
                </c:pt>
                <c:pt idx="3202">
                  <c:v>-140.49680000000001</c:v>
                </c:pt>
                <c:pt idx="3203">
                  <c:v>-140.56764999999999</c:v>
                </c:pt>
                <c:pt idx="3204">
                  <c:v>-140.63559999999998</c:v>
                </c:pt>
                <c:pt idx="3205">
                  <c:v>-140.70074</c:v>
                </c:pt>
                <c:pt idx="3206">
                  <c:v>-140.76322999999999</c:v>
                </c:pt>
                <c:pt idx="3207">
                  <c:v>-140.82324</c:v>
                </c:pt>
                <c:pt idx="3208">
                  <c:v>-140.88096999999999</c:v>
                </c:pt>
                <c:pt idx="3209">
                  <c:v>-140.93664000000001</c:v>
                </c:pt>
                <c:pt idx="3210">
                  <c:v>-140.99045999999998</c:v>
                </c:pt>
                <c:pt idx="3211">
                  <c:v>-141.04266999999999</c:v>
                </c:pt>
                <c:pt idx="3212">
                  <c:v>-141.09350000000001</c:v>
                </c:pt>
                <c:pt idx="3213">
                  <c:v>-141.14319</c:v>
                </c:pt>
                <c:pt idx="3214">
                  <c:v>-141.19197</c:v>
                </c:pt>
                <c:pt idx="3215">
                  <c:v>-141.24007</c:v>
                </c:pt>
                <c:pt idx="3216">
                  <c:v>-141.28773000000001</c:v>
                </c:pt>
                <c:pt idx="3217">
                  <c:v>-141.33516</c:v>
                </c:pt>
                <c:pt idx="3218">
                  <c:v>-141.38261</c:v>
                </c:pt>
                <c:pt idx="3219">
                  <c:v>-141.43029000000001</c:v>
                </c:pt>
                <c:pt idx="3220">
                  <c:v>-141.47844000000001</c:v>
                </c:pt>
                <c:pt idx="3221">
                  <c:v>-141.5273</c:v>
                </c:pt>
                <c:pt idx="3222">
                  <c:v>-141.57709</c:v>
                </c:pt>
                <c:pt idx="3223">
                  <c:v>-141.62806</c:v>
                </c:pt>
                <c:pt idx="3224">
                  <c:v>-141.68043</c:v>
                </c:pt>
                <c:pt idx="3225">
                  <c:v>-141.73444999999998</c:v>
                </c:pt>
                <c:pt idx="3226">
                  <c:v>-141.79030999999998</c:v>
                </c:pt>
                <c:pt idx="3227">
                  <c:v>-141.84825000000001</c:v>
                </c:pt>
                <c:pt idx="3228">
                  <c:v>-141.90843000000001</c:v>
                </c:pt>
                <c:pt idx="3229">
                  <c:v>-141.97102999999998</c:v>
                </c:pt>
                <c:pt idx="3230">
                  <c:v>-142.03616</c:v>
                </c:pt>
                <c:pt idx="3231">
                  <c:v>-142.10392000000002</c:v>
                </c:pt>
                <c:pt idx="3232">
                  <c:v>-142.17436000000001</c:v>
                </c:pt>
                <c:pt idx="3233">
                  <c:v>-142.24749</c:v>
                </c:pt>
                <c:pt idx="3234">
                  <c:v>-142.32326999999998</c:v>
                </c:pt>
                <c:pt idx="3235">
                  <c:v>-142.40162000000001</c:v>
                </c:pt>
                <c:pt idx="3236">
                  <c:v>-142.48242999999999</c:v>
                </c:pt>
                <c:pt idx="3237">
                  <c:v>-142.56554</c:v>
                </c:pt>
                <c:pt idx="3238">
                  <c:v>-142.65076999999999</c:v>
                </c:pt>
                <c:pt idx="3239">
                  <c:v>-142.7379</c:v>
                </c:pt>
                <c:pt idx="3240">
                  <c:v>-142.82670999999999</c:v>
                </c:pt>
                <c:pt idx="3241">
                  <c:v>-142.91695999999999</c:v>
                </c:pt>
                <c:pt idx="3242">
                  <c:v>-143.00838999999999</c:v>
                </c:pt>
                <c:pt idx="3243">
                  <c:v>-143.10075000000001</c:v>
                </c:pt>
                <c:pt idx="3244">
                  <c:v>-143.19378</c:v>
                </c:pt>
                <c:pt idx="3245">
                  <c:v>-143.28724</c:v>
                </c:pt>
                <c:pt idx="3246">
                  <c:v>-143.38086999999999</c:v>
                </c:pt>
                <c:pt idx="3247">
                  <c:v>-143.47442000000001</c:v>
                </c:pt>
                <c:pt idx="3248">
                  <c:v>-143.56765999999999</c:v>
                </c:pt>
                <c:pt idx="3249">
                  <c:v>-143.66032999999999</c:v>
                </c:pt>
                <c:pt idx="3250">
                  <c:v>-143.75218000000001</c:v>
                </c:pt>
                <c:pt idx="3251">
                  <c:v>-143.84298999999999</c:v>
                </c:pt>
                <c:pt idx="3252">
                  <c:v>-143.93248</c:v>
                </c:pt>
                <c:pt idx="3253">
                  <c:v>-144.02042</c:v>
                </c:pt>
                <c:pt idx="3254">
                  <c:v>-144.10656</c:v>
                </c:pt>
                <c:pt idx="3255">
                  <c:v>-144.19063</c:v>
                </c:pt>
                <c:pt idx="3256">
                  <c:v>-144.2724</c:v>
                </c:pt>
                <c:pt idx="3257">
                  <c:v>-144.35160999999999</c:v>
                </c:pt>
                <c:pt idx="3258">
                  <c:v>-144.42802999999998</c:v>
                </c:pt>
                <c:pt idx="3259">
                  <c:v>-144.50146000000001</c:v>
                </c:pt>
                <c:pt idx="3260">
                  <c:v>-144.57171</c:v>
                </c:pt>
                <c:pt idx="3261">
                  <c:v>-144.63861</c:v>
                </c:pt>
                <c:pt idx="3262">
                  <c:v>-144.70206999999999</c:v>
                </c:pt>
                <c:pt idx="3263">
                  <c:v>-144.762</c:v>
                </c:pt>
                <c:pt idx="3264">
                  <c:v>-144.81837999999999</c:v>
                </c:pt>
                <c:pt idx="3265">
                  <c:v>-144.87124</c:v>
                </c:pt>
                <c:pt idx="3266">
                  <c:v>-144.92063999999999</c:v>
                </c:pt>
                <c:pt idx="3267">
                  <c:v>-144.96670999999998</c:v>
                </c:pt>
                <c:pt idx="3268">
                  <c:v>-145.00959999999998</c:v>
                </c:pt>
                <c:pt idx="3269">
                  <c:v>-145.04951999999997</c:v>
                </c:pt>
                <c:pt idx="3270">
                  <c:v>-145.08670000000001</c:v>
                </c:pt>
                <c:pt idx="3271">
                  <c:v>-145.12139999999999</c:v>
                </c:pt>
                <c:pt idx="3272">
                  <c:v>-145.15388999999999</c:v>
                </c:pt>
                <c:pt idx="3273">
                  <c:v>-145.18445</c:v>
                </c:pt>
                <c:pt idx="3274">
                  <c:v>-145.21338</c:v>
                </c:pt>
                <c:pt idx="3275">
                  <c:v>-145.24097999999998</c:v>
                </c:pt>
                <c:pt idx="3276">
                  <c:v>-145.26751999999999</c:v>
                </c:pt>
                <c:pt idx="3277">
                  <c:v>-145.29330999999999</c:v>
                </c:pt>
                <c:pt idx="3278">
                  <c:v>-145.31862999999998</c:v>
                </c:pt>
                <c:pt idx="3279">
                  <c:v>-145.34376</c:v>
                </c:pt>
                <c:pt idx="3280">
                  <c:v>-145.36899</c:v>
                </c:pt>
                <c:pt idx="3281">
                  <c:v>-145.39458999999999</c:v>
                </c:pt>
                <c:pt idx="3282">
                  <c:v>-145.42084999999997</c:v>
                </c:pt>
                <c:pt idx="3283">
                  <c:v>-145.44806</c:v>
                </c:pt>
                <c:pt idx="3284">
                  <c:v>-145.47649000000001</c:v>
                </c:pt>
                <c:pt idx="3285">
                  <c:v>-145.50645</c:v>
                </c:pt>
                <c:pt idx="3286">
                  <c:v>-145.53822</c:v>
                </c:pt>
                <c:pt idx="3287">
                  <c:v>-145.57209</c:v>
                </c:pt>
                <c:pt idx="3288">
                  <c:v>-145.60835</c:v>
                </c:pt>
                <c:pt idx="3289">
                  <c:v>-145.64726999999999</c:v>
                </c:pt>
                <c:pt idx="3290">
                  <c:v>-145.68912999999998</c:v>
                </c:pt>
                <c:pt idx="3291">
                  <c:v>-145.73414000000002</c:v>
                </c:pt>
                <c:pt idx="3292">
                  <c:v>-145.78253000000001</c:v>
                </c:pt>
                <c:pt idx="3293">
                  <c:v>-145.83445</c:v>
                </c:pt>
                <c:pt idx="3294">
                  <c:v>-145.89001999999999</c:v>
                </c:pt>
                <c:pt idx="3295">
                  <c:v>-145.94932999999997</c:v>
                </c:pt>
                <c:pt idx="3296">
                  <c:v>-146.01238999999998</c:v>
                </c:pt>
                <c:pt idx="3297">
                  <c:v>-146.07917</c:v>
                </c:pt>
                <c:pt idx="3298">
                  <c:v>-146.14961</c:v>
                </c:pt>
                <c:pt idx="3299">
                  <c:v>-146.22355999999999</c:v>
                </c:pt>
                <c:pt idx="3300">
                  <c:v>-146.30088000000001</c:v>
                </c:pt>
                <c:pt idx="3301">
                  <c:v>-146.38136</c:v>
                </c:pt>
                <c:pt idx="3302">
                  <c:v>-146.46476999999999</c:v>
                </c:pt>
                <c:pt idx="3303">
                  <c:v>-146.55086999999997</c:v>
                </c:pt>
                <c:pt idx="3304">
                  <c:v>-146.63938999999999</c:v>
                </c:pt>
                <c:pt idx="3305">
                  <c:v>-146.73007000000001</c:v>
                </c:pt>
                <c:pt idx="3306">
                  <c:v>-146.82265000000001</c:v>
                </c:pt>
                <c:pt idx="3307">
                  <c:v>-146.91683999999998</c:v>
                </c:pt>
                <c:pt idx="3308">
                  <c:v>-147.01240000000001</c:v>
                </c:pt>
                <c:pt idx="3309">
                  <c:v>-147.10905</c:v>
                </c:pt>
                <c:pt idx="3310">
                  <c:v>-147.20654000000002</c:v>
                </c:pt>
                <c:pt idx="3311">
                  <c:v>-147.30462</c:v>
                </c:pt>
                <c:pt idx="3312">
                  <c:v>-147.40303</c:v>
                </c:pt>
                <c:pt idx="3313">
                  <c:v>-147.50152</c:v>
                </c:pt>
                <c:pt idx="3314">
                  <c:v>-147.59983</c:v>
                </c:pt>
                <c:pt idx="3315">
                  <c:v>-147.69771</c:v>
                </c:pt>
                <c:pt idx="3316">
                  <c:v>-147.79489999999998</c:v>
                </c:pt>
                <c:pt idx="3317">
                  <c:v>-147.89116000000001</c:v>
                </c:pt>
                <c:pt idx="3318">
                  <c:v>-147.98623000000001</c:v>
                </c:pt>
                <c:pt idx="3319">
                  <c:v>-148.07986</c:v>
                </c:pt>
                <c:pt idx="3320">
                  <c:v>-148.17180999999999</c:v>
                </c:pt>
                <c:pt idx="3321">
                  <c:v>-148.26185000000001</c:v>
                </c:pt>
                <c:pt idx="3322">
                  <c:v>-148.34977000000001</c:v>
                </c:pt>
                <c:pt idx="3323">
                  <c:v>-148.43538999999998</c:v>
                </c:pt>
                <c:pt idx="3324">
                  <c:v>-148.51853</c:v>
                </c:pt>
                <c:pt idx="3325">
                  <c:v>-148.59906000000001</c:v>
                </c:pt>
                <c:pt idx="3326">
                  <c:v>-148.67691000000002</c:v>
                </c:pt>
                <c:pt idx="3327">
                  <c:v>-148.75200999999998</c:v>
                </c:pt>
                <c:pt idx="3328">
                  <c:v>-148.82434999999998</c:v>
                </c:pt>
                <c:pt idx="3329">
                  <c:v>-148.89394999999999</c:v>
                </c:pt>
                <c:pt idx="3330">
                  <c:v>-148.96087</c:v>
                </c:pt>
                <c:pt idx="3331">
                  <c:v>-149.02521999999999</c:v>
                </c:pt>
                <c:pt idx="3332">
                  <c:v>-149.08713</c:v>
                </c:pt>
                <c:pt idx="3333">
                  <c:v>-149.14675</c:v>
                </c:pt>
                <c:pt idx="3334">
                  <c:v>-149.20427000000001</c:v>
                </c:pt>
                <c:pt idx="3335">
                  <c:v>-149.25988000000001</c:v>
                </c:pt>
                <c:pt idx="3336">
                  <c:v>-149.31378999999998</c:v>
                </c:pt>
                <c:pt idx="3337">
                  <c:v>-149.36621</c:v>
                </c:pt>
                <c:pt idx="3338">
                  <c:v>-149.41737000000001</c:v>
                </c:pt>
                <c:pt idx="3339">
                  <c:v>-149.46746999999999</c:v>
                </c:pt>
                <c:pt idx="3340">
                  <c:v>-149.51674</c:v>
                </c:pt>
                <c:pt idx="3341">
                  <c:v>-149.56540000000001</c:v>
                </c:pt>
                <c:pt idx="3342">
                  <c:v>-149.61365999999998</c:v>
                </c:pt>
                <c:pt idx="3343">
                  <c:v>-149.66174999999998</c:v>
                </c:pt>
                <c:pt idx="3344">
                  <c:v>-149.70988</c:v>
                </c:pt>
                <c:pt idx="3345">
                  <c:v>-149.75828000000001</c:v>
                </c:pt>
                <c:pt idx="3346">
                  <c:v>-149.80716000000001</c:v>
                </c:pt>
                <c:pt idx="3347">
                  <c:v>-149.85674</c:v>
                </c:pt>
                <c:pt idx="3348">
                  <c:v>-149.90724</c:v>
                </c:pt>
                <c:pt idx="3349">
                  <c:v>-149.95887999999999</c:v>
                </c:pt>
                <c:pt idx="3350">
                  <c:v>-150.01186999999999</c:v>
                </c:pt>
                <c:pt idx="3351">
                  <c:v>-150.06640999999999</c:v>
                </c:pt>
                <c:pt idx="3352">
                  <c:v>-150.12269000000001</c:v>
                </c:pt>
                <c:pt idx="3353">
                  <c:v>-150.18090000000001</c:v>
                </c:pt>
                <c:pt idx="3354">
                  <c:v>-150.24119999999999</c:v>
                </c:pt>
                <c:pt idx="3355">
                  <c:v>-150.30371</c:v>
                </c:pt>
                <c:pt idx="3356">
                  <c:v>-150.36856</c:v>
                </c:pt>
                <c:pt idx="3357">
                  <c:v>-150.43581</c:v>
                </c:pt>
                <c:pt idx="3358">
                  <c:v>-150.50551000000002</c:v>
                </c:pt>
                <c:pt idx="3359">
                  <c:v>-150.57767000000001</c:v>
                </c:pt>
                <c:pt idx="3360">
                  <c:v>-150.65228000000002</c:v>
                </c:pt>
                <c:pt idx="3361">
                  <c:v>-150.72926999999999</c:v>
                </c:pt>
                <c:pt idx="3362">
                  <c:v>-150.80855</c:v>
                </c:pt>
                <c:pt idx="3363">
                  <c:v>-150.89001999999999</c:v>
                </c:pt>
                <c:pt idx="3364">
                  <c:v>-150.97352000000001</c:v>
                </c:pt>
                <c:pt idx="3365">
                  <c:v>-151.05889999999999</c:v>
                </c:pt>
                <c:pt idx="3366">
                  <c:v>-151.14595</c:v>
                </c:pt>
                <c:pt idx="3367">
                  <c:v>-151.2345</c:v>
                </c:pt>
                <c:pt idx="3368">
                  <c:v>-151.32432999999997</c:v>
                </c:pt>
                <c:pt idx="3369">
                  <c:v>-151.41522000000001</c:v>
                </c:pt>
                <c:pt idx="3370">
                  <c:v>-151.50695000000002</c:v>
                </c:pt>
                <c:pt idx="3371">
                  <c:v>-151.5993</c:v>
                </c:pt>
                <c:pt idx="3372">
                  <c:v>-151.69202999999999</c:v>
                </c:pt>
                <c:pt idx="3373">
                  <c:v>-151.78492</c:v>
                </c:pt>
                <c:pt idx="3374">
                  <c:v>-151.87772999999999</c:v>
                </c:pt>
                <c:pt idx="3375">
                  <c:v>-151.97021000000001</c:v>
                </c:pt>
                <c:pt idx="3376">
                  <c:v>-152.06211999999999</c:v>
                </c:pt>
                <c:pt idx="3377">
                  <c:v>-152.15321</c:v>
                </c:pt>
                <c:pt idx="3378">
                  <c:v>-152.24322999999998</c:v>
                </c:pt>
                <c:pt idx="3379">
                  <c:v>-152.33190999999999</c:v>
                </c:pt>
                <c:pt idx="3380">
                  <c:v>-152.41899999999998</c:v>
                </c:pt>
                <c:pt idx="3381">
                  <c:v>-152.50421999999998</c:v>
                </c:pt>
                <c:pt idx="3382">
                  <c:v>-152.58733000000001</c:v>
                </c:pt>
                <c:pt idx="3383">
                  <c:v>-152.66806</c:v>
                </c:pt>
                <c:pt idx="3384">
                  <c:v>-152.74617999999998</c:v>
                </c:pt>
                <c:pt idx="3385">
                  <c:v>-152.82148000000001</c:v>
                </c:pt>
                <c:pt idx="3386">
                  <c:v>-152.89375999999999</c:v>
                </c:pt>
                <c:pt idx="3387">
                  <c:v>-152.96289000000002</c:v>
                </c:pt>
                <c:pt idx="3388">
                  <c:v>-153.02873</c:v>
                </c:pt>
                <c:pt idx="3389">
                  <c:v>-153.09123</c:v>
                </c:pt>
                <c:pt idx="3390">
                  <c:v>-153.15037000000001</c:v>
                </c:pt>
                <c:pt idx="3391">
                  <c:v>-153.20616000000001</c:v>
                </c:pt>
                <c:pt idx="3392">
                  <c:v>-153.25869</c:v>
                </c:pt>
                <c:pt idx="3393">
                  <c:v>-153.30806999999999</c:v>
                </c:pt>
                <c:pt idx="3394">
                  <c:v>-153.35445999999999</c:v>
                </c:pt>
                <c:pt idx="3395">
                  <c:v>-153.39804000000001</c:v>
                </c:pt>
                <c:pt idx="3396">
                  <c:v>-153.43905000000001</c:v>
                </c:pt>
                <c:pt idx="3397">
                  <c:v>-153.47771999999998</c:v>
                </c:pt>
                <c:pt idx="3398">
                  <c:v>-153.51430999999999</c:v>
                </c:pt>
                <c:pt idx="3399">
                  <c:v>-153.54909000000001</c:v>
                </c:pt>
                <c:pt idx="3400">
                  <c:v>-153.58231000000001</c:v>
                </c:pt>
                <c:pt idx="3401">
                  <c:v>-153.61425</c:v>
                </c:pt>
                <c:pt idx="3402">
                  <c:v>-153.64517999999998</c:v>
                </c:pt>
                <c:pt idx="3403">
                  <c:v>-153.67535000000001</c:v>
                </c:pt>
                <c:pt idx="3404">
                  <c:v>-153.70501999999999</c:v>
                </c:pt>
                <c:pt idx="3405">
                  <c:v>-153.73444000000001</c:v>
                </c:pt>
                <c:pt idx="3406">
                  <c:v>-153.76389</c:v>
                </c:pt>
                <c:pt idx="3407">
                  <c:v>-153.79358999999999</c:v>
                </c:pt>
                <c:pt idx="3408">
                  <c:v>-153.82382999999999</c:v>
                </c:pt>
                <c:pt idx="3409">
                  <c:v>-153.85485</c:v>
                </c:pt>
                <c:pt idx="3410">
                  <c:v>-153.88691</c:v>
                </c:pt>
                <c:pt idx="3411">
                  <c:v>-153.92027999999999</c:v>
                </c:pt>
                <c:pt idx="3412">
                  <c:v>-153.95521000000002</c:v>
                </c:pt>
                <c:pt idx="3413">
                  <c:v>-153.99198000000001</c:v>
                </c:pt>
                <c:pt idx="3414">
                  <c:v>-154.03082000000001</c:v>
                </c:pt>
                <c:pt idx="3415">
                  <c:v>-154.07198</c:v>
                </c:pt>
                <c:pt idx="3416">
                  <c:v>-154.11567000000002</c:v>
                </c:pt>
                <c:pt idx="3417">
                  <c:v>-154.16209000000001</c:v>
                </c:pt>
                <c:pt idx="3418">
                  <c:v>-154.21137999999999</c:v>
                </c:pt>
                <c:pt idx="3419">
                  <c:v>-154.26367999999999</c:v>
                </c:pt>
                <c:pt idx="3420">
                  <c:v>-154.31903999999997</c:v>
                </c:pt>
                <c:pt idx="3421">
                  <c:v>-154.37751</c:v>
                </c:pt>
                <c:pt idx="3422">
                  <c:v>-154.43905999999998</c:v>
                </c:pt>
                <c:pt idx="3423">
                  <c:v>-154.50362999999999</c:v>
                </c:pt>
                <c:pt idx="3424">
                  <c:v>-154.57112000000001</c:v>
                </c:pt>
                <c:pt idx="3425">
                  <c:v>-154.64136000000002</c:v>
                </c:pt>
                <c:pt idx="3426">
                  <c:v>-154.71418</c:v>
                </c:pt>
                <c:pt idx="3427">
                  <c:v>-154.78935000000001</c:v>
                </c:pt>
                <c:pt idx="3428">
                  <c:v>-154.86662000000001</c:v>
                </c:pt>
                <c:pt idx="3429">
                  <c:v>-154.94574</c:v>
                </c:pt>
                <c:pt idx="3430">
                  <c:v>-155.02643</c:v>
                </c:pt>
                <c:pt idx="3431">
                  <c:v>-155.10840000000002</c:v>
                </c:pt>
                <c:pt idx="3432">
                  <c:v>-155.19137000000001</c:v>
                </c:pt>
                <c:pt idx="3433">
                  <c:v>-155.27505000000002</c:v>
                </c:pt>
                <c:pt idx="3434">
                  <c:v>-155.35916</c:v>
                </c:pt>
                <c:pt idx="3435">
                  <c:v>-155.44338999999999</c:v>
                </c:pt>
                <c:pt idx="3436">
                  <c:v>-155.52748</c:v>
                </c:pt>
                <c:pt idx="3437">
                  <c:v>-155.61113999999998</c:v>
                </c:pt>
                <c:pt idx="3438">
                  <c:v>-155.69407999999999</c:v>
                </c:pt>
                <c:pt idx="3439">
                  <c:v>-155.77602999999999</c:v>
                </c:pt>
                <c:pt idx="3440">
                  <c:v>-155.85672</c:v>
                </c:pt>
                <c:pt idx="3441">
                  <c:v>-155.93585999999999</c:v>
                </c:pt>
                <c:pt idx="3442">
                  <c:v>-156.01319000000001</c:v>
                </c:pt>
                <c:pt idx="3443">
                  <c:v>-156.08843999999999</c:v>
                </c:pt>
                <c:pt idx="3444">
                  <c:v>-156.16135</c:v>
                </c:pt>
                <c:pt idx="3445">
                  <c:v>-156.23165999999998</c:v>
                </c:pt>
                <c:pt idx="3446">
                  <c:v>-156.29912999999999</c:v>
                </c:pt>
                <c:pt idx="3447">
                  <c:v>-156.36356000000001</c:v>
                </c:pt>
                <c:pt idx="3448">
                  <c:v>-156.42473999999999</c:v>
                </c:pt>
                <c:pt idx="3449">
                  <c:v>-156.48251999999999</c:v>
                </c:pt>
                <c:pt idx="3450">
                  <c:v>-156.53674999999998</c:v>
                </c:pt>
                <c:pt idx="3451">
                  <c:v>-156.58735999999999</c:v>
                </c:pt>
                <c:pt idx="3452">
                  <c:v>-156.6343</c:v>
                </c:pt>
                <c:pt idx="3453">
                  <c:v>-156.67756</c:v>
                </c:pt>
                <c:pt idx="3454">
                  <c:v>-156.71718999999999</c:v>
                </c:pt>
                <c:pt idx="3455">
                  <c:v>-156.75326999999999</c:v>
                </c:pt>
                <c:pt idx="3456">
                  <c:v>-156.78592</c:v>
                </c:pt>
                <c:pt idx="3457">
                  <c:v>-156.81531000000001</c:v>
                </c:pt>
                <c:pt idx="3458">
                  <c:v>-156.84163000000001</c:v>
                </c:pt>
                <c:pt idx="3459">
                  <c:v>-156.86511000000002</c:v>
                </c:pt>
                <c:pt idx="3460">
                  <c:v>-156.88601</c:v>
                </c:pt>
                <c:pt idx="3461">
                  <c:v>-156.90458000000001</c:v>
                </c:pt>
                <c:pt idx="3462">
                  <c:v>-156.9211</c:v>
                </c:pt>
                <c:pt idx="3463">
                  <c:v>-156.93584999999999</c:v>
                </c:pt>
                <c:pt idx="3464">
                  <c:v>-156.94913</c:v>
                </c:pt>
                <c:pt idx="3465">
                  <c:v>-156.96122</c:v>
                </c:pt>
                <c:pt idx="3466">
                  <c:v>-156.97239999999999</c:v>
                </c:pt>
                <c:pt idx="3467">
                  <c:v>-156.98298</c:v>
                </c:pt>
                <c:pt idx="3468">
                  <c:v>-156.99322000000001</c:v>
                </c:pt>
                <c:pt idx="3469">
                  <c:v>-157.00341</c:v>
                </c:pt>
                <c:pt idx="3470">
                  <c:v>-157.01384000000002</c:v>
                </c:pt>
                <c:pt idx="3471">
                  <c:v>-157.02477999999999</c:v>
                </c:pt>
                <c:pt idx="3472">
                  <c:v>-157.03652</c:v>
                </c:pt>
                <c:pt idx="3473">
                  <c:v>-157.04931999999999</c:v>
                </c:pt>
                <c:pt idx="3474">
                  <c:v>-157.06347</c:v>
                </c:pt>
                <c:pt idx="3475">
                  <c:v>-157.07923</c:v>
                </c:pt>
                <c:pt idx="3476">
                  <c:v>-157.09685999999999</c:v>
                </c:pt>
                <c:pt idx="3477">
                  <c:v>-157.11662000000001</c:v>
                </c:pt>
                <c:pt idx="3478">
                  <c:v>-157.13873999999998</c:v>
                </c:pt>
                <c:pt idx="3479">
                  <c:v>-157.16343999999998</c:v>
                </c:pt>
                <c:pt idx="3480">
                  <c:v>-157.19087999999999</c:v>
                </c:pt>
                <c:pt idx="3481">
                  <c:v>-157.22124000000002</c:v>
                </c:pt>
                <c:pt idx="3482">
                  <c:v>-157.25461000000001</c:v>
                </c:pt>
                <c:pt idx="3483">
                  <c:v>-157.29106000000002</c:v>
                </c:pt>
                <c:pt idx="3484">
                  <c:v>-157.33062000000001</c:v>
                </c:pt>
                <c:pt idx="3485">
                  <c:v>-157.37326999999999</c:v>
                </c:pt>
                <c:pt idx="3486">
                  <c:v>-157.41894000000002</c:v>
                </c:pt>
                <c:pt idx="3487">
                  <c:v>-157.46751</c:v>
                </c:pt>
                <c:pt idx="3488">
                  <c:v>-157.51884000000001</c:v>
                </c:pt>
                <c:pt idx="3489">
                  <c:v>-157.57274999999998</c:v>
                </c:pt>
                <c:pt idx="3490">
                  <c:v>-157.62902</c:v>
                </c:pt>
                <c:pt idx="3491">
                  <c:v>-157.68741</c:v>
                </c:pt>
                <c:pt idx="3492">
                  <c:v>-157.74768</c:v>
                </c:pt>
                <c:pt idx="3493">
                  <c:v>-157.80957000000001</c:v>
                </c:pt>
                <c:pt idx="3494">
                  <c:v>-157.87281000000002</c:v>
                </c:pt>
                <c:pt idx="3495">
                  <c:v>-157.93714</c:v>
                </c:pt>
                <c:pt idx="3496">
                  <c:v>-158.00227999999998</c:v>
                </c:pt>
                <c:pt idx="3497">
                  <c:v>-158.06799000000001</c:v>
                </c:pt>
                <c:pt idx="3498">
                  <c:v>-158.13400999999999</c:v>
                </c:pt>
                <c:pt idx="3499">
                  <c:v>-158.20006000000001</c:v>
                </c:pt>
                <c:pt idx="3500">
                  <c:v>-158.26589999999999</c:v>
                </c:pt>
                <c:pt idx="3501">
                  <c:v>-158.33126999999999</c:v>
                </c:pt>
                <c:pt idx="3502">
                  <c:v>-158.39591000000001</c:v>
                </c:pt>
                <c:pt idx="3503">
                  <c:v>-158.45956999999999</c:v>
                </c:pt>
                <c:pt idx="3504">
                  <c:v>-158.52197999999999</c:v>
                </c:pt>
                <c:pt idx="3505">
                  <c:v>-158.58287999999999</c:v>
                </c:pt>
                <c:pt idx="3506">
                  <c:v>-158.642</c:v>
                </c:pt>
                <c:pt idx="3507">
                  <c:v>-158.69909000000001</c:v>
                </c:pt>
                <c:pt idx="3508">
                  <c:v>-158.75387000000001</c:v>
                </c:pt>
                <c:pt idx="3509">
                  <c:v>-158.80610999999999</c:v>
                </c:pt>
                <c:pt idx="3510">
                  <c:v>-158.85557</c:v>
                </c:pt>
                <c:pt idx="3511">
                  <c:v>-158.90205</c:v>
                </c:pt>
                <c:pt idx="3512">
                  <c:v>-158.94535000000002</c:v>
                </c:pt>
                <c:pt idx="3513">
                  <c:v>-158.98534999999998</c:v>
                </c:pt>
                <c:pt idx="3514">
                  <c:v>-159.02194</c:v>
                </c:pt>
                <c:pt idx="3515">
                  <c:v>-159.05504999999999</c:v>
                </c:pt>
                <c:pt idx="3516">
                  <c:v>-159.08467000000002</c:v>
                </c:pt>
                <c:pt idx="3517">
                  <c:v>-159.11082999999999</c:v>
                </c:pt>
                <c:pt idx="3518">
                  <c:v>-159.1336</c:v>
                </c:pt>
                <c:pt idx="3519">
                  <c:v>-159.15308999999999</c:v>
                </c:pt>
                <c:pt idx="3520">
                  <c:v>-159.16944999999998</c:v>
                </c:pt>
                <c:pt idx="3521">
                  <c:v>-159.18286000000001</c:v>
                </c:pt>
                <c:pt idx="3522">
                  <c:v>-159.1935</c:v>
                </c:pt>
                <c:pt idx="3523">
                  <c:v>-159.20159999999998</c:v>
                </c:pt>
                <c:pt idx="3524">
                  <c:v>-159.20735999999999</c:v>
                </c:pt>
                <c:pt idx="3525">
                  <c:v>-159.21102999999999</c:v>
                </c:pt>
                <c:pt idx="3526">
                  <c:v>-159.21280999999999</c:v>
                </c:pt>
                <c:pt idx="3527">
                  <c:v>-159.21294</c:v>
                </c:pt>
                <c:pt idx="3528">
                  <c:v>-159.21163000000001</c:v>
                </c:pt>
                <c:pt idx="3529">
                  <c:v>-159.20910000000001</c:v>
                </c:pt>
                <c:pt idx="3530">
                  <c:v>-159.20555999999999</c:v>
                </c:pt>
                <c:pt idx="3531">
                  <c:v>-159.20123000000001</c:v>
                </c:pt>
                <c:pt idx="3532">
                  <c:v>-159.19630000000001</c:v>
                </c:pt>
                <c:pt idx="3533">
                  <c:v>-159.19101000000001</c:v>
                </c:pt>
                <c:pt idx="3534">
                  <c:v>-159.18554999999998</c:v>
                </c:pt>
                <c:pt idx="3535">
                  <c:v>-159.18015</c:v>
                </c:pt>
                <c:pt idx="3536">
                  <c:v>-159.17502999999999</c:v>
                </c:pt>
                <c:pt idx="3537">
                  <c:v>-159.1704</c:v>
                </c:pt>
                <c:pt idx="3538">
                  <c:v>-159.16649000000001</c:v>
                </c:pt>
                <c:pt idx="3539">
                  <c:v>-159.16351</c:v>
                </c:pt>
                <c:pt idx="3540">
                  <c:v>-159.16167999999999</c:v>
                </c:pt>
                <c:pt idx="3541">
                  <c:v>-159.16118</c:v>
                </c:pt>
                <c:pt idx="3542">
                  <c:v>-159.16219000000001</c:v>
                </c:pt>
                <c:pt idx="3543">
                  <c:v>-159.16487000000001</c:v>
                </c:pt>
                <c:pt idx="3544">
                  <c:v>-159.16933999999998</c:v>
                </c:pt>
                <c:pt idx="3545">
                  <c:v>-159.17568</c:v>
                </c:pt>
                <c:pt idx="3546">
                  <c:v>-159.18394999999998</c:v>
                </c:pt>
                <c:pt idx="3547">
                  <c:v>-159.19414</c:v>
                </c:pt>
                <c:pt idx="3548">
                  <c:v>-159.20625000000001</c:v>
                </c:pt>
                <c:pt idx="3549">
                  <c:v>-159.22019</c:v>
                </c:pt>
                <c:pt idx="3550">
                  <c:v>-159.23587000000001</c:v>
                </c:pt>
                <c:pt idx="3551">
                  <c:v>-159.25314</c:v>
                </c:pt>
                <c:pt idx="3552">
                  <c:v>-159.27184</c:v>
                </c:pt>
                <c:pt idx="3553">
                  <c:v>-159.29176000000001</c:v>
                </c:pt>
                <c:pt idx="3554">
                  <c:v>-159.31270000000001</c:v>
                </c:pt>
                <c:pt idx="3555">
                  <c:v>-159.33444</c:v>
                </c:pt>
                <c:pt idx="3556">
                  <c:v>-159.35673</c:v>
                </c:pt>
                <c:pt idx="3557">
                  <c:v>-159.37932999999998</c:v>
                </c:pt>
                <c:pt idx="3558">
                  <c:v>-159.40200999999999</c:v>
                </c:pt>
                <c:pt idx="3559">
                  <c:v>-159.42451</c:v>
                </c:pt>
                <c:pt idx="3560">
                  <c:v>-159.44659999999999</c:v>
                </c:pt>
                <c:pt idx="3561">
                  <c:v>-159.46803</c:v>
                </c:pt>
                <c:pt idx="3562">
                  <c:v>-159.48856000000001</c:v>
                </c:pt>
                <c:pt idx="3563">
                  <c:v>-159.50796</c:v>
                </c:pt>
                <c:pt idx="3564">
                  <c:v>-159.52598</c:v>
                </c:pt>
                <c:pt idx="3565">
                  <c:v>-159.54237999999998</c:v>
                </c:pt>
                <c:pt idx="3566">
                  <c:v>-159.55692999999999</c:v>
                </c:pt>
                <c:pt idx="3567">
                  <c:v>-159.56938000000002</c:v>
                </c:pt>
                <c:pt idx="3568">
                  <c:v>-159.5795</c:v>
                </c:pt>
                <c:pt idx="3569">
                  <c:v>-159.58704999999998</c:v>
                </c:pt>
                <c:pt idx="3570">
                  <c:v>-159.59179999999998</c:v>
                </c:pt>
                <c:pt idx="3571">
                  <c:v>-159.59352999999999</c:v>
                </c:pt>
                <c:pt idx="3572">
                  <c:v>-159.59201000000002</c:v>
                </c:pt>
                <c:pt idx="3573">
                  <c:v>-159.58705</c:v>
                </c:pt>
                <c:pt idx="3574">
                  <c:v>-159.57848000000001</c:v>
                </c:pt>
                <c:pt idx="3575">
                  <c:v>-159.56613999999999</c:v>
                </c:pt>
                <c:pt idx="3576">
                  <c:v>-159.54991000000001</c:v>
                </c:pt>
                <c:pt idx="3577">
                  <c:v>-159.52970999999999</c:v>
                </c:pt>
                <c:pt idx="3578">
                  <c:v>-159.50549000000001</c:v>
                </c:pt>
                <c:pt idx="3579">
                  <c:v>-159.47723999999999</c:v>
                </c:pt>
                <c:pt idx="3580">
                  <c:v>-159.44499000000002</c:v>
                </c:pt>
                <c:pt idx="3581">
                  <c:v>-159.40881999999999</c:v>
                </c:pt>
                <c:pt idx="3582">
                  <c:v>-159.36883</c:v>
                </c:pt>
                <c:pt idx="3583">
                  <c:v>-159.32517999999999</c:v>
                </c:pt>
                <c:pt idx="3584">
                  <c:v>-159.27804</c:v>
                </c:pt>
                <c:pt idx="3585">
                  <c:v>-159.22763</c:v>
                </c:pt>
                <c:pt idx="3586">
                  <c:v>-159.17417</c:v>
                </c:pt>
                <c:pt idx="3587">
                  <c:v>-159.11789999999999</c:v>
                </c:pt>
                <c:pt idx="3588">
                  <c:v>-159.0591</c:v>
                </c:pt>
                <c:pt idx="3589">
                  <c:v>-158.99802</c:v>
                </c:pt>
                <c:pt idx="3590">
                  <c:v>-158.93493999999998</c:v>
                </c:pt>
                <c:pt idx="3591">
                  <c:v>-158.87013999999999</c:v>
                </c:pt>
                <c:pt idx="3592">
                  <c:v>-158.80390999999997</c:v>
                </c:pt>
                <c:pt idx="3593">
                  <c:v>-158.73653000000002</c:v>
                </c:pt>
                <c:pt idx="3594">
                  <c:v>-158.66827999999998</c:v>
                </c:pt>
                <c:pt idx="3595">
                  <c:v>-158.59947</c:v>
                </c:pt>
                <c:pt idx="3596">
                  <c:v>-158.53039999999999</c:v>
                </c:pt>
                <c:pt idx="3597">
                  <c:v>-158.46135000000001</c:v>
                </c:pt>
                <c:pt idx="3598">
                  <c:v>-158.39265</c:v>
                </c:pt>
                <c:pt idx="3599">
                  <c:v>-158.32461000000001</c:v>
                </c:pt>
                <c:pt idx="3600">
                  <c:v>-158.25752999999997</c:v>
                </c:pt>
                <c:pt idx="3601">
                  <c:v>-158.19173999999998</c:v>
                </c:pt>
                <c:pt idx="3602">
                  <c:v>-158.12756000000002</c:v>
                </c:pt>
                <c:pt idx="3603">
                  <c:v>-158.06529</c:v>
                </c:pt>
                <c:pt idx="3604">
                  <c:v>-158.00522000000001</c:v>
                </c:pt>
                <c:pt idx="3605">
                  <c:v>-157.94761999999997</c:v>
                </c:pt>
                <c:pt idx="3606">
                  <c:v>-157.89274</c:v>
                </c:pt>
                <c:pt idx="3607">
                  <c:v>-157.84079</c:v>
                </c:pt>
                <c:pt idx="3608">
                  <c:v>-157.79192999999998</c:v>
                </c:pt>
                <c:pt idx="3609">
                  <c:v>-157.74628999999999</c:v>
                </c:pt>
                <c:pt idx="3610">
                  <c:v>-157.70393000000001</c:v>
                </c:pt>
                <c:pt idx="3611">
                  <c:v>-157.66489000000001</c:v>
                </c:pt>
                <c:pt idx="3612">
                  <c:v>-157.62913</c:v>
                </c:pt>
                <c:pt idx="3613">
                  <c:v>-157.59658999999999</c:v>
                </c:pt>
                <c:pt idx="3614">
                  <c:v>-157.56716</c:v>
                </c:pt>
                <c:pt idx="3615">
                  <c:v>-157.54066</c:v>
                </c:pt>
                <c:pt idx="3616">
                  <c:v>-157.51693</c:v>
                </c:pt>
                <c:pt idx="3617">
                  <c:v>-157.49574000000001</c:v>
                </c:pt>
                <c:pt idx="3618">
                  <c:v>-157.47686999999999</c:v>
                </c:pt>
                <c:pt idx="3619">
                  <c:v>-157.46008</c:v>
                </c:pt>
                <c:pt idx="3620">
                  <c:v>-157.44511</c:v>
                </c:pt>
                <c:pt idx="3621">
                  <c:v>-157.43171999999998</c:v>
                </c:pt>
                <c:pt idx="3622">
                  <c:v>-157.41963999999999</c:v>
                </c:pt>
                <c:pt idx="3623">
                  <c:v>-157.40862000000001</c:v>
                </c:pt>
                <c:pt idx="3624">
                  <c:v>-157.39840000000001</c:v>
                </c:pt>
                <c:pt idx="3625">
                  <c:v>-157.38872000000001</c:v>
                </c:pt>
                <c:pt idx="3626">
                  <c:v>-157.37931</c:v>
                </c:pt>
                <c:pt idx="3627">
                  <c:v>-157.36991</c:v>
                </c:pt>
                <c:pt idx="3628">
                  <c:v>-157.36026000000001</c:v>
                </c:pt>
                <c:pt idx="3629">
                  <c:v>-157.35007999999999</c:v>
                </c:pt>
                <c:pt idx="3630">
                  <c:v>-157.33909</c:v>
                </c:pt>
                <c:pt idx="3631">
                  <c:v>-157.32703999999998</c:v>
                </c:pt>
                <c:pt idx="3632">
                  <c:v>-157.31362999999999</c:v>
                </c:pt>
                <c:pt idx="3633">
                  <c:v>-157.29861</c:v>
                </c:pt>
                <c:pt idx="3634">
                  <c:v>-157.28171</c:v>
                </c:pt>
                <c:pt idx="3635">
                  <c:v>-157.26268999999999</c:v>
                </c:pt>
                <c:pt idx="3636">
                  <c:v>-157.24133</c:v>
                </c:pt>
                <c:pt idx="3637">
                  <c:v>-157.21743000000001</c:v>
                </c:pt>
                <c:pt idx="3638">
                  <c:v>-157.19082</c:v>
                </c:pt>
                <c:pt idx="3639">
                  <c:v>-157.16138999999998</c:v>
                </c:pt>
                <c:pt idx="3640">
                  <c:v>-157.12905000000001</c:v>
                </c:pt>
                <c:pt idx="3641">
                  <c:v>-157.09376</c:v>
                </c:pt>
                <c:pt idx="3642">
                  <c:v>-157.05552</c:v>
                </c:pt>
                <c:pt idx="3643">
                  <c:v>-157.01437999999999</c:v>
                </c:pt>
                <c:pt idx="3644">
                  <c:v>-156.97042999999999</c:v>
                </c:pt>
                <c:pt idx="3645">
                  <c:v>-156.9238</c:v>
                </c:pt>
                <c:pt idx="3646">
                  <c:v>-156.87461999999999</c:v>
                </c:pt>
                <c:pt idx="3647">
                  <c:v>-156.82308999999998</c:v>
                </c:pt>
                <c:pt idx="3648">
                  <c:v>-156.76940999999999</c:v>
                </c:pt>
                <c:pt idx="3649">
                  <c:v>-156.71379999999999</c:v>
                </c:pt>
                <c:pt idx="3650">
                  <c:v>-156.65647999999999</c:v>
                </c:pt>
                <c:pt idx="3651">
                  <c:v>-156.59769</c:v>
                </c:pt>
                <c:pt idx="3652">
                  <c:v>-156.53766999999999</c:v>
                </c:pt>
                <c:pt idx="3653">
                  <c:v>-156.47664</c:v>
                </c:pt>
                <c:pt idx="3654">
                  <c:v>-156.41485</c:v>
                </c:pt>
                <c:pt idx="3655">
                  <c:v>-156.35254</c:v>
                </c:pt>
                <c:pt idx="3656">
                  <c:v>-156.28994</c:v>
                </c:pt>
                <c:pt idx="3657">
                  <c:v>-156.22728999999998</c:v>
                </c:pt>
                <c:pt idx="3658">
                  <c:v>-156.16482999999999</c:v>
                </c:pt>
                <c:pt idx="3659">
                  <c:v>-156.10279</c:v>
                </c:pt>
                <c:pt idx="3660">
                  <c:v>-156.04142999999999</c:v>
                </c:pt>
                <c:pt idx="3661">
                  <c:v>-155.98097999999999</c:v>
                </c:pt>
                <c:pt idx="3662">
                  <c:v>-155.92169999999999</c:v>
                </c:pt>
                <c:pt idx="3663">
                  <c:v>-155.86383000000001</c:v>
                </c:pt>
                <c:pt idx="3664">
                  <c:v>-155.80761000000001</c:v>
                </c:pt>
                <c:pt idx="3665">
                  <c:v>-155.7533</c:v>
                </c:pt>
                <c:pt idx="3666">
                  <c:v>-155.70112</c:v>
                </c:pt>
                <c:pt idx="3667">
                  <c:v>-155.65129000000002</c:v>
                </c:pt>
                <c:pt idx="3668">
                  <c:v>-155.60399999999998</c:v>
                </c:pt>
                <c:pt idx="3669">
                  <c:v>-155.55941999999999</c:v>
                </c:pt>
                <c:pt idx="3670">
                  <c:v>-155.51765999999998</c:v>
                </c:pt>
                <c:pt idx="3671">
                  <c:v>-155.47881000000001</c:v>
                </c:pt>
                <c:pt idx="3672">
                  <c:v>-155.44290999999998</c:v>
                </c:pt>
                <c:pt idx="3673">
                  <c:v>-155.40994000000001</c:v>
                </c:pt>
                <c:pt idx="3674">
                  <c:v>-155.37982</c:v>
                </c:pt>
                <c:pt idx="3675">
                  <c:v>-155.35246000000001</c:v>
                </c:pt>
                <c:pt idx="3676">
                  <c:v>-155.32768999999999</c:v>
                </c:pt>
                <c:pt idx="3677">
                  <c:v>-155.30531999999999</c:v>
                </c:pt>
                <c:pt idx="3678">
                  <c:v>-155.28511</c:v>
                </c:pt>
                <c:pt idx="3679">
                  <c:v>-155.26681000000002</c:v>
                </c:pt>
                <c:pt idx="3680">
                  <c:v>-155.25014999999999</c:v>
                </c:pt>
                <c:pt idx="3681">
                  <c:v>-155.23482999999999</c:v>
                </c:pt>
                <c:pt idx="3682">
                  <c:v>-155.22057999999998</c:v>
                </c:pt>
                <c:pt idx="3683">
                  <c:v>-155.20711</c:v>
                </c:pt>
                <c:pt idx="3684">
                  <c:v>-155.19414</c:v>
                </c:pt>
                <c:pt idx="3685">
                  <c:v>-155.18141</c:v>
                </c:pt>
                <c:pt idx="3686">
                  <c:v>-155.16863000000001</c:v>
                </c:pt>
                <c:pt idx="3687">
                  <c:v>-155.15555999999998</c:v>
                </c:pt>
                <c:pt idx="3688">
                  <c:v>-155.14194000000001</c:v>
                </c:pt>
                <c:pt idx="3689">
                  <c:v>-155.12753000000001</c:v>
                </c:pt>
                <c:pt idx="3690">
                  <c:v>-155.11205999999999</c:v>
                </c:pt>
                <c:pt idx="3691">
                  <c:v>-155.09528999999998</c:v>
                </c:pt>
                <c:pt idx="3692">
                  <c:v>-155.07697999999999</c:v>
                </c:pt>
                <c:pt idx="3693">
                  <c:v>-155.05687</c:v>
                </c:pt>
                <c:pt idx="3694">
                  <c:v>-155.03470999999999</c:v>
                </c:pt>
                <c:pt idx="3695">
                  <c:v>-155.01024999999998</c:v>
                </c:pt>
                <c:pt idx="3696">
                  <c:v>-154.98324</c:v>
                </c:pt>
                <c:pt idx="3697">
                  <c:v>-154.95345</c:v>
                </c:pt>
                <c:pt idx="3698">
                  <c:v>-154.92064999999999</c:v>
                </c:pt>
                <c:pt idx="3699">
                  <c:v>-154.88463999999999</c:v>
                </c:pt>
                <c:pt idx="3700">
                  <c:v>-154.84523999999999</c:v>
                </c:pt>
                <c:pt idx="3701">
                  <c:v>-154.80234000000002</c:v>
                </c:pt>
                <c:pt idx="3702">
                  <c:v>-154.75582</c:v>
                </c:pt>
                <c:pt idx="3703">
                  <c:v>-154.70562999999999</c:v>
                </c:pt>
                <c:pt idx="3704">
                  <c:v>-154.65179000000001</c:v>
                </c:pt>
                <c:pt idx="3705">
                  <c:v>-154.59432000000001</c:v>
                </c:pt>
                <c:pt idx="3706">
                  <c:v>-154.53332</c:v>
                </c:pt>
                <c:pt idx="3707">
                  <c:v>-154.46894</c:v>
                </c:pt>
                <c:pt idx="3708">
                  <c:v>-154.40134</c:v>
                </c:pt>
                <c:pt idx="3709">
                  <c:v>-154.33074999999999</c:v>
                </c:pt>
                <c:pt idx="3710">
                  <c:v>-154.25740000000002</c:v>
                </c:pt>
                <c:pt idx="3711">
                  <c:v>-154.18154999999999</c:v>
                </c:pt>
                <c:pt idx="3712">
                  <c:v>-154.10347999999999</c:v>
                </c:pt>
                <c:pt idx="3713">
                  <c:v>-154.02346</c:v>
                </c:pt>
                <c:pt idx="3714">
                  <c:v>-153.94177000000002</c:v>
                </c:pt>
                <c:pt idx="3715">
                  <c:v>-153.85869</c:v>
                </c:pt>
                <c:pt idx="3716">
                  <c:v>-153.77447999999998</c:v>
                </c:pt>
                <c:pt idx="3717">
                  <c:v>-153.68939</c:v>
                </c:pt>
                <c:pt idx="3718">
                  <c:v>-153.6037</c:v>
                </c:pt>
                <c:pt idx="3719">
                  <c:v>-153.51763</c:v>
                </c:pt>
                <c:pt idx="3720">
                  <c:v>-153.43142</c:v>
                </c:pt>
                <c:pt idx="3721">
                  <c:v>-153.34530999999998</c:v>
                </c:pt>
                <c:pt idx="3722">
                  <c:v>-153.25953000000001</c:v>
                </c:pt>
                <c:pt idx="3723">
                  <c:v>-153.17430000000002</c:v>
                </c:pt>
                <c:pt idx="3724">
                  <c:v>-153.08983000000001</c:v>
                </c:pt>
                <c:pt idx="3725">
                  <c:v>-153.00635</c:v>
                </c:pt>
                <c:pt idx="3726">
                  <c:v>-152.92406</c:v>
                </c:pt>
                <c:pt idx="3727">
                  <c:v>-152.84316000000001</c:v>
                </c:pt>
                <c:pt idx="3728">
                  <c:v>-152.76385999999999</c:v>
                </c:pt>
                <c:pt idx="3729">
                  <c:v>-152.68630999999999</c:v>
                </c:pt>
                <c:pt idx="3730">
                  <c:v>-152.61070000000001</c:v>
                </c:pt>
                <c:pt idx="3731">
                  <c:v>-152.53713999999999</c:v>
                </c:pt>
                <c:pt idx="3732">
                  <c:v>-152.46575999999999</c:v>
                </c:pt>
                <c:pt idx="3733">
                  <c:v>-152.39662999999999</c:v>
                </c:pt>
                <c:pt idx="3734">
                  <c:v>-152.32981000000001</c:v>
                </c:pt>
                <c:pt idx="3735">
                  <c:v>-152.26532</c:v>
                </c:pt>
                <c:pt idx="3736">
                  <c:v>-152.20313999999999</c:v>
                </c:pt>
                <c:pt idx="3737">
                  <c:v>-152.14322999999999</c:v>
                </c:pt>
                <c:pt idx="3738">
                  <c:v>-152.08552</c:v>
                </c:pt>
                <c:pt idx="3739">
                  <c:v>-152.02992</c:v>
                </c:pt>
                <c:pt idx="3740">
                  <c:v>-151.97628</c:v>
                </c:pt>
                <c:pt idx="3741">
                  <c:v>-151.92447999999999</c:v>
                </c:pt>
                <c:pt idx="3742">
                  <c:v>-151.87433999999999</c:v>
                </c:pt>
                <c:pt idx="3743">
                  <c:v>-151.82569000000001</c:v>
                </c:pt>
                <c:pt idx="3744">
                  <c:v>-151.77833000000001</c:v>
                </c:pt>
                <c:pt idx="3745">
                  <c:v>-151.73206999999999</c:v>
                </c:pt>
                <c:pt idx="3746">
                  <c:v>-151.68671000000001</c:v>
                </c:pt>
                <c:pt idx="3747">
                  <c:v>-151.64202</c:v>
                </c:pt>
                <c:pt idx="3748">
                  <c:v>-151.59781000000001</c:v>
                </c:pt>
                <c:pt idx="3749">
                  <c:v>-151.55385999999999</c:v>
                </c:pt>
                <c:pt idx="3750">
                  <c:v>-151.50994</c:v>
                </c:pt>
                <c:pt idx="3751">
                  <c:v>-151.46582999999998</c:v>
                </c:pt>
                <c:pt idx="3752">
                  <c:v>-151.42131000000001</c:v>
                </c:pt>
                <c:pt idx="3753">
                  <c:v>-151.37616</c:v>
                </c:pt>
                <c:pt idx="3754">
                  <c:v>-151.33013</c:v>
                </c:pt>
                <c:pt idx="3755">
                  <c:v>-151.28300999999999</c:v>
                </c:pt>
                <c:pt idx="3756">
                  <c:v>-151.23455999999999</c:v>
                </c:pt>
                <c:pt idx="3757">
                  <c:v>-151.18455</c:v>
                </c:pt>
                <c:pt idx="3758">
                  <c:v>-151.13274999999999</c:v>
                </c:pt>
                <c:pt idx="3759">
                  <c:v>-151.07891999999998</c:v>
                </c:pt>
                <c:pt idx="3760">
                  <c:v>-151.02285999999998</c:v>
                </c:pt>
                <c:pt idx="3761">
                  <c:v>-150.96435</c:v>
                </c:pt>
                <c:pt idx="3762">
                  <c:v>-150.9032</c:v>
                </c:pt>
                <c:pt idx="3763">
                  <c:v>-150.83923999999999</c:v>
                </c:pt>
                <c:pt idx="3764">
                  <c:v>-150.77233999999999</c:v>
                </c:pt>
                <c:pt idx="3765">
                  <c:v>-150.70236</c:v>
                </c:pt>
                <c:pt idx="3766">
                  <c:v>-150.62923000000001</c:v>
                </c:pt>
                <c:pt idx="3767">
                  <c:v>-150.55289999999999</c:v>
                </c:pt>
                <c:pt idx="3768">
                  <c:v>-150.47334999999998</c:v>
                </c:pt>
                <c:pt idx="3769">
                  <c:v>-150.39060999999998</c:v>
                </c:pt>
                <c:pt idx="3770">
                  <c:v>-150.30473000000001</c:v>
                </c:pt>
                <c:pt idx="3771">
                  <c:v>-150.2158</c:v>
                </c:pt>
                <c:pt idx="3772">
                  <c:v>-150.12394</c:v>
                </c:pt>
                <c:pt idx="3773">
                  <c:v>-150.02928</c:v>
                </c:pt>
                <c:pt idx="3774">
                  <c:v>-149.93199000000001</c:v>
                </c:pt>
                <c:pt idx="3775">
                  <c:v>-149.83224999999999</c:v>
                </c:pt>
                <c:pt idx="3776">
                  <c:v>-149.73025999999999</c:v>
                </c:pt>
                <c:pt idx="3777">
                  <c:v>-149.62621999999999</c:v>
                </c:pt>
                <c:pt idx="3778">
                  <c:v>-149.52034</c:v>
                </c:pt>
                <c:pt idx="3779">
                  <c:v>-149.41282999999999</c:v>
                </c:pt>
                <c:pt idx="3780">
                  <c:v>-149.30393000000001</c:v>
                </c:pt>
                <c:pt idx="3781">
                  <c:v>-149.19383999999999</c:v>
                </c:pt>
                <c:pt idx="3782">
                  <c:v>-149.08282</c:v>
                </c:pt>
                <c:pt idx="3783">
                  <c:v>-148.97107</c:v>
                </c:pt>
                <c:pt idx="3784">
                  <c:v>-148.85885999999999</c:v>
                </c:pt>
                <c:pt idx="3785">
                  <c:v>-148.74642</c:v>
                </c:pt>
                <c:pt idx="3786">
                  <c:v>-148.63400999999999</c:v>
                </c:pt>
                <c:pt idx="3787">
                  <c:v>-148.52187000000001</c:v>
                </c:pt>
                <c:pt idx="3788">
                  <c:v>-148.41025999999999</c:v>
                </c:pt>
                <c:pt idx="3789">
                  <c:v>-148.29944999999998</c:v>
                </c:pt>
                <c:pt idx="3790">
                  <c:v>-148.18968000000001</c:v>
                </c:pt>
                <c:pt idx="3791">
                  <c:v>-148.08121</c:v>
                </c:pt>
                <c:pt idx="3792">
                  <c:v>-147.97426000000002</c:v>
                </c:pt>
                <c:pt idx="3793">
                  <c:v>-147.86905999999999</c:v>
                </c:pt>
                <c:pt idx="3794">
                  <c:v>-147.76578999999998</c:v>
                </c:pt>
                <c:pt idx="3795">
                  <c:v>-147.66460999999998</c:v>
                </c:pt>
                <c:pt idx="3796">
                  <c:v>-147.56564</c:v>
                </c:pt>
                <c:pt idx="3797">
                  <c:v>-147.46895999999998</c:v>
                </c:pt>
                <c:pt idx="3798">
                  <c:v>-147.37460999999999</c:v>
                </c:pt>
                <c:pt idx="3799">
                  <c:v>-147.28256999999999</c:v>
                </c:pt>
                <c:pt idx="3800">
                  <c:v>-147.19279</c:v>
                </c:pt>
                <c:pt idx="3801">
                  <c:v>-147.10517999999999</c:v>
                </c:pt>
                <c:pt idx="3802">
                  <c:v>-147.01961</c:v>
                </c:pt>
                <c:pt idx="3803">
                  <c:v>-146.9359</c:v>
                </c:pt>
                <c:pt idx="3804">
                  <c:v>-146.85384999999999</c:v>
                </c:pt>
                <c:pt idx="3805">
                  <c:v>-146.77324999999999</c:v>
                </c:pt>
                <c:pt idx="3806">
                  <c:v>-146.69385</c:v>
                </c:pt>
                <c:pt idx="3807">
                  <c:v>-146.61542</c:v>
                </c:pt>
                <c:pt idx="3808">
                  <c:v>-146.5377</c:v>
                </c:pt>
                <c:pt idx="3809">
                  <c:v>-146.46043</c:v>
                </c:pt>
                <c:pt idx="3810">
                  <c:v>-146.38337999999999</c:v>
                </c:pt>
                <c:pt idx="3811">
                  <c:v>-146.30628999999999</c:v>
                </c:pt>
                <c:pt idx="3812">
                  <c:v>-146.22891999999999</c:v>
                </c:pt>
                <c:pt idx="3813">
                  <c:v>-146.15102999999999</c:v>
                </c:pt>
                <c:pt idx="3814">
                  <c:v>-146.07238999999998</c:v>
                </c:pt>
                <c:pt idx="3815">
                  <c:v>-145.99277000000001</c:v>
                </c:pt>
                <c:pt idx="3816">
                  <c:v>-145.91193999999999</c:v>
                </c:pt>
                <c:pt idx="3817">
                  <c:v>-145.82966999999999</c:v>
                </c:pt>
                <c:pt idx="3818">
                  <c:v>-145.74574000000001</c:v>
                </c:pt>
                <c:pt idx="3819">
                  <c:v>-145.65991</c:v>
                </c:pt>
                <c:pt idx="3820">
                  <c:v>-145.57198</c:v>
                </c:pt>
                <c:pt idx="3821">
                  <c:v>-145.48170999999999</c:v>
                </c:pt>
                <c:pt idx="3822">
                  <c:v>-145.38891999999998</c:v>
                </c:pt>
                <c:pt idx="3823">
                  <c:v>-145.29338999999999</c:v>
                </c:pt>
                <c:pt idx="3824">
                  <c:v>-145.19495999999998</c:v>
                </c:pt>
                <c:pt idx="3825">
                  <c:v>-145.09347</c:v>
                </c:pt>
                <c:pt idx="3826">
                  <c:v>-144.9888</c:v>
                </c:pt>
                <c:pt idx="3827">
                  <c:v>-144.88085000000001</c:v>
                </c:pt>
                <c:pt idx="3828">
                  <c:v>-144.76957999999999</c:v>
                </c:pt>
                <c:pt idx="3829">
                  <c:v>-144.65496999999999</c:v>
                </c:pt>
                <c:pt idx="3830">
                  <c:v>-144.53703999999999</c:v>
                </c:pt>
                <c:pt idx="3831">
                  <c:v>-144.41588000000002</c:v>
                </c:pt>
                <c:pt idx="3832">
                  <c:v>-144.29158000000001</c:v>
                </c:pt>
                <c:pt idx="3833">
                  <c:v>-144.1643</c:v>
                </c:pt>
                <c:pt idx="3834">
                  <c:v>-144.03421</c:v>
                </c:pt>
                <c:pt idx="3835">
                  <c:v>-143.90153000000001</c:v>
                </c:pt>
                <c:pt idx="3836">
                  <c:v>-143.76650000000001</c:v>
                </c:pt>
                <c:pt idx="3837">
                  <c:v>-143.62935999999999</c:v>
                </c:pt>
                <c:pt idx="3838">
                  <c:v>-143.49036999999998</c:v>
                </c:pt>
                <c:pt idx="3839">
                  <c:v>-143.34981999999999</c:v>
                </c:pt>
                <c:pt idx="3840">
                  <c:v>-143.20796999999999</c:v>
                </c:pt>
                <c:pt idx="3841">
                  <c:v>-143.0651</c:v>
                </c:pt>
                <c:pt idx="3842">
                  <c:v>-142.92148</c:v>
                </c:pt>
                <c:pt idx="3843">
                  <c:v>-142.7774</c:v>
                </c:pt>
                <c:pt idx="3844">
                  <c:v>-142.63311999999999</c:v>
                </c:pt>
                <c:pt idx="3845">
                  <c:v>-142.4889</c:v>
                </c:pt>
                <c:pt idx="3846">
                  <c:v>-142.34501</c:v>
                </c:pt>
                <c:pt idx="3847">
                  <c:v>-142.20173</c:v>
                </c:pt>
                <c:pt idx="3848">
                  <c:v>-142.05929</c:v>
                </c:pt>
                <c:pt idx="3849">
                  <c:v>-141.91798</c:v>
                </c:pt>
                <c:pt idx="3850">
                  <c:v>-141.77803</c:v>
                </c:pt>
                <c:pt idx="3851">
                  <c:v>-141.63970999999998</c:v>
                </c:pt>
                <c:pt idx="3852">
                  <c:v>-141.50326000000001</c:v>
                </c:pt>
                <c:pt idx="3853">
                  <c:v>-141.36892</c:v>
                </c:pt>
                <c:pt idx="3854">
                  <c:v>-141.23692</c:v>
                </c:pt>
                <c:pt idx="3855">
                  <c:v>-141.10746999999998</c:v>
                </c:pt>
                <c:pt idx="3856">
                  <c:v>-140.98075</c:v>
                </c:pt>
                <c:pt idx="3857">
                  <c:v>-140.85694000000001</c:v>
                </c:pt>
                <c:pt idx="3858">
                  <c:v>-140.73615999999998</c:v>
                </c:pt>
                <c:pt idx="3859">
                  <c:v>-140.61849000000001</c:v>
                </c:pt>
                <c:pt idx="3860">
                  <c:v>-140.50400999999999</c:v>
                </c:pt>
                <c:pt idx="3861">
                  <c:v>-140.39270999999999</c:v>
                </c:pt>
                <c:pt idx="3862">
                  <c:v>-140.28458000000001</c:v>
                </c:pt>
                <c:pt idx="3863">
                  <c:v>-140.17954</c:v>
                </c:pt>
                <c:pt idx="3864">
                  <c:v>-140.07748999999998</c:v>
                </c:pt>
                <c:pt idx="3865">
                  <c:v>-139.97829999999999</c:v>
                </c:pt>
                <c:pt idx="3866">
                  <c:v>-139.88181</c:v>
                </c:pt>
                <c:pt idx="3867">
                  <c:v>-139.78780999999998</c:v>
                </c:pt>
                <c:pt idx="3868">
                  <c:v>-139.69610999999998</c:v>
                </c:pt>
                <c:pt idx="3869">
                  <c:v>-139.60649000000001</c:v>
                </c:pt>
                <c:pt idx="3870">
                  <c:v>-139.51872</c:v>
                </c:pt>
                <c:pt idx="3871">
                  <c:v>-139.43258</c:v>
                </c:pt>
                <c:pt idx="3872">
                  <c:v>-139.34783999999999</c:v>
                </c:pt>
                <c:pt idx="3873">
                  <c:v>-139.26427000000001</c:v>
                </c:pt>
                <c:pt idx="3874">
                  <c:v>-139.18164999999999</c:v>
                </c:pt>
                <c:pt idx="3875">
                  <c:v>-139.09976</c:v>
                </c:pt>
                <c:pt idx="3876">
                  <c:v>-139.01837</c:v>
                </c:pt>
                <c:pt idx="3877">
                  <c:v>-138.93725999999998</c:v>
                </c:pt>
                <c:pt idx="3878">
                  <c:v>-138.85621</c:v>
                </c:pt>
                <c:pt idx="3879">
                  <c:v>-138.77497</c:v>
                </c:pt>
                <c:pt idx="3880">
                  <c:v>-138.69333</c:v>
                </c:pt>
                <c:pt idx="3881">
                  <c:v>-138.61104</c:v>
                </c:pt>
                <c:pt idx="3882">
                  <c:v>-138.52787000000001</c:v>
                </c:pt>
                <c:pt idx="3883">
                  <c:v>-138.44358</c:v>
                </c:pt>
                <c:pt idx="3884">
                  <c:v>-138.35793999999999</c:v>
                </c:pt>
                <c:pt idx="3885">
                  <c:v>-138.27071000000001</c:v>
                </c:pt>
                <c:pt idx="3886">
                  <c:v>-138.18167</c:v>
                </c:pt>
                <c:pt idx="3887">
                  <c:v>-138.09064000000001</c:v>
                </c:pt>
                <c:pt idx="3888">
                  <c:v>-137.99743000000001</c:v>
                </c:pt>
                <c:pt idx="3889">
                  <c:v>-137.90189999999998</c:v>
                </c:pt>
                <c:pt idx="3890">
                  <c:v>-137.80393999999998</c:v>
                </c:pt>
                <c:pt idx="3891">
                  <c:v>-137.70348999999999</c:v>
                </c:pt>
                <c:pt idx="3892">
                  <c:v>-137.60051999999999</c:v>
                </c:pt>
                <c:pt idx="3893">
                  <c:v>-137.49503999999999</c:v>
                </c:pt>
                <c:pt idx="3894">
                  <c:v>-137.38711999999998</c:v>
                </c:pt>
                <c:pt idx="3895">
                  <c:v>-137.27686</c:v>
                </c:pt>
                <c:pt idx="3896">
                  <c:v>-137.16439</c:v>
                </c:pt>
                <c:pt idx="3897">
                  <c:v>-137.04988</c:v>
                </c:pt>
                <c:pt idx="3898">
                  <c:v>-136.93352999999999</c:v>
                </c:pt>
                <c:pt idx="3899">
                  <c:v>-136.81554</c:v>
                </c:pt>
                <c:pt idx="3900">
                  <c:v>-136.69614999999999</c:v>
                </c:pt>
                <c:pt idx="3901">
                  <c:v>-136.57560000000001</c:v>
                </c:pt>
                <c:pt idx="3902">
                  <c:v>-136.45412999999999</c:v>
                </c:pt>
                <c:pt idx="3903">
                  <c:v>-136.33196000000001</c:v>
                </c:pt>
                <c:pt idx="3904">
                  <c:v>-136.20935</c:v>
                </c:pt>
                <c:pt idx="3905">
                  <c:v>-136.08652000000001</c:v>
                </c:pt>
                <c:pt idx="3906">
                  <c:v>-135.96372</c:v>
                </c:pt>
                <c:pt idx="3907">
                  <c:v>-135.84116999999998</c:v>
                </c:pt>
                <c:pt idx="3908">
                  <c:v>-135.71911</c:v>
                </c:pt>
                <c:pt idx="3909">
                  <c:v>-135.59777</c:v>
                </c:pt>
                <c:pt idx="3910">
                  <c:v>-135.47740999999999</c:v>
                </c:pt>
                <c:pt idx="3911">
                  <c:v>-135.35826</c:v>
                </c:pt>
                <c:pt idx="3912">
                  <c:v>-135.24059</c:v>
                </c:pt>
                <c:pt idx="3913">
                  <c:v>-135.12465</c:v>
                </c:pt>
                <c:pt idx="3914">
                  <c:v>-135.01070999999999</c:v>
                </c:pt>
                <c:pt idx="3915">
                  <c:v>-134.89902999999998</c:v>
                </c:pt>
                <c:pt idx="3916">
                  <c:v>-134.78989000000001</c:v>
                </c:pt>
                <c:pt idx="3917">
                  <c:v>-134.68355</c:v>
                </c:pt>
                <c:pt idx="3918">
                  <c:v>-134.58025000000001</c:v>
                </c:pt>
                <c:pt idx="3919">
                  <c:v>-134.48022</c:v>
                </c:pt>
                <c:pt idx="3920">
                  <c:v>-134.38364999999999</c:v>
                </c:pt>
                <c:pt idx="3921">
                  <c:v>-134.29069000000001</c:v>
                </c:pt>
                <c:pt idx="3922">
                  <c:v>-134.20144999999999</c:v>
                </c:pt>
                <c:pt idx="3923">
                  <c:v>-134.11599000000001</c:v>
                </c:pt>
                <c:pt idx="3924">
                  <c:v>-134.03431</c:v>
                </c:pt>
                <c:pt idx="3925">
                  <c:v>-133.95636999999999</c:v>
                </c:pt>
                <c:pt idx="3926">
                  <c:v>-133.88207</c:v>
                </c:pt>
                <c:pt idx="3927">
                  <c:v>-133.81125</c:v>
                </c:pt>
                <c:pt idx="3928">
                  <c:v>-133.74372</c:v>
                </c:pt>
                <c:pt idx="3929">
                  <c:v>-133.67926</c:v>
                </c:pt>
                <c:pt idx="3930">
                  <c:v>-133.61759000000001</c:v>
                </c:pt>
                <c:pt idx="3931">
                  <c:v>-133.55842999999999</c:v>
                </c:pt>
                <c:pt idx="3932">
                  <c:v>-133.50147999999999</c:v>
                </c:pt>
                <c:pt idx="3933">
                  <c:v>-133.44641999999999</c:v>
                </c:pt>
                <c:pt idx="3934">
                  <c:v>-133.39294000000001</c:v>
                </c:pt>
                <c:pt idx="3935">
                  <c:v>-133.34073000000001</c:v>
                </c:pt>
                <c:pt idx="3936">
                  <c:v>-133.28945999999999</c:v>
                </c:pt>
                <c:pt idx="3937">
                  <c:v>-133.23883999999998</c:v>
                </c:pt>
                <c:pt idx="3938">
                  <c:v>-133.18854999999999</c:v>
                </c:pt>
                <c:pt idx="3939">
                  <c:v>-133.13828999999998</c:v>
                </c:pt>
                <c:pt idx="3940">
                  <c:v>-133.08775</c:v>
                </c:pt>
                <c:pt idx="3941">
                  <c:v>-133.03663</c:v>
                </c:pt>
                <c:pt idx="3942">
                  <c:v>-132.98463000000001</c:v>
                </c:pt>
                <c:pt idx="3943">
                  <c:v>-132.93143000000001</c:v>
                </c:pt>
                <c:pt idx="3944">
                  <c:v>-132.87673999999998</c:v>
                </c:pt>
                <c:pt idx="3945">
                  <c:v>-132.82024999999999</c:v>
                </c:pt>
                <c:pt idx="3946">
                  <c:v>-132.76164999999997</c:v>
                </c:pt>
                <c:pt idx="3947">
                  <c:v>-132.70065</c:v>
                </c:pt>
                <c:pt idx="3948">
                  <c:v>-132.63695999999999</c:v>
                </c:pt>
                <c:pt idx="3949">
                  <c:v>-132.57031999999998</c:v>
                </c:pt>
                <c:pt idx="3950">
                  <c:v>-132.50048999999999</c:v>
                </c:pt>
                <c:pt idx="3951">
                  <c:v>-132.42724000000001</c:v>
                </c:pt>
                <c:pt idx="3952">
                  <c:v>-132.35041999999999</c:v>
                </c:pt>
                <c:pt idx="3953">
                  <c:v>-132.26988</c:v>
                </c:pt>
                <c:pt idx="3954">
                  <c:v>-132.18554</c:v>
                </c:pt>
                <c:pt idx="3955">
                  <c:v>-132.09736000000001</c:v>
                </c:pt>
                <c:pt idx="3956">
                  <c:v>-132.00536</c:v>
                </c:pt>
                <c:pt idx="3957">
                  <c:v>-131.90959000000001</c:v>
                </c:pt>
                <c:pt idx="3958">
                  <c:v>-131.81014999999999</c:v>
                </c:pt>
                <c:pt idx="3959">
                  <c:v>-131.70717999999999</c:v>
                </c:pt>
                <c:pt idx="3960">
                  <c:v>-131.60086000000001</c:v>
                </c:pt>
                <c:pt idx="3961">
                  <c:v>-131.49139</c:v>
                </c:pt>
                <c:pt idx="3962">
                  <c:v>-131.37899999999999</c:v>
                </c:pt>
                <c:pt idx="3963">
                  <c:v>-131.26393999999999</c:v>
                </c:pt>
                <c:pt idx="3964">
                  <c:v>-131.14645000000002</c:v>
                </c:pt>
                <c:pt idx="3965">
                  <c:v>-131.02680000000001</c:v>
                </c:pt>
                <c:pt idx="3966">
                  <c:v>-130.90525</c:v>
                </c:pt>
                <c:pt idx="3967">
                  <c:v>-130.78206</c:v>
                </c:pt>
                <c:pt idx="3968">
                  <c:v>-130.6575</c:v>
                </c:pt>
                <c:pt idx="3969">
                  <c:v>-130.53182000000001</c:v>
                </c:pt>
                <c:pt idx="3970">
                  <c:v>-130.40527</c:v>
                </c:pt>
                <c:pt idx="3971">
                  <c:v>-130.27812</c:v>
                </c:pt>
                <c:pt idx="3972">
                  <c:v>-130.15062</c:v>
                </c:pt>
                <c:pt idx="3973">
                  <c:v>-130.02303000000001</c:v>
                </c:pt>
                <c:pt idx="3974">
                  <c:v>-129.89559</c:v>
                </c:pt>
                <c:pt idx="3975">
                  <c:v>-129.76856999999998</c:v>
                </c:pt>
                <c:pt idx="3976">
                  <c:v>-129.64221999999998</c:v>
                </c:pt>
                <c:pt idx="3977">
                  <c:v>-129.51679000000001</c:v>
                </c:pt>
                <c:pt idx="3978">
                  <c:v>-129.39251999999999</c:v>
                </c:pt>
                <c:pt idx="3979">
                  <c:v>-129.26964999999998</c:v>
                </c:pt>
                <c:pt idx="3980">
                  <c:v>-129.14840999999998</c:v>
                </c:pt>
                <c:pt idx="3981">
                  <c:v>-129.02902</c:v>
                </c:pt>
                <c:pt idx="3982">
                  <c:v>-128.91167000000002</c:v>
                </c:pt>
                <c:pt idx="3983">
                  <c:v>-128.79651000000001</c:v>
                </c:pt>
                <c:pt idx="3984">
                  <c:v>-128.68368999999998</c:v>
                </c:pt>
                <c:pt idx="3985">
                  <c:v>-128.57330000000002</c:v>
                </c:pt>
                <c:pt idx="3986">
                  <c:v>-128.46539999999999</c:v>
                </c:pt>
                <c:pt idx="3987">
                  <c:v>-128.36000999999999</c:v>
                </c:pt>
                <c:pt idx="3988">
                  <c:v>-128.25710999999998</c:v>
                </c:pt>
                <c:pt idx="3989">
                  <c:v>-128.15665999999999</c:v>
                </c:pt>
                <c:pt idx="3990">
                  <c:v>-128.05853999999999</c:v>
                </c:pt>
                <c:pt idx="3991">
                  <c:v>-127.96265</c:v>
                </c:pt>
                <c:pt idx="3992">
                  <c:v>-127.86883</c:v>
                </c:pt>
                <c:pt idx="3993">
                  <c:v>-127.77688999999999</c:v>
                </c:pt>
                <c:pt idx="3994">
                  <c:v>-127.68666</c:v>
                </c:pt>
                <c:pt idx="3995">
                  <c:v>-127.59792999999999</c:v>
                </c:pt>
                <c:pt idx="3996">
                  <c:v>-127.51048</c:v>
                </c:pt>
                <c:pt idx="3997">
                  <c:v>-127.42410999999998</c:v>
                </c:pt>
                <c:pt idx="3998">
                  <c:v>-127.33858000000001</c:v>
                </c:pt>
                <c:pt idx="3999">
                  <c:v>-127.25370000000001</c:v>
                </c:pt>
                <c:pt idx="4000">
                  <c:v>-127.16925000000001</c:v>
                </c:pt>
                <c:pt idx="4001">
                  <c:v>-127.08499999999999</c:v>
                </c:pt>
                <c:pt idx="4002">
                  <c:v>-127.00075999999999</c:v>
                </c:pt>
                <c:pt idx="4003">
                  <c:v>-126.91630000000001</c:v>
                </c:pt>
                <c:pt idx="4004">
                  <c:v>-126.83141000000001</c:v>
                </c:pt>
                <c:pt idx="4005">
                  <c:v>-126.74588</c:v>
                </c:pt>
                <c:pt idx="4006">
                  <c:v>-126.65948999999999</c:v>
                </c:pt>
                <c:pt idx="4007">
                  <c:v>-126.57203</c:v>
                </c:pt>
                <c:pt idx="4008">
                  <c:v>-126.48327</c:v>
                </c:pt>
                <c:pt idx="4009">
                  <c:v>-126.39301</c:v>
                </c:pt>
                <c:pt idx="4010">
                  <c:v>-126.30104</c:v>
                </c:pt>
                <c:pt idx="4011">
                  <c:v>-126.20715</c:v>
                </c:pt>
                <c:pt idx="4012">
                  <c:v>-126.11117</c:v>
                </c:pt>
                <c:pt idx="4013">
                  <c:v>-126.01293</c:v>
                </c:pt>
                <c:pt idx="4014">
                  <c:v>-125.91229</c:v>
                </c:pt>
                <c:pt idx="4015">
                  <c:v>-125.80915999999999</c:v>
                </c:pt>
                <c:pt idx="4016">
                  <c:v>-125.70345</c:v>
                </c:pt>
                <c:pt idx="4017">
                  <c:v>-125.59514</c:v>
                </c:pt>
                <c:pt idx="4018">
                  <c:v>-125.48423</c:v>
                </c:pt>
                <c:pt idx="4019">
                  <c:v>-125.37079</c:v>
                </c:pt>
                <c:pt idx="4020">
                  <c:v>-125.25489</c:v>
                </c:pt>
                <c:pt idx="4021">
                  <c:v>-125.13667</c:v>
                </c:pt>
                <c:pt idx="4022">
                  <c:v>-125.0163</c:v>
                </c:pt>
                <c:pt idx="4023">
                  <c:v>-124.89394999999999</c:v>
                </c:pt>
                <c:pt idx="4024">
                  <c:v>-124.76985000000001</c:v>
                </c:pt>
                <c:pt idx="4025">
                  <c:v>-124.64422999999999</c:v>
                </c:pt>
                <c:pt idx="4026">
                  <c:v>-124.51733999999999</c:v>
                </c:pt>
                <c:pt idx="4027">
                  <c:v>-124.38943999999999</c:v>
                </c:pt>
                <c:pt idx="4028">
                  <c:v>-124.26077000000001</c:v>
                </c:pt>
                <c:pt idx="4029">
                  <c:v>-124.13159</c:v>
                </c:pt>
                <c:pt idx="4030">
                  <c:v>-124.00216999999999</c:v>
                </c:pt>
                <c:pt idx="4031">
                  <c:v>-123.87275</c:v>
                </c:pt>
                <c:pt idx="4032">
                  <c:v>-123.74357999999999</c:v>
                </c:pt>
                <c:pt idx="4033">
                  <c:v>-123.61491000000001</c:v>
                </c:pt>
                <c:pt idx="4034">
                  <c:v>-123.48699999999999</c:v>
                </c:pt>
                <c:pt idx="4035">
                  <c:v>-123.36008</c:v>
                </c:pt>
                <c:pt idx="4036">
                  <c:v>-123.23439999999999</c:v>
                </c:pt>
                <c:pt idx="4037">
                  <c:v>-123.11021000000001</c:v>
                </c:pt>
                <c:pt idx="4038">
                  <c:v>-122.98775000000001</c:v>
                </c:pt>
                <c:pt idx="4039">
                  <c:v>-122.86725</c:v>
                </c:pt>
                <c:pt idx="4040">
                  <c:v>-122.74894999999999</c:v>
                </c:pt>
                <c:pt idx="4041">
                  <c:v>-122.63308000000001</c:v>
                </c:pt>
                <c:pt idx="4042">
                  <c:v>-122.51985999999999</c:v>
                </c:pt>
                <c:pt idx="4043">
                  <c:v>-122.40949000000001</c:v>
                </c:pt>
                <c:pt idx="4044">
                  <c:v>-122.30215999999999</c:v>
                </c:pt>
                <c:pt idx="4045">
                  <c:v>-122.19801</c:v>
                </c:pt>
                <c:pt idx="4046">
                  <c:v>-122.09718000000001</c:v>
                </c:pt>
                <c:pt idx="4047">
                  <c:v>-121.99975999999999</c:v>
                </c:pt>
                <c:pt idx="4048">
                  <c:v>-121.90581</c:v>
                </c:pt>
                <c:pt idx="4049">
                  <c:v>-121.81532999999999</c:v>
                </c:pt>
                <c:pt idx="4050">
                  <c:v>-121.72831000000001</c:v>
                </c:pt>
                <c:pt idx="4051">
                  <c:v>-121.64467999999999</c:v>
                </c:pt>
                <c:pt idx="4052">
                  <c:v>-121.56434</c:v>
                </c:pt>
                <c:pt idx="4053">
                  <c:v>-121.48714</c:v>
                </c:pt>
                <c:pt idx="4054">
                  <c:v>-121.41292</c:v>
                </c:pt>
                <c:pt idx="4055">
                  <c:v>-121.34147</c:v>
                </c:pt>
                <c:pt idx="4056">
                  <c:v>-121.27257</c:v>
                </c:pt>
                <c:pt idx="4057">
                  <c:v>-121.20598</c:v>
                </c:pt>
                <c:pt idx="4058">
                  <c:v>-121.14144999999999</c:v>
                </c:pt>
                <c:pt idx="4059">
                  <c:v>-121.07871</c:v>
                </c:pt>
                <c:pt idx="4060">
                  <c:v>-121.0175</c:v>
                </c:pt>
                <c:pt idx="4061">
                  <c:v>-120.95755</c:v>
                </c:pt>
                <c:pt idx="4062">
                  <c:v>-120.89858</c:v>
                </c:pt>
                <c:pt idx="4063">
                  <c:v>-120.84032000000001</c:v>
                </c:pt>
                <c:pt idx="4064">
                  <c:v>-120.78249</c:v>
                </c:pt>
                <c:pt idx="4065">
                  <c:v>-120.724806</c:v>
                </c:pt>
                <c:pt idx="4066">
                  <c:v>-120.66698199999999</c:v>
                </c:pt>
                <c:pt idx="4067">
                  <c:v>-120.608732</c:v>
                </c:pt>
                <c:pt idx="4068">
                  <c:v>-120.549763</c:v>
                </c:pt>
                <c:pt idx="4069">
                  <c:v>-120.489779</c:v>
                </c:pt>
                <c:pt idx="4070">
                  <c:v>-120.428479</c:v>
                </c:pt>
                <c:pt idx="4071">
                  <c:v>-120.36556299999999</c:v>
                </c:pt>
                <c:pt idx="4072">
                  <c:v>-120.300731</c:v>
                </c:pt>
                <c:pt idx="4073">
                  <c:v>-120.233687</c:v>
                </c:pt>
                <c:pt idx="4074">
                  <c:v>-120.164147</c:v>
                </c:pt>
                <c:pt idx="4075">
                  <c:v>-120.09184199999999</c:v>
                </c:pt>
                <c:pt idx="4076">
                  <c:v>-120.016527</c:v>
                </c:pt>
                <c:pt idx="4077">
                  <c:v>-119.93799</c:v>
                </c:pt>
                <c:pt idx="4078">
                  <c:v>-119.856054</c:v>
                </c:pt>
                <c:pt idx="4079">
                  <c:v>-119.77058699999999</c:v>
                </c:pt>
                <c:pt idx="4080">
                  <c:v>-119.68150200000001</c:v>
                </c:pt>
                <c:pt idx="4081">
                  <c:v>-119.588763</c:v>
                </c:pt>
                <c:pt idx="4082">
                  <c:v>-119.49238199999999</c:v>
                </c:pt>
                <c:pt idx="4083">
                  <c:v>-119.39241899999999</c:v>
                </c:pt>
                <c:pt idx="4084">
                  <c:v>-119.28897699999999</c:v>
                </c:pt>
                <c:pt idx="4085">
                  <c:v>-119.182205</c:v>
                </c:pt>
                <c:pt idx="4086">
                  <c:v>-119.072283</c:v>
                </c:pt>
                <c:pt idx="4087">
                  <c:v>-118.95942199999999</c:v>
                </c:pt>
                <c:pt idx="4088">
                  <c:v>-118.843853</c:v>
                </c:pt>
                <c:pt idx="4089">
                  <c:v>-118.72582300000001</c:v>
                </c:pt>
                <c:pt idx="4090">
                  <c:v>-118.60558899999999</c:v>
                </c:pt>
                <c:pt idx="4091">
                  <c:v>-118.483408</c:v>
                </c:pt>
                <c:pt idx="4092">
                  <c:v>-118.35954099999999</c:v>
                </c:pt>
                <c:pt idx="4093">
                  <c:v>-118.23424900000001</c:v>
                </c:pt>
                <c:pt idx="4094">
                  <c:v>-118.10779100000001</c:v>
                </c:pt>
                <c:pt idx="4095">
                  <c:v>-117.98042599999999</c:v>
                </c:pt>
                <c:pt idx="4096">
                  <c:v>-117.85240999999999</c:v>
                </c:pt>
                <c:pt idx="4097">
                  <c:v>-117.724002</c:v>
                </c:pt>
                <c:pt idx="4098">
                  <c:v>-117.595462</c:v>
                </c:pt>
                <c:pt idx="4099">
                  <c:v>-117.467052</c:v>
                </c:pt>
                <c:pt idx="4100">
                  <c:v>-117.33903699999999</c:v>
                </c:pt>
                <c:pt idx="4101">
                  <c:v>-117.21168699999998</c:v>
                </c:pt>
                <c:pt idx="4102">
                  <c:v>-117.085272</c:v>
                </c:pt>
                <c:pt idx="4103">
                  <c:v>-116.960065</c:v>
                </c:pt>
                <c:pt idx="4104">
                  <c:v>-116.836331</c:v>
                </c:pt>
                <c:pt idx="4105">
                  <c:v>-116.714333</c:v>
                </c:pt>
                <c:pt idx="4106">
                  <c:v>-116.594317</c:v>
                </c:pt>
                <c:pt idx="4107">
                  <c:v>-116.47651</c:v>
                </c:pt>
                <c:pt idx="4108">
                  <c:v>-116.361114</c:v>
                </c:pt>
                <c:pt idx="4109">
                  <c:v>-116.24829699999999</c:v>
                </c:pt>
                <c:pt idx="4110">
                  <c:v>-116.138187</c:v>
                </c:pt>
                <c:pt idx="4111">
                  <c:v>-116.030873</c:v>
                </c:pt>
                <c:pt idx="4112">
                  <c:v>-115.926396</c:v>
                </c:pt>
                <c:pt idx="4113">
                  <c:v>-115.82475199999999</c:v>
                </c:pt>
                <c:pt idx="4114">
                  <c:v>-115.725894</c:v>
                </c:pt>
                <c:pt idx="4115">
                  <c:v>-115.62973</c:v>
                </c:pt>
                <c:pt idx="4116">
                  <c:v>-115.536126</c:v>
                </c:pt>
                <c:pt idx="4117">
                  <c:v>-115.44491599999999</c:v>
                </c:pt>
                <c:pt idx="4118">
                  <c:v>-115.35589999999999</c:v>
                </c:pt>
                <c:pt idx="4119">
                  <c:v>-115.26885900000001</c:v>
                </c:pt>
                <c:pt idx="4120">
                  <c:v>-115.183556</c:v>
                </c:pt>
                <c:pt idx="4121">
                  <c:v>-115.099745</c:v>
                </c:pt>
                <c:pt idx="4122">
                  <c:v>-115.017174</c:v>
                </c:pt>
                <c:pt idx="4123">
                  <c:v>-114.93559500000001</c:v>
                </c:pt>
                <c:pt idx="4124">
                  <c:v>-114.85476</c:v>
                </c:pt>
                <c:pt idx="4125">
                  <c:v>-114.77442499999999</c:v>
                </c:pt>
                <c:pt idx="4126">
                  <c:v>-114.69435</c:v>
                </c:pt>
                <c:pt idx="4127">
                  <c:v>-114.614301</c:v>
                </c:pt>
                <c:pt idx="4128">
                  <c:v>-114.534047</c:v>
                </c:pt>
                <c:pt idx="4129">
                  <c:v>-114.453361</c:v>
                </c:pt>
                <c:pt idx="4130">
                  <c:v>-114.372018</c:v>
                </c:pt>
                <c:pt idx="4131">
                  <c:v>-114.28979099999999</c:v>
                </c:pt>
                <c:pt idx="4132">
                  <c:v>-114.2064585</c:v>
                </c:pt>
                <c:pt idx="4133">
                  <c:v>-114.1217954</c:v>
                </c:pt>
                <c:pt idx="4134">
                  <c:v>-114.0355807</c:v>
                </c:pt>
                <c:pt idx="4135">
                  <c:v>-113.9475971</c:v>
                </c:pt>
                <c:pt idx="4136">
                  <c:v>-113.8576333</c:v>
                </c:pt>
                <c:pt idx="4137">
                  <c:v>-113.7654898</c:v>
                </c:pt>
                <c:pt idx="4138">
                  <c:v>-113.6709838</c:v>
                </c:pt>
                <c:pt idx="4139">
                  <c:v>-113.57395473199999</c:v>
                </c:pt>
                <c:pt idx="4140">
                  <c:v>-113.47426929999999</c:v>
                </c:pt>
                <c:pt idx="4141">
                  <c:v>-113.37182610000001</c:v>
                </c:pt>
                <c:pt idx="4142">
                  <c:v>-113.2665595</c:v>
                </c:pt>
                <c:pt idx="4143">
                  <c:v>-113.15844249999999</c:v>
                </c:pt>
                <c:pt idx="4144">
                  <c:v>-113.04748729999999</c:v>
                </c:pt>
                <c:pt idx="4145">
                  <c:v>-112.9337451</c:v>
                </c:pt>
                <c:pt idx="4146">
                  <c:v>-112.817305</c:v>
                </c:pt>
                <c:pt idx="4147">
                  <c:v>-112.698292</c:v>
                </c:pt>
                <c:pt idx="4148">
                  <c:v>-112.57686099999999</c:v>
                </c:pt>
                <c:pt idx="4149">
                  <c:v>-112.453197</c:v>
                </c:pt>
                <c:pt idx="4150">
                  <c:v>-112.327505</c:v>
                </c:pt>
                <c:pt idx="4151">
                  <c:v>-112.200007</c:v>
                </c:pt>
                <c:pt idx="4152">
                  <c:v>-112.070938</c:v>
                </c:pt>
                <c:pt idx="4153">
                  <c:v>-111.94053799999999</c:v>
                </c:pt>
                <c:pt idx="4154">
                  <c:v>-111.80905200000001</c:v>
                </c:pt>
                <c:pt idx="4155">
                  <c:v>-111.676726</c:v>
                </c:pt>
                <c:pt idx="4156">
                  <c:v>-111.543802</c:v>
                </c:pt>
                <c:pt idx="4157">
                  <c:v>-111.41052599999999</c:v>
                </c:pt>
                <c:pt idx="4158">
                  <c:v>-111.27713900000001</c:v>
                </c:pt>
                <c:pt idx="4159">
                  <c:v>-111.143883</c:v>
                </c:pt>
                <c:pt idx="4160">
                  <c:v>-111.01099699999999</c:v>
                </c:pt>
                <c:pt idx="4161">
                  <c:v>-110.87872399999999</c:v>
                </c:pt>
                <c:pt idx="4162">
                  <c:v>-110.74730600000001</c:v>
                </c:pt>
                <c:pt idx="4163">
                  <c:v>-110.616985</c:v>
                </c:pt>
                <c:pt idx="4164">
                  <c:v>-110.488006</c:v>
                </c:pt>
                <c:pt idx="4165">
                  <c:v>-110.360615</c:v>
                </c:pt>
                <c:pt idx="4166">
                  <c:v>-110.235055</c:v>
                </c:pt>
                <c:pt idx="4167">
                  <c:v>-110.11156700000001</c:v>
                </c:pt>
                <c:pt idx="4168">
                  <c:v>-109.990382</c:v>
                </c:pt>
                <c:pt idx="4169">
                  <c:v>-109.87171599999999</c:v>
                </c:pt>
                <c:pt idx="4170">
                  <c:v>-109.75576199999999</c:v>
                </c:pt>
                <c:pt idx="4171">
                  <c:v>-109.642689</c:v>
                </c:pt>
                <c:pt idx="4172">
                  <c:v>-109.53262599999999</c:v>
                </c:pt>
                <c:pt idx="4173">
                  <c:v>-109.425664</c:v>
                </c:pt>
                <c:pt idx="4174">
                  <c:v>-109.321851</c:v>
                </c:pt>
                <c:pt idx="4175">
                  <c:v>-109.22118500000001</c:v>
                </c:pt>
                <c:pt idx="4176">
                  <c:v>-109.12361900000001</c:v>
                </c:pt>
                <c:pt idx="4177">
                  <c:v>-109.02905699999999</c:v>
                </c:pt>
                <c:pt idx="4178">
                  <c:v>-108.93736</c:v>
                </c:pt>
                <c:pt idx="4179">
                  <c:v>-108.848349</c:v>
                </c:pt>
                <c:pt idx="4180">
                  <c:v>-108.76181</c:v>
                </c:pt>
                <c:pt idx="4181">
                  <c:v>-108.67749999999999</c:v>
                </c:pt>
                <c:pt idx="4182">
                  <c:v>-108.595159</c:v>
                </c:pt>
                <c:pt idx="4183">
                  <c:v>-108.51451299999999</c:v>
                </c:pt>
                <c:pt idx="4184">
                  <c:v>-108.435281</c:v>
                </c:pt>
                <c:pt idx="4185">
                  <c:v>-108.35718</c:v>
                </c:pt>
                <c:pt idx="4186">
                  <c:v>-108.27992999999999</c:v>
                </c:pt>
                <c:pt idx="4187">
                  <c:v>-108.20325499999998</c:v>
                </c:pt>
                <c:pt idx="4188">
                  <c:v>-108.126884</c:v>
                </c:pt>
                <c:pt idx="4189">
                  <c:v>-108.050551</c:v>
                </c:pt>
                <c:pt idx="4190">
                  <c:v>-107.973991</c:v>
                </c:pt>
                <c:pt idx="4191">
                  <c:v>-107.89694399999999</c:v>
                </c:pt>
                <c:pt idx="4192">
                  <c:v>-107.81915100000001</c:v>
                </c:pt>
                <c:pt idx="4193">
                  <c:v>-107.74035000000001</c:v>
                </c:pt>
                <c:pt idx="4194">
                  <c:v>-107.66028299999999</c:v>
                </c:pt>
                <c:pt idx="4195">
                  <c:v>-107.57868499999999</c:v>
                </c:pt>
                <c:pt idx="4196">
                  <c:v>-107.49529099999999</c:v>
                </c:pt>
                <c:pt idx="4197">
                  <c:v>-107.409836</c:v>
                </c:pt>
                <c:pt idx="4198">
                  <c:v>-107.322056</c:v>
                </c:pt>
                <c:pt idx="4199">
                  <c:v>-107.231695</c:v>
                </c:pt>
                <c:pt idx="4200">
                  <c:v>-107.138504</c:v>
                </c:pt>
                <c:pt idx="4201">
                  <c:v>-107.04225700000001</c:v>
                </c:pt>
                <c:pt idx="4202">
                  <c:v>-106.942747</c:v>
                </c:pt>
                <c:pt idx="4203">
                  <c:v>-106.83980299999999</c:v>
                </c:pt>
                <c:pt idx="4204">
                  <c:v>-106.73329</c:v>
                </c:pt>
                <c:pt idx="4205">
                  <c:v>-106.623113</c:v>
                </c:pt>
                <c:pt idx="4206">
                  <c:v>-106.509226</c:v>
                </c:pt>
                <c:pt idx="4207">
                  <c:v>-106.391627</c:v>
                </c:pt>
                <c:pt idx="4208">
                  <c:v>-106.27036099999999</c:v>
                </c:pt>
                <c:pt idx="4209">
                  <c:v>-106.14551999999999</c:v>
                </c:pt>
                <c:pt idx="4210">
                  <c:v>-106.01724</c:v>
                </c:pt>
                <c:pt idx="4211">
                  <c:v>-105.88569</c:v>
                </c:pt>
                <c:pt idx="4212">
                  <c:v>-105.75108</c:v>
                </c:pt>
                <c:pt idx="4213">
                  <c:v>-105.61363999999999</c:v>
                </c:pt>
                <c:pt idx="4214">
                  <c:v>-105.4736</c:v>
                </c:pt>
                <c:pt idx="4215">
                  <c:v>-105.33123999999999</c:v>
                </c:pt>
                <c:pt idx="4216">
                  <c:v>-105.18680999999999</c:v>
                </c:pt>
                <c:pt idx="4217">
                  <c:v>-105.04058999999999</c:v>
                </c:pt>
                <c:pt idx="4218">
                  <c:v>-104.89283</c:v>
                </c:pt>
                <c:pt idx="4219">
                  <c:v>-104.74379999999999</c:v>
                </c:pt>
                <c:pt idx="4220">
                  <c:v>-104.59376</c:v>
                </c:pt>
                <c:pt idx="4221">
                  <c:v>-104.44298999999999</c:v>
                </c:pt>
                <c:pt idx="4222">
                  <c:v>-104.29172999999999</c:v>
                </c:pt>
                <c:pt idx="4223">
                  <c:v>-104.14025000000001</c:v>
                </c:pt>
                <c:pt idx="4224">
                  <c:v>-103.98881</c:v>
                </c:pt>
                <c:pt idx="4225">
                  <c:v>-103.83768999999999</c:v>
                </c:pt>
                <c:pt idx="4226">
                  <c:v>-103.68713999999999</c:v>
                </c:pt>
                <c:pt idx="4227">
                  <c:v>-103.53745000000001</c:v>
                </c:pt>
                <c:pt idx="4228">
                  <c:v>-103.38888</c:v>
                </c:pt>
                <c:pt idx="4229">
                  <c:v>-103.24171</c:v>
                </c:pt>
                <c:pt idx="4230">
                  <c:v>-103.09620999999999</c:v>
                </c:pt>
                <c:pt idx="4231">
                  <c:v>-102.95263</c:v>
                </c:pt>
                <c:pt idx="4232">
                  <c:v>-102.81122999999999</c:v>
                </c:pt>
                <c:pt idx="4233">
                  <c:v>-102.67224</c:v>
                </c:pt>
                <c:pt idx="4234">
                  <c:v>-102.53585999999999</c:v>
                </c:pt>
                <c:pt idx="4235">
                  <c:v>-102.40227</c:v>
                </c:pt>
                <c:pt idx="4236">
                  <c:v>-102.27161</c:v>
                </c:pt>
                <c:pt idx="4237">
                  <c:v>-102.14398</c:v>
                </c:pt>
                <c:pt idx="4238">
                  <c:v>-102.01943999999999</c:v>
                </c:pt>
                <c:pt idx="4239">
                  <c:v>-101.898</c:v>
                </c:pt>
                <c:pt idx="4240">
                  <c:v>-101.77966000000001</c:v>
                </c:pt>
                <c:pt idx="4241">
                  <c:v>-101.66434</c:v>
                </c:pt>
                <c:pt idx="4242">
                  <c:v>-101.55195999999999</c:v>
                </c:pt>
                <c:pt idx="4243">
                  <c:v>-101.44238999999999</c:v>
                </c:pt>
                <c:pt idx="4244">
                  <c:v>-101.33546</c:v>
                </c:pt>
                <c:pt idx="4245">
                  <c:v>-101.23099999999999</c:v>
                </c:pt>
                <c:pt idx="4246">
                  <c:v>-101.12881999999999</c:v>
                </c:pt>
                <c:pt idx="4247">
                  <c:v>-101.02870999999999</c:v>
                </c:pt>
                <c:pt idx="4248">
                  <c:v>-100.93045000000001</c:v>
                </c:pt>
                <c:pt idx="4249">
                  <c:v>-100.83383000000001</c:v>
                </c:pt>
                <c:pt idx="4250">
                  <c:v>-100.73860999999999</c:v>
                </c:pt>
                <c:pt idx="4251">
                  <c:v>-100.64457999999999</c:v>
                </c:pt>
                <c:pt idx="4252">
                  <c:v>-100.55148999999999</c:v>
                </c:pt>
                <c:pt idx="4253">
                  <c:v>-100.45912</c:v>
                </c:pt>
                <c:pt idx="4254">
                  <c:v>-100.36722</c:v>
                </c:pt>
                <c:pt idx="4255">
                  <c:v>-100.27556</c:v>
                </c:pt>
                <c:pt idx="4256">
                  <c:v>-100.18387999999999</c:v>
                </c:pt>
                <c:pt idx="4257">
                  <c:v>-100.09193999999999</c:v>
                </c:pt>
                <c:pt idx="4258">
                  <c:v>-99.999480000000005</c:v>
                </c:pt>
                <c:pt idx="4259">
                  <c:v>-99.906239999999997</c:v>
                </c:pt>
                <c:pt idx="4260">
                  <c:v>-99.811969999999988</c:v>
                </c:pt>
                <c:pt idx="4261">
                  <c:v>-99.716409999999996</c:v>
                </c:pt>
                <c:pt idx="4262">
                  <c:v>-99.619320000000002</c:v>
                </c:pt>
                <c:pt idx="4263">
                  <c:v>-99.520439999999994</c:v>
                </c:pt>
                <c:pt idx="4264">
                  <c:v>-99.41955999999999</c:v>
                </c:pt>
                <c:pt idx="4265">
                  <c:v>-99.316489999999988</c:v>
                </c:pt>
                <c:pt idx="4266">
                  <c:v>-99.21105</c:v>
                </c:pt>
                <c:pt idx="4267">
                  <c:v>-99.103129999999993</c:v>
                </c:pt>
                <c:pt idx="4268">
                  <c:v>-98.992619999999988</c:v>
                </c:pt>
                <c:pt idx="4269">
                  <c:v>-98.87948999999999</c:v>
                </c:pt>
                <c:pt idx="4270">
                  <c:v>-98.763739999999999</c:v>
                </c:pt>
                <c:pt idx="4271">
                  <c:v>-98.645409999999998</c:v>
                </c:pt>
                <c:pt idx="4272">
                  <c:v>-98.52458</c:v>
                </c:pt>
                <c:pt idx="4273">
                  <c:v>-98.401399999999995</c:v>
                </c:pt>
                <c:pt idx="4274">
                  <c:v>-98.276009999999999</c:v>
                </c:pt>
                <c:pt idx="4275">
                  <c:v>-98.148610000000005</c:v>
                </c:pt>
                <c:pt idx="4276">
                  <c:v>-98.019419999999997</c:v>
                </c:pt>
                <c:pt idx="4277">
                  <c:v>-97.888659999999987</c:v>
                </c:pt>
                <c:pt idx="4278">
                  <c:v>-97.756579999999985</c:v>
                </c:pt>
                <c:pt idx="4279">
                  <c:v>-97.623429999999999</c:v>
                </c:pt>
                <c:pt idx="4280">
                  <c:v>-97.489450000000005</c:v>
                </c:pt>
                <c:pt idx="4281">
                  <c:v>-97.354889999999997</c:v>
                </c:pt>
                <c:pt idx="4282">
                  <c:v>-97.219989999999996</c:v>
                </c:pt>
                <c:pt idx="4283">
                  <c:v>-97.085009999999997</c:v>
                </c:pt>
                <c:pt idx="4284">
                  <c:v>-96.95017</c:v>
                </c:pt>
                <c:pt idx="4285">
                  <c:v>-96.815730000000002</c:v>
                </c:pt>
                <c:pt idx="4286">
                  <c:v>-96.681919999999991</c:v>
                </c:pt>
                <c:pt idx="4287">
                  <c:v>-96.54898</c:v>
                </c:pt>
                <c:pt idx="4288">
                  <c:v>-96.417140000000003</c:v>
                </c:pt>
                <c:pt idx="4289">
                  <c:v>-96.286659999999998</c:v>
                </c:pt>
                <c:pt idx="4290">
                  <c:v>-96.157759999999996</c:v>
                </c:pt>
                <c:pt idx="4291">
                  <c:v>-96.030690000000007</c:v>
                </c:pt>
                <c:pt idx="4292">
                  <c:v>-95.905689999999993</c:v>
                </c:pt>
                <c:pt idx="4293">
                  <c:v>-95.782989999999998</c:v>
                </c:pt>
                <c:pt idx="4294">
                  <c:v>-95.66279999999999</c:v>
                </c:pt>
                <c:pt idx="4295">
                  <c:v>-95.545339999999996</c:v>
                </c:pt>
                <c:pt idx="4296">
                  <c:v>-95.430769999999995</c:v>
                </c:pt>
                <c:pt idx="4297">
                  <c:v>-95.319249999999997</c:v>
                </c:pt>
                <c:pt idx="4298">
                  <c:v>-95.210899999999995</c:v>
                </c:pt>
                <c:pt idx="4299">
                  <c:v>-95.105769999999993</c:v>
                </c:pt>
                <c:pt idx="4300">
                  <c:v>-95.003889999999998</c:v>
                </c:pt>
                <c:pt idx="4301">
                  <c:v>-94.905249999999995</c:v>
                </c:pt>
                <c:pt idx="4302">
                  <c:v>-94.80977</c:v>
                </c:pt>
                <c:pt idx="4303">
                  <c:v>-94.717339999999993</c:v>
                </c:pt>
                <c:pt idx="4304">
                  <c:v>-94.627810000000011</c:v>
                </c:pt>
                <c:pt idx="4305">
                  <c:v>-94.540959999999998</c:v>
                </c:pt>
                <c:pt idx="4306">
                  <c:v>-94.456580000000002</c:v>
                </c:pt>
                <c:pt idx="4307">
                  <c:v>-94.374409999999997</c:v>
                </c:pt>
                <c:pt idx="4308">
                  <c:v>-94.294169999999994</c:v>
                </c:pt>
                <c:pt idx="4309">
                  <c:v>-94.21557</c:v>
                </c:pt>
                <c:pt idx="4310">
                  <c:v>-94.138329999999996</c:v>
                </c:pt>
                <c:pt idx="4311">
                  <c:v>-94.062150000000003</c:v>
                </c:pt>
                <c:pt idx="4312">
                  <c:v>-93.986749999999986</c:v>
                </c:pt>
                <c:pt idx="4313">
                  <c:v>-93.911839999999998</c:v>
                </c:pt>
                <c:pt idx="4314">
                  <c:v>-93.837149999999994</c:v>
                </c:pt>
                <c:pt idx="4315">
                  <c:v>-93.7624</c:v>
                </c:pt>
                <c:pt idx="4316">
                  <c:v>-93.687339999999992</c:v>
                </c:pt>
                <c:pt idx="4317">
                  <c:v>-93.611699999999999</c:v>
                </c:pt>
                <c:pt idx="4318">
                  <c:v>-93.535219999999995</c:v>
                </c:pt>
                <c:pt idx="4319">
                  <c:v>-93.457660000000004</c:v>
                </c:pt>
                <c:pt idx="4320">
                  <c:v>-93.378769999999989</c:v>
                </c:pt>
                <c:pt idx="4321">
                  <c:v>-93.298299999999983</c:v>
                </c:pt>
                <c:pt idx="4322">
                  <c:v>-93.216000000000008</c:v>
                </c:pt>
                <c:pt idx="4323">
                  <c:v>-93.131649999999993</c:v>
                </c:pt>
                <c:pt idx="4324">
                  <c:v>-93.044999999999987</c:v>
                </c:pt>
                <c:pt idx="4325">
                  <c:v>-92.955849999999998</c:v>
                </c:pt>
                <c:pt idx="4326">
                  <c:v>-92.863979999999998</c:v>
                </c:pt>
                <c:pt idx="4327">
                  <c:v>-92.769220000000004</c:v>
                </c:pt>
                <c:pt idx="4328">
                  <c:v>-92.671409999999995</c:v>
                </c:pt>
                <c:pt idx="4329">
                  <c:v>-92.570429999999988</c:v>
                </c:pt>
                <c:pt idx="4330">
                  <c:v>-92.466180000000008</c:v>
                </c:pt>
                <c:pt idx="4331">
                  <c:v>-92.358620000000002</c:v>
                </c:pt>
                <c:pt idx="4332">
                  <c:v>-92.24772999999999</c:v>
                </c:pt>
                <c:pt idx="4333">
                  <c:v>-92.133539999999996</c:v>
                </c:pt>
                <c:pt idx="4334">
                  <c:v>-92.016109999999998</c:v>
                </c:pt>
                <c:pt idx="4335">
                  <c:v>-91.895570000000006</c:v>
                </c:pt>
                <c:pt idx="4336">
                  <c:v>-91.772030000000001</c:v>
                </c:pt>
                <c:pt idx="4337">
                  <c:v>-91.645690000000002</c:v>
                </c:pt>
                <c:pt idx="4338">
                  <c:v>-91.516749999999988</c:v>
                </c:pt>
                <c:pt idx="4339">
                  <c:v>-91.385420000000011</c:v>
                </c:pt>
                <c:pt idx="4340">
                  <c:v>-91.251939999999991</c:v>
                </c:pt>
                <c:pt idx="4341">
                  <c:v>-91.116579999999999</c:v>
                </c:pt>
                <c:pt idx="4342">
                  <c:v>-90.979579999999999</c:v>
                </c:pt>
                <c:pt idx="4343">
                  <c:v>-90.841229999999996</c:v>
                </c:pt>
                <c:pt idx="4344">
                  <c:v>-90.701769999999996</c:v>
                </c:pt>
                <c:pt idx="4345">
                  <c:v>-90.561499999999995</c:v>
                </c:pt>
                <c:pt idx="4346">
                  <c:v>-90.420670000000001</c:v>
                </c:pt>
                <c:pt idx="4347">
                  <c:v>-90.279569999999993</c:v>
                </c:pt>
                <c:pt idx="4348">
                  <c:v>-90.138469999999998</c:v>
                </c:pt>
                <c:pt idx="4349">
                  <c:v>-89.997649999999993</c:v>
                </c:pt>
                <c:pt idx="4350">
                  <c:v>-89.857379999999992</c:v>
                </c:pt>
                <c:pt idx="4351">
                  <c:v>-89.717949999999988</c:v>
                </c:pt>
                <c:pt idx="4352">
                  <c:v>-89.579630000000009</c:v>
                </c:pt>
                <c:pt idx="4353">
                  <c:v>-89.442700000000002</c:v>
                </c:pt>
                <c:pt idx="4354">
                  <c:v>-89.307439999999986</c:v>
                </c:pt>
                <c:pt idx="4355">
                  <c:v>-89.174109999999985</c:v>
                </c:pt>
                <c:pt idx="4356">
                  <c:v>-89.042969999999997</c:v>
                </c:pt>
                <c:pt idx="4357">
                  <c:v>-88.914270000000002</c:v>
                </c:pt>
                <c:pt idx="4358">
                  <c:v>-88.788229999999999</c:v>
                </c:pt>
                <c:pt idx="4359">
                  <c:v>-88.665049999999994</c:v>
                </c:pt>
                <c:pt idx="4360">
                  <c:v>-88.544910000000002</c:v>
                </c:pt>
                <c:pt idx="4361">
                  <c:v>-88.427940000000007</c:v>
                </c:pt>
                <c:pt idx="4362">
                  <c:v>-88.314249999999987</c:v>
                </c:pt>
                <c:pt idx="4363">
                  <c:v>-88.203919999999997</c:v>
                </c:pt>
                <c:pt idx="4364">
                  <c:v>-88.096969999999999</c:v>
                </c:pt>
                <c:pt idx="4365">
                  <c:v>-87.993390000000005</c:v>
                </c:pt>
                <c:pt idx="4366">
                  <c:v>-87.893139999999988</c:v>
                </c:pt>
                <c:pt idx="4367">
                  <c:v>-87.796149999999997</c:v>
                </c:pt>
                <c:pt idx="4368">
                  <c:v>-87.702309999999983</c:v>
                </c:pt>
                <c:pt idx="4369">
                  <c:v>-87.611490000000003</c:v>
                </c:pt>
                <c:pt idx="4370">
                  <c:v>-87.523519999999991</c:v>
                </c:pt>
                <c:pt idx="4371">
                  <c:v>-87.438239999999993</c:v>
                </c:pt>
                <c:pt idx="4372">
                  <c:v>-87.355459999999994</c:v>
                </c:pt>
                <c:pt idx="4373">
                  <c:v>-87.274969999999996</c:v>
                </c:pt>
                <c:pt idx="4374">
                  <c:v>-87.196570000000008</c:v>
                </c:pt>
                <c:pt idx="4375">
                  <c:v>-87.120049999999992</c:v>
                </c:pt>
                <c:pt idx="4376">
                  <c:v>-87.045199999999994</c:v>
                </c:pt>
                <c:pt idx="4377">
                  <c:v>-86.971789999999999</c:v>
                </c:pt>
                <c:pt idx="4378">
                  <c:v>-86.899590000000003</c:v>
                </c:pt>
                <c:pt idx="4379">
                  <c:v>-86.828379999999996</c:v>
                </c:pt>
                <c:pt idx="4380">
                  <c:v>-86.757919999999984</c:v>
                </c:pt>
                <c:pt idx="4381">
                  <c:v>-86.68795999999999</c:v>
                </c:pt>
                <c:pt idx="4382">
                  <c:v>-86.618259999999992</c:v>
                </c:pt>
                <c:pt idx="4383">
                  <c:v>-86.548560000000009</c:v>
                </c:pt>
                <c:pt idx="4384">
                  <c:v>-86.478610000000003</c:v>
                </c:pt>
                <c:pt idx="4385">
                  <c:v>-86.408140000000003</c:v>
                </c:pt>
                <c:pt idx="4386">
                  <c:v>-86.3369</c:v>
                </c:pt>
                <c:pt idx="4387">
                  <c:v>-86.264610000000005</c:v>
                </c:pt>
                <c:pt idx="4388">
                  <c:v>-86.191019999999995</c:v>
                </c:pt>
                <c:pt idx="4389">
                  <c:v>-86.115899999999996</c:v>
                </c:pt>
                <c:pt idx="4390">
                  <c:v>-86.039019999999994</c:v>
                </c:pt>
                <c:pt idx="4391">
                  <c:v>-85.960190000000011</c:v>
                </c:pt>
                <c:pt idx="4392">
                  <c:v>-85.879249999999999</c:v>
                </c:pt>
                <c:pt idx="4393">
                  <c:v>-85.796079999999989</c:v>
                </c:pt>
                <c:pt idx="4394">
                  <c:v>-85.710599999999999</c:v>
                </c:pt>
                <c:pt idx="4395">
                  <c:v>-85.622770000000003</c:v>
                </c:pt>
                <c:pt idx="4396">
                  <c:v>-85.532600000000002</c:v>
                </c:pt>
                <c:pt idx="4397">
                  <c:v>-85.440149999999988</c:v>
                </c:pt>
                <c:pt idx="4398">
                  <c:v>-85.345479999999995</c:v>
                </c:pt>
                <c:pt idx="4399">
                  <c:v>-85.248739999999998</c:v>
                </c:pt>
                <c:pt idx="4400">
                  <c:v>-85.150080000000003</c:v>
                </c:pt>
                <c:pt idx="4401">
                  <c:v>-85.049669999999992</c:v>
                </c:pt>
                <c:pt idx="4402">
                  <c:v>-84.947710000000001</c:v>
                </c:pt>
                <c:pt idx="4403">
                  <c:v>-84.844409999999982</c:v>
                </c:pt>
                <c:pt idx="4404">
                  <c:v>-84.73997</c:v>
                </c:pt>
                <c:pt idx="4405">
                  <c:v>-84.634619999999998</c:v>
                </c:pt>
                <c:pt idx="4406">
                  <c:v>-84.528539999999992</c:v>
                </c:pt>
                <c:pt idx="4407">
                  <c:v>-84.421969999999988</c:v>
                </c:pt>
                <c:pt idx="4408">
                  <c:v>-84.315089999999998</c:v>
                </c:pt>
                <c:pt idx="4409">
                  <c:v>-84.208100000000002</c:v>
                </c:pt>
                <c:pt idx="4410">
                  <c:v>-84.101209999999995</c:v>
                </c:pt>
                <c:pt idx="4411">
                  <c:v>-83.994609999999994</c:v>
                </c:pt>
                <c:pt idx="4412">
                  <c:v>-83.888509999999997</c:v>
                </c:pt>
                <c:pt idx="4413">
                  <c:v>-83.783119999999997</c:v>
                </c:pt>
                <c:pt idx="4414">
                  <c:v>-83.678629999999998</c:v>
                </c:pt>
                <c:pt idx="4415">
                  <c:v>-83.575279999999992</c:v>
                </c:pt>
                <c:pt idx="4416">
                  <c:v>-83.473289999999992</c:v>
                </c:pt>
                <c:pt idx="4417">
                  <c:v>-83.372889999999998</c:v>
                </c:pt>
                <c:pt idx="4418">
                  <c:v>-83.274299999999997</c:v>
                </c:pt>
                <c:pt idx="4419">
                  <c:v>-83.177779999999984</c:v>
                </c:pt>
                <c:pt idx="4420">
                  <c:v>-83.083519999999993</c:v>
                </c:pt>
                <c:pt idx="4421">
                  <c:v>-82.991759999999999</c:v>
                </c:pt>
                <c:pt idx="4422">
                  <c:v>-82.902670000000001</c:v>
                </c:pt>
                <c:pt idx="4423">
                  <c:v>-82.816409999999991</c:v>
                </c:pt>
                <c:pt idx="4424">
                  <c:v>-82.733109999999982</c:v>
                </c:pt>
                <c:pt idx="4425">
                  <c:v>-82.652850000000001</c:v>
                </c:pt>
                <c:pt idx="4426">
                  <c:v>-82.575670000000002</c:v>
                </c:pt>
                <c:pt idx="4427">
                  <c:v>-82.501549999999995</c:v>
                </c:pt>
                <c:pt idx="4428">
                  <c:v>-82.430459999999982</c:v>
                </c:pt>
                <c:pt idx="4429">
                  <c:v>-82.362279999999998</c:v>
                </c:pt>
                <c:pt idx="4430">
                  <c:v>-82.296889999999991</c:v>
                </c:pt>
                <c:pt idx="4431">
                  <c:v>-82.23411999999999</c:v>
                </c:pt>
                <c:pt idx="4432">
                  <c:v>-82.173739999999995</c:v>
                </c:pt>
                <c:pt idx="4433">
                  <c:v>-82.115559999999988</c:v>
                </c:pt>
                <c:pt idx="4434">
                  <c:v>-82.05932</c:v>
                </c:pt>
                <c:pt idx="4435">
                  <c:v>-82.004770000000008</c:v>
                </c:pt>
                <c:pt idx="4436">
                  <c:v>-81.951669999999993</c:v>
                </c:pt>
                <c:pt idx="4437">
                  <c:v>-81.899779999999993</c:v>
                </c:pt>
                <c:pt idx="4438">
                  <c:v>-81.848829999999992</c:v>
                </c:pt>
                <c:pt idx="4439">
                  <c:v>-81.798609999999996</c:v>
                </c:pt>
                <c:pt idx="4440">
                  <c:v>-81.748850000000004</c:v>
                </c:pt>
                <c:pt idx="4441">
                  <c:v>-81.699339999999992</c:v>
                </c:pt>
                <c:pt idx="4442">
                  <c:v>-81.649850000000001</c:v>
                </c:pt>
                <c:pt idx="4443">
                  <c:v>-81.60014000000001</c:v>
                </c:pt>
                <c:pt idx="4444">
                  <c:v>-81.549980000000005</c:v>
                </c:pt>
                <c:pt idx="4445">
                  <c:v>-81.499159999999989</c:v>
                </c:pt>
                <c:pt idx="4446">
                  <c:v>-81.447449999999989</c:v>
                </c:pt>
                <c:pt idx="4447">
                  <c:v>-81.39461</c:v>
                </c:pt>
                <c:pt idx="4448">
                  <c:v>-81.340419999999995</c:v>
                </c:pt>
                <c:pt idx="4449">
                  <c:v>-81.284669999999991</c:v>
                </c:pt>
                <c:pt idx="4450">
                  <c:v>-81.227129999999988</c:v>
                </c:pt>
                <c:pt idx="4451">
                  <c:v>-81.167609999999996</c:v>
                </c:pt>
                <c:pt idx="4452">
                  <c:v>-81.105919999999998</c:v>
                </c:pt>
                <c:pt idx="4453">
                  <c:v>-81.041899999999998</c:v>
                </c:pt>
                <c:pt idx="4454">
                  <c:v>-80.975429999999989</c:v>
                </c:pt>
                <c:pt idx="4455">
                  <c:v>-80.906390000000002</c:v>
                </c:pt>
                <c:pt idx="4456">
                  <c:v>-80.834730000000008</c:v>
                </c:pt>
                <c:pt idx="4457">
                  <c:v>-80.760439999999988</c:v>
                </c:pt>
                <c:pt idx="4458">
                  <c:v>-80.68352999999999</c:v>
                </c:pt>
                <c:pt idx="4459">
                  <c:v>-80.60405999999999</c:v>
                </c:pt>
                <c:pt idx="4460">
                  <c:v>-80.522140000000007</c:v>
                </c:pt>
                <c:pt idx="4461">
                  <c:v>-80.437919999999991</c:v>
                </c:pt>
                <c:pt idx="4462">
                  <c:v>-80.351569999999995</c:v>
                </c:pt>
                <c:pt idx="4463">
                  <c:v>-80.263319999999993</c:v>
                </c:pt>
                <c:pt idx="4464">
                  <c:v>-80.173380000000009</c:v>
                </c:pt>
                <c:pt idx="4465">
                  <c:v>-80.082030000000003</c:v>
                </c:pt>
                <c:pt idx="4466">
                  <c:v>-79.989519999999999</c:v>
                </c:pt>
                <c:pt idx="4467">
                  <c:v>-79.896149999999992</c:v>
                </c:pt>
                <c:pt idx="4468">
                  <c:v>-79.802179999999993</c:v>
                </c:pt>
                <c:pt idx="4469">
                  <c:v>-79.707909999999998</c:v>
                </c:pt>
                <c:pt idx="4470">
                  <c:v>-79.613619999999997</c:v>
                </c:pt>
                <c:pt idx="4471">
                  <c:v>-79.519579999999991</c:v>
                </c:pt>
                <c:pt idx="4472">
                  <c:v>-79.426089999999988</c:v>
                </c:pt>
                <c:pt idx="4473">
                  <c:v>-79.333420000000004</c:v>
                </c:pt>
                <c:pt idx="4474">
                  <c:v>-79.241829999999993</c:v>
                </c:pt>
                <c:pt idx="4475">
                  <c:v>-79.151609999999991</c:v>
                </c:pt>
                <c:pt idx="4476">
                  <c:v>-79.063009999999991</c:v>
                </c:pt>
                <c:pt idx="4477">
                  <c:v>-78.976290000000006</c:v>
                </c:pt>
                <c:pt idx="4478">
                  <c:v>-78.891719999999992</c:v>
                </c:pt>
                <c:pt idx="4479">
                  <c:v>-78.809550000000002</c:v>
                </c:pt>
                <c:pt idx="4480">
                  <c:v>-78.72999999999999</c:v>
                </c:pt>
                <c:pt idx="4481">
                  <c:v>-78.653330000000011</c:v>
                </c:pt>
                <c:pt idx="4482">
                  <c:v>-78.579740000000001</c:v>
                </c:pt>
                <c:pt idx="4483">
                  <c:v>-78.509429999999995</c:v>
                </c:pt>
                <c:pt idx="4484">
                  <c:v>-78.442589999999996</c:v>
                </c:pt>
                <c:pt idx="4485">
                  <c:v>-78.379339999999985</c:v>
                </c:pt>
                <c:pt idx="4486">
                  <c:v>-78.319810000000004</c:v>
                </c:pt>
                <c:pt idx="4487">
                  <c:v>-78.264060000000001</c:v>
                </c:pt>
                <c:pt idx="4488">
                  <c:v>-78.212149999999994</c:v>
                </c:pt>
                <c:pt idx="4489">
                  <c:v>-78.164049999999989</c:v>
                </c:pt>
                <c:pt idx="4490">
                  <c:v>-78.119709999999998</c:v>
                </c:pt>
                <c:pt idx="4491">
                  <c:v>-78.079059999999998</c:v>
                </c:pt>
                <c:pt idx="4492">
                  <c:v>-78.041949999999986</c:v>
                </c:pt>
                <c:pt idx="4493">
                  <c:v>-78.008219999999994</c:v>
                </c:pt>
                <c:pt idx="4494">
                  <c:v>-77.977670000000003</c:v>
                </c:pt>
                <c:pt idx="4495">
                  <c:v>-77.950060000000008</c:v>
                </c:pt>
                <c:pt idx="4496">
                  <c:v>-77.925169999999994</c:v>
                </c:pt>
                <c:pt idx="4497">
                  <c:v>-77.902699999999996</c:v>
                </c:pt>
                <c:pt idx="4498">
                  <c:v>-77.882400000000004</c:v>
                </c:pt>
                <c:pt idx="4499">
                  <c:v>-77.863979999999998</c:v>
                </c:pt>
                <c:pt idx="4500">
                  <c:v>-77.847160000000002</c:v>
                </c:pt>
                <c:pt idx="4501">
                  <c:v>-77.831639999999993</c:v>
                </c:pt>
                <c:pt idx="4502">
                  <c:v>-77.817139999999995</c:v>
                </c:pt>
                <c:pt idx="4503">
                  <c:v>-77.803390000000007</c:v>
                </c:pt>
                <c:pt idx="4504">
                  <c:v>-77.790089999999992</c:v>
                </c:pt>
                <c:pt idx="4505">
                  <c:v>-77.776969999999992</c:v>
                </c:pt>
                <c:pt idx="4506">
                  <c:v>-77.763729999999981</c:v>
                </c:pt>
                <c:pt idx="4507">
                  <c:v>-77.75009</c:v>
                </c:pt>
                <c:pt idx="4508">
                  <c:v>-77.735749999999996</c:v>
                </c:pt>
                <c:pt idx="4509">
                  <c:v>-77.720429999999993</c:v>
                </c:pt>
                <c:pt idx="4510">
                  <c:v>-77.703819999999993</c:v>
                </c:pt>
                <c:pt idx="4511">
                  <c:v>-77.68562</c:v>
                </c:pt>
                <c:pt idx="4512">
                  <c:v>-77.665539999999993</c:v>
                </c:pt>
                <c:pt idx="4513">
                  <c:v>-77.643280000000004</c:v>
                </c:pt>
                <c:pt idx="4514">
                  <c:v>-77.618569999999991</c:v>
                </c:pt>
                <c:pt idx="4515">
                  <c:v>-77.591139999999996</c:v>
                </c:pt>
                <c:pt idx="4516">
                  <c:v>-77.560749999999999</c:v>
                </c:pt>
                <c:pt idx="4517">
                  <c:v>-77.527199999999993</c:v>
                </c:pt>
                <c:pt idx="4518">
                  <c:v>-77.490319999999997</c:v>
                </c:pt>
                <c:pt idx="4519">
                  <c:v>-77.449999999999989</c:v>
                </c:pt>
                <c:pt idx="4520">
                  <c:v>-77.406149999999997</c:v>
                </c:pt>
                <c:pt idx="4521">
                  <c:v>-77.358769999999993</c:v>
                </c:pt>
                <c:pt idx="4522">
                  <c:v>-77.307860000000005</c:v>
                </c:pt>
                <c:pt idx="4523">
                  <c:v>-77.253510000000006</c:v>
                </c:pt>
                <c:pt idx="4524">
                  <c:v>-77.195819999999998</c:v>
                </c:pt>
                <c:pt idx="4525">
                  <c:v>-77.13494</c:v>
                </c:pt>
                <c:pt idx="4526">
                  <c:v>-77.071060000000017</c:v>
                </c:pt>
                <c:pt idx="4527">
                  <c:v>-77.004369999999994</c:v>
                </c:pt>
                <c:pt idx="4528">
                  <c:v>-76.935090000000002</c:v>
                </c:pt>
                <c:pt idx="4529">
                  <c:v>-76.863459999999989</c:v>
                </c:pt>
                <c:pt idx="4530">
                  <c:v>-76.789699999999996</c:v>
                </c:pt>
                <c:pt idx="4531">
                  <c:v>-76.714060000000018</c:v>
                </c:pt>
                <c:pt idx="4532">
                  <c:v>-76.636739999999989</c:v>
                </c:pt>
                <c:pt idx="4533">
                  <c:v>-76.557990000000004</c:v>
                </c:pt>
                <c:pt idx="4534">
                  <c:v>-76.478009999999983</c:v>
                </c:pt>
                <c:pt idx="4535">
                  <c:v>-76.397040000000004</c:v>
                </c:pt>
                <c:pt idx="4536">
                  <c:v>-76.315280000000001</c:v>
                </c:pt>
                <c:pt idx="4537">
                  <c:v>-76.232949999999988</c:v>
                </c:pt>
                <c:pt idx="4538">
                  <c:v>-76.150280000000009</c:v>
                </c:pt>
                <c:pt idx="4539">
                  <c:v>-76.067490000000021</c:v>
                </c:pt>
                <c:pt idx="4540">
                  <c:v>-75.984809999999996</c:v>
                </c:pt>
                <c:pt idx="4541">
                  <c:v>-75.902479999999997</c:v>
                </c:pt>
                <c:pt idx="4542">
                  <c:v>-75.820739999999986</c:v>
                </c:pt>
                <c:pt idx="4543">
                  <c:v>-75.739819999999995</c:v>
                </c:pt>
                <c:pt idx="4544">
                  <c:v>-75.659980000000019</c:v>
                </c:pt>
                <c:pt idx="4545">
                  <c:v>-75.58144999999999</c:v>
                </c:pt>
                <c:pt idx="4546">
                  <c:v>-75.504449999999991</c:v>
                </c:pt>
                <c:pt idx="4547">
                  <c:v>-75.42919999999998</c:v>
                </c:pt>
                <c:pt idx="4548">
                  <c:v>-75.355859999999993</c:v>
                </c:pt>
                <c:pt idx="4549">
                  <c:v>-75.284580000000005</c:v>
                </c:pt>
                <c:pt idx="4550">
                  <c:v>-75.215469999999982</c:v>
                </c:pt>
                <c:pt idx="4551">
                  <c:v>-75.148600000000002</c:v>
                </c:pt>
                <c:pt idx="4552">
                  <c:v>-75.083980000000011</c:v>
                </c:pt>
                <c:pt idx="4553">
                  <c:v>-75.021590000000003</c:v>
                </c:pt>
                <c:pt idx="4554">
                  <c:v>-74.96135000000001</c:v>
                </c:pt>
                <c:pt idx="4555">
                  <c:v>-74.903159999999986</c:v>
                </c:pt>
                <c:pt idx="4556">
                  <c:v>-74.846859999999992</c:v>
                </c:pt>
                <c:pt idx="4557">
                  <c:v>-74.792259999999999</c:v>
                </c:pt>
                <c:pt idx="4558">
                  <c:v>-74.739149999999995</c:v>
                </c:pt>
                <c:pt idx="4559">
                  <c:v>-74.687299999999993</c:v>
                </c:pt>
                <c:pt idx="4560">
                  <c:v>-74.636439999999993</c:v>
                </c:pt>
                <c:pt idx="4561">
                  <c:v>-74.586320000000001</c:v>
                </c:pt>
                <c:pt idx="4562">
                  <c:v>-74.536690000000007</c:v>
                </c:pt>
                <c:pt idx="4563">
                  <c:v>-74.487259999999992</c:v>
                </c:pt>
                <c:pt idx="4564">
                  <c:v>-74.437780000000004</c:v>
                </c:pt>
                <c:pt idx="4565">
                  <c:v>-74.387990000000002</c:v>
                </c:pt>
                <c:pt idx="4566">
                  <c:v>-74.337619999999987</c:v>
                </c:pt>
                <c:pt idx="4567">
                  <c:v>-74.286429999999996</c:v>
                </c:pt>
                <c:pt idx="4568">
                  <c:v>-74.234159999999989</c:v>
                </c:pt>
                <c:pt idx="4569">
                  <c:v>-74.180569999999989</c:v>
                </c:pt>
                <c:pt idx="4570">
                  <c:v>-74.125400000000013</c:v>
                </c:pt>
                <c:pt idx="4571">
                  <c:v>-74.06841</c:v>
                </c:pt>
                <c:pt idx="4572">
                  <c:v>-74.009370000000004</c:v>
                </c:pt>
                <c:pt idx="4573">
                  <c:v>-73.948039999999992</c:v>
                </c:pt>
                <c:pt idx="4574">
                  <c:v>-73.884179999999986</c:v>
                </c:pt>
                <c:pt idx="4575">
                  <c:v>-73.817570000000003</c:v>
                </c:pt>
                <c:pt idx="4576">
                  <c:v>-73.74799999999999</c:v>
                </c:pt>
                <c:pt idx="4577">
                  <c:v>-73.675269999999998</c:v>
                </c:pt>
                <c:pt idx="4578">
                  <c:v>-73.59920000000001</c:v>
                </c:pt>
                <c:pt idx="4579">
                  <c:v>-73.519629999999992</c:v>
                </c:pt>
                <c:pt idx="4580">
                  <c:v>-73.436450000000008</c:v>
                </c:pt>
                <c:pt idx="4581">
                  <c:v>-73.349569999999986</c:v>
                </c:pt>
                <c:pt idx="4582">
                  <c:v>-73.258919999999989</c:v>
                </c:pt>
                <c:pt idx="4583">
                  <c:v>-73.164500000000004</c:v>
                </c:pt>
                <c:pt idx="4584">
                  <c:v>-73.066329999999994</c:v>
                </c:pt>
                <c:pt idx="4585">
                  <c:v>-72.964470000000006</c:v>
                </c:pt>
                <c:pt idx="4586">
                  <c:v>-72.859039999999993</c:v>
                </c:pt>
                <c:pt idx="4587">
                  <c:v>-72.750159999999994</c:v>
                </c:pt>
                <c:pt idx="4588">
                  <c:v>-72.638020000000012</c:v>
                </c:pt>
                <c:pt idx="4589">
                  <c:v>-72.522819999999996</c:v>
                </c:pt>
                <c:pt idx="4590">
                  <c:v>-72.404769999999999</c:v>
                </c:pt>
                <c:pt idx="4591">
                  <c:v>-72.284140000000008</c:v>
                </c:pt>
                <c:pt idx="4592">
                  <c:v>-72.161159999999995</c:v>
                </c:pt>
                <c:pt idx="4593">
                  <c:v>-72.036110000000008</c:v>
                </c:pt>
                <c:pt idx="4594">
                  <c:v>-71.909249999999986</c:v>
                </c:pt>
                <c:pt idx="4595">
                  <c:v>-71.78085999999999</c:v>
                </c:pt>
                <c:pt idx="4596">
                  <c:v>-71.651210000000006</c:v>
                </c:pt>
                <c:pt idx="4597">
                  <c:v>-71.520569999999992</c:v>
                </c:pt>
                <c:pt idx="4598">
                  <c:v>-71.389200000000002</c:v>
                </c:pt>
                <c:pt idx="4599">
                  <c:v>-71.257389999999987</c:v>
                </c:pt>
                <c:pt idx="4600">
                  <c:v>-71.125379999999993</c:v>
                </c:pt>
                <c:pt idx="4601">
                  <c:v>-70.993449999999996</c:v>
                </c:pt>
                <c:pt idx="4602">
                  <c:v>-70.86184999999999</c:v>
                </c:pt>
                <c:pt idx="4603">
                  <c:v>-70.730840000000001</c:v>
                </c:pt>
                <c:pt idx="4604">
                  <c:v>-70.600660000000005</c:v>
                </c:pt>
                <c:pt idx="4605">
                  <c:v>-70.471559999999982</c:v>
                </c:pt>
                <c:pt idx="4606">
                  <c:v>-70.343770000000006</c:v>
                </c:pt>
                <c:pt idx="4607">
                  <c:v>-70.217529999999982</c:v>
                </c:pt>
                <c:pt idx="4608">
                  <c:v>-70.093040000000002</c:v>
                </c:pt>
                <c:pt idx="4609">
                  <c:v>-69.970510000000004</c:v>
                </c:pt>
                <c:pt idx="4610">
                  <c:v>-69.850089999999994</c:v>
                </c:pt>
                <c:pt idx="4611">
                  <c:v>-69.731940000000009</c:v>
                </c:pt>
                <c:pt idx="4612">
                  <c:v>-69.616159999999979</c:v>
                </c:pt>
                <c:pt idx="4613">
                  <c:v>-69.502839999999992</c:v>
                </c:pt>
                <c:pt idx="4614">
                  <c:v>-69.391999999999996</c:v>
                </c:pt>
                <c:pt idx="4615">
                  <c:v>-69.283659999999998</c:v>
                </c:pt>
                <c:pt idx="4616">
                  <c:v>-69.177769999999995</c:v>
                </c:pt>
                <c:pt idx="4617">
                  <c:v>-69.074250000000006</c:v>
                </c:pt>
                <c:pt idx="4618">
                  <c:v>-68.972999999999985</c:v>
                </c:pt>
                <c:pt idx="4619">
                  <c:v>-68.873860000000008</c:v>
                </c:pt>
                <c:pt idx="4620">
                  <c:v>-68.776679999999985</c:v>
                </c:pt>
                <c:pt idx="4621">
                  <c:v>-68.681250000000006</c:v>
                </c:pt>
                <c:pt idx="4622">
                  <c:v>-68.587370000000007</c:v>
                </c:pt>
                <c:pt idx="4623">
                  <c:v>-68.494799999999998</c:v>
                </c:pt>
                <c:pt idx="4624">
                  <c:v>-68.403320000000008</c:v>
                </c:pt>
                <c:pt idx="4625">
                  <c:v>-68.312699999999978</c:v>
                </c:pt>
                <c:pt idx="4626">
                  <c:v>-68.222679999999997</c:v>
                </c:pt>
                <c:pt idx="4627">
                  <c:v>-68.133049999999997</c:v>
                </c:pt>
                <c:pt idx="4628">
                  <c:v>-68.043549999999982</c:v>
                </c:pt>
                <c:pt idx="4629">
                  <c:v>-67.953940000000003</c:v>
                </c:pt>
                <c:pt idx="4630">
                  <c:v>-67.864000000000004</c:v>
                </c:pt>
                <c:pt idx="4631">
                  <c:v>-67.773469999999989</c:v>
                </c:pt>
                <c:pt idx="4632">
                  <c:v>-67.682119999999998</c:v>
                </c:pt>
                <c:pt idx="4633">
                  <c:v>-67.589699999999979</c:v>
                </c:pt>
                <c:pt idx="4634">
                  <c:v>-67.49597</c:v>
                </c:pt>
                <c:pt idx="4635">
                  <c:v>-67.400680000000008</c:v>
                </c:pt>
                <c:pt idx="4636">
                  <c:v>-67.303569999999993</c:v>
                </c:pt>
                <c:pt idx="4637">
                  <c:v>-67.204409999999996</c:v>
                </c:pt>
                <c:pt idx="4638">
                  <c:v>-67.102949999999979</c:v>
                </c:pt>
                <c:pt idx="4639">
                  <c:v>-66.998949999999994</c:v>
                </c:pt>
                <c:pt idx="4640">
                  <c:v>-66.892189999999999</c:v>
                </c:pt>
                <c:pt idx="4641">
                  <c:v>-66.782479999999993</c:v>
                </c:pt>
                <c:pt idx="4642">
                  <c:v>-66.669659999999993</c:v>
                </c:pt>
                <c:pt idx="4643">
                  <c:v>-66.553580000000011</c:v>
                </c:pt>
                <c:pt idx="4644">
                  <c:v>-66.434159999999991</c:v>
                </c:pt>
                <c:pt idx="4645">
                  <c:v>-66.311350000000004</c:v>
                </c:pt>
                <c:pt idx="4646">
                  <c:v>-66.185159999999982</c:v>
                </c:pt>
                <c:pt idx="4647">
                  <c:v>-66.055629999999994</c:v>
                </c:pt>
                <c:pt idx="4648">
                  <c:v>-65.922870000000003</c:v>
                </c:pt>
                <c:pt idx="4649">
                  <c:v>-65.787009999999995</c:v>
                </c:pt>
                <c:pt idx="4650">
                  <c:v>-65.648229999999998</c:v>
                </c:pt>
                <c:pt idx="4651">
                  <c:v>-65.506760000000014</c:v>
                </c:pt>
                <c:pt idx="4652">
                  <c:v>-65.362829999999988</c:v>
                </c:pt>
                <c:pt idx="4653">
                  <c:v>-65.216720000000009</c:v>
                </c:pt>
                <c:pt idx="4654">
                  <c:v>-65.068709999999982</c:v>
                </c:pt>
                <c:pt idx="4655">
                  <c:v>-64.919060000000002</c:v>
                </c:pt>
                <c:pt idx="4656">
                  <c:v>-64.768090000000015</c:v>
                </c:pt>
                <c:pt idx="4657">
                  <c:v>-64.616079999999997</c:v>
                </c:pt>
                <c:pt idx="4658">
                  <c:v>-64.463310000000007</c:v>
                </c:pt>
                <c:pt idx="4659">
                  <c:v>-64.310069999999982</c:v>
                </c:pt>
                <c:pt idx="4660">
                  <c:v>-64.156639999999996</c:v>
                </c:pt>
                <c:pt idx="4661">
                  <c:v>-64.003290000000007</c:v>
                </c:pt>
                <c:pt idx="4662">
                  <c:v>-63.850319999999982</c:v>
                </c:pt>
                <c:pt idx="4663">
                  <c:v>-63.697990000000004</c:v>
                </c:pt>
                <c:pt idx="4664">
                  <c:v>-63.546580000000006</c:v>
                </c:pt>
                <c:pt idx="4665">
                  <c:v>-63.396389999999997</c:v>
                </c:pt>
                <c:pt idx="4666">
                  <c:v>-63.247700000000009</c:v>
                </c:pt>
                <c:pt idx="4667">
                  <c:v>-63.100799999999992</c:v>
                </c:pt>
                <c:pt idx="4668">
                  <c:v>-62.955979999999997</c:v>
                </c:pt>
                <c:pt idx="4669">
                  <c:v>-62.813530000000014</c:v>
                </c:pt>
                <c:pt idx="4670">
                  <c:v>-62.673729999999992</c:v>
                </c:pt>
                <c:pt idx="4671">
                  <c:v>-62.536860000000004</c:v>
                </c:pt>
                <c:pt idx="4672">
                  <c:v>-62.403159999999986</c:v>
                </c:pt>
                <c:pt idx="4673">
                  <c:v>-62.272859999999994</c:v>
                </c:pt>
                <c:pt idx="4674">
                  <c:v>-62.146140000000003</c:v>
                </c:pt>
                <c:pt idx="4675">
                  <c:v>-62.02315999999999</c:v>
                </c:pt>
                <c:pt idx="4676">
                  <c:v>-61.90401</c:v>
                </c:pt>
                <c:pt idx="4677">
                  <c:v>-61.788730000000015</c:v>
                </c:pt>
                <c:pt idx="4678">
                  <c:v>-61.677339999999987</c:v>
                </c:pt>
                <c:pt idx="4679">
                  <c:v>-61.569770000000005</c:v>
                </c:pt>
                <c:pt idx="4680">
                  <c:v>-61.465919999999983</c:v>
                </c:pt>
                <c:pt idx="4681">
                  <c:v>-61.365639999999999</c:v>
                </c:pt>
                <c:pt idx="4682">
                  <c:v>-61.268750000000011</c:v>
                </c:pt>
                <c:pt idx="4683">
                  <c:v>-61.175009999999986</c:v>
                </c:pt>
                <c:pt idx="4684">
                  <c:v>-61.08417</c:v>
                </c:pt>
                <c:pt idx="4685">
                  <c:v>-60.995969999999986</c:v>
                </c:pt>
                <c:pt idx="4686">
                  <c:v>-60.910129999999995</c:v>
                </c:pt>
                <c:pt idx="4687">
                  <c:v>-60.826360000000008</c:v>
                </c:pt>
                <c:pt idx="4688">
                  <c:v>-60.744379999999992</c:v>
                </c:pt>
                <c:pt idx="4689">
                  <c:v>-60.663899999999998</c:v>
                </c:pt>
                <c:pt idx="4690">
                  <c:v>-60.584650000000011</c:v>
                </c:pt>
                <c:pt idx="4691">
                  <c:v>-60.506359999999987</c:v>
                </c:pt>
                <c:pt idx="4692">
                  <c:v>-60.42877</c:v>
                </c:pt>
                <c:pt idx="4693">
                  <c:v>-60.35160999999998</c:v>
                </c:pt>
                <c:pt idx="4694">
                  <c:v>-60.274619999999999</c:v>
                </c:pt>
                <c:pt idx="4695">
                  <c:v>-60.197540000000004</c:v>
                </c:pt>
                <c:pt idx="4696">
                  <c:v>-60.120129999999989</c:v>
                </c:pt>
                <c:pt idx="4697">
                  <c:v>-60.042110000000008</c:v>
                </c:pt>
                <c:pt idx="4698">
                  <c:v>-59.963239999999985</c:v>
                </c:pt>
                <c:pt idx="4699">
                  <c:v>-59.883259999999993</c:v>
                </c:pt>
                <c:pt idx="4700">
                  <c:v>-59.801929999999999</c:v>
                </c:pt>
                <c:pt idx="4701">
                  <c:v>-59.718989999999991</c:v>
                </c:pt>
                <c:pt idx="4702">
                  <c:v>-59.634209999999996</c:v>
                </c:pt>
                <c:pt idx="4703">
                  <c:v>-59.547370000000015</c:v>
                </c:pt>
                <c:pt idx="4704">
                  <c:v>-59.458279999999988</c:v>
                </c:pt>
                <c:pt idx="4705">
                  <c:v>-59.36675000000001</c:v>
                </c:pt>
                <c:pt idx="4706">
                  <c:v>-59.272659999999988</c:v>
                </c:pt>
                <c:pt idx="4707">
                  <c:v>-59.175910000000002</c:v>
                </c:pt>
                <c:pt idx="4708">
                  <c:v>-59.076420000000013</c:v>
                </c:pt>
                <c:pt idx="4709">
                  <c:v>-58.974169999999987</c:v>
                </c:pt>
                <c:pt idx="4710">
                  <c:v>-58.869200000000006</c:v>
                </c:pt>
                <c:pt idx="4711">
                  <c:v>-58.761549999999986</c:v>
                </c:pt>
                <c:pt idx="4712">
                  <c:v>-58.651330000000002</c:v>
                </c:pt>
                <c:pt idx="4713">
                  <c:v>-58.53867000000001</c:v>
                </c:pt>
                <c:pt idx="4714">
                  <c:v>-58.423739999999981</c:v>
                </c:pt>
                <c:pt idx="4715">
                  <c:v>-58.306730000000002</c:v>
                </c:pt>
                <c:pt idx="4716">
                  <c:v>-58.187860000000015</c:v>
                </c:pt>
                <c:pt idx="4717">
                  <c:v>-58.06734999999999</c:v>
                </c:pt>
                <c:pt idx="4718">
                  <c:v>-57.945430000000002</c:v>
                </c:pt>
                <c:pt idx="4719">
                  <c:v>-57.822339999999983</c:v>
                </c:pt>
                <c:pt idx="4720">
                  <c:v>-57.698340000000002</c:v>
                </c:pt>
                <c:pt idx="4721">
                  <c:v>-57.573660000000004</c:v>
                </c:pt>
                <c:pt idx="4722">
                  <c:v>-57.448529999999991</c:v>
                </c:pt>
                <c:pt idx="4723">
                  <c:v>-57.323210000000003</c:v>
                </c:pt>
                <c:pt idx="4724">
                  <c:v>-57.197929999999985</c:v>
                </c:pt>
                <c:pt idx="4725">
                  <c:v>-57.072919999999996</c:v>
                </c:pt>
                <c:pt idx="4726">
                  <c:v>-56.948430000000002</c:v>
                </c:pt>
                <c:pt idx="4727">
                  <c:v>-56.82468999999999</c:v>
                </c:pt>
                <c:pt idx="4728">
                  <c:v>-56.701939999999993</c:v>
                </c:pt>
                <c:pt idx="4729">
                  <c:v>-56.580410000000015</c:v>
                </c:pt>
                <c:pt idx="4730">
                  <c:v>-56.460349999999991</c:v>
                </c:pt>
                <c:pt idx="4731">
                  <c:v>-56.341999999999999</c:v>
                </c:pt>
                <c:pt idx="4732">
                  <c:v>-56.225569999999991</c:v>
                </c:pt>
                <c:pt idx="4733">
                  <c:v>-56.1113</c:v>
                </c:pt>
                <c:pt idx="4734">
                  <c:v>-55.999390000000005</c:v>
                </c:pt>
                <c:pt idx="4735">
                  <c:v>-55.890049999999988</c:v>
                </c:pt>
                <c:pt idx="4736">
                  <c:v>-55.783439999999999</c:v>
                </c:pt>
                <c:pt idx="4737">
                  <c:v>-55.679699999999983</c:v>
                </c:pt>
                <c:pt idx="4738">
                  <c:v>-55.578949999999992</c:v>
                </c:pt>
                <c:pt idx="4739">
                  <c:v>-55.481279999999998</c:v>
                </c:pt>
                <c:pt idx="4740">
                  <c:v>-55.386709999999994</c:v>
                </c:pt>
                <c:pt idx="4741">
                  <c:v>-55.295259999999999</c:v>
                </c:pt>
                <c:pt idx="4742">
                  <c:v>-55.206890000000016</c:v>
                </c:pt>
                <c:pt idx="4743">
                  <c:v>-55.121539999999996</c:v>
                </c:pt>
                <c:pt idx="4744">
                  <c:v>-55.039090000000002</c:v>
                </c:pt>
                <c:pt idx="4745">
                  <c:v>-54.959409999999991</c:v>
                </c:pt>
                <c:pt idx="4746">
                  <c:v>-54.882339999999999</c:v>
                </c:pt>
                <c:pt idx="4747">
                  <c:v>-54.807700000000011</c:v>
                </c:pt>
                <c:pt idx="4748">
                  <c:v>-54.735269999999986</c:v>
                </c:pt>
                <c:pt idx="4749">
                  <c:v>-54.664839999999998</c:v>
                </c:pt>
                <c:pt idx="4750">
                  <c:v>-54.596199999999982</c:v>
                </c:pt>
                <c:pt idx="4751">
                  <c:v>-54.529119999999992</c:v>
                </c:pt>
                <c:pt idx="4752">
                  <c:v>-54.463360000000009</c:v>
                </c:pt>
                <c:pt idx="4753">
                  <c:v>-54.398689999999988</c:v>
                </c:pt>
                <c:pt idx="4754">
                  <c:v>-54.334869999999995</c:v>
                </c:pt>
                <c:pt idx="4755">
                  <c:v>-54.271670000000015</c:v>
                </c:pt>
                <c:pt idx="4756">
                  <c:v>-54.208839999999995</c:v>
                </c:pt>
                <c:pt idx="4757">
                  <c:v>-54.146140000000003</c:v>
                </c:pt>
                <c:pt idx="4758">
                  <c:v>-54.083309999999983</c:v>
                </c:pt>
                <c:pt idx="4759">
                  <c:v>-54.020099999999999</c:v>
                </c:pt>
                <c:pt idx="4760">
                  <c:v>-53.956230000000005</c:v>
                </c:pt>
                <c:pt idx="4761">
                  <c:v>-53.891439999999989</c:v>
                </c:pt>
                <c:pt idx="4762">
                  <c:v>-53.82544</c:v>
                </c:pt>
                <c:pt idx="4763">
                  <c:v>-53.757969999999986</c:v>
                </c:pt>
                <c:pt idx="4764">
                  <c:v>-53.688729999999993</c:v>
                </c:pt>
                <c:pt idx="4765">
                  <c:v>-53.617460000000008</c:v>
                </c:pt>
                <c:pt idx="4766">
                  <c:v>-53.54388999999999</c:v>
                </c:pt>
                <c:pt idx="4767">
                  <c:v>-53.467780000000005</c:v>
                </c:pt>
                <c:pt idx="4768">
                  <c:v>-53.388930000000002</c:v>
                </c:pt>
                <c:pt idx="4769">
                  <c:v>-53.307149999999993</c:v>
                </c:pt>
                <c:pt idx="4770">
                  <c:v>-53.222300000000004</c:v>
                </c:pt>
                <c:pt idx="4771">
                  <c:v>-53.134309999999985</c:v>
                </c:pt>
                <c:pt idx="4772">
                  <c:v>-53.043120000000002</c:v>
                </c:pt>
                <c:pt idx="4773">
                  <c:v>-52.948750000000004</c:v>
                </c:pt>
                <c:pt idx="4774">
                  <c:v>-52.851259999999982</c:v>
                </c:pt>
                <c:pt idx="4775">
                  <c:v>-52.750749999999996</c:v>
                </c:pt>
                <c:pt idx="4776">
                  <c:v>-52.647369999999981</c:v>
                </c:pt>
                <c:pt idx="4777">
                  <c:v>-52.541309999999996</c:v>
                </c:pt>
                <c:pt idx="4778">
                  <c:v>-52.432770000000005</c:v>
                </c:pt>
                <c:pt idx="4779">
                  <c:v>-52.322019999999981</c:v>
                </c:pt>
                <c:pt idx="4780">
                  <c:v>-52.209289999999996</c:v>
                </c:pt>
                <c:pt idx="4781">
                  <c:v>-52.094850000000008</c:v>
                </c:pt>
                <c:pt idx="4782">
                  <c:v>-51.97896999999999</c:v>
                </c:pt>
                <c:pt idx="4783">
                  <c:v>-51.861930000000001</c:v>
                </c:pt>
                <c:pt idx="4784">
                  <c:v>-51.743989999999982</c:v>
                </c:pt>
                <c:pt idx="4785">
                  <c:v>-51.625429999999994</c:v>
                </c:pt>
                <c:pt idx="4786">
                  <c:v>-51.506500000000003</c:v>
                </c:pt>
                <c:pt idx="4787">
                  <c:v>-51.387489999999985</c:v>
                </c:pt>
                <c:pt idx="4788">
                  <c:v>-51.268649999999994</c:v>
                </c:pt>
                <c:pt idx="4789">
                  <c:v>-51.150250000000014</c:v>
                </c:pt>
                <c:pt idx="4790">
                  <c:v>-51.032559999999989</c:v>
                </c:pt>
                <c:pt idx="4791">
                  <c:v>-50.915840000000003</c:v>
                </c:pt>
                <c:pt idx="4792">
                  <c:v>-50.80037999999999</c:v>
                </c:pt>
                <c:pt idx="4793">
                  <c:v>-50.686440000000005</c:v>
                </c:pt>
                <c:pt idx="4794">
                  <c:v>-50.574280000000002</c:v>
                </c:pt>
                <c:pt idx="4795">
                  <c:v>-50.464169999999996</c:v>
                </c:pt>
                <c:pt idx="4796">
                  <c:v>-50.356359999999995</c:v>
                </c:pt>
                <c:pt idx="4797">
                  <c:v>-50.25109999999998</c:v>
                </c:pt>
                <c:pt idx="4798">
                  <c:v>-50.148589999999999</c:v>
                </c:pt>
                <c:pt idx="4799">
                  <c:v>-50.049030000000002</c:v>
                </c:pt>
                <c:pt idx="4800">
                  <c:v>-49.952569999999994</c:v>
                </c:pt>
                <c:pt idx="4801">
                  <c:v>-49.85933</c:v>
                </c:pt>
                <c:pt idx="4802">
                  <c:v>-49.769390000000016</c:v>
                </c:pt>
                <c:pt idx="4803">
                  <c:v>-49.682789999999997</c:v>
                </c:pt>
                <c:pt idx="4804">
                  <c:v>-49.599519999999998</c:v>
                </c:pt>
                <c:pt idx="4805">
                  <c:v>-49.519539999999992</c:v>
                </c:pt>
                <c:pt idx="4806">
                  <c:v>-49.442750000000004</c:v>
                </c:pt>
                <c:pt idx="4807">
                  <c:v>-49.369050000000001</c:v>
                </c:pt>
                <c:pt idx="4808">
                  <c:v>-49.298259999999985</c:v>
                </c:pt>
                <c:pt idx="4809">
                  <c:v>-49.230230000000006</c:v>
                </c:pt>
                <c:pt idx="4810">
                  <c:v>-49.164729999999977</c:v>
                </c:pt>
                <c:pt idx="4811">
                  <c:v>-49.101569999999995</c:v>
                </c:pt>
                <c:pt idx="4812">
                  <c:v>-49.040510000000012</c:v>
                </c:pt>
                <c:pt idx="4813">
                  <c:v>-48.981309999999993</c:v>
                </c:pt>
                <c:pt idx="4814">
                  <c:v>-48.923730000000006</c:v>
                </c:pt>
                <c:pt idx="4815">
                  <c:v>-48.867540000000005</c:v>
                </c:pt>
                <c:pt idx="4816">
                  <c:v>-48.812479999999994</c:v>
                </c:pt>
                <c:pt idx="4817">
                  <c:v>-48.758330000000001</c:v>
                </c:pt>
                <c:pt idx="4818">
                  <c:v>-48.704819999999984</c:v>
                </c:pt>
                <c:pt idx="4819">
                  <c:v>-48.651730000000001</c:v>
                </c:pt>
                <c:pt idx="4820">
                  <c:v>-48.598810000000014</c:v>
                </c:pt>
                <c:pt idx="4821">
                  <c:v>-48.545819999999992</c:v>
                </c:pt>
                <c:pt idx="4822">
                  <c:v>-48.492509999999996</c:v>
                </c:pt>
                <c:pt idx="4823">
                  <c:v>-48.438649999999981</c:v>
                </c:pt>
                <c:pt idx="4824">
                  <c:v>-48.383989999999997</c:v>
                </c:pt>
                <c:pt idx="4825">
                  <c:v>-48.328299999999999</c:v>
                </c:pt>
                <c:pt idx="4826">
                  <c:v>-48.271349999999984</c:v>
                </c:pt>
                <c:pt idx="4827">
                  <c:v>-48.212909999999994</c:v>
                </c:pt>
                <c:pt idx="4828">
                  <c:v>-48.152800000000013</c:v>
                </c:pt>
                <c:pt idx="4829">
                  <c:v>-48.090809999999991</c:v>
                </c:pt>
                <c:pt idx="4830">
                  <c:v>-48.026800000000009</c:v>
                </c:pt>
                <c:pt idx="4831">
                  <c:v>-47.960619999999992</c:v>
                </c:pt>
                <c:pt idx="4832">
                  <c:v>-47.892179999999996</c:v>
                </c:pt>
                <c:pt idx="4833">
                  <c:v>-47.821430000000007</c:v>
                </c:pt>
                <c:pt idx="4834">
                  <c:v>-47.748329999999996</c:v>
                </c:pt>
                <c:pt idx="4835">
                  <c:v>-47.672899999999998</c:v>
                </c:pt>
                <c:pt idx="4836">
                  <c:v>-47.595189999999988</c:v>
                </c:pt>
                <c:pt idx="4837">
                  <c:v>-47.515299999999996</c:v>
                </c:pt>
                <c:pt idx="4838">
                  <c:v>-47.433350000000004</c:v>
                </c:pt>
                <c:pt idx="4839">
                  <c:v>-47.349479999999986</c:v>
                </c:pt>
                <c:pt idx="4840">
                  <c:v>-47.263869999999997</c:v>
                </c:pt>
                <c:pt idx="4841">
                  <c:v>-47.176720000000003</c:v>
                </c:pt>
                <c:pt idx="4842">
                  <c:v>-47.088229999999996</c:v>
                </c:pt>
                <c:pt idx="4843">
                  <c:v>-46.998609999999999</c:v>
                </c:pt>
                <c:pt idx="4844">
                  <c:v>-46.908089999999987</c:v>
                </c:pt>
                <c:pt idx="4845">
                  <c:v>-46.816869999999994</c:v>
                </c:pt>
                <c:pt idx="4846">
                  <c:v>-46.725180000000009</c:v>
                </c:pt>
                <c:pt idx="4847">
                  <c:v>-46.633239999999986</c:v>
                </c:pt>
                <c:pt idx="4848">
                  <c:v>-46.541250000000005</c:v>
                </c:pt>
                <c:pt idx="4849">
                  <c:v>-46.449429999999978</c:v>
                </c:pt>
                <c:pt idx="4850">
                  <c:v>-46.357979999999998</c:v>
                </c:pt>
                <c:pt idx="4851">
                  <c:v>-46.267110000000002</c:v>
                </c:pt>
                <c:pt idx="4852">
                  <c:v>-46.177029999999988</c:v>
                </c:pt>
                <c:pt idx="4853">
                  <c:v>-46.087940000000003</c:v>
                </c:pt>
                <c:pt idx="4854">
                  <c:v>-46.000060000000005</c:v>
                </c:pt>
                <c:pt idx="4855">
                  <c:v>-45.913599999999988</c:v>
                </c:pt>
                <c:pt idx="4856">
                  <c:v>-45.828760000000003</c:v>
                </c:pt>
                <c:pt idx="4857">
                  <c:v>-45.745749999999987</c:v>
                </c:pt>
                <c:pt idx="4858">
                  <c:v>-45.66476999999999</c:v>
                </c:pt>
                <c:pt idx="4859">
                  <c:v>-45.586010000000002</c:v>
                </c:pt>
                <c:pt idx="4860">
                  <c:v>-45.50963999999999</c:v>
                </c:pt>
                <c:pt idx="4861">
                  <c:v>-45.435839999999999</c:v>
                </c:pt>
                <c:pt idx="4862">
                  <c:v>-45.36472999999998</c:v>
                </c:pt>
                <c:pt idx="4863">
                  <c:v>-45.296419999999998</c:v>
                </c:pt>
                <c:pt idx="4864">
                  <c:v>-45.230980000000002</c:v>
                </c:pt>
                <c:pt idx="4865">
                  <c:v>-45.168449999999993</c:v>
                </c:pt>
                <c:pt idx="4866">
                  <c:v>-45.108829999999998</c:v>
                </c:pt>
                <c:pt idx="4867">
                  <c:v>-45.052070000000015</c:v>
                </c:pt>
                <c:pt idx="4868">
                  <c:v>-44.998099999999994</c:v>
                </c:pt>
                <c:pt idx="4869">
                  <c:v>-44.946799999999996</c:v>
                </c:pt>
                <c:pt idx="4870">
                  <c:v>-44.89803999999998</c:v>
                </c:pt>
                <c:pt idx="4871">
                  <c:v>-44.85163</c:v>
                </c:pt>
                <c:pt idx="4872">
                  <c:v>-44.807380000000009</c:v>
                </c:pt>
                <c:pt idx="4873">
                  <c:v>-44.765069999999994</c:v>
                </c:pt>
                <c:pt idx="4874">
                  <c:v>-44.724490000000003</c:v>
                </c:pt>
                <c:pt idx="4875">
                  <c:v>-44.685379999999981</c:v>
                </c:pt>
                <c:pt idx="4876">
                  <c:v>-44.647529999999989</c:v>
                </c:pt>
                <c:pt idx="4877">
                  <c:v>-44.610669999999999</c:v>
                </c:pt>
                <c:pt idx="4878">
                  <c:v>-44.574589999999986</c:v>
                </c:pt>
                <c:pt idx="4879">
                  <c:v>-44.53904</c:v>
                </c:pt>
                <c:pt idx="4880">
                  <c:v>-44.503770000000003</c:v>
                </c:pt>
                <c:pt idx="4881">
                  <c:v>-44.468559999999997</c:v>
                </c:pt>
                <c:pt idx="4882">
                  <c:v>-44.433170000000004</c:v>
                </c:pt>
                <c:pt idx="4883">
                  <c:v>-44.397349999999989</c:v>
                </c:pt>
                <c:pt idx="4884">
                  <c:v>-44.360860000000002</c:v>
                </c:pt>
                <c:pt idx="4885">
                  <c:v>-44.32347</c:v>
                </c:pt>
                <c:pt idx="4886">
                  <c:v>-44.284919999999985</c:v>
                </c:pt>
                <c:pt idx="4887">
                  <c:v>-44.244979999999998</c:v>
                </c:pt>
                <c:pt idx="4888">
                  <c:v>-44.203399999999988</c:v>
                </c:pt>
                <c:pt idx="4889">
                  <c:v>-44.159929999999989</c:v>
                </c:pt>
                <c:pt idx="4890">
                  <c:v>-44.114350000000002</c:v>
                </c:pt>
                <c:pt idx="4891">
                  <c:v>-44.066419999999994</c:v>
                </c:pt>
                <c:pt idx="4892">
                  <c:v>-44.015950000000004</c:v>
                </c:pt>
                <c:pt idx="4893">
                  <c:v>-43.962750000000014</c:v>
                </c:pt>
                <c:pt idx="4894">
                  <c:v>-43.906659999999988</c:v>
                </c:pt>
                <c:pt idx="4895">
                  <c:v>-43.847570000000005</c:v>
                </c:pt>
                <c:pt idx="4896">
                  <c:v>-43.785399999999981</c:v>
                </c:pt>
                <c:pt idx="4897">
                  <c:v>-43.720100000000002</c:v>
                </c:pt>
                <c:pt idx="4898">
                  <c:v>-43.65167000000001</c:v>
                </c:pt>
                <c:pt idx="4899">
                  <c:v>-43.580139999999986</c:v>
                </c:pt>
                <c:pt idx="4900">
                  <c:v>-43.505589999999998</c:v>
                </c:pt>
                <c:pt idx="4901">
                  <c:v>-43.428139999999985</c:v>
                </c:pt>
                <c:pt idx="4902">
                  <c:v>-43.347939999999994</c:v>
                </c:pt>
                <c:pt idx="4903">
                  <c:v>-43.265160000000009</c:v>
                </c:pt>
                <c:pt idx="4904">
                  <c:v>-43.179989999999989</c:v>
                </c:pt>
                <c:pt idx="4905">
                  <c:v>-43.092659999999995</c:v>
                </c:pt>
                <c:pt idx="4906">
                  <c:v>-43.003380000000007</c:v>
                </c:pt>
                <c:pt idx="4907">
                  <c:v>-42.912379999999985</c:v>
                </c:pt>
                <c:pt idx="4908">
                  <c:v>-42.819910000000007</c:v>
                </c:pt>
                <c:pt idx="4909">
                  <c:v>-42.726199999999992</c:v>
                </c:pt>
                <c:pt idx="4910">
                  <c:v>-42.631499999999988</c:v>
                </c:pt>
                <c:pt idx="4911">
                  <c:v>-42.535900000000012</c:v>
                </c:pt>
                <c:pt idx="4912">
                  <c:v>-42.439899999999994</c:v>
                </c:pt>
                <c:pt idx="4913">
                  <c:v>-42.343500000000006</c:v>
                </c:pt>
                <c:pt idx="4914">
                  <c:v>-42.247099999999989</c:v>
                </c:pt>
                <c:pt idx="4915">
                  <c:v>-42.150899999999993</c:v>
                </c:pt>
                <c:pt idx="4916">
                  <c:v>-42.05510000000001</c:v>
                </c:pt>
                <c:pt idx="4917">
                  <c:v>-41.95999999999998</c:v>
                </c:pt>
                <c:pt idx="4918">
                  <c:v>-41.865799999999993</c:v>
                </c:pt>
                <c:pt idx="4919">
                  <c:v>-41.772900000000007</c:v>
                </c:pt>
                <c:pt idx="4920">
                  <c:v>-41.681399999999996</c:v>
                </c:pt>
                <c:pt idx="4921">
                  <c:v>-41.5916</c:v>
                </c:pt>
                <c:pt idx="4922">
                  <c:v>-41.503899999999987</c:v>
                </c:pt>
                <c:pt idx="4923">
                  <c:v>-41.418499999999995</c:v>
                </c:pt>
                <c:pt idx="4924">
                  <c:v>-41.33550000000001</c:v>
                </c:pt>
                <c:pt idx="4925">
                  <c:v>-41.255099999999985</c:v>
                </c:pt>
                <c:pt idx="4926">
                  <c:v>-41.177499999999995</c:v>
                </c:pt>
                <c:pt idx="4927">
                  <c:v>-41.102900000000005</c:v>
                </c:pt>
                <c:pt idx="4928">
                  <c:v>-41.031199999999998</c:v>
                </c:pt>
                <c:pt idx="4929">
                  <c:v>-40.962400000000002</c:v>
                </c:pt>
                <c:pt idx="4930">
                  <c:v>-40.896399999999986</c:v>
                </c:pt>
                <c:pt idx="4931">
                  <c:v>-40.833299999999994</c:v>
                </c:pt>
                <c:pt idx="4932">
                  <c:v>-40.772700000000015</c:v>
                </c:pt>
                <c:pt idx="4933">
                  <c:v>-40.714499999999987</c:v>
                </c:pt>
                <c:pt idx="4934">
                  <c:v>-40.6584</c:v>
                </c:pt>
                <c:pt idx="4935">
                  <c:v>-40.604199999999977</c:v>
                </c:pt>
                <c:pt idx="4936">
                  <c:v>-40.551599999999993</c:v>
                </c:pt>
                <c:pt idx="4937">
                  <c:v>-40.500200000000007</c:v>
                </c:pt>
                <c:pt idx="4938">
                  <c:v>-40.449699999999993</c:v>
                </c:pt>
                <c:pt idx="4939">
                  <c:v>-40.399900000000002</c:v>
                </c:pt>
                <c:pt idx="4940">
                  <c:v>-40.350400000000008</c:v>
                </c:pt>
                <c:pt idx="4941">
                  <c:v>-40.300899999999999</c:v>
                </c:pt>
                <c:pt idx="4942">
                  <c:v>-40.251100000000008</c:v>
                </c:pt>
                <c:pt idx="4943">
                  <c:v>-40.200799999999987</c:v>
                </c:pt>
                <c:pt idx="4944">
                  <c:v>-40.149699999999996</c:v>
                </c:pt>
                <c:pt idx="4945">
                  <c:v>-40.097500000000011</c:v>
                </c:pt>
                <c:pt idx="4946">
                  <c:v>-40.043899999999994</c:v>
                </c:pt>
                <c:pt idx="4947">
                  <c:v>-39.988699999999994</c:v>
                </c:pt>
                <c:pt idx="4948">
                  <c:v>-39.931599999999989</c:v>
                </c:pt>
                <c:pt idx="4949">
                  <c:v>-39.872399999999999</c:v>
                </c:pt>
                <c:pt idx="4950">
                  <c:v>-39.810700000000011</c:v>
                </c:pt>
                <c:pt idx="4951">
                  <c:v>-39.746399999999994</c:v>
                </c:pt>
                <c:pt idx="4952">
                  <c:v>-39.679199999999994</c:v>
                </c:pt>
                <c:pt idx="4953">
                  <c:v>-39.608800000000016</c:v>
                </c:pt>
                <c:pt idx="4954">
                  <c:v>-39.535099999999986</c:v>
                </c:pt>
                <c:pt idx="4955">
                  <c:v>-39.457700000000003</c:v>
                </c:pt>
                <c:pt idx="4956">
                  <c:v>-39.376699999999985</c:v>
                </c:pt>
                <c:pt idx="4957">
                  <c:v>-39.291699999999992</c:v>
                </c:pt>
                <c:pt idx="4958">
                  <c:v>-39.202700000000007</c:v>
                </c:pt>
                <c:pt idx="4959">
                  <c:v>-39.109599999999986</c:v>
                </c:pt>
                <c:pt idx="4960">
                  <c:v>-39.012500000000003</c:v>
                </c:pt>
                <c:pt idx="4961">
                  <c:v>-38.911399999999986</c:v>
                </c:pt>
                <c:pt idx="4962">
                  <c:v>-38.806399999999996</c:v>
                </c:pt>
                <c:pt idx="4963">
                  <c:v>-38.697500000000005</c:v>
                </c:pt>
                <c:pt idx="4964">
                  <c:v>-38.584999999999994</c:v>
                </c:pt>
                <c:pt idx="4965">
                  <c:v>-38.469099999999997</c:v>
                </c:pt>
                <c:pt idx="4966">
                  <c:v>-38.350000000000009</c:v>
                </c:pt>
                <c:pt idx="4967">
                  <c:v>-38.227999999999994</c:v>
                </c:pt>
                <c:pt idx="4968">
                  <c:v>-38.103400000000008</c:v>
                </c:pt>
                <c:pt idx="4969">
                  <c:v>-37.976499999999987</c:v>
                </c:pt>
                <c:pt idx="4970">
                  <c:v>-37.847499999999997</c:v>
                </c:pt>
                <c:pt idx="4971">
                  <c:v>-37.716800000000006</c:v>
                </c:pt>
                <c:pt idx="4972">
                  <c:v>-37.584599999999995</c:v>
                </c:pt>
                <c:pt idx="4973">
                  <c:v>-37.451300000000003</c:v>
                </c:pt>
                <c:pt idx="4974">
                  <c:v>-37.317299999999989</c:v>
                </c:pt>
                <c:pt idx="4975">
                  <c:v>-37.182599999999994</c:v>
                </c:pt>
                <c:pt idx="4976">
                  <c:v>-37.047800000000009</c:v>
                </c:pt>
                <c:pt idx="4977">
                  <c:v>-36.912999999999982</c:v>
                </c:pt>
                <c:pt idx="4978">
                  <c:v>-36.778499999999994</c:v>
                </c:pt>
                <c:pt idx="4979">
                  <c:v>-36.644600000000011</c:v>
                </c:pt>
                <c:pt idx="4980">
                  <c:v>-36.51169999999999</c:v>
                </c:pt>
                <c:pt idx="4981">
                  <c:v>-36.38000000000001</c:v>
                </c:pt>
                <c:pt idx="4982">
                  <c:v>-36.24969999999999</c:v>
                </c:pt>
                <c:pt idx="4983">
                  <c:v>-36.121099999999998</c:v>
                </c:pt>
                <c:pt idx="4984">
                  <c:v>-35.994600000000005</c:v>
                </c:pt>
                <c:pt idx="4985">
                  <c:v>-35.870199999999983</c:v>
                </c:pt>
                <c:pt idx="4986">
                  <c:v>-35.748400000000004</c:v>
                </c:pt>
                <c:pt idx="4987">
                  <c:v>-35.629199999999983</c:v>
                </c:pt>
                <c:pt idx="4988">
                  <c:v>-35.512799999999999</c:v>
                </c:pt>
                <c:pt idx="4989">
                  <c:v>-35.399300000000011</c:v>
                </c:pt>
                <c:pt idx="4990">
                  <c:v>-35.288899999999984</c:v>
                </c:pt>
                <c:pt idx="4991">
                  <c:v>-35.1815</c:v>
                </c:pt>
                <c:pt idx="4992">
                  <c:v>-35.077200000000005</c:v>
                </c:pt>
                <c:pt idx="4993">
                  <c:v>-34.975999999999985</c:v>
                </c:pt>
                <c:pt idx="4994">
                  <c:v>-34.877600000000001</c:v>
                </c:pt>
                <c:pt idx="4995">
                  <c:v>-34.782199999999989</c:v>
                </c:pt>
                <c:pt idx="4996">
                  <c:v>-34.689300000000003</c:v>
                </c:pt>
                <c:pt idx="4997">
                  <c:v>-34.599000000000004</c:v>
                </c:pt>
                <c:pt idx="4998">
                  <c:v>-34.510799999999989</c:v>
                </c:pt>
                <c:pt idx="4999">
                  <c:v>-34.424800000000005</c:v>
                </c:pt>
                <c:pt idx="5000">
                  <c:v>-34.340399999999988</c:v>
                </c:pt>
                <c:pt idx="5001">
                  <c:v>-34.2577</c:v>
                </c:pt>
                <c:pt idx="5002">
                  <c:v>-34.176200000000009</c:v>
                </c:pt>
                <c:pt idx="5003">
                  <c:v>-34.095699999999994</c:v>
                </c:pt>
                <c:pt idx="5004">
                  <c:v>-34.015999999999991</c:v>
                </c:pt>
                <c:pt idx="5005">
                  <c:v>-33.936800000000005</c:v>
                </c:pt>
                <c:pt idx="5006">
                  <c:v>-33.85799999999999</c:v>
                </c:pt>
                <c:pt idx="5007">
                  <c:v>-33.779200000000003</c:v>
                </c:pt>
                <c:pt idx="5008">
                  <c:v>-33.700099999999992</c:v>
                </c:pt>
                <c:pt idx="5009">
                  <c:v>-33.620699999999999</c:v>
                </c:pt>
                <c:pt idx="5010">
                  <c:v>-33.540600000000012</c:v>
                </c:pt>
                <c:pt idx="5011">
                  <c:v>-33.459699999999984</c:v>
                </c:pt>
                <c:pt idx="5012">
                  <c:v>-33.377600000000001</c:v>
                </c:pt>
                <c:pt idx="5013">
                  <c:v>-33.294199999999989</c:v>
                </c:pt>
                <c:pt idx="5014">
                  <c:v>-33.209199999999996</c:v>
                </c:pt>
                <c:pt idx="5015">
                  <c:v>-33.122500000000002</c:v>
                </c:pt>
                <c:pt idx="5016">
                  <c:v>-33.033799999999985</c:v>
                </c:pt>
                <c:pt idx="5017">
                  <c:v>-32.942999999999998</c:v>
                </c:pt>
                <c:pt idx="5018">
                  <c:v>-32.849800000000002</c:v>
                </c:pt>
                <c:pt idx="5019">
                  <c:v>-32.754299999999986</c:v>
                </c:pt>
                <c:pt idx="5020">
                  <c:v>-32.656100000000009</c:v>
                </c:pt>
                <c:pt idx="5021">
                  <c:v>-32.555399999999992</c:v>
                </c:pt>
                <c:pt idx="5022">
                  <c:v>-32.451899999999995</c:v>
                </c:pt>
                <c:pt idx="5023">
                  <c:v>-32.3459</c:v>
                </c:pt>
                <c:pt idx="5024">
                  <c:v>-32.237099999999984</c:v>
                </c:pt>
                <c:pt idx="5025">
                  <c:v>-32.125900000000001</c:v>
                </c:pt>
                <c:pt idx="5026">
                  <c:v>-32.01209999999999</c:v>
                </c:pt>
                <c:pt idx="5027">
                  <c:v>-31.89609999999999</c:v>
                </c:pt>
                <c:pt idx="5028">
                  <c:v>-31.778000000000006</c:v>
                </c:pt>
                <c:pt idx="5029">
                  <c:v>-31.657899999999984</c:v>
                </c:pt>
                <c:pt idx="5030">
                  <c:v>-31.536100000000005</c:v>
                </c:pt>
                <c:pt idx="5031">
                  <c:v>-31.412900000000008</c:v>
                </c:pt>
                <c:pt idx="5032">
                  <c:v>-31.288299999999992</c:v>
                </c:pt>
                <c:pt idx="5033">
                  <c:v>-31.162800000000004</c:v>
                </c:pt>
                <c:pt idx="5034">
                  <c:v>-31.03649999999999</c:v>
                </c:pt>
                <c:pt idx="5035">
                  <c:v>-30.909700000000001</c:v>
                </c:pt>
                <c:pt idx="5036">
                  <c:v>-30.782700000000006</c:v>
                </c:pt>
                <c:pt idx="5037">
                  <c:v>-30.655599999999993</c:v>
                </c:pt>
                <c:pt idx="5038">
                  <c:v>-30.528700000000001</c:v>
                </c:pt>
                <c:pt idx="5039">
                  <c:v>-30.402299999999983</c:v>
                </c:pt>
                <c:pt idx="5040">
                  <c:v>-30.276599999999988</c:v>
                </c:pt>
                <c:pt idx="5041">
                  <c:v>-30.151800000000009</c:v>
                </c:pt>
                <c:pt idx="5042">
                  <c:v>-30.028199999999984</c:v>
                </c:pt>
                <c:pt idx="5043">
                  <c:v>-29.906099999999995</c:v>
                </c:pt>
                <c:pt idx="5044">
                  <c:v>-29.785600000000002</c:v>
                </c:pt>
                <c:pt idx="5045">
                  <c:v>-29.667099999999991</c:v>
                </c:pt>
                <c:pt idx="5046">
                  <c:v>-29.550700000000006</c:v>
                </c:pt>
                <c:pt idx="5047">
                  <c:v>-29.436599999999984</c:v>
                </c:pt>
                <c:pt idx="5048">
                  <c:v>-29.325199999999995</c:v>
                </c:pt>
                <c:pt idx="5049">
                  <c:v>-29.216400000000007</c:v>
                </c:pt>
                <c:pt idx="5050">
                  <c:v>-29.110599999999991</c:v>
                </c:pt>
                <c:pt idx="5051">
                  <c:v>-29.007800000000003</c:v>
                </c:pt>
                <c:pt idx="5052">
                  <c:v>-28.908100000000005</c:v>
                </c:pt>
                <c:pt idx="5053">
                  <c:v>-28.811599999999999</c:v>
                </c:pt>
                <c:pt idx="5054">
                  <c:v>-28.718400000000003</c:v>
                </c:pt>
                <c:pt idx="5055">
                  <c:v>-28.628399999999985</c:v>
                </c:pt>
                <c:pt idx="5056">
                  <c:v>-28.541499999999999</c:v>
                </c:pt>
                <c:pt idx="5057">
                  <c:v>-28.457700000000003</c:v>
                </c:pt>
                <c:pt idx="5058">
                  <c:v>-28.376799999999989</c:v>
                </c:pt>
                <c:pt idx="5059">
                  <c:v>-28.2988</c:v>
                </c:pt>
                <c:pt idx="5060">
                  <c:v>-28.223299999999981</c:v>
                </c:pt>
                <c:pt idx="5061">
                  <c:v>-28.150300000000001</c:v>
                </c:pt>
                <c:pt idx="5062">
                  <c:v>-28.07950000000001</c:v>
                </c:pt>
                <c:pt idx="5063">
                  <c:v>-28.010699999999986</c:v>
                </c:pt>
                <c:pt idx="5064">
                  <c:v>-27.943600000000004</c:v>
                </c:pt>
                <c:pt idx="5065">
                  <c:v>-27.878000000000014</c:v>
                </c:pt>
                <c:pt idx="5066">
                  <c:v>-27.813599999999994</c:v>
                </c:pt>
                <c:pt idx="5067">
                  <c:v>-27.75030000000001</c:v>
                </c:pt>
                <c:pt idx="5068">
                  <c:v>-27.687599999999989</c:v>
                </c:pt>
                <c:pt idx="5069">
                  <c:v>-27.625399999999999</c:v>
                </c:pt>
                <c:pt idx="5070">
                  <c:v>-27.563300000000012</c:v>
                </c:pt>
                <c:pt idx="5071">
                  <c:v>-27.501199999999997</c:v>
                </c:pt>
                <c:pt idx="5072">
                  <c:v>-27.438699999999997</c:v>
                </c:pt>
                <c:pt idx="5073">
                  <c:v>-27.375599999999977</c:v>
                </c:pt>
                <c:pt idx="5074">
                  <c:v>-27.311499999999995</c:v>
                </c:pt>
                <c:pt idx="5075">
                  <c:v>-27.246200000000002</c:v>
                </c:pt>
                <c:pt idx="5076">
                  <c:v>-27.179399999999987</c:v>
                </c:pt>
                <c:pt idx="5077">
                  <c:v>-27.110699999999994</c:v>
                </c:pt>
                <c:pt idx="5078">
                  <c:v>-27.040000000000006</c:v>
                </c:pt>
                <c:pt idx="5079">
                  <c:v>-26.966799999999992</c:v>
                </c:pt>
                <c:pt idx="5080">
                  <c:v>-26.891000000000005</c:v>
                </c:pt>
                <c:pt idx="5081">
                  <c:v>-26.812299999999979</c:v>
                </c:pt>
                <c:pt idx="5082">
                  <c:v>-26.730400000000003</c:v>
                </c:pt>
                <c:pt idx="5083">
                  <c:v>-26.645300000000006</c:v>
                </c:pt>
                <c:pt idx="5084">
                  <c:v>-26.556799999999996</c:v>
                </c:pt>
                <c:pt idx="5085">
                  <c:v>-26.464700000000008</c:v>
                </c:pt>
                <c:pt idx="5086">
                  <c:v>-26.369099999999989</c:v>
                </c:pt>
                <c:pt idx="5087">
                  <c:v>-26.269999999999996</c:v>
                </c:pt>
                <c:pt idx="5088">
                  <c:v>-26.167400000000001</c:v>
                </c:pt>
                <c:pt idx="5089">
                  <c:v>-26.061399999999992</c:v>
                </c:pt>
                <c:pt idx="5090">
                  <c:v>-25.952200000000005</c:v>
                </c:pt>
                <c:pt idx="5091">
                  <c:v>-25.839900000000014</c:v>
                </c:pt>
                <c:pt idx="5092">
                  <c:v>-25.724699999999999</c:v>
                </c:pt>
                <c:pt idx="5093">
                  <c:v>-25.606800000000007</c:v>
                </c:pt>
                <c:pt idx="5094">
                  <c:v>-25.486599999999981</c:v>
                </c:pt>
                <c:pt idx="5095">
                  <c:v>-25.364099999999993</c:v>
                </c:pt>
                <c:pt idx="5096">
                  <c:v>-25.239800000000002</c:v>
                </c:pt>
                <c:pt idx="5097">
                  <c:v>-25.113699999999994</c:v>
                </c:pt>
                <c:pt idx="5098">
                  <c:v>-24.9863</c:v>
                </c:pt>
                <c:pt idx="5099">
                  <c:v>-24.85769999999998</c:v>
                </c:pt>
                <c:pt idx="5100">
                  <c:v>-24.728200000000001</c:v>
                </c:pt>
                <c:pt idx="5101">
                  <c:v>-24.597999999999999</c:v>
                </c:pt>
                <c:pt idx="5102">
                  <c:v>-24.467499999999987</c:v>
                </c:pt>
                <c:pt idx="5103">
                  <c:v>-24.336799999999997</c:v>
                </c:pt>
                <c:pt idx="5104">
                  <c:v>-24.206300000000013</c:v>
                </c:pt>
                <c:pt idx="5105">
                  <c:v>-24.076199999999986</c:v>
                </c:pt>
                <c:pt idx="5106">
                  <c:v>-23.946799999999996</c:v>
                </c:pt>
                <c:pt idx="5107">
                  <c:v>-23.818399999999983</c:v>
                </c:pt>
                <c:pt idx="5108">
                  <c:v>-23.691299999999998</c:v>
                </c:pt>
                <c:pt idx="5109">
                  <c:v>-23.56580000000001</c:v>
                </c:pt>
                <c:pt idx="5110">
                  <c:v>-23.442099999999996</c:v>
                </c:pt>
                <c:pt idx="5111">
                  <c:v>-23.320499999999996</c:v>
                </c:pt>
                <c:pt idx="5112">
                  <c:v>-23.201199999999986</c:v>
                </c:pt>
                <c:pt idx="5113">
                  <c:v>-23.084499999999991</c:v>
                </c:pt>
                <c:pt idx="5114">
                  <c:v>-22.970600000000005</c:v>
                </c:pt>
                <c:pt idx="5115">
                  <c:v>-22.859499999999983</c:v>
                </c:pt>
                <c:pt idx="5116">
                  <c:v>-22.751499999999993</c:v>
                </c:pt>
                <c:pt idx="5117">
                  <c:v>-22.646500000000003</c:v>
                </c:pt>
                <c:pt idx="5118">
                  <c:v>-22.544600000000003</c:v>
                </c:pt>
                <c:pt idx="5119">
                  <c:v>-22.445600000000013</c:v>
                </c:pt>
                <c:pt idx="5120">
                  <c:v>-22.349599999999981</c:v>
                </c:pt>
                <c:pt idx="5121">
                  <c:v>-22.256399999999985</c:v>
                </c:pt>
                <c:pt idx="5122">
                  <c:v>-22.165800000000019</c:v>
                </c:pt>
                <c:pt idx="5123">
                  <c:v>-22.077699999999993</c:v>
                </c:pt>
                <c:pt idx="5124">
                  <c:v>-21.991800000000012</c:v>
                </c:pt>
                <c:pt idx="5125">
                  <c:v>-21.907899999999984</c:v>
                </c:pt>
                <c:pt idx="5126">
                  <c:v>-21.825699999999983</c:v>
                </c:pt>
                <c:pt idx="5127">
                  <c:v>-21.745200000000011</c:v>
                </c:pt>
                <c:pt idx="5128">
                  <c:v>-21.665899999999993</c:v>
                </c:pt>
                <c:pt idx="5129">
                  <c:v>-21.587600000000009</c:v>
                </c:pt>
                <c:pt idx="5130">
                  <c:v>-21.510300000000001</c:v>
                </c:pt>
                <c:pt idx="5131">
                  <c:v>-21.433499999999981</c:v>
                </c:pt>
                <c:pt idx="5132">
                  <c:v>-21.357100000000003</c:v>
                </c:pt>
                <c:pt idx="5133">
                  <c:v>-21.280899999999974</c:v>
                </c:pt>
                <c:pt idx="5134">
                  <c:v>-21.204599999999999</c:v>
                </c:pt>
                <c:pt idx="5135">
                  <c:v>-21.128100000000018</c:v>
                </c:pt>
                <c:pt idx="5136">
                  <c:v>-21.051099999999991</c:v>
                </c:pt>
                <c:pt idx="5137">
                  <c:v>-20.973399999999998</c:v>
                </c:pt>
                <c:pt idx="5138">
                  <c:v>-20.894799999999975</c:v>
                </c:pt>
                <c:pt idx="5139">
                  <c:v>-20.814999999999998</c:v>
                </c:pt>
                <c:pt idx="5140">
                  <c:v>-20.733900000000006</c:v>
                </c:pt>
                <c:pt idx="5141">
                  <c:v>-20.651199999999989</c:v>
                </c:pt>
                <c:pt idx="5142">
                  <c:v>-20.566699999999997</c:v>
                </c:pt>
                <c:pt idx="5143">
                  <c:v>-20.4803</c:v>
                </c:pt>
                <c:pt idx="5144">
                  <c:v>-20.391799999999989</c:v>
                </c:pt>
                <c:pt idx="5145">
                  <c:v>-20.301000000000016</c:v>
                </c:pt>
                <c:pt idx="5146">
                  <c:v>-20.207899999999995</c:v>
                </c:pt>
                <c:pt idx="5147">
                  <c:v>-20.112400000000008</c:v>
                </c:pt>
                <c:pt idx="5148">
                  <c:v>-20.014499999999998</c:v>
                </c:pt>
                <c:pt idx="5149">
                  <c:v>-19.914199999999994</c:v>
                </c:pt>
                <c:pt idx="5150">
                  <c:v>-19.811499999999995</c:v>
                </c:pt>
                <c:pt idx="5151">
                  <c:v>-19.706699999999984</c:v>
                </c:pt>
                <c:pt idx="5152">
                  <c:v>-19.599699999999984</c:v>
                </c:pt>
                <c:pt idx="5153">
                  <c:v>-19.490800000000007</c:v>
                </c:pt>
                <c:pt idx="5154">
                  <c:v>-19.380299999999977</c:v>
                </c:pt>
                <c:pt idx="5155">
                  <c:v>-19.268200000000007</c:v>
                </c:pt>
                <c:pt idx="5156">
                  <c:v>-19.154899999999998</c:v>
                </c:pt>
                <c:pt idx="5157">
                  <c:v>-19.040599999999984</c:v>
                </c:pt>
                <c:pt idx="5158">
                  <c:v>-18.925600000000003</c:v>
                </c:pt>
                <c:pt idx="5159">
                  <c:v>-18.810099999999977</c:v>
                </c:pt>
                <c:pt idx="5160">
                  <c:v>-18.694299999999998</c:v>
                </c:pt>
                <c:pt idx="5161">
                  <c:v>-18.578599999999994</c:v>
                </c:pt>
                <c:pt idx="5162">
                  <c:v>-18.463099999999997</c:v>
                </c:pt>
                <c:pt idx="5163">
                  <c:v>-18.348099999999988</c:v>
                </c:pt>
                <c:pt idx="5164">
                  <c:v>-18.233899999999977</c:v>
                </c:pt>
                <c:pt idx="5165">
                  <c:v>-18.120599999999996</c:v>
                </c:pt>
                <c:pt idx="5166">
                  <c:v>-18.008600000000001</c:v>
                </c:pt>
                <c:pt idx="5167">
                  <c:v>-17.897999999999996</c:v>
                </c:pt>
                <c:pt idx="5168">
                  <c:v>-17.788999999999987</c:v>
                </c:pt>
                <c:pt idx="5169">
                  <c:v>-17.682000000000016</c:v>
                </c:pt>
                <c:pt idx="5170">
                  <c:v>-17.577100000000002</c:v>
                </c:pt>
                <c:pt idx="5171">
                  <c:v>-17.474500000000006</c:v>
                </c:pt>
                <c:pt idx="5172">
                  <c:v>-17.37439999999998</c:v>
                </c:pt>
                <c:pt idx="5173">
                  <c:v>-17.27709999999999</c:v>
                </c:pt>
                <c:pt idx="5174">
                  <c:v>-17.182700000000011</c:v>
                </c:pt>
                <c:pt idx="5175">
                  <c:v>-17.09129999999999</c:v>
                </c:pt>
                <c:pt idx="5176">
                  <c:v>-17.003299999999996</c:v>
                </c:pt>
                <c:pt idx="5177">
                  <c:v>-16.918499999999995</c:v>
                </c:pt>
                <c:pt idx="5178">
                  <c:v>-16.837199999999996</c:v>
                </c:pt>
                <c:pt idx="5179">
                  <c:v>-16.759399999999999</c:v>
                </c:pt>
                <c:pt idx="5180">
                  <c:v>-16.684999999999974</c:v>
                </c:pt>
                <c:pt idx="5181">
                  <c:v>-16.614000000000004</c:v>
                </c:pt>
                <c:pt idx="5182">
                  <c:v>-16.546300000000002</c:v>
                </c:pt>
                <c:pt idx="5183">
                  <c:v>-16.481899999999996</c:v>
                </c:pt>
                <c:pt idx="5184">
                  <c:v>-16.420500000000004</c:v>
                </c:pt>
                <c:pt idx="5185">
                  <c:v>-16.361999999999995</c:v>
                </c:pt>
                <c:pt idx="5186">
                  <c:v>-16.30619999999999</c:v>
                </c:pt>
                <c:pt idx="5187">
                  <c:v>-16.252800000000008</c:v>
                </c:pt>
                <c:pt idx="5188">
                  <c:v>-16.201599999999985</c:v>
                </c:pt>
                <c:pt idx="5189">
                  <c:v>-16.152299999999997</c:v>
                </c:pt>
                <c:pt idx="5190">
                  <c:v>-16.104700000000008</c:v>
                </c:pt>
                <c:pt idx="5191">
                  <c:v>-16.058499999999981</c:v>
                </c:pt>
                <c:pt idx="5192">
                  <c:v>-16.01339999999999</c:v>
                </c:pt>
                <c:pt idx="5193">
                  <c:v>-15.969199999999972</c:v>
                </c:pt>
                <c:pt idx="5194">
                  <c:v>-15.9255</c:v>
                </c:pt>
                <c:pt idx="5195">
                  <c:v>-15.882200000000012</c:v>
                </c:pt>
                <c:pt idx="5196">
                  <c:v>-15.838899999999995</c:v>
                </c:pt>
                <c:pt idx="5197">
                  <c:v>-15.795299999999997</c:v>
                </c:pt>
                <c:pt idx="5198">
                  <c:v>-15.751299999999986</c:v>
                </c:pt>
                <c:pt idx="5199">
                  <c:v>-15.706400000000002</c:v>
                </c:pt>
                <c:pt idx="5200">
                  <c:v>-15.660500000000013</c:v>
                </c:pt>
                <c:pt idx="5201">
                  <c:v>-15.613299999999981</c:v>
                </c:pt>
                <c:pt idx="5202">
                  <c:v>-15.564400000000006</c:v>
                </c:pt>
                <c:pt idx="5203">
                  <c:v>-15.513800000000003</c:v>
                </c:pt>
                <c:pt idx="5204">
                  <c:v>-15.460999999999984</c:v>
                </c:pt>
                <c:pt idx="5205">
                  <c:v>-15.405799999999999</c:v>
                </c:pt>
                <c:pt idx="5206">
                  <c:v>-15.348099999999988</c:v>
                </c:pt>
                <c:pt idx="5207">
                  <c:v>-15.287700000000001</c:v>
                </c:pt>
                <c:pt idx="5208">
                  <c:v>-15.224400000000003</c:v>
                </c:pt>
                <c:pt idx="5209">
                  <c:v>-15.15809999999999</c:v>
                </c:pt>
                <c:pt idx="5210">
                  <c:v>-15.088600000000014</c:v>
                </c:pt>
                <c:pt idx="5211">
                  <c:v>-15.015999999999991</c:v>
                </c:pt>
                <c:pt idx="5212">
                  <c:v>-14.940300000000008</c:v>
                </c:pt>
                <c:pt idx="5213">
                  <c:v>-14.861500000000007</c:v>
                </c:pt>
                <c:pt idx="5214">
                  <c:v>-14.779699999999991</c:v>
                </c:pt>
                <c:pt idx="5215">
                  <c:v>-14.694999999999993</c:v>
                </c:pt>
                <c:pt idx="5216">
                  <c:v>-14.607600000000019</c:v>
                </c:pt>
                <c:pt idx="5217">
                  <c:v>-14.517599999999987</c:v>
                </c:pt>
                <c:pt idx="5218">
                  <c:v>-14.425299999999993</c:v>
                </c:pt>
                <c:pt idx="5219">
                  <c:v>-14.330899999999986</c:v>
                </c:pt>
                <c:pt idx="5220">
                  <c:v>-14.2346</c:v>
                </c:pt>
                <c:pt idx="5221">
                  <c:v>-14.136600000000016</c:v>
                </c:pt>
                <c:pt idx="5222">
                  <c:v>-14.037299999999988</c:v>
                </c:pt>
                <c:pt idx="5223">
                  <c:v>-13.936800000000005</c:v>
                </c:pt>
                <c:pt idx="5224">
                  <c:v>-13.835399999999993</c:v>
                </c:pt>
                <c:pt idx="5225">
                  <c:v>-13.733299999999986</c:v>
                </c:pt>
                <c:pt idx="5226">
                  <c:v>-13.630799999999994</c:v>
                </c:pt>
                <c:pt idx="5227">
                  <c:v>-13.528199999999998</c:v>
                </c:pt>
                <c:pt idx="5228">
                  <c:v>-13.425600000000003</c:v>
                </c:pt>
                <c:pt idx="5229">
                  <c:v>-13.323300000000017</c:v>
                </c:pt>
                <c:pt idx="5230">
                  <c:v>-13.221599999999995</c:v>
                </c:pt>
                <c:pt idx="5231">
                  <c:v>-13.120800000000003</c:v>
                </c:pt>
                <c:pt idx="5232">
                  <c:v>-13.020999999999987</c:v>
                </c:pt>
                <c:pt idx="5233">
                  <c:v>-12.922599999999989</c:v>
                </c:pt>
                <c:pt idx="5234">
                  <c:v>-12.825800000000015</c:v>
                </c:pt>
                <c:pt idx="5235">
                  <c:v>-12.730799999999988</c:v>
                </c:pt>
                <c:pt idx="5236">
                  <c:v>-12.637900000000002</c:v>
                </c:pt>
                <c:pt idx="5237">
                  <c:v>-12.547299999999979</c:v>
                </c:pt>
                <c:pt idx="5238">
                  <c:v>-12.459299999999985</c:v>
                </c:pt>
                <c:pt idx="5239">
                  <c:v>-12.373899999999992</c:v>
                </c:pt>
                <c:pt idx="5240">
                  <c:v>-12.291299999999978</c:v>
                </c:pt>
                <c:pt idx="5241">
                  <c:v>-12.211700000000008</c:v>
                </c:pt>
                <c:pt idx="5242">
                  <c:v>-12.135000000000019</c:v>
                </c:pt>
                <c:pt idx="5243">
                  <c:v>-12.061299999999989</c:v>
                </c:pt>
                <c:pt idx="5244">
                  <c:v>-11.990499999999997</c:v>
                </c:pt>
                <c:pt idx="5245">
                  <c:v>-11.922599999999989</c:v>
                </c:pt>
                <c:pt idx="5246">
                  <c:v>-11.857499999999987</c:v>
                </c:pt>
                <c:pt idx="5247">
                  <c:v>-11.795000000000016</c:v>
                </c:pt>
                <c:pt idx="5248">
                  <c:v>-11.734799999999979</c:v>
                </c:pt>
                <c:pt idx="5249">
                  <c:v>-11.676899999999989</c:v>
                </c:pt>
                <c:pt idx="5250">
                  <c:v>-11.620899999999978</c:v>
                </c:pt>
                <c:pt idx="5251">
                  <c:v>-11.566599999999994</c:v>
                </c:pt>
                <c:pt idx="5252">
                  <c:v>-11.513900000000007</c:v>
                </c:pt>
                <c:pt idx="5253">
                  <c:v>-11.462299999999999</c:v>
                </c:pt>
                <c:pt idx="5254">
                  <c:v>-11.411799999999999</c:v>
                </c:pt>
                <c:pt idx="5255">
                  <c:v>-11.362000000000023</c:v>
                </c:pt>
                <c:pt idx="5256">
                  <c:v>-11.312600000000003</c:v>
                </c:pt>
                <c:pt idx="5257">
                  <c:v>-11.263499999999993</c:v>
                </c:pt>
                <c:pt idx="5258">
                  <c:v>-11.214399999999983</c:v>
                </c:pt>
                <c:pt idx="5259">
                  <c:v>-11.164999999999992</c:v>
                </c:pt>
                <c:pt idx="5260">
                  <c:v>-11.115100000000012</c:v>
                </c:pt>
                <c:pt idx="5261">
                  <c:v>-11.064300000000003</c:v>
                </c:pt>
                <c:pt idx="5262">
                  <c:v>-11.012499999999989</c:v>
                </c:pt>
                <c:pt idx="5263">
                  <c:v>-10.959399999999988</c:v>
                </c:pt>
                <c:pt idx="5264">
                  <c:v>-10.904599999999988</c:v>
                </c:pt>
                <c:pt idx="5265">
                  <c:v>-10.848000000000013</c:v>
                </c:pt>
                <c:pt idx="5266">
                  <c:v>-10.789099999999991</c:v>
                </c:pt>
                <c:pt idx="5267">
                  <c:v>-10.727800000000002</c:v>
                </c:pt>
                <c:pt idx="5268">
                  <c:v>-10.663700000000006</c:v>
                </c:pt>
                <c:pt idx="5269">
                  <c:v>-10.596699999999998</c:v>
                </c:pt>
                <c:pt idx="5270">
                  <c:v>-10.526600000000002</c:v>
                </c:pt>
                <c:pt idx="5271">
                  <c:v>-10.452999999999975</c:v>
                </c:pt>
                <c:pt idx="5272">
                  <c:v>-10.376000000000005</c:v>
                </c:pt>
                <c:pt idx="5273">
                  <c:v>-10.295400000000001</c:v>
                </c:pt>
                <c:pt idx="5274">
                  <c:v>-10.211199999999991</c:v>
                </c:pt>
                <c:pt idx="5275">
                  <c:v>-10.123400000000004</c:v>
                </c:pt>
                <c:pt idx="5276">
                  <c:v>-10.031999999999982</c:v>
                </c:pt>
                <c:pt idx="5277">
                  <c:v>-9.93719999999999</c:v>
                </c:pt>
                <c:pt idx="5278">
                  <c:v>-9.8389999999999986</c:v>
                </c:pt>
                <c:pt idx="5279">
                  <c:v>-9.7377999999999929</c:v>
                </c:pt>
                <c:pt idx="5280">
                  <c:v>-9.6336000000000013</c:v>
                </c:pt>
                <c:pt idx="5281">
                  <c:v>-9.5269000000000119</c:v>
                </c:pt>
                <c:pt idx="5282">
                  <c:v>-9.4176999999999964</c:v>
                </c:pt>
                <c:pt idx="5283">
                  <c:v>-9.3064999999999998</c:v>
                </c:pt>
                <c:pt idx="5284">
                  <c:v>-9.1934999999999718</c:v>
                </c:pt>
                <c:pt idx="5285">
                  <c:v>-9.0789000000000044</c:v>
                </c:pt>
                <c:pt idx="5286">
                  <c:v>-8.9630999999999972</c:v>
                </c:pt>
                <c:pt idx="5287">
                  <c:v>-8.8462999999999852</c:v>
                </c:pt>
                <c:pt idx="5288">
                  <c:v>-8.7288000000000068</c:v>
                </c:pt>
                <c:pt idx="5289">
                  <c:v>-8.6107999999999834</c:v>
                </c:pt>
                <c:pt idx="5290">
                  <c:v>-8.4927999999999884</c:v>
                </c:pt>
                <c:pt idx="5291">
                  <c:v>-8.3747999999999934</c:v>
                </c:pt>
                <c:pt idx="5292">
                  <c:v>-8.2572999999999865</c:v>
                </c:pt>
                <c:pt idx="5293">
                  <c:v>-8.1403999999999996</c:v>
                </c:pt>
                <c:pt idx="5294">
                  <c:v>-8.0244000000000142</c:v>
                </c:pt>
                <c:pt idx="5295">
                  <c:v>-7.9096999999999866</c:v>
                </c:pt>
                <c:pt idx="5296">
                  <c:v>-7.7964000000000055</c:v>
                </c:pt>
                <c:pt idx="5297">
                  <c:v>-7.6847999999999956</c:v>
                </c:pt>
                <c:pt idx="5298">
                  <c:v>-7.5751999999999953</c:v>
                </c:pt>
                <c:pt idx="5299">
                  <c:v>-7.4678000000000111</c:v>
                </c:pt>
                <c:pt idx="5300">
                  <c:v>-7.3627999999999929</c:v>
                </c:pt>
                <c:pt idx="5301">
                  <c:v>-7.2605000000000075</c:v>
                </c:pt>
                <c:pt idx="5302">
                  <c:v>-7.1608999999999696</c:v>
                </c:pt>
                <c:pt idx="5303">
                  <c:v>-7.0640999999999963</c:v>
                </c:pt>
                <c:pt idx="5304">
                  <c:v>-6.9704000000000121</c:v>
                </c:pt>
                <c:pt idx="5305">
                  <c:v>-6.8795999999999822</c:v>
                </c:pt>
                <c:pt idx="5306">
                  <c:v>-6.7918999999999983</c:v>
                </c:pt>
                <c:pt idx="5307">
                  <c:v>-6.7072000000000003</c:v>
                </c:pt>
                <c:pt idx="5308">
                  <c:v>-6.6252999999999815</c:v>
                </c:pt>
                <c:pt idx="5309">
                  <c:v>-6.5461999999999989</c:v>
                </c:pt>
                <c:pt idx="5310">
                  <c:v>-6.4696999999999889</c:v>
                </c:pt>
                <c:pt idx="5311">
                  <c:v>-6.395700000000005</c:v>
                </c:pt>
                <c:pt idx="5312">
                  <c:v>-6.323900000000009</c:v>
                </c:pt>
                <c:pt idx="5313">
                  <c:v>-6.2539999999999907</c:v>
                </c:pt>
                <c:pt idx="5314">
                  <c:v>-6.1859000000000037</c:v>
                </c:pt>
                <c:pt idx="5315">
                  <c:v>-6.1193000000000097</c:v>
                </c:pt>
                <c:pt idx="5316">
                  <c:v>-6.0538999999999987</c:v>
                </c:pt>
                <c:pt idx="5317">
                  <c:v>-5.9894000000000176</c:v>
                </c:pt>
                <c:pt idx="5318">
                  <c:v>-5.9256999999999778</c:v>
                </c:pt>
                <c:pt idx="5319">
                  <c:v>-5.8624999999999829</c:v>
                </c:pt>
                <c:pt idx="5320">
                  <c:v>-5.7994000000000199</c:v>
                </c:pt>
                <c:pt idx="5321">
                  <c:v>-5.7363</c:v>
                </c:pt>
                <c:pt idx="5322">
                  <c:v>-5.6727999999999952</c:v>
                </c:pt>
                <c:pt idx="5323">
                  <c:v>-5.6087999999999738</c:v>
                </c:pt>
                <c:pt idx="5324">
                  <c:v>-5.5439000000000078</c:v>
                </c:pt>
                <c:pt idx="5325">
                  <c:v>-5.4779000000000053</c:v>
                </c:pt>
                <c:pt idx="5326">
                  <c:v>-5.4104999999999848</c:v>
                </c:pt>
                <c:pt idx="5327">
                  <c:v>-5.3414999999999964</c:v>
                </c:pt>
                <c:pt idx="5328">
                  <c:v>-5.2706000000000017</c:v>
                </c:pt>
                <c:pt idx="5329">
                  <c:v>-5.1974999999999909</c:v>
                </c:pt>
                <c:pt idx="5330">
                  <c:v>-5.1220000000000141</c:v>
                </c:pt>
                <c:pt idx="5331">
                  <c:v>-5.0437999999999761</c:v>
                </c:pt>
                <c:pt idx="5332">
                  <c:v>-4.9628999999999905</c:v>
                </c:pt>
                <c:pt idx="5333">
                  <c:v>-4.8789000000000158</c:v>
                </c:pt>
                <c:pt idx="5334">
                  <c:v>-4.7916999999999916</c:v>
                </c:pt>
                <c:pt idx="5335">
                  <c:v>-4.7013000000000034</c:v>
                </c:pt>
                <c:pt idx="5336">
                  <c:v>-4.6075999999999908</c:v>
                </c:pt>
                <c:pt idx="5337">
                  <c:v>-4.5105000000000075</c:v>
                </c:pt>
                <c:pt idx="5338">
                  <c:v>-4.4100999999999999</c:v>
                </c:pt>
                <c:pt idx="5339">
                  <c:v>-4.3063999999999965</c:v>
                </c:pt>
                <c:pt idx="5340">
                  <c:v>-4.1996000000000038</c:v>
                </c:pt>
                <c:pt idx="5341">
                  <c:v>-4.0897999999999968</c:v>
                </c:pt>
                <c:pt idx="5342">
                  <c:v>-3.9771999999999821</c:v>
                </c:pt>
                <c:pt idx="5343">
                  <c:v>-3.8619999999999948</c:v>
                </c:pt>
                <c:pt idx="5344">
                  <c:v>-3.7443999999999846</c:v>
                </c:pt>
                <c:pt idx="5345">
                  <c:v>-3.62469999999999</c:v>
                </c:pt>
                <c:pt idx="5346">
                  <c:v>-3.5030000000000143</c:v>
                </c:pt>
                <c:pt idx="5347">
                  <c:v>-3.3796999999999855</c:v>
                </c:pt>
                <c:pt idx="5348">
                  <c:v>-3.2549999999999955</c:v>
                </c:pt>
                <c:pt idx="5349">
                  <c:v>-3.129099999999994</c:v>
                </c:pt>
                <c:pt idx="5350">
                  <c:v>-3.0023999999999944</c:v>
                </c:pt>
                <c:pt idx="5351">
                  <c:v>-2.8748999999999967</c:v>
                </c:pt>
                <c:pt idx="5352">
                  <c:v>-2.747099999999989</c:v>
                </c:pt>
                <c:pt idx="5353">
                  <c:v>-2.6192000000000064</c:v>
                </c:pt>
                <c:pt idx="5354">
                  <c:v>-2.4913999999999987</c:v>
                </c:pt>
                <c:pt idx="5355">
                  <c:v>-2.363900000000001</c:v>
                </c:pt>
                <c:pt idx="5356">
                  <c:v>-2.2372000000000014</c:v>
                </c:pt>
                <c:pt idx="5357">
                  <c:v>-2.1113999999999749</c:v>
                </c:pt>
                <c:pt idx="5358">
                  <c:v>-1.9867999999999881</c:v>
                </c:pt>
                <c:pt idx="5359">
                  <c:v>-1.8637999999999977</c:v>
                </c:pt>
                <c:pt idx="5360">
                  <c:v>-1.7425999999999817</c:v>
                </c:pt>
                <c:pt idx="5361">
                  <c:v>-1.6234000000000037</c:v>
                </c:pt>
                <c:pt idx="5362">
                  <c:v>-1.506699999999995</c:v>
                </c:pt>
                <c:pt idx="5363">
                  <c:v>-1.3924999999999841</c:v>
                </c:pt>
                <c:pt idx="5364">
                  <c:v>-1.2812000000000126</c:v>
                </c:pt>
                <c:pt idx="5365">
                  <c:v>-1.1729999999999734</c:v>
                </c:pt>
                <c:pt idx="5366">
                  <c:v>-1.0680000000000121</c:v>
                </c:pt>
                <c:pt idx="5367">
                  <c:v>-0.96620000000001482</c:v>
                </c:pt>
                <c:pt idx="5368">
                  <c:v>-0.86779999999998836</c:v>
                </c:pt>
                <c:pt idx="5369">
                  <c:v>-0.7727000000000146</c:v>
                </c:pt>
                <c:pt idx="5370">
                  <c:v>-0.68099999999998317</c:v>
                </c:pt>
                <c:pt idx="5371">
                  <c:v>-0.59250000000000114</c:v>
                </c:pt>
                <c:pt idx="5372">
                  <c:v>-0.507000000000005</c:v>
                </c:pt>
                <c:pt idx="5373">
                  <c:v>-0.42439999999999145</c:v>
                </c:pt>
                <c:pt idx="5374">
                  <c:v>-0.34440000000000737</c:v>
                </c:pt>
                <c:pt idx="5375">
                  <c:v>-0.26689999999999259</c:v>
                </c:pt>
                <c:pt idx="5376">
                  <c:v>-0.19149999999999068</c:v>
                </c:pt>
                <c:pt idx="5377">
                  <c:v>-0.117999999999995</c:v>
                </c:pt>
                <c:pt idx="5378">
                  <c:v>-4.6099999999995589E-2</c:v>
                </c:pt>
                <c:pt idx="5379">
                  <c:v>2.4499999999989086E-2</c:v>
                </c:pt>
                <c:pt idx="5380">
                  <c:v>9.3999999999994088E-2</c:v>
                </c:pt>
                <c:pt idx="5381">
                  <c:v>0.16280000000000427</c:v>
                </c:pt>
                <c:pt idx="5382">
                  <c:v>0.23120000000000118</c:v>
                </c:pt>
                <c:pt idx="5383">
                  <c:v>0.29930000000001655</c:v>
                </c:pt>
                <c:pt idx="5384">
                  <c:v>0.36760000000001014</c:v>
                </c:pt>
                <c:pt idx="5385">
                  <c:v>0.43609999999998195</c:v>
                </c:pt>
                <c:pt idx="5386">
                  <c:v>0.50530000000000541</c:v>
                </c:pt>
                <c:pt idx="5387">
                  <c:v>0.57540000000000191</c:v>
                </c:pt>
                <c:pt idx="5388">
                  <c:v>0.6466000000000065</c:v>
                </c:pt>
                <c:pt idx="5389">
                  <c:v>0.71920000000000073</c:v>
                </c:pt>
                <c:pt idx="5390">
                  <c:v>0.79349999999999454</c:v>
                </c:pt>
                <c:pt idx="5391">
                  <c:v>0.86970000000002301</c:v>
                </c:pt>
                <c:pt idx="5392">
                  <c:v>0.94810000000001082</c:v>
                </c:pt>
                <c:pt idx="5393">
                  <c:v>1.0289999999999964</c:v>
                </c:pt>
                <c:pt idx="5394">
                  <c:v>1.112400000000008</c:v>
                </c:pt>
                <c:pt idx="5395">
                  <c:v>1.1987000000000023</c:v>
                </c:pt>
                <c:pt idx="5396">
                  <c:v>1.2881000000000142</c:v>
                </c:pt>
                <c:pt idx="5397">
                  <c:v>1.3805000000000121</c:v>
                </c:pt>
                <c:pt idx="5398">
                  <c:v>1.4762999999999806</c:v>
                </c:pt>
                <c:pt idx="5399">
                  <c:v>1.5752999999999986</c:v>
                </c:pt>
                <c:pt idx="5400">
                  <c:v>1.6776000000000124</c:v>
                </c:pt>
                <c:pt idx="5401">
                  <c:v>1.7833000000000254</c:v>
                </c:pt>
                <c:pt idx="5402">
                  <c:v>1.8920999999999992</c:v>
                </c:pt>
                <c:pt idx="5403">
                  <c:v>2.0039999999999907</c:v>
                </c:pt>
                <c:pt idx="5404">
                  <c:v>2.1189000000000249</c:v>
                </c:pt>
                <c:pt idx="5405">
                  <c:v>2.2366000000000099</c:v>
                </c:pt>
                <c:pt idx="5406">
                  <c:v>2.3566999999999894</c:v>
                </c:pt>
                <c:pt idx="5407">
                  <c:v>2.4792000000000201</c:v>
                </c:pt>
                <c:pt idx="5408">
                  <c:v>2.6038000000000068</c:v>
                </c:pt>
                <c:pt idx="5409">
                  <c:v>2.7302000000000248</c:v>
                </c:pt>
                <c:pt idx="5410">
                  <c:v>2.8581000000000074</c:v>
                </c:pt>
                <c:pt idx="5411">
                  <c:v>2.9873999999999796</c:v>
                </c:pt>
                <c:pt idx="5412">
                  <c:v>3.1178000000000168</c:v>
                </c:pt>
                <c:pt idx="5413">
                  <c:v>3.2488999999999919</c:v>
                </c:pt>
                <c:pt idx="5414">
                  <c:v>3.3806000000000154</c:v>
                </c:pt>
                <c:pt idx="5415">
                  <c:v>3.5126999999999953</c:v>
                </c:pt>
                <c:pt idx="5416">
                  <c:v>3.6449000000000069</c:v>
                </c:pt>
                <c:pt idx="5417">
                  <c:v>3.7770000000000152</c:v>
                </c:pt>
                <c:pt idx="5418">
                  <c:v>3.9087000000000103</c:v>
                </c:pt>
                <c:pt idx="5419">
                  <c:v>4.0398999999999887</c:v>
                </c:pt>
                <c:pt idx="5420">
                  <c:v>4.1702999999999975</c:v>
                </c:pt>
                <c:pt idx="5421">
                  <c:v>4.2995999999999981</c:v>
                </c:pt>
                <c:pt idx="5422">
                  <c:v>4.4277000000000157</c:v>
                </c:pt>
                <c:pt idx="5423">
                  <c:v>4.5544000000000153</c:v>
                </c:pt>
                <c:pt idx="5424">
                  <c:v>4.6794999999999902</c:v>
                </c:pt>
                <c:pt idx="5425">
                  <c:v>4.8028000000000191</c:v>
                </c:pt>
                <c:pt idx="5426">
                  <c:v>4.9241000000000099</c:v>
                </c:pt>
                <c:pt idx="5427">
                  <c:v>5.043200000000013</c:v>
                </c:pt>
                <c:pt idx="5428">
                  <c:v>5.1600999999999999</c:v>
                </c:pt>
                <c:pt idx="5429">
                  <c:v>5.274799999999999</c:v>
                </c:pt>
                <c:pt idx="5430">
                  <c:v>5.3870000000000005</c:v>
                </c:pt>
                <c:pt idx="5431">
                  <c:v>5.4969000000000108</c:v>
                </c:pt>
                <c:pt idx="5432">
                  <c:v>5.6043999999999983</c:v>
                </c:pt>
                <c:pt idx="5433">
                  <c:v>5.7096000000000231</c:v>
                </c:pt>
                <c:pt idx="5434">
                  <c:v>5.8126000000000033</c:v>
                </c:pt>
                <c:pt idx="5435">
                  <c:v>5.9135000000000275</c:v>
                </c:pt>
                <c:pt idx="5436">
                  <c:v>6.0124000000000137</c:v>
                </c:pt>
                <c:pt idx="5437">
                  <c:v>6.1096000000000004</c:v>
                </c:pt>
                <c:pt idx="5438">
                  <c:v>6.2052000000000191</c:v>
                </c:pt>
                <c:pt idx="5439">
                  <c:v>6.2993999999999915</c:v>
                </c:pt>
                <c:pt idx="5440">
                  <c:v>6.3924000000000092</c:v>
                </c:pt>
                <c:pt idx="5441">
                  <c:v>6.484499999999997</c:v>
                </c:pt>
                <c:pt idx="5442">
                  <c:v>6.5758999999999901</c:v>
                </c:pt>
                <c:pt idx="5443">
                  <c:v>6.6667000000000201</c:v>
                </c:pt>
                <c:pt idx="5444">
                  <c:v>6.7572000000000116</c:v>
                </c:pt>
                <c:pt idx="5445">
                  <c:v>6.8477000000000032</c:v>
                </c:pt>
                <c:pt idx="5446">
                  <c:v>6.9382999999999981</c:v>
                </c:pt>
                <c:pt idx="5447">
                  <c:v>7.029200000000003</c:v>
                </c:pt>
                <c:pt idx="5448">
                  <c:v>7.1206000000000245</c:v>
                </c:pt>
                <c:pt idx="5449">
                  <c:v>7.212900000000019</c:v>
                </c:pt>
                <c:pt idx="5450">
                  <c:v>7.3060999999999865</c:v>
                </c:pt>
                <c:pt idx="5451">
                  <c:v>7.4005000000000223</c:v>
                </c:pt>
                <c:pt idx="5452">
                  <c:v>7.4963999999999942</c:v>
                </c:pt>
                <c:pt idx="5453">
                  <c:v>7.5938999999999908</c:v>
                </c:pt>
                <c:pt idx="5454">
                  <c:v>7.6932000000000187</c:v>
                </c:pt>
                <c:pt idx="5455">
                  <c:v>7.794700000000006</c:v>
                </c:pt>
                <c:pt idx="5456">
                  <c:v>7.8984000000000094</c:v>
                </c:pt>
                <c:pt idx="5457">
                  <c:v>8.0045000000000073</c:v>
                </c:pt>
                <c:pt idx="5458">
                  <c:v>8.1132999999999811</c:v>
                </c:pt>
                <c:pt idx="5459">
                  <c:v>8.2249000000000194</c:v>
                </c:pt>
                <c:pt idx="5460">
                  <c:v>8.3393000000000086</c:v>
                </c:pt>
                <c:pt idx="5461">
                  <c:v>8.4566000000000088</c:v>
                </c:pt>
                <c:pt idx="5462">
                  <c:v>8.5769999999999982</c:v>
                </c:pt>
                <c:pt idx="5463">
                  <c:v>8.7002999999999986</c:v>
                </c:pt>
                <c:pt idx="5464">
                  <c:v>8.8266000000000133</c:v>
                </c:pt>
                <c:pt idx="5465">
                  <c:v>8.9557000000000073</c:v>
                </c:pt>
                <c:pt idx="5466">
                  <c:v>9.0875999999999806</c:v>
                </c:pt>
                <c:pt idx="5467">
                  <c:v>9.2221000000000117</c:v>
                </c:pt>
                <c:pt idx="5468">
                  <c:v>9.3589000000000055</c:v>
                </c:pt>
                <c:pt idx="5469">
                  <c:v>9.4980000000000189</c:v>
                </c:pt>
                <c:pt idx="5470">
                  <c:v>9.63900000000001</c:v>
                </c:pt>
                <c:pt idx="5471">
                  <c:v>9.781800000000004</c:v>
                </c:pt>
                <c:pt idx="5472">
                  <c:v>9.9260000000000161</c:v>
                </c:pt>
                <c:pt idx="5473">
                  <c:v>10.071400000000011</c:v>
                </c:pt>
                <c:pt idx="5474">
                  <c:v>10.217900000000014</c:v>
                </c:pt>
                <c:pt idx="5475">
                  <c:v>10.365000000000009</c:v>
                </c:pt>
                <c:pt idx="5476">
                  <c:v>10.512499999999989</c:v>
                </c:pt>
                <c:pt idx="5477">
                  <c:v>10.660300000000007</c:v>
                </c:pt>
                <c:pt idx="5478">
                  <c:v>10.807999999999993</c:v>
                </c:pt>
                <c:pt idx="5479">
                  <c:v>10.955500000000001</c:v>
                </c:pt>
                <c:pt idx="5480">
                  <c:v>11.102300000000014</c:v>
                </c:pt>
                <c:pt idx="5481">
                  <c:v>11.2483</c:v>
                </c:pt>
                <c:pt idx="5482">
                  <c:v>11.393300000000011</c:v>
                </c:pt>
                <c:pt idx="5483">
                  <c:v>11.536900000000003</c:v>
                </c:pt>
                <c:pt idx="5484">
                  <c:v>11.679000000000002</c:v>
                </c:pt>
                <c:pt idx="5485">
                  <c:v>11.819200000000023</c:v>
                </c:pt>
                <c:pt idx="5486">
                  <c:v>11.9572</c:v>
                </c:pt>
                <c:pt idx="5487">
                  <c:v>12.093000000000018</c:v>
                </c:pt>
                <c:pt idx="5488">
                  <c:v>12.226100000000002</c:v>
                </c:pt>
                <c:pt idx="5489">
                  <c:v>12.356499999999983</c:v>
                </c:pt>
                <c:pt idx="5490">
                  <c:v>12.483800000000002</c:v>
                </c:pt>
                <c:pt idx="5491">
                  <c:v>12.608100000000007</c:v>
                </c:pt>
                <c:pt idx="5492">
                  <c:v>12.729199999999992</c:v>
                </c:pt>
                <c:pt idx="5493">
                  <c:v>12.846900000000005</c:v>
                </c:pt>
                <c:pt idx="5494">
                  <c:v>12.961399999999998</c:v>
                </c:pt>
                <c:pt idx="5495">
                  <c:v>13.072600000000023</c:v>
                </c:pt>
                <c:pt idx="5496">
                  <c:v>13.180499999999995</c:v>
                </c:pt>
                <c:pt idx="5497">
                  <c:v>13.285399999999981</c:v>
                </c:pt>
                <c:pt idx="5498">
                  <c:v>13.38730000000001</c:v>
                </c:pt>
                <c:pt idx="5499">
                  <c:v>13.486500000000007</c:v>
                </c:pt>
                <c:pt idx="5500">
                  <c:v>13.58310000000003</c:v>
                </c:pt>
                <c:pt idx="5501">
                  <c:v>13.677400000000006</c:v>
                </c:pt>
                <c:pt idx="5502">
                  <c:v>13.769599999999997</c:v>
                </c:pt>
                <c:pt idx="5503">
                  <c:v>13.860000000000014</c:v>
                </c:pt>
                <c:pt idx="5504">
                  <c:v>13.948800000000006</c:v>
                </c:pt>
                <c:pt idx="5505">
                  <c:v>14.036399999999986</c:v>
                </c:pt>
                <c:pt idx="5506">
                  <c:v>14.122800000000012</c:v>
                </c:pt>
                <c:pt idx="5507">
                  <c:v>14.208499999999987</c:v>
                </c:pt>
                <c:pt idx="5508">
                  <c:v>14.293600000000026</c:v>
                </c:pt>
                <c:pt idx="5509">
                  <c:v>14.378399999999999</c:v>
                </c:pt>
                <c:pt idx="5510">
                  <c:v>14.463099999999997</c:v>
                </c:pt>
                <c:pt idx="5511">
                  <c:v>14.548000000000002</c:v>
                </c:pt>
                <c:pt idx="5512">
                  <c:v>14.633399999999995</c:v>
                </c:pt>
                <c:pt idx="5513">
                  <c:v>14.719400000000007</c:v>
                </c:pt>
                <c:pt idx="5514">
                  <c:v>14.806200000000018</c:v>
                </c:pt>
                <c:pt idx="5515">
                  <c:v>14.894299999999987</c:v>
                </c:pt>
                <c:pt idx="5516">
                  <c:v>14.983699999999999</c:v>
                </c:pt>
                <c:pt idx="5517">
                  <c:v>15.07480000000001</c:v>
                </c:pt>
                <c:pt idx="5518">
                  <c:v>15.167699999999996</c:v>
                </c:pt>
                <c:pt idx="5519">
                  <c:v>15.26260000000002</c:v>
                </c:pt>
                <c:pt idx="5520">
                  <c:v>15.35990000000001</c:v>
                </c:pt>
                <c:pt idx="5521">
                  <c:v>15.45950000000002</c:v>
                </c:pt>
                <c:pt idx="5522">
                  <c:v>15.561700000000002</c:v>
                </c:pt>
                <c:pt idx="5523">
                  <c:v>15.666699999999992</c:v>
                </c:pt>
                <c:pt idx="5524">
                  <c:v>15.774300000000011</c:v>
                </c:pt>
                <c:pt idx="5525">
                  <c:v>15.884700000000009</c:v>
                </c:pt>
                <c:pt idx="5526">
                  <c:v>15.997800000000012</c:v>
                </c:pt>
                <c:pt idx="5527">
                  <c:v>16.113600000000019</c:v>
                </c:pt>
                <c:pt idx="5528">
                  <c:v>16.231899999999996</c:v>
                </c:pt>
                <c:pt idx="5529">
                  <c:v>16.352700000000027</c:v>
                </c:pt>
                <c:pt idx="5530">
                  <c:v>16.475799999999992</c:v>
                </c:pt>
                <c:pt idx="5531">
                  <c:v>16.600899999999996</c:v>
                </c:pt>
                <c:pt idx="5532">
                  <c:v>16.727800000000002</c:v>
                </c:pt>
                <c:pt idx="5533">
                  <c:v>16.856400000000008</c:v>
                </c:pt>
                <c:pt idx="5534">
                  <c:v>16.986400000000003</c:v>
                </c:pt>
                <c:pt idx="5535">
                  <c:v>17.117500000000007</c:v>
                </c:pt>
                <c:pt idx="5536">
                  <c:v>17.249499999999983</c:v>
                </c:pt>
                <c:pt idx="5537">
                  <c:v>17.382200000000012</c:v>
                </c:pt>
                <c:pt idx="5538">
                  <c:v>17.515299999999996</c:v>
                </c:pt>
                <c:pt idx="5539">
                  <c:v>17.648600000000016</c:v>
                </c:pt>
                <c:pt idx="5540">
                  <c:v>17.781800000000004</c:v>
                </c:pt>
                <c:pt idx="5541">
                  <c:v>17.914699999999982</c:v>
                </c:pt>
                <c:pt idx="5542">
                  <c:v>18.047000000000025</c:v>
                </c:pt>
                <c:pt idx="5543">
                  <c:v>18.178599999999989</c:v>
                </c:pt>
                <c:pt idx="5544">
                  <c:v>18.309100000000001</c:v>
                </c:pt>
                <c:pt idx="5545">
                  <c:v>18.438400000000001</c:v>
                </c:pt>
                <c:pt idx="5546">
                  <c:v>18.566200000000009</c:v>
                </c:pt>
                <c:pt idx="5547">
                  <c:v>18.692200000000014</c:v>
                </c:pt>
                <c:pt idx="5548">
                  <c:v>18.816100000000006</c:v>
                </c:pt>
                <c:pt idx="5549">
                  <c:v>18.937899999999985</c:v>
                </c:pt>
                <c:pt idx="5550">
                  <c:v>19.05710000000002</c:v>
                </c:pt>
                <c:pt idx="5551">
                  <c:v>19.173599999999993</c:v>
                </c:pt>
                <c:pt idx="5552">
                  <c:v>19.287200000000013</c:v>
                </c:pt>
                <c:pt idx="5553">
                  <c:v>19.397700000000015</c:v>
                </c:pt>
                <c:pt idx="5554">
                  <c:v>19.504999999999995</c:v>
                </c:pt>
                <c:pt idx="5555">
                  <c:v>19.609000000000009</c:v>
                </c:pt>
                <c:pt idx="5556">
                  <c:v>19.709599999999995</c:v>
                </c:pt>
                <c:pt idx="5557">
                  <c:v>19.806999999999988</c:v>
                </c:pt>
                <c:pt idx="5558">
                  <c:v>19.90100000000001</c:v>
                </c:pt>
                <c:pt idx="5559">
                  <c:v>19.991899999999987</c:v>
                </c:pt>
                <c:pt idx="5560">
                  <c:v>20.079700000000003</c:v>
                </c:pt>
                <c:pt idx="5561">
                  <c:v>20.164700000000011</c:v>
                </c:pt>
                <c:pt idx="5562">
                  <c:v>20.247099999999989</c:v>
                </c:pt>
                <c:pt idx="5563">
                  <c:v>20.327100000000002</c:v>
                </c:pt>
                <c:pt idx="5564">
                  <c:v>20.405100000000004</c:v>
                </c:pt>
                <c:pt idx="5565">
                  <c:v>20.481400000000008</c:v>
                </c:pt>
                <c:pt idx="5566">
                  <c:v>20.556100000000015</c:v>
                </c:pt>
                <c:pt idx="5567">
                  <c:v>20.629799999999989</c:v>
                </c:pt>
                <c:pt idx="5568">
                  <c:v>20.702600000000018</c:v>
                </c:pt>
                <c:pt idx="5569">
                  <c:v>20.774900000000002</c:v>
                </c:pt>
                <c:pt idx="5570">
                  <c:v>20.847099999999983</c:v>
                </c:pt>
                <c:pt idx="5571">
                  <c:v>20.919399999999996</c:v>
                </c:pt>
                <c:pt idx="5572">
                  <c:v>20.992199999999997</c:v>
                </c:pt>
                <c:pt idx="5573">
                  <c:v>21.065800000000024</c:v>
                </c:pt>
                <c:pt idx="5574">
                  <c:v>21.140500000000003</c:v>
                </c:pt>
                <c:pt idx="5575">
                  <c:v>21.216700000000003</c:v>
                </c:pt>
                <c:pt idx="5576">
                  <c:v>21.294700000000006</c:v>
                </c:pt>
                <c:pt idx="5577">
                  <c:v>21.374899999999997</c:v>
                </c:pt>
                <c:pt idx="5578">
                  <c:v>21.457499999999982</c:v>
                </c:pt>
                <c:pt idx="5579">
                  <c:v>21.543000000000006</c:v>
                </c:pt>
                <c:pt idx="5580">
                  <c:v>21.631599999999992</c:v>
                </c:pt>
                <c:pt idx="5581">
                  <c:v>21.723700000000008</c:v>
                </c:pt>
                <c:pt idx="5582">
                  <c:v>21.819500000000005</c:v>
                </c:pt>
                <c:pt idx="5583">
                  <c:v>21.919399999999996</c:v>
                </c:pt>
                <c:pt idx="5584">
                  <c:v>22.023600000000016</c:v>
                </c:pt>
                <c:pt idx="5585">
                  <c:v>22.132299999999987</c:v>
                </c:pt>
                <c:pt idx="5586">
                  <c:v>22.245600000000024</c:v>
                </c:pt>
                <c:pt idx="5587">
                  <c:v>22.363799999999998</c:v>
                </c:pt>
                <c:pt idx="5588">
                  <c:v>22.486699999999985</c:v>
                </c:pt>
                <c:pt idx="5589">
                  <c:v>22.614400000000018</c:v>
                </c:pt>
                <c:pt idx="5590">
                  <c:v>22.746900000000011</c:v>
                </c:pt>
                <c:pt idx="5591">
                  <c:v>22.883999999999986</c:v>
                </c:pt>
                <c:pt idx="5592">
                  <c:v>23.025599999999997</c:v>
                </c:pt>
                <c:pt idx="5593">
                  <c:v>23.171500000000009</c:v>
                </c:pt>
                <c:pt idx="5594">
                  <c:v>23.321400000000011</c:v>
                </c:pt>
                <c:pt idx="5595">
                  <c:v>23.474999999999994</c:v>
                </c:pt>
                <c:pt idx="5596">
                  <c:v>23.63209999999998</c:v>
                </c:pt>
                <c:pt idx="5597">
                  <c:v>23.792400000000015</c:v>
                </c:pt>
                <c:pt idx="5598">
                  <c:v>23.955600000000004</c:v>
                </c:pt>
                <c:pt idx="5599">
                  <c:v>24.121300000000019</c:v>
                </c:pt>
                <c:pt idx="5600">
                  <c:v>24.289299999999997</c:v>
                </c:pt>
                <c:pt idx="5601">
                  <c:v>24.459199999999981</c:v>
                </c:pt>
                <c:pt idx="5602">
                  <c:v>24.630900000000025</c:v>
                </c:pt>
                <c:pt idx="5603">
                  <c:v>24.803799999999995</c:v>
                </c:pt>
                <c:pt idx="5604">
                  <c:v>24.977899999999977</c:v>
                </c:pt>
                <c:pt idx="5605">
                  <c:v>25.152600000000007</c:v>
                </c:pt>
                <c:pt idx="5606">
                  <c:v>25.327799999999996</c:v>
                </c:pt>
                <c:pt idx="5607">
                  <c:v>25.503100000000018</c:v>
                </c:pt>
                <c:pt idx="5608">
                  <c:v>25.678200000000004</c:v>
                </c:pt>
                <c:pt idx="5609">
                  <c:v>25.852800000000002</c:v>
                </c:pt>
                <c:pt idx="5610">
                  <c:v>26.026600000000002</c:v>
                </c:pt>
                <c:pt idx="5611">
                  <c:v>26.199099999999987</c:v>
                </c:pt>
                <c:pt idx="5612">
                  <c:v>26.370200000000011</c:v>
                </c:pt>
                <c:pt idx="5613">
                  <c:v>26.539500000000004</c:v>
                </c:pt>
                <c:pt idx="5614">
                  <c:v>26.706799999999987</c:v>
                </c:pt>
                <c:pt idx="5615">
                  <c:v>26.871700000000004</c:v>
                </c:pt>
                <c:pt idx="5616">
                  <c:v>27.034099999999995</c:v>
                </c:pt>
                <c:pt idx="5617">
                  <c:v>27.193799999999982</c:v>
                </c:pt>
                <c:pt idx="5618">
                  <c:v>27.350700000000018</c:v>
                </c:pt>
                <c:pt idx="5619">
                  <c:v>27.504600000000011</c:v>
                </c:pt>
                <c:pt idx="5620">
                  <c:v>27.655600000000021</c:v>
                </c:pt>
                <c:pt idx="5621">
                  <c:v>27.803699999999992</c:v>
                </c:pt>
                <c:pt idx="5622">
                  <c:v>27.948899999999981</c:v>
                </c:pt>
                <c:pt idx="5623">
                  <c:v>28.091400000000021</c:v>
                </c:pt>
                <c:pt idx="5624">
                  <c:v>28.231300000000005</c:v>
                </c:pt>
                <c:pt idx="5625">
                  <c:v>28.368800000000022</c:v>
                </c:pt>
                <c:pt idx="5626">
                  <c:v>28.504099999999994</c:v>
                </c:pt>
                <c:pt idx="5627">
                  <c:v>28.637399999999985</c:v>
                </c:pt>
                <c:pt idx="5628">
                  <c:v>28.768900000000002</c:v>
                </c:pt>
                <c:pt idx="5629">
                  <c:v>28.898899999999998</c:v>
                </c:pt>
                <c:pt idx="5630">
                  <c:v>29.027500000000003</c:v>
                </c:pt>
                <c:pt idx="5631">
                  <c:v>29.155100000000004</c:v>
                </c:pt>
                <c:pt idx="5632">
                  <c:v>29.281800000000004</c:v>
                </c:pt>
                <c:pt idx="5633">
                  <c:v>29.407900000000012</c:v>
                </c:pt>
                <c:pt idx="5634">
                  <c:v>29.533600000000007</c:v>
                </c:pt>
                <c:pt idx="5635">
                  <c:v>29.659099999999995</c:v>
                </c:pt>
                <c:pt idx="5636">
                  <c:v>29.784600000000012</c:v>
                </c:pt>
                <c:pt idx="5637">
                  <c:v>29.91040000000001</c:v>
                </c:pt>
                <c:pt idx="5638">
                  <c:v>30.036700000000025</c:v>
                </c:pt>
                <c:pt idx="5639">
                  <c:v>30.163800000000009</c:v>
                </c:pt>
                <c:pt idx="5640">
                  <c:v>30.291799999999995</c:v>
                </c:pt>
                <c:pt idx="5641">
                  <c:v>30.421000000000021</c:v>
                </c:pt>
                <c:pt idx="5642">
                  <c:v>30.551700000000011</c:v>
                </c:pt>
                <c:pt idx="5643">
                  <c:v>30.684100000000001</c:v>
                </c:pt>
                <c:pt idx="5644">
                  <c:v>30.8185</c:v>
                </c:pt>
                <c:pt idx="5645">
                  <c:v>30.955099999999987</c:v>
                </c:pt>
                <c:pt idx="5646">
                  <c:v>31.094200000000029</c:v>
                </c:pt>
                <c:pt idx="5647">
                  <c:v>31.235900000000015</c:v>
                </c:pt>
                <c:pt idx="5648">
                  <c:v>31.380499999999984</c:v>
                </c:pt>
                <c:pt idx="5649">
                  <c:v>31.52800000000002</c:v>
                </c:pt>
                <c:pt idx="5650">
                  <c:v>31.678599999999989</c:v>
                </c:pt>
                <c:pt idx="5651">
                  <c:v>31.832200000000029</c:v>
                </c:pt>
                <c:pt idx="5652">
                  <c:v>31.989000000000004</c:v>
                </c:pt>
                <c:pt idx="5653">
                  <c:v>32.148899999999998</c:v>
                </c:pt>
                <c:pt idx="5654">
                  <c:v>32.311700000000002</c:v>
                </c:pt>
                <c:pt idx="5655">
                  <c:v>32.477399999999989</c:v>
                </c:pt>
                <c:pt idx="5656">
                  <c:v>32.645700000000005</c:v>
                </c:pt>
                <c:pt idx="5657">
                  <c:v>32.816400000000016</c:v>
                </c:pt>
                <c:pt idx="5658">
                  <c:v>32.989399999999989</c:v>
                </c:pt>
                <c:pt idx="5659">
                  <c:v>33.164200000000022</c:v>
                </c:pt>
                <c:pt idx="5660">
                  <c:v>33.340800000000002</c:v>
                </c:pt>
                <c:pt idx="5661">
                  <c:v>33.518699999999995</c:v>
                </c:pt>
                <c:pt idx="5662">
                  <c:v>33.697699999999998</c:v>
                </c:pt>
                <c:pt idx="5663">
                  <c:v>33.877499999999998</c:v>
                </c:pt>
                <c:pt idx="5664">
                  <c:v>34.057800000000015</c:v>
                </c:pt>
                <c:pt idx="5665">
                  <c:v>34.23830000000001</c:v>
                </c:pt>
                <c:pt idx="5666">
                  <c:v>34.418800000000005</c:v>
                </c:pt>
                <c:pt idx="5667">
                  <c:v>34.598900000000015</c:v>
                </c:pt>
                <c:pt idx="5668">
                  <c:v>34.778400000000005</c:v>
                </c:pt>
                <c:pt idx="5669">
                  <c:v>34.956999999999994</c:v>
                </c:pt>
                <c:pt idx="5670">
                  <c:v>35.134399999999999</c:v>
                </c:pt>
                <c:pt idx="5671">
                  <c:v>35.310399999999987</c:v>
                </c:pt>
                <c:pt idx="5672">
                  <c:v>35.484700000000004</c:v>
                </c:pt>
                <c:pt idx="5673">
                  <c:v>35.656900000000007</c:v>
                </c:pt>
                <c:pt idx="5674">
                  <c:v>35.826799999999992</c:v>
                </c:pt>
                <c:pt idx="5675">
                  <c:v>35.99430000000001</c:v>
                </c:pt>
                <c:pt idx="5676">
                  <c:v>36.158899999999988</c:v>
                </c:pt>
                <c:pt idx="5677">
                  <c:v>36.320600000000013</c:v>
                </c:pt>
                <c:pt idx="5678">
                  <c:v>36.479100000000017</c:v>
                </c:pt>
                <c:pt idx="5679">
                  <c:v>36.634199999999993</c:v>
                </c:pt>
                <c:pt idx="5680">
                  <c:v>36.785900000000026</c:v>
                </c:pt>
                <c:pt idx="5681">
                  <c:v>36.934100000000001</c:v>
                </c:pt>
                <c:pt idx="5682">
                  <c:v>37.078699999999998</c:v>
                </c:pt>
                <c:pt idx="5683">
                  <c:v>37.219800000000021</c:v>
                </c:pt>
                <c:pt idx="5684">
                  <c:v>37.357400000000013</c:v>
                </c:pt>
                <c:pt idx="5685">
                  <c:v>37.491600000000005</c:v>
                </c:pt>
                <c:pt idx="5686">
                  <c:v>37.622600000000006</c:v>
                </c:pt>
                <c:pt idx="5687">
                  <c:v>37.750599999999991</c:v>
                </c:pt>
                <c:pt idx="5688">
                  <c:v>37.875700000000023</c:v>
                </c:pt>
                <c:pt idx="5689">
                  <c:v>37.9983</c:v>
                </c:pt>
                <c:pt idx="5690">
                  <c:v>38.118500000000012</c:v>
                </c:pt>
                <c:pt idx="5691">
                  <c:v>38.236700000000013</c:v>
                </c:pt>
                <c:pt idx="5692">
                  <c:v>38.353099999999984</c:v>
                </c:pt>
                <c:pt idx="5693">
                  <c:v>38.468000000000018</c:v>
                </c:pt>
                <c:pt idx="5694">
                  <c:v>38.581700000000012</c:v>
                </c:pt>
                <c:pt idx="5695">
                  <c:v>38.694400000000002</c:v>
                </c:pt>
                <c:pt idx="5696">
                  <c:v>38.8065</c:v>
                </c:pt>
                <c:pt idx="5697">
                  <c:v>38.918199999999985</c:v>
                </c:pt>
                <c:pt idx="5698">
                  <c:v>39.029800000000023</c:v>
                </c:pt>
                <c:pt idx="5699">
                  <c:v>39.141500000000008</c:v>
                </c:pt>
                <c:pt idx="5700">
                  <c:v>39.253600000000006</c:v>
                </c:pt>
                <c:pt idx="5701">
                  <c:v>39.366399999999999</c:v>
                </c:pt>
                <c:pt idx="5702">
                  <c:v>39.47999999999999</c:v>
                </c:pt>
                <c:pt idx="5703">
                  <c:v>39.594800000000021</c:v>
                </c:pt>
                <c:pt idx="5704">
                  <c:v>39.710900000000009</c:v>
                </c:pt>
                <c:pt idx="5705">
                  <c:v>39.828699999999998</c:v>
                </c:pt>
                <c:pt idx="5706">
                  <c:v>39.948200000000014</c:v>
                </c:pt>
                <c:pt idx="5707">
                  <c:v>40.069800000000015</c:v>
                </c:pt>
                <c:pt idx="5708">
                  <c:v>40.193600000000004</c:v>
                </c:pt>
                <c:pt idx="5709">
                  <c:v>40.319800000000015</c:v>
                </c:pt>
                <c:pt idx="5710">
                  <c:v>40.448399999999992</c:v>
                </c:pt>
                <c:pt idx="5711">
                  <c:v>40.579700000000003</c:v>
                </c:pt>
                <c:pt idx="5712">
                  <c:v>40.713700000000017</c:v>
                </c:pt>
                <c:pt idx="5713">
                  <c:v>40.850400000000008</c:v>
                </c:pt>
                <c:pt idx="5714">
                  <c:v>40.989900000000006</c:v>
                </c:pt>
                <c:pt idx="5715">
                  <c:v>41.132000000000005</c:v>
                </c:pt>
                <c:pt idx="5716">
                  <c:v>41.276699999999977</c:v>
                </c:pt>
                <c:pt idx="5717">
                  <c:v>41.424000000000007</c:v>
                </c:pt>
                <c:pt idx="5718">
                  <c:v>41.573599999999999</c:v>
                </c:pt>
                <c:pt idx="5719">
                  <c:v>41.725500000000011</c:v>
                </c:pt>
                <c:pt idx="5720">
                  <c:v>41.879400000000004</c:v>
                </c:pt>
                <c:pt idx="5721">
                  <c:v>42.0351</c:v>
                </c:pt>
                <c:pt idx="5722">
                  <c:v>42.192500000000024</c:v>
                </c:pt>
                <c:pt idx="5723">
                  <c:v>42.351200000000006</c:v>
                </c:pt>
                <c:pt idx="5724">
                  <c:v>42.511200000000031</c:v>
                </c:pt>
                <c:pt idx="5725">
                  <c:v>42.6721</c:v>
                </c:pt>
                <c:pt idx="5726">
                  <c:v>42.833699999999993</c:v>
                </c:pt>
                <c:pt idx="5727">
                  <c:v>42.995900000000006</c:v>
                </c:pt>
                <c:pt idx="5728">
                  <c:v>43.158299999999997</c:v>
                </c:pt>
                <c:pt idx="5729">
                  <c:v>43.320799999999991</c:v>
                </c:pt>
                <c:pt idx="5730">
                  <c:v>43.483100000000007</c:v>
                </c:pt>
                <c:pt idx="5731">
                  <c:v>43.64500000000001</c:v>
                </c:pt>
                <c:pt idx="5732">
                  <c:v>43.806300000000022</c:v>
                </c:pt>
                <c:pt idx="5733">
                  <c:v>43.966700000000003</c:v>
                </c:pt>
                <c:pt idx="5734">
                  <c:v>44.12609999999998</c:v>
                </c:pt>
                <c:pt idx="5735">
                  <c:v>44.284199999999998</c:v>
                </c:pt>
                <c:pt idx="5736">
                  <c:v>44.440699999999993</c:v>
                </c:pt>
                <c:pt idx="5737">
                  <c:v>44.595500000000015</c:v>
                </c:pt>
                <c:pt idx="5738">
                  <c:v>44.748400000000004</c:v>
                </c:pt>
                <c:pt idx="5739">
                  <c:v>44.899000000000001</c:v>
                </c:pt>
                <c:pt idx="5740">
                  <c:v>45.047300000000007</c:v>
                </c:pt>
                <c:pt idx="5741">
                  <c:v>45.193000000000012</c:v>
                </c:pt>
                <c:pt idx="5742">
                  <c:v>45.336099999999988</c:v>
                </c:pt>
                <c:pt idx="5743">
                  <c:v>45.476400000000012</c:v>
                </c:pt>
                <c:pt idx="5744">
                  <c:v>45.613900000000001</c:v>
                </c:pt>
                <c:pt idx="5745">
                  <c:v>45.748400000000004</c:v>
                </c:pt>
                <c:pt idx="5746">
                  <c:v>45.880099999999999</c:v>
                </c:pt>
                <c:pt idx="5747">
                  <c:v>46.008999999999986</c:v>
                </c:pt>
                <c:pt idx="5748">
                  <c:v>46.135199999999998</c:v>
                </c:pt>
                <c:pt idx="5749">
                  <c:v>46.258800000000008</c:v>
                </c:pt>
                <c:pt idx="5750">
                  <c:v>46.379900000000021</c:v>
                </c:pt>
                <c:pt idx="5751">
                  <c:v>46.49890000000002</c:v>
                </c:pt>
                <c:pt idx="5752">
                  <c:v>46.615700000000004</c:v>
                </c:pt>
                <c:pt idx="5753">
                  <c:v>46.730800000000016</c:v>
                </c:pt>
                <c:pt idx="5754">
                  <c:v>46.844300000000004</c:v>
                </c:pt>
                <c:pt idx="5755">
                  <c:v>46.956499999999977</c:v>
                </c:pt>
                <c:pt idx="5756">
                  <c:v>47.067599999999999</c:v>
                </c:pt>
                <c:pt idx="5757">
                  <c:v>47.177899999999994</c:v>
                </c:pt>
                <c:pt idx="5758">
                  <c:v>47.287600000000026</c:v>
                </c:pt>
                <c:pt idx="5759">
                  <c:v>47.396900000000016</c:v>
                </c:pt>
                <c:pt idx="5760">
                  <c:v>47.506200000000007</c:v>
                </c:pt>
                <c:pt idx="5761">
                  <c:v>47.615700000000004</c:v>
                </c:pt>
                <c:pt idx="5762">
                  <c:v>47.725599999999986</c:v>
                </c:pt>
                <c:pt idx="5763">
                  <c:v>47.836200000000019</c:v>
                </c:pt>
                <c:pt idx="5764">
                  <c:v>47.947699999999998</c:v>
                </c:pt>
                <c:pt idx="5765">
                  <c:v>48.06049999999999</c:v>
                </c:pt>
                <c:pt idx="5766">
                  <c:v>48.174800000000005</c:v>
                </c:pt>
                <c:pt idx="5767">
                  <c:v>48.290899999999993</c:v>
                </c:pt>
                <c:pt idx="5768">
                  <c:v>48.409099999999995</c:v>
                </c:pt>
                <c:pt idx="5769">
                  <c:v>48.529500000000013</c:v>
                </c:pt>
                <c:pt idx="5770">
                  <c:v>48.652600000000007</c:v>
                </c:pt>
                <c:pt idx="5771">
                  <c:v>48.778600000000012</c:v>
                </c:pt>
                <c:pt idx="5772">
                  <c:v>48.907600000000002</c:v>
                </c:pt>
                <c:pt idx="5773">
                  <c:v>49.039899999999989</c:v>
                </c:pt>
                <c:pt idx="5774">
                  <c:v>49.175700000000006</c:v>
                </c:pt>
                <c:pt idx="5775">
                  <c:v>49.315100000000001</c:v>
                </c:pt>
                <c:pt idx="5776">
                  <c:v>49.45810000000003</c:v>
                </c:pt>
                <c:pt idx="5777">
                  <c:v>49.604700000000008</c:v>
                </c:pt>
                <c:pt idx="5778">
                  <c:v>49.754999999999995</c:v>
                </c:pt>
                <c:pt idx="5779">
                  <c:v>49.908800000000014</c:v>
                </c:pt>
                <c:pt idx="5780">
                  <c:v>50.066100000000006</c:v>
                </c:pt>
                <c:pt idx="5781">
                  <c:v>50.226599999999991</c:v>
                </c:pt>
                <c:pt idx="5782">
                  <c:v>50.390200000000021</c:v>
                </c:pt>
                <c:pt idx="5783">
                  <c:v>50.556600000000003</c:v>
                </c:pt>
                <c:pt idx="5784">
                  <c:v>50.725600000000014</c:v>
                </c:pt>
                <c:pt idx="5785">
                  <c:v>50.896800000000013</c:v>
                </c:pt>
                <c:pt idx="5786">
                  <c:v>51.070099999999996</c:v>
                </c:pt>
                <c:pt idx="5787">
                  <c:v>51.245100000000008</c:v>
                </c:pt>
                <c:pt idx="5788">
                  <c:v>51.421600000000012</c:v>
                </c:pt>
                <c:pt idx="5789">
                  <c:v>51.599400000000031</c:v>
                </c:pt>
                <c:pt idx="5790">
                  <c:v>51.778099999999995</c:v>
                </c:pt>
                <c:pt idx="5791">
                  <c:v>51.957400000000007</c:v>
                </c:pt>
                <c:pt idx="5792">
                  <c:v>52.13730000000001</c:v>
                </c:pt>
                <c:pt idx="5793">
                  <c:v>52.317299999999989</c:v>
                </c:pt>
                <c:pt idx="5794">
                  <c:v>52.497199999999992</c:v>
                </c:pt>
                <c:pt idx="5795">
                  <c:v>52.676800000000014</c:v>
                </c:pt>
                <c:pt idx="5796">
                  <c:v>52.855799999999988</c:v>
                </c:pt>
                <c:pt idx="5797">
                  <c:v>53.03400000000002</c:v>
                </c:pt>
                <c:pt idx="5798">
                  <c:v>53.211000000000013</c:v>
                </c:pt>
                <c:pt idx="5799">
                  <c:v>53.38669999999999</c:v>
                </c:pt>
                <c:pt idx="5800">
                  <c:v>53.560700000000026</c:v>
                </c:pt>
                <c:pt idx="5801">
                  <c:v>53.732699999999994</c:v>
                </c:pt>
                <c:pt idx="5802">
                  <c:v>53.902600000000007</c:v>
                </c:pt>
                <c:pt idx="5803">
                  <c:v>54.070099999999996</c:v>
                </c:pt>
                <c:pt idx="5804">
                  <c:v>54.234999999999985</c:v>
                </c:pt>
                <c:pt idx="5805">
                  <c:v>54.39700000000002</c:v>
                </c:pt>
                <c:pt idx="5806">
                  <c:v>54.55619999999999</c:v>
                </c:pt>
                <c:pt idx="5807">
                  <c:v>54.712199999999996</c:v>
                </c:pt>
                <c:pt idx="5808">
                  <c:v>54.865200000000016</c:v>
                </c:pt>
                <c:pt idx="5809">
                  <c:v>55.01509999999999</c:v>
                </c:pt>
                <c:pt idx="5810">
                  <c:v>55.162000000000006</c:v>
                </c:pt>
                <c:pt idx="5811">
                  <c:v>55.305800000000005</c:v>
                </c:pt>
                <c:pt idx="5812">
                  <c:v>55.446899999999999</c:v>
                </c:pt>
                <c:pt idx="5813">
                  <c:v>55.585300000000018</c:v>
                </c:pt>
                <c:pt idx="5814">
                  <c:v>55.72120000000001</c:v>
                </c:pt>
                <c:pt idx="5815">
                  <c:v>55.855000000000018</c:v>
                </c:pt>
                <c:pt idx="5816">
                  <c:v>55.986700000000013</c:v>
                </c:pt>
                <c:pt idx="5817">
                  <c:v>56.116799999999984</c:v>
                </c:pt>
                <c:pt idx="5818">
                  <c:v>56.245400000000018</c:v>
                </c:pt>
                <c:pt idx="5819">
                  <c:v>56.372900000000016</c:v>
                </c:pt>
                <c:pt idx="5820">
                  <c:v>56.49939999999998</c:v>
                </c:pt>
                <c:pt idx="5821">
                  <c:v>56.62530000000001</c:v>
                </c:pt>
                <c:pt idx="5822">
                  <c:v>56.750799999999998</c:v>
                </c:pt>
                <c:pt idx="5823">
                  <c:v>56.876200000000011</c:v>
                </c:pt>
                <c:pt idx="5824">
                  <c:v>57.001800000000003</c:v>
                </c:pt>
                <c:pt idx="5825">
                  <c:v>57.127700000000004</c:v>
                </c:pt>
                <c:pt idx="5826">
                  <c:v>57.254300000000001</c:v>
                </c:pt>
                <c:pt idx="5827">
                  <c:v>57.381799999999998</c:v>
                </c:pt>
                <c:pt idx="5828">
                  <c:v>57.510500000000008</c:v>
                </c:pt>
                <c:pt idx="5829">
                  <c:v>57.640500000000003</c:v>
                </c:pt>
                <c:pt idx="5830">
                  <c:v>57.772199999999998</c:v>
                </c:pt>
                <c:pt idx="5831">
                  <c:v>57.905900000000003</c:v>
                </c:pt>
                <c:pt idx="5832">
                  <c:v>58.041600000000017</c:v>
                </c:pt>
                <c:pt idx="5833">
                  <c:v>58.179699999999997</c:v>
                </c:pt>
                <c:pt idx="5834">
                  <c:v>58.320300000000003</c:v>
                </c:pt>
                <c:pt idx="5835">
                  <c:v>58.463599999999985</c:v>
                </c:pt>
                <c:pt idx="5836">
                  <c:v>58.609700000000004</c:v>
                </c:pt>
                <c:pt idx="5837">
                  <c:v>58.758800000000008</c:v>
                </c:pt>
                <c:pt idx="5838">
                  <c:v>58.910899999999998</c:v>
                </c:pt>
                <c:pt idx="5839">
                  <c:v>59.066100000000006</c:v>
                </c:pt>
                <c:pt idx="5840">
                  <c:v>59.224199999999996</c:v>
                </c:pt>
                <c:pt idx="5841">
                  <c:v>59.385400000000033</c:v>
                </c:pt>
                <c:pt idx="5842">
                  <c:v>59.54940000000002</c:v>
                </c:pt>
                <c:pt idx="5843">
                  <c:v>59.716099999999983</c:v>
                </c:pt>
                <c:pt idx="5844">
                  <c:v>59.885400000000004</c:v>
                </c:pt>
                <c:pt idx="5845">
                  <c:v>60.057000000000016</c:v>
                </c:pt>
                <c:pt idx="5846">
                  <c:v>60.230799999999988</c:v>
                </c:pt>
                <c:pt idx="5847">
                  <c:v>60.406500000000023</c:v>
                </c:pt>
                <c:pt idx="5848">
                  <c:v>60.583799999999997</c:v>
                </c:pt>
                <c:pt idx="5849">
                  <c:v>60.762500000000017</c:v>
                </c:pt>
                <c:pt idx="5850">
                  <c:v>60.942200000000014</c:v>
                </c:pt>
                <c:pt idx="5851">
                  <c:v>61.122799999999984</c:v>
                </c:pt>
                <c:pt idx="5852">
                  <c:v>61.303899999999999</c:v>
                </c:pt>
                <c:pt idx="5853">
                  <c:v>61.485299999999995</c:v>
                </c:pt>
                <c:pt idx="5854">
                  <c:v>61.666599999999988</c:v>
                </c:pt>
                <c:pt idx="5855">
                  <c:v>61.847700000000003</c:v>
                </c:pt>
                <c:pt idx="5856">
                  <c:v>62.028300000000002</c:v>
                </c:pt>
                <c:pt idx="5857">
                  <c:v>62.208000000000027</c:v>
                </c:pt>
                <c:pt idx="5858">
                  <c:v>62.38669999999999</c:v>
                </c:pt>
                <c:pt idx="5859">
                  <c:v>62.563999999999993</c:v>
                </c:pt>
                <c:pt idx="5860">
                  <c:v>62.739800000000002</c:v>
                </c:pt>
                <c:pt idx="5861">
                  <c:v>62.913700000000006</c:v>
                </c:pt>
                <c:pt idx="5862">
                  <c:v>63.085500000000025</c:v>
                </c:pt>
                <c:pt idx="5863">
                  <c:v>63.254899999999992</c:v>
                </c:pt>
                <c:pt idx="5864">
                  <c:v>63.42179999999999</c:v>
                </c:pt>
                <c:pt idx="5865">
                  <c:v>63.585900000000009</c:v>
                </c:pt>
                <c:pt idx="5866">
                  <c:v>63.746900000000011</c:v>
                </c:pt>
                <c:pt idx="5867">
                  <c:v>63.904899999999998</c:v>
                </c:pt>
                <c:pt idx="5868">
                  <c:v>64.059500000000014</c:v>
                </c:pt>
                <c:pt idx="5869">
                  <c:v>64.210700000000003</c:v>
                </c:pt>
                <c:pt idx="5870">
                  <c:v>64.358500000000021</c:v>
                </c:pt>
                <c:pt idx="5871">
                  <c:v>64.502800000000008</c:v>
                </c:pt>
                <c:pt idx="5872">
                  <c:v>64.643699999999995</c:v>
                </c:pt>
                <c:pt idx="5873">
                  <c:v>64.781300000000016</c:v>
                </c:pt>
                <c:pt idx="5874">
                  <c:v>64.915699999999987</c:v>
                </c:pt>
                <c:pt idx="5875">
                  <c:v>65.046900000000022</c:v>
                </c:pt>
                <c:pt idx="5876">
                  <c:v>65.175299999999993</c:v>
                </c:pt>
                <c:pt idx="5877">
                  <c:v>65.300899999999984</c:v>
                </c:pt>
                <c:pt idx="5878">
                  <c:v>65.424200000000013</c:v>
                </c:pt>
                <c:pt idx="5879">
                  <c:v>65.545199999999994</c:v>
                </c:pt>
                <c:pt idx="5880">
                  <c:v>65.664199999999994</c:v>
                </c:pt>
                <c:pt idx="5881">
                  <c:v>65.781500000000023</c:v>
                </c:pt>
                <c:pt idx="5882">
                  <c:v>65.897300000000001</c:v>
                </c:pt>
                <c:pt idx="5883">
                  <c:v>66.012000000000029</c:v>
                </c:pt>
                <c:pt idx="5884">
                  <c:v>66.125699999999995</c:v>
                </c:pt>
                <c:pt idx="5885">
                  <c:v>66.238699999999994</c:v>
                </c:pt>
                <c:pt idx="5886">
                  <c:v>66.351200000000006</c:v>
                </c:pt>
                <c:pt idx="5887">
                  <c:v>66.46350000000001</c:v>
                </c:pt>
                <c:pt idx="5888">
                  <c:v>66.575900000000019</c:v>
                </c:pt>
                <c:pt idx="5889">
                  <c:v>66.688600000000008</c:v>
                </c:pt>
                <c:pt idx="5890">
                  <c:v>66.801899999999989</c:v>
                </c:pt>
                <c:pt idx="5891">
                  <c:v>66.915900000000022</c:v>
                </c:pt>
                <c:pt idx="5892">
                  <c:v>67.031100000000009</c:v>
                </c:pt>
                <c:pt idx="5893">
                  <c:v>67.14749999999998</c:v>
                </c:pt>
                <c:pt idx="5894">
                  <c:v>67.265500000000003</c:v>
                </c:pt>
                <c:pt idx="5895">
                  <c:v>67.385300000000001</c:v>
                </c:pt>
                <c:pt idx="5896">
                  <c:v>67.507200000000012</c:v>
                </c:pt>
                <c:pt idx="5897">
                  <c:v>67.631400000000014</c:v>
                </c:pt>
                <c:pt idx="5898">
                  <c:v>67.758099999999985</c:v>
                </c:pt>
                <c:pt idx="5899">
                  <c:v>67.887400000000014</c:v>
                </c:pt>
                <c:pt idx="5900">
                  <c:v>68.019499999999994</c:v>
                </c:pt>
                <c:pt idx="5901">
                  <c:v>68.154500000000013</c:v>
                </c:pt>
                <c:pt idx="5902">
                  <c:v>68.292400000000015</c:v>
                </c:pt>
                <c:pt idx="5903">
                  <c:v>68.433300000000003</c:v>
                </c:pt>
                <c:pt idx="5904">
                  <c:v>68.577000000000027</c:v>
                </c:pt>
                <c:pt idx="5905">
                  <c:v>68.723700000000008</c:v>
                </c:pt>
                <c:pt idx="5906">
                  <c:v>68.873099999999994</c:v>
                </c:pt>
                <c:pt idx="5907">
                  <c:v>69.025100000000009</c:v>
                </c:pt>
                <c:pt idx="5908">
                  <c:v>69.17949999999999</c:v>
                </c:pt>
                <c:pt idx="5909">
                  <c:v>69.336200000000019</c:v>
                </c:pt>
                <c:pt idx="5910">
                  <c:v>69.494900000000001</c:v>
                </c:pt>
                <c:pt idx="5911">
                  <c:v>69.655499999999989</c:v>
                </c:pt>
                <c:pt idx="5912">
                  <c:v>69.817599999999999</c:v>
                </c:pt>
                <c:pt idx="5913">
                  <c:v>69.981099999999998</c:v>
                </c:pt>
                <c:pt idx="5914">
                  <c:v>70.145800000000008</c:v>
                </c:pt>
                <c:pt idx="5915">
                  <c:v>70.311300000000017</c:v>
                </c:pt>
                <c:pt idx="5916">
                  <c:v>70.477499999999992</c:v>
                </c:pt>
                <c:pt idx="5917">
                  <c:v>70.644200000000012</c:v>
                </c:pt>
                <c:pt idx="5918">
                  <c:v>70.811000000000007</c:v>
                </c:pt>
                <c:pt idx="5919">
                  <c:v>70.977800000000002</c:v>
                </c:pt>
                <c:pt idx="5920">
                  <c:v>71.144400000000019</c:v>
                </c:pt>
                <c:pt idx="5921">
                  <c:v>71.31049999999999</c:v>
                </c:pt>
                <c:pt idx="5922">
                  <c:v>71.475800000000021</c:v>
                </c:pt>
                <c:pt idx="5923">
                  <c:v>71.640199999999993</c:v>
                </c:pt>
                <c:pt idx="5924">
                  <c:v>71.803300000000007</c:v>
                </c:pt>
                <c:pt idx="5925">
                  <c:v>71.965000000000003</c:v>
                </c:pt>
                <c:pt idx="5926">
                  <c:v>72.125</c:v>
                </c:pt>
                <c:pt idx="5927">
                  <c:v>72.283100000000019</c:v>
                </c:pt>
                <c:pt idx="5928">
                  <c:v>72.439099999999996</c:v>
                </c:pt>
                <c:pt idx="5929">
                  <c:v>72.592700000000008</c:v>
                </c:pt>
                <c:pt idx="5930">
                  <c:v>72.744</c:v>
                </c:pt>
                <c:pt idx="5931">
                  <c:v>72.892600000000016</c:v>
                </c:pt>
                <c:pt idx="5932">
                  <c:v>73.038499999999999</c:v>
                </c:pt>
                <c:pt idx="5933">
                  <c:v>73.181700000000006</c:v>
                </c:pt>
                <c:pt idx="5934">
                  <c:v>73.322100000000006</c:v>
                </c:pt>
                <c:pt idx="5935">
                  <c:v>73.45980000000003</c:v>
                </c:pt>
                <c:pt idx="5936">
                  <c:v>73.594899999999996</c:v>
                </c:pt>
                <c:pt idx="5937">
                  <c:v>73.727399999999989</c:v>
                </c:pt>
                <c:pt idx="5938">
                  <c:v>73.857500000000016</c:v>
                </c:pt>
                <c:pt idx="5939">
                  <c:v>73.985399999999998</c:v>
                </c:pt>
                <c:pt idx="5940">
                  <c:v>74.111300000000028</c:v>
                </c:pt>
                <c:pt idx="5941">
                  <c:v>74.235299999999995</c:v>
                </c:pt>
                <c:pt idx="5942">
                  <c:v>74.357700000000023</c:v>
                </c:pt>
                <c:pt idx="5943">
                  <c:v>74.478800000000007</c:v>
                </c:pt>
                <c:pt idx="5944">
                  <c:v>74.598800000000011</c:v>
                </c:pt>
                <c:pt idx="5945">
                  <c:v>74.717799999999983</c:v>
                </c:pt>
                <c:pt idx="5946">
                  <c:v>74.836200000000019</c:v>
                </c:pt>
                <c:pt idx="5947">
                  <c:v>74.954200000000014</c:v>
                </c:pt>
                <c:pt idx="5948">
                  <c:v>75.072100000000006</c:v>
                </c:pt>
                <c:pt idx="5949">
                  <c:v>75.190000000000026</c:v>
                </c:pt>
                <c:pt idx="5950">
                  <c:v>75.308099999999996</c:v>
                </c:pt>
                <c:pt idx="5951">
                  <c:v>75.426800000000014</c:v>
                </c:pt>
                <c:pt idx="5952">
                  <c:v>75.546299999999974</c:v>
                </c:pt>
                <c:pt idx="5953">
                  <c:v>75.666799999999995</c:v>
                </c:pt>
                <c:pt idx="5954">
                  <c:v>75.788500000000028</c:v>
                </c:pt>
                <c:pt idx="5955">
                  <c:v>75.911700000000025</c:v>
                </c:pt>
                <c:pt idx="5956">
                  <c:v>76.036600000000021</c:v>
                </c:pt>
                <c:pt idx="5957">
                  <c:v>76.163600000000031</c:v>
                </c:pt>
                <c:pt idx="5958">
                  <c:v>76.292699999999968</c:v>
                </c:pt>
                <c:pt idx="5959">
                  <c:v>76.424299999999988</c:v>
                </c:pt>
                <c:pt idx="5960">
                  <c:v>76.558599999999984</c:v>
                </c:pt>
                <c:pt idx="5961">
                  <c:v>76.695699999999988</c:v>
                </c:pt>
                <c:pt idx="5962">
                  <c:v>76.835800000000006</c:v>
                </c:pt>
                <c:pt idx="5963">
                  <c:v>76.979100000000017</c:v>
                </c:pt>
                <c:pt idx="5964">
                  <c:v>77.125500000000017</c:v>
                </c:pt>
                <c:pt idx="5965">
                  <c:v>77.275099999999981</c:v>
                </c:pt>
                <c:pt idx="5966">
                  <c:v>77.427999999999997</c:v>
                </c:pt>
                <c:pt idx="5967">
                  <c:v>77.584100000000035</c:v>
                </c:pt>
                <c:pt idx="5968">
                  <c:v>77.743200000000002</c:v>
                </c:pt>
                <c:pt idx="5969">
                  <c:v>77.905200000000008</c:v>
                </c:pt>
                <c:pt idx="5970">
                  <c:v>78.070099999999996</c:v>
                </c:pt>
                <c:pt idx="5971">
                  <c:v>78.237499999999983</c:v>
                </c:pt>
                <c:pt idx="5972">
                  <c:v>78.407199999999989</c:v>
                </c:pt>
                <c:pt idx="5973">
                  <c:v>78.579099999999983</c:v>
                </c:pt>
                <c:pt idx="5974">
                  <c:v>78.752800000000008</c:v>
                </c:pt>
                <c:pt idx="5975">
                  <c:v>78.928200000000032</c:v>
                </c:pt>
                <c:pt idx="5976">
                  <c:v>79.104900000000015</c:v>
                </c:pt>
                <c:pt idx="5977">
                  <c:v>79.282800000000009</c:v>
                </c:pt>
                <c:pt idx="5978">
                  <c:v>79.461500000000001</c:v>
                </c:pt>
                <c:pt idx="5979">
                  <c:v>79.640800000000013</c:v>
                </c:pt>
                <c:pt idx="5980">
                  <c:v>79.82050000000001</c:v>
                </c:pt>
                <c:pt idx="5981">
                  <c:v>80.00030000000001</c:v>
                </c:pt>
                <c:pt idx="5982">
                  <c:v>80.180000000000007</c:v>
                </c:pt>
                <c:pt idx="5983">
                  <c:v>80.359399999999994</c:v>
                </c:pt>
                <c:pt idx="5984">
                  <c:v>80.538200000000018</c:v>
                </c:pt>
                <c:pt idx="5985">
                  <c:v>80.716100000000012</c:v>
                </c:pt>
                <c:pt idx="5986">
                  <c:v>80.893000000000001</c:v>
                </c:pt>
                <c:pt idx="5987">
                  <c:v>81.068600000000004</c:v>
                </c:pt>
                <c:pt idx="5988">
                  <c:v>81.242599999999982</c:v>
                </c:pt>
                <c:pt idx="5989">
                  <c:v>81.414899999999989</c:v>
                </c:pt>
                <c:pt idx="5990">
                  <c:v>81.585200000000015</c:v>
                </c:pt>
                <c:pt idx="5991">
                  <c:v>81.753299999999996</c:v>
                </c:pt>
                <c:pt idx="5992">
                  <c:v>81.919099999999986</c:v>
                </c:pt>
                <c:pt idx="5993">
                  <c:v>82.082400000000007</c:v>
                </c:pt>
                <c:pt idx="5994">
                  <c:v>82.242999999999995</c:v>
                </c:pt>
                <c:pt idx="5995">
                  <c:v>82.401000000000039</c:v>
                </c:pt>
                <c:pt idx="5996">
                  <c:v>82.556299999999993</c:v>
                </c:pt>
                <c:pt idx="5997">
                  <c:v>82.708799999999968</c:v>
                </c:pt>
                <c:pt idx="5998">
                  <c:v>82.858600000000024</c:v>
                </c:pt>
                <c:pt idx="5999">
                  <c:v>83.005800000000022</c:v>
                </c:pt>
                <c:pt idx="6000">
                  <c:v>83.150499999999994</c:v>
                </c:pt>
                <c:pt idx="6001">
                  <c:v>83.292800000000028</c:v>
                </c:pt>
                <c:pt idx="6002">
                  <c:v>83.432899999999989</c:v>
                </c:pt>
                <c:pt idx="6003">
                  <c:v>83.571100000000001</c:v>
                </c:pt>
                <c:pt idx="6004">
                  <c:v>83.707499999999982</c:v>
                </c:pt>
                <c:pt idx="6005">
                  <c:v>83.842399999999998</c:v>
                </c:pt>
                <c:pt idx="6006">
                  <c:v>83.976000000000028</c:v>
                </c:pt>
                <c:pt idx="6007">
                  <c:v>84.108599999999996</c:v>
                </c:pt>
                <c:pt idx="6008">
                  <c:v>84.240400000000022</c:v>
                </c:pt>
                <c:pt idx="6009">
                  <c:v>84.371699999999976</c:v>
                </c:pt>
                <c:pt idx="6010">
                  <c:v>84.502900000000011</c:v>
                </c:pt>
                <c:pt idx="6011">
                  <c:v>84.633999999999986</c:v>
                </c:pt>
                <c:pt idx="6012">
                  <c:v>84.765599999999978</c:v>
                </c:pt>
                <c:pt idx="6013">
                  <c:v>84.897700000000043</c:v>
                </c:pt>
                <c:pt idx="6014">
                  <c:v>85.030799999999999</c:v>
                </c:pt>
                <c:pt idx="6015">
                  <c:v>85.16500000000002</c:v>
                </c:pt>
                <c:pt idx="6016">
                  <c:v>85.300700000000035</c:v>
                </c:pt>
                <c:pt idx="6017">
                  <c:v>85.438299999999998</c:v>
                </c:pt>
                <c:pt idx="6018">
                  <c:v>85.577899999999971</c:v>
                </c:pt>
                <c:pt idx="6019">
                  <c:v>85.719800000000021</c:v>
                </c:pt>
                <c:pt idx="6020">
                  <c:v>85.864500000000021</c:v>
                </c:pt>
                <c:pt idx="6021">
                  <c:v>86.012000000000029</c:v>
                </c:pt>
                <c:pt idx="6022">
                  <c:v>86.162800000000033</c:v>
                </c:pt>
                <c:pt idx="6023">
                  <c:v>86.316999999999979</c:v>
                </c:pt>
                <c:pt idx="6024">
                  <c:v>86.474800000000016</c:v>
                </c:pt>
                <c:pt idx="6025">
                  <c:v>86.636500000000012</c:v>
                </c:pt>
                <c:pt idx="6026">
                  <c:v>86.802100000000024</c:v>
                </c:pt>
                <c:pt idx="6027">
                  <c:v>86.971700000000027</c:v>
                </c:pt>
                <c:pt idx="6028">
                  <c:v>87.145400000000024</c:v>
                </c:pt>
                <c:pt idx="6029">
                  <c:v>87.323199999999986</c:v>
                </c:pt>
                <c:pt idx="6030">
                  <c:v>87.504900000000021</c:v>
                </c:pt>
                <c:pt idx="6031">
                  <c:v>87.690600000000018</c:v>
                </c:pt>
                <c:pt idx="6032">
                  <c:v>87.879899999999992</c:v>
                </c:pt>
                <c:pt idx="6033">
                  <c:v>88.072899999999976</c:v>
                </c:pt>
                <c:pt idx="6034">
                  <c:v>88.269100000000037</c:v>
                </c:pt>
                <c:pt idx="6035">
                  <c:v>88.468500000000006</c:v>
                </c:pt>
                <c:pt idx="6036">
                  <c:v>88.670700000000011</c:v>
                </c:pt>
                <c:pt idx="6037">
                  <c:v>88.875399999999985</c:v>
                </c:pt>
                <c:pt idx="6038">
                  <c:v>89.082399999999978</c:v>
                </c:pt>
                <c:pt idx="6039">
                  <c:v>89.29140000000001</c:v>
                </c:pt>
                <c:pt idx="6040">
                  <c:v>89.502200000000016</c:v>
                </c:pt>
                <c:pt idx="6041">
                  <c:v>89.71429999999998</c:v>
                </c:pt>
                <c:pt idx="6042">
                  <c:v>89.927600000000012</c:v>
                </c:pt>
                <c:pt idx="6043">
                  <c:v>90.141699999999986</c:v>
                </c:pt>
                <c:pt idx="6044">
                  <c:v>90.356500000000011</c:v>
                </c:pt>
                <c:pt idx="6045">
                  <c:v>90.571399999999983</c:v>
                </c:pt>
                <c:pt idx="6046">
                  <c:v>90.786400000000015</c:v>
                </c:pt>
                <c:pt idx="6047">
                  <c:v>91.001100000000037</c:v>
                </c:pt>
                <c:pt idx="6048">
                  <c:v>91.215099999999978</c:v>
                </c:pt>
                <c:pt idx="6049">
                  <c:v>91.428300000000007</c:v>
                </c:pt>
                <c:pt idx="6050">
                  <c:v>91.640199999999993</c:v>
                </c:pt>
                <c:pt idx="6051">
                  <c:v>91.850599999999986</c:v>
                </c:pt>
                <c:pt idx="6052">
                  <c:v>92.059200000000004</c:v>
                </c:pt>
                <c:pt idx="6053">
                  <c:v>92.265799999999984</c:v>
                </c:pt>
                <c:pt idx="6054">
                  <c:v>92.469900000000024</c:v>
                </c:pt>
                <c:pt idx="6055">
                  <c:v>92.671500000000037</c:v>
                </c:pt>
                <c:pt idx="6056">
                  <c:v>92.870400000000018</c:v>
                </c:pt>
                <c:pt idx="6057">
                  <c:v>93.066300000000012</c:v>
                </c:pt>
                <c:pt idx="6058">
                  <c:v>93.259100000000018</c:v>
                </c:pt>
                <c:pt idx="6059">
                  <c:v>93.448900000000009</c:v>
                </c:pt>
                <c:pt idx="6060">
                  <c:v>93.635600000000011</c:v>
                </c:pt>
                <c:pt idx="6061">
                  <c:v>93.819200000000023</c:v>
                </c:pt>
                <c:pt idx="6062">
                  <c:v>93.999799999999993</c:v>
                </c:pt>
                <c:pt idx="6063">
                  <c:v>94.177500000000038</c:v>
                </c:pt>
                <c:pt idx="6064">
                  <c:v>94.352400000000017</c:v>
                </c:pt>
                <c:pt idx="6065">
                  <c:v>94.524800000000027</c:v>
                </c:pt>
                <c:pt idx="6066">
                  <c:v>94.694900000000018</c:v>
                </c:pt>
                <c:pt idx="6067">
                  <c:v>94.862900000000025</c:v>
                </c:pt>
                <c:pt idx="6068">
                  <c:v>95.028899999999993</c:v>
                </c:pt>
                <c:pt idx="6069">
                  <c:v>95.193299999999994</c:v>
                </c:pt>
                <c:pt idx="6070">
                  <c:v>95.356199999999973</c:v>
                </c:pt>
                <c:pt idx="6071">
                  <c:v>95.517899999999997</c:v>
                </c:pt>
                <c:pt idx="6072">
                  <c:v>95.678699999999992</c:v>
                </c:pt>
                <c:pt idx="6073">
                  <c:v>95.838600000000014</c:v>
                </c:pt>
                <c:pt idx="6074">
                  <c:v>95.998000000000019</c:v>
                </c:pt>
                <c:pt idx="6075">
                  <c:v>96.157099999999986</c:v>
                </c:pt>
                <c:pt idx="6076">
                  <c:v>96.316100000000006</c:v>
                </c:pt>
                <c:pt idx="6077">
                  <c:v>96.475199999999973</c:v>
                </c:pt>
                <c:pt idx="6078">
                  <c:v>96.634600000000006</c:v>
                </c:pt>
                <c:pt idx="6079">
                  <c:v>96.794499999999999</c:v>
                </c:pt>
                <c:pt idx="6080">
                  <c:v>96.955200000000019</c:v>
                </c:pt>
                <c:pt idx="6081">
                  <c:v>97.116800000000012</c:v>
                </c:pt>
                <c:pt idx="6082">
                  <c:v>97.279600000000016</c:v>
                </c:pt>
                <c:pt idx="6083">
                  <c:v>97.44380000000001</c:v>
                </c:pt>
                <c:pt idx="6084">
                  <c:v>97.609600000000029</c:v>
                </c:pt>
                <c:pt idx="6085">
                  <c:v>97.777200000000022</c:v>
                </c:pt>
                <c:pt idx="6086">
                  <c:v>97.946799999999996</c:v>
                </c:pt>
                <c:pt idx="6087">
                  <c:v>98.118400000000008</c:v>
                </c:pt>
                <c:pt idx="6088">
                  <c:v>98.292300000000012</c:v>
                </c:pt>
                <c:pt idx="6089">
                  <c:v>98.468400000000003</c:v>
                </c:pt>
                <c:pt idx="6090">
                  <c:v>98.646800000000013</c:v>
                </c:pt>
                <c:pt idx="6091">
                  <c:v>98.827500000000043</c:v>
                </c:pt>
                <c:pt idx="6092">
                  <c:v>99.010400000000004</c:v>
                </c:pt>
                <c:pt idx="6093">
                  <c:v>99.195400000000006</c:v>
                </c:pt>
                <c:pt idx="6094">
                  <c:v>99.382300000000015</c:v>
                </c:pt>
                <c:pt idx="6095">
                  <c:v>99.570900000000023</c:v>
                </c:pt>
                <c:pt idx="6096">
                  <c:v>99.760999999999996</c:v>
                </c:pt>
                <c:pt idx="6097">
                  <c:v>99.952300000000037</c:v>
                </c:pt>
                <c:pt idx="6098">
                  <c:v>100.14440000000002</c:v>
                </c:pt>
                <c:pt idx="6099">
                  <c:v>100.33720000000002</c:v>
                </c:pt>
                <c:pt idx="6100">
                  <c:v>100.53020000000001</c:v>
                </c:pt>
                <c:pt idx="6101">
                  <c:v>100.72310000000002</c:v>
                </c:pt>
                <c:pt idx="6102">
                  <c:v>100.91550000000001</c:v>
                </c:pt>
                <c:pt idx="6103">
                  <c:v>101.10730000000001</c:v>
                </c:pt>
                <c:pt idx="6104">
                  <c:v>101.29800000000003</c:v>
                </c:pt>
                <c:pt idx="6105">
                  <c:v>101.48730000000003</c:v>
                </c:pt>
                <c:pt idx="6106">
                  <c:v>101.67490000000001</c:v>
                </c:pt>
                <c:pt idx="6107">
                  <c:v>101.86040000000003</c:v>
                </c:pt>
                <c:pt idx="6108">
                  <c:v>102.04360000000003</c:v>
                </c:pt>
                <c:pt idx="6109">
                  <c:v>102.2242</c:v>
                </c:pt>
                <c:pt idx="6110">
                  <c:v>102.40180000000001</c:v>
                </c:pt>
                <c:pt idx="6111">
                  <c:v>102.57610000000003</c:v>
                </c:pt>
                <c:pt idx="6112">
                  <c:v>102.74680000000001</c:v>
                </c:pt>
                <c:pt idx="6113">
                  <c:v>102.9135</c:v>
                </c:pt>
                <c:pt idx="6114">
                  <c:v>103.07600000000002</c:v>
                </c:pt>
                <c:pt idx="6115">
                  <c:v>103.23400000000001</c:v>
                </c:pt>
                <c:pt idx="6116">
                  <c:v>103.3871</c:v>
                </c:pt>
                <c:pt idx="6117">
                  <c:v>103.53509999999997</c:v>
                </c:pt>
                <c:pt idx="6118">
                  <c:v>103.67779999999999</c:v>
                </c:pt>
                <c:pt idx="6119">
                  <c:v>103.815</c:v>
                </c:pt>
                <c:pt idx="6120">
                  <c:v>103.94640000000001</c:v>
                </c:pt>
                <c:pt idx="6121">
                  <c:v>104.07210000000001</c:v>
                </c:pt>
                <c:pt idx="6122">
                  <c:v>104.19179999999997</c:v>
                </c:pt>
                <c:pt idx="6123">
                  <c:v>104.30560000000003</c:v>
                </c:pt>
                <c:pt idx="6124">
                  <c:v>104.41359999999997</c:v>
                </c:pt>
                <c:pt idx="6125">
                  <c:v>104.51570000000001</c:v>
                </c:pt>
                <c:pt idx="6126">
                  <c:v>104.6122</c:v>
                </c:pt>
                <c:pt idx="6127">
                  <c:v>104.70320000000001</c:v>
                </c:pt>
                <c:pt idx="6128">
                  <c:v>104.78890000000001</c:v>
                </c:pt>
                <c:pt idx="6129">
                  <c:v>104.86950000000002</c:v>
                </c:pt>
                <c:pt idx="6130">
                  <c:v>104.9452</c:v>
                </c:pt>
                <c:pt idx="6131">
                  <c:v>105.01630000000003</c:v>
                </c:pt>
                <c:pt idx="6132">
                  <c:v>105.08290000000002</c:v>
                </c:pt>
                <c:pt idx="6133">
                  <c:v>105.1454</c:v>
                </c:pt>
                <c:pt idx="6134">
                  <c:v>105.20389999999998</c:v>
                </c:pt>
                <c:pt idx="6135">
                  <c:v>105.2586</c:v>
                </c:pt>
                <c:pt idx="6136">
                  <c:v>105.30969999999999</c:v>
                </c:pt>
                <c:pt idx="6137">
                  <c:v>105.35740000000001</c:v>
                </c:pt>
                <c:pt idx="6138">
                  <c:v>105.40170000000001</c:v>
                </c:pt>
                <c:pt idx="6139">
                  <c:v>105.44299999999998</c:v>
                </c:pt>
                <c:pt idx="6140">
                  <c:v>105.48129999999998</c:v>
                </c:pt>
                <c:pt idx="6141">
                  <c:v>105.51689999999999</c:v>
                </c:pt>
                <c:pt idx="6142">
                  <c:v>105.55010000000001</c:v>
                </c:pt>
                <c:pt idx="6143">
                  <c:v>105.5812</c:v>
                </c:pt>
                <c:pt idx="6144">
                  <c:v>105.61079999999998</c:v>
                </c:pt>
                <c:pt idx="6145">
                  <c:v>105.63929999999999</c:v>
                </c:pt>
                <c:pt idx="6146">
                  <c:v>105.6677</c:v>
                </c:pt>
                <c:pt idx="6147">
                  <c:v>105.6969</c:v>
                </c:pt>
                <c:pt idx="6148">
                  <c:v>105.72810000000001</c:v>
                </c:pt>
                <c:pt idx="6149">
                  <c:v>105.76260000000002</c:v>
                </c:pt>
                <c:pt idx="6150">
                  <c:v>105.80220000000003</c:v>
                </c:pt>
                <c:pt idx="6151">
                  <c:v>105.84850000000003</c:v>
                </c:pt>
                <c:pt idx="6152">
                  <c:v>105.90349999999998</c:v>
                </c:pt>
                <c:pt idx="6153">
                  <c:v>105.9693</c:v>
                </c:pt>
                <c:pt idx="6154">
                  <c:v>106.04790000000003</c:v>
                </c:pt>
                <c:pt idx="6155">
                  <c:v>106.14159999999998</c:v>
                </c:pt>
                <c:pt idx="6156">
                  <c:v>106.2525</c:v>
                </c:pt>
                <c:pt idx="6157">
                  <c:v>106.3826</c:v>
                </c:pt>
                <c:pt idx="6158">
                  <c:v>106.53389999999999</c:v>
                </c:pt>
                <c:pt idx="6159">
                  <c:v>106.70820000000003</c:v>
                </c:pt>
                <c:pt idx="6160">
                  <c:v>106.90699999999998</c:v>
                </c:pt>
                <c:pt idx="6161">
                  <c:v>107.1318</c:v>
                </c:pt>
                <c:pt idx="6162">
                  <c:v>107.38360000000003</c:v>
                </c:pt>
                <c:pt idx="6163">
                  <c:v>107.66350000000003</c:v>
                </c:pt>
                <c:pt idx="6164">
                  <c:v>107.97190000000001</c:v>
                </c:pt>
                <c:pt idx="6165">
                  <c:v>108.30930000000001</c:v>
                </c:pt>
                <c:pt idx="6166">
                  <c:v>108.67579999999998</c:v>
                </c:pt>
                <c:pt idx="6167">
                  <c:v>109.07149999999999</c:v>
                </c:pt>
                <c:pt idx="6168">
                  <c:v>109.49589999999998</c:v>
                </c:pt>
                <c:pt idx="6169">
                  <c:v>109.9487</c:v>
                </c:pt>
                <c:pt idx="6170">
                  <c:v>110.42910000000001</c:v>
                </c:pt>
                <c:pt idx="6171">
                  <c:v>110.93630000000002</c:v>
                </c:pt>
                <c:pt idx="6172">
                  <c:v>111.46920000000003</c:v>
                </c:pt>
                <c:pt idx="6173">
                  <c:v>112.02650000000003</c:v>
                </c:pt>
                <c:pt idx="6174">
                  <c:v>112.60670000000002</c:v>
                </c:pt>
                <c:pt idx="6175">
                  <c:v>113.20800000000003</c:v>
                </c:pt>
                <c:pt idx="6176">
                  <c:v>113.82859999999999</c:v>
                </c:pt>
                <c:pt idx="6177">
                  <c:v>114.46610000000001</c:v>
                </c:pt>
                <c:pt idx="6178">
                  <c:v>115.11820000000003</c:v>
                </c:pt>
                <c:pt idx="6179">
                  <c:v>115.78220000000002</c:v>
                </c:pt>
                <c:pt idx="6180">
                  <c:v>116.45500000000004</c:v>
                </c:pt>
                <c:pt idx="6181">
                  <c:v>117.13380000000001</c:v>
                </c:pt>
                <c:pt idx="6182">
                  <c:v>117.81509999999997</c:v>
                </c:pt>
                <c:pt idx="6183">
                  <c:v>118.4956</c:v>
                </c:pt>
                <c:pt idx="6184">
                  <c:v>119.17179999999999</c:v>
                </c:pt>
                <c:pt idx="6185">
                  <c:v>119.84030000000001</c:v>
                </c:pt>
                <c:pt idx="6186">
                  <c:v>120.49740000000003</c:v>
                </c:pt>
                <c:pt idx="6187">
                  <c:v>121.13990000000001</c:v>
                </c:pt>
                <c:pt idx="6188">
                  <c:v>121.76450000000003</c:v>
                </c:pt>
                <c:pt idx="6189">
                  <c:v>122.36800000000002</c:v>
                </c:pt>
                <c:pt idx="6190">
                  <c:v>122.94749999999999</c:v>
                </c:pt>
                <c:pt idx="6191">
                  <c:v>123.50040000000001</c:v>
                </c:pt>
                <c:pt idx="6192">
                  <c:v>124.02420000000001</c:v>
                </c:pt>
                <c:pt idx="6193">
                  <c:v>124.51680000000002</c:v>
                </c:pt>
                <c:pt idx="6194">
                  <c:v>124.97650000000002</c:v>
                </c:pt>
                <c:pt idx="6195">
                  <c:v>125.4016</c:v>
                </c:pt>
                <c:pt idx="6196">
                  <c:v>125.791</c:v>
                </c:pt>
                <c:pt idx="6197">
                  <c:v>126.14389999999997</c:v>
                </c:pt>
                <c:pt idx="6198">
                  <c:v>126.45950000000002</c:v>
                </c:pt>
                <c:pt idx="6199">
                  <c:v>126.73769999999999</c:v>
                </c:pt>
                <c:pt idx="6200">
                  <c:v>126.97849999999997</c:v>
                </c:pt>
                <c:pt idx="6201">
                  <c:v>127.18209999999999</c:v>
                </c:pt>
                <c:pt idx="6202">
                  <c:v>127.34930000000003</c:v>
                </c:pt>
                <c:pt idx="6203">
                  <c:v>127.48080000000002</c:v>
                </c:pt>
                <c:pt idx="6204">
                  <c:v>127.57770000000002</c:v>
                </c:pt>
                <c:pt idx="6205">
                  <c:v>127.64149999999998</c:v>
                </c:pt>
                <c:pt idx="6206">
                  <c:v>127.67360000000002</c:v>
                </c:pt>
                <c:pt idx="6207">
                  <c:v>127.67560000000003</c:v>
                </c:pt>
                <c:pt idx="6208">
                  <c:v>127.64949999999999</c:v>
                </c:pt>
                <c:pt idx="6209">
                  <c:v>127.59709999999998</c:v>
                </c:pt>
                <c:pt idx="6210">
                  <c:v>127.52040000000002</c:v>
                </c:pt>
                <c:pt idx="6211">
                  <c:v>127.42130000000003</c:v>
                </c:pt>
                <c:pt idx="6212">
                  <c:v>127.30189999999999</c:v>
                </c:pt>
                <c:pt idx="6213">
                  <c:v>127.16419999999999</c:v>
                </c:pt>
                <c:pt idx="6214">
                  <c:v>127.01000000000002</c:v>
                </c:pt>
                <c:pt idx="6215">
                  <c:v>126.84130000000002</c:v>
                </c:pt>
                <c:pt idx="6216">
                  <c:v>126.66000000000003</c:v>
                </c:pt>
                <c:pt idx="6217">
                  <c:v>126.46769999999998</c:v>
                </c:pt>
                <c:pt idx="6218">
                  <c:v>126.26619999999997</c:v>
                </c:pt>
                <c:pt idx="6219">
                  <c:v>126.05719999999999</c:v>
                </c:pt>
                <c:pt idx="6220">
                  <c:v>125.84220000000002</c:v>
                </c:pt>
                <c:pt idx="6221">
                  <c:v>125.62269999999998</c:v>
                </c:pt>
                <c:pt idx="6222">
                  <c:v>125.40019999999998</c:v>
                </c:pt>
                <c:pt idx="6223">
                  <c:v>125.17610000000002</c:v>
                </c:pt>
                <c:pt idx="6224">
                  <c:v>124.95160000000001</c:v>
                </c:pt>
                <c:pt idx="6225">
                  <c:v>124.72810000000001</c:v>
                </c:pt>
                <c:pt idx="6226">
                  <c:v>124.50660000000002</c:v>
                </c:pt>
                <c:pt idx="6227">
                  <c:v>124.28840000000002</c:v>
                </c:pt>
                <c:pt idx="6228">
                  <c:v>124.0745</c:v>
                </c:pt>
                <c:pt idx="6229">
                  <c:v>123.86570000000003</c:v>
                </c:pt>
                <c:pt idx="6230">
                  <c:v>123.66299999999998</c:v>
                </c:pt>
                <c:pt idx="6231">
                  <c:v>123.46700000000001</c:v>
                </c:pt>
                <c:pt idx="6232">
                  <c:v>123.2783</c:v>
                </c:pt>
                <c:pt idx="6233">
                  <c:v>123.09750000000003</c:v>
                </c:pt>
                <c:pt idx="6234">
                  <c:v>122.92500000000001</c:v>
                </c:pt>
                <c:pt idx="6235">
                  <c:v>122.76090000000002</c:v>
                </c:pt>
                <c:pt idx="6236">
                  <c:v>122.60549999999998</c:v>
                </c:pt>
                <c:pt idx="6237">
                  <c:v>122.45890000000003</c:v>
                </c:pt>
                <c:pt idx="6238">
                  <c:v>122.32100000000003</c:v>
                </c:pt>
                <c:pt idx="6239">
                  <c:v>122.19169999999997</c:v>
                </c:pt>
                <c:pt idx="6240">
                  <c:v>122.071</c:v>
                </c:pt>
                <c:pt idx="6241">
                  <c:v>121.95869999999999</c:v>
                </c:pt>
                <c:pt idx="6242">
                  <c:v>121.8545</c:v>
                </c:pt>
                <c:pt idx="6243">
                  <c:v>121.75819999999999</c:v>
                </c:pt>
                <c:pt idx="6244">
                  <c:v>121.66949999999997</c:v>
                </c:pt>
                <c:pt idx="6245">
                  <c:v>121.5882</c:v>
                </c:pt>
                <c:pt idx="6246">
                  <c:v>121.51390000000001</c:v>
                </c:pt>
                <c:pt idx="6247">
                  <c:v>121.44640000000001</c:v>
                </c:pt>
                <c:pt idx="6248">
                  <c:v>121.38530000000003</c:v>
                </c:pt>
                <c:pt idx="6249">
                  <c:v>121.33030000000002</c:v>
                </c:pt>
                <c:pt idx="6250">
                  <c:v>121.28110000000001</c:v>
                </c:pt>
                <c:pt idx="6251">
                  <c:v>121.23740000000001</c:v>
                </c:pt>
                <c:pt idx="6252">
                  <c:v>121.19899999999998</c:v>
                </c:pt>
                <c:pt idx="6253">
                  <c:v>121.16540000000003</c:v>
                </c:pt>
                <c:pt idx="6254">
                  <c:v>121.13659999999999</c:v>
                </c:pt>
                <c:pt idx="6255">
                  <c:v>121.1121</c:v>
                </c:pt>
                <c:pt idx="6256">
                  <c:v>121.09180000000001</c:v>
                </c:pt>
                <c:pt idx="6257">
                  <c:v>121.0753</c:v>
                </c:pt>
                <c:pt idx="6258">
                  <c:v>121.06260000000003</c:v>
                </c:pt>
                <c:pt idx="6259">
                  <c:v>121.05340000000001</c:v>
                </c:pt>
                <c:pt idx="6260">
                  <c:v>121.04750000000001</c:v>
                </c:pt>
                <c:pt idx="6261">
                  <c:v>121.04480000000004</c:v>
                </c:pt>
                <c:pt idx="6262">
                  <c:v>121.04499999999999</c:v>
                </c:pt>
                <c:pt idx="6263">
                  <c:v>121.04810000000003</c:v>
                </c:pt>
                <c:pt idx="6264">
                  <c:v>121.0539</c:v>
                </c:pt>
                <c:pt idx="6265">
                  <c:v>121.06220000000002</c:v>
                </c:pt>
                <c:pt idx="6266">
                  <c:v>121.07300000000001</c:v>
                </c:pt>
                <c:pt idx="6267">
                  <c:v>121.08610000000002</c:v>
                </c:pt>
                <c:pt idx="6268">
                  <c:v>121.10150000000002</c:v>
                </c:pt>
                <c:pt idx="6269">
                  <c:v>121.1189</c:v>
                </c:pt>
                <c:pt idx="6270">
                  <c:v>121.13839999999999</c:v>
                </c:pt>
                <c:pt idx="6271">
                  <c:v>121.15979999999999</c:v>
                </c:pt>
                <c:pt idx="6272">
                  <c:v>121.1831</c:v>
                </c:pt>
                <c:pt idx="6273">
                  <c:v>121.20809999999997</c:v>
                </c:pt>
                <c:pt idx="6274">
                  <c:v>121.23480000000001</c:v>
                </c:pt>
                <c:pt idx="6275">
                  <c:v>121.26319999999998</c:v>
                </c:pt>
                <c:pt idx="6276">
                  <c:v>121.29310000000001</c:v>
                </c:pt>
                <c:pt idx="6277">
                  <c:v>121.3246</c:v>
                </c:pt>
                <c:pt idx="6278">
                  <c:v>121.35740000000001</c:v>
                </c:pt>
                <c:pt idx="6279">
                  <c:v>121.39170000000001</c:v>
                </c:pt>
                <c:pt idx="6280">
                  <c:v>121.42720000000003</c:v>
                </c:pt>
                <c:pt idx="6281">
                  <c:v>121.46409999999997</c:v>
                </c:pt>
                <c:pt idx="6282">
                  <c:v>121.50210000000001</c:v>
                </c:pt>
                <c:pt idx="6283">
                  <c:v>121.54139999999998</c:v>
                </c:pt>
                <c:pt idx="6284">
                  <c:v>121.58170000000001</c:v>
                </c:pt>
                <c:pt idx="6285">
                  <c:v>121.6232</c:v>
                </c:pt>
                <c:pt idx="6286">
                  <c:v>121.66570000000002</c:v>
                </c:pt>
                <c:pt idx="6287">
                  <c:v>121.70920000000004</c:v>
                </c:pt>
                <c:pt idx="6288">
                  <c:v>121.75370000000001</c:v>
                </c:pt>
                <c:pt idx="6289">
                  <c:v>121.79910000000001</c:v>
                </c:pt>
                <c:pt idx="6290">
                  <c:v>121.84539999999998</c:v>
                </c:pt>
                <c:pt idx="6291">
                  <c:v>121.89260000000002</c:v>
                </c:pt>
                <c:pt idx="6292">
                  <c:v>121.94059999999999</c:v>
                </c:pt>
                <c:pt idx="6293">
                  <c:v>121.98940000000002</c:v>
                </c:pt>
                <c:pt idx="6294">
                  <c:v>122.03900000000002</c:v>
                </c:pt>
                <c:pt idx="6295">
                  <c:v>122.08940000000001</c:v>
                </c:pt>
                <c:pt idx="6296">
                  <c:v>122.1404</c:v>
                </c:pt>
                <c:pt idx="6297">
                  <c:v>122.19220000000004</c:v>
                </c:pt>
                <c:pt idx="6298">
                  <c:v>122.24460000000002</c:v>
                </c:pt>
                <c:pt idx="6299">
                  <c:v>122.29769999999999</c:v>
                </c:pt>
                <c:pt idx="6300">
                  <c:v>122.35140000000001</c:v>
                </c:pt>
                <c:pt idx="6301">
                  <c:v>122.40570000000002</c:v>
                </c:pt>
                <c:pt idx="6302">
                  <c:v>122.46060000000003</c:v>
                </c:pt>
                <c:pt idx="6303">
                  <c:v>122.51610000000002</c:v>
                </c:pt>
                <c:pt idx="6304">
                  <c:v>122.57210000000001</c:v>
                </c:pt>
                <c:pt idx="6305">
                  <c:v>122.62860000000001</c:v>
                </c:pt>
                <c:pt idx="6306">
                  <c:v>122.68560000000002</c:v>
                </c:pt>
                <c:pt idx="6307">
                  <c:v>122.7432</c:v>
                </c:pt>
                <c:pt idx="6308">
                  <c:v>122.80120000000002</c:v>
                </c:pt>
                <c:pt idx="6309">
                  <c:v>122.85959999999997</c:v>
                </c:pt>
                <c:pt idx="6310">
                  <c:v>122.91849999999999</c:v>
                </c:pt>
                <c:pt idx="6311">
                  <c:v>122.9778</c:v>
                </c:pt>
                <c:pt idx="6312">
                  <c:v>123.0376</c:v>
                </c:pt>
                <c:pt idx="6313">
                  <c:v>123.0977</c:v>
                </c:pt>
                <c:pt idx="6314">
                  <c:v>123.15819999999999</c:v>
                </c:pt>
                <c:pt idx="6315">
                  <c:v>123.21910000000003</c:v>
                </c:pt>
                <c:pt idx="6316">
                  <c:v>123.28039999999999</c:v>
                </c:pt>
                <c:pt idx="6317">
                  <c:v>123.34199999999998</c:v>
                </c:pt>
                <c:pt idx="6318">
                  <c:v>123.40389999999999</c:v>
                </c:pt>
                <c:pt idx="6319">
                  <c:v>123.46619999999999</c:v>
                </c:pt>
                <c:pt idx="6320">
                  <c:v>123.52880000000002</c:v>
                </c:pt>
                <c:pt idx="6321">
                  <c:v>123.5917</c:v>
                </c:pt>
                <c:pt idx="6322">
                  <c:v>123.6549</c:v>
                </c:pt>
                <c:pt idx="6323">
                  <c:v>123.71830000000003</c:v>
                </c:pt>
                <c:pt idx="6324">
                  <c:v>123.78209999999999</c:v>
                </c:pt>
                <c:pt idx="6325">
                  <c:v>123.84610000000001</c:v>
                </c:pt>
                <c:pt idx="6326">
                  <c:v>123.91040000000004</c:v>
                </c:pt>
                <c:pt idx="6327">
                  <c:v>123.97489999999999</c:v>
                </c:pt>
                <c:pt idx="6328">
                  <c:v>124.03970000000001</c:v>
                </c:pt>
                <c:pt idx="6329">
                  <c:v>124.10479999999998</c:v>
                </c:pt>
                <c:pt idx="6330">
                  <c:v>124.16999999999999</c:v>
                </c:pt>
                <c:pt idx="6331">
                  <c:v>124.2355</c:v>
                </c:pt>
                <c:pt idx="6332">
                  <c:v>124.30119999999999</c:v>
                </c:pt>
                <c:pt idx="6333">
                  <c:v>124.36709999999999</c:v>
                </c:pt>
                <c:pt idx="6334">
                  <c:v>124.43320000000003</c:v>
                </c:pt>
                <c:pt idx="6335">
                  <c:v>124.49949999999998</c:v>
                </c:pt>
                <c:pt idx="6336">
                  <c:v>124.56600000000003</c:v>
                </c:pt>
                <c:pt idx="6337">
                  <c:v>124.63260000000002</c:v>
                </c:pt>
                <c:pt idx="6338">
                  <c:v>124.6995</c:v>
                </c:pt>
                <c:pt idx="6339">
                  <c:v>124.76650000000004</c:v>
                </c:pt>
                <c:pt idx="6340">
                  <c:v>124.83369999999999</c:v>
                </c:pt>
                <c:pt idx="6341">
                  <c:v>124.90110000000004</c:v>
                </c:pt>
                <c:pt idx="6342">
                  <c:v>124.96859999999998</c:v>
                </c:pt>
                <c:pt idx="6343">
                  <c:v>125.03629999999998</c:v>
                </c:pt>
                <c:pt idx="6344">
                  <c:v>125.10409999999999</c:v>
                </c:pt>
                <c:pt idx="6345">
                  <c:v>125.172</c:v>
                </c:pt>
                <c:pt idx="6346">
                  <c:v>125.24010000000001</c:v>
                </c:pt>
                <c:pt idx="6347">
                  <c:v>125.30840000000001</c:v>
                </c:pt>
                <c:pt idx="6348">
                  <c:v>125.3768</c:v>
                </c:pt>
                <c:pt idx="6349">
                  <c:v>125.4453</c:v>
                </c:pt>
                <c:pt idx="6350">
                  <c:v>125.51390000000001</c:v>
                </c:pt>
                <c:pt idx="6351">
                  <c:v>125.52809999999999</c:v>
                </c:pt>
                <c:pt idx="6352">
                  <c:v>125.54249999999999</c:v>
                </c:pt>
                <c:pt idx="6353">
                  <c:v>125.55700000000002</c:v>
                </c:pt>
                <c:pt idx="6354">
                  <c:v>125.57160000000002</c:v>
                </c:pt>
                <c:pt idx="6355">
                  <c:v>125.58620000000002</c:v>
                </c:pt>
                <c:pt idx="6356">
                  <c:v>125.60099999999997</c:v>
                </c:pt>
                <c:pt idx="6357">
                  <c:v>125.61599999999999</c:v>
                </c:pt>
                <c:pt idx="6358">
                  <c:v>125.63089999999997</c:v>
                </c:pt>
                <c:pt idx="6359">
                  <c:v>125.64600000000002</c:v>
                </c:pt>
                <c:pt idx="6360">
                  <c:v>125.66119999999998</c:v>
                </c:pt>
                <c:pt idx="6361">
                  <c:v>125.67649999999998</c:v>
                </c:pt>
                <c:pt idx="6362">
                  <c:v>125.6919</c:v>
                </c:pt>
                <c:pt idx="6363">
                  <c:v>125.7073</c:v>
                </c:pt>
                <c:pt idx="6364">
                  <c:v>125.72290000000004</c:v>
                </c:pt>
                <c:pt idx="6365">
                  <c:v>125.73850000000002</c:v>
                </c:pt>
                <c:pt idx="6366">
                  <c:v>125.75420000000003</c:v>
                </c:pt>
                <c:pt idx="6367">
                  <c:v>125.76990000000004</c:v>
                </c:pt>
                <c:pt idx="6368">
                  <c:v>125.78579999999999</c:v>
                </c:pt>
                <c:pt idx="6369">
                  <c:v>125.80170000000001</c:v>
                </c:pt>
                <c:pt idx="6370">
                  <c:v>125.8177</c:v>
                </c:pt>
                <c:pt idx="6371">
                  <c:v>125.83369999999999</c:v>
                </c:pt>
                <c:pt idx="6372">
                  <c:v>125.84980000000002</c:v>
                </c:pt>
                <c:pt idx="6373">
                  <c:v>125.86600000000001</c:v>
                </c:pt>
                <c:pt idx="6374">
                  <c:v>125.88220000000001</c:v>
                </c:pt>
                <c:pt idx="6375">
                  <c:v>125.89849999999998</c:v>
                </c:pt>
                <c:pt idx="6376">
                  <c:v>125.91489999999999</c:v>
                </c:pt>
                <c:pt idx="6377">
                  <c:v>125.93129999999999</c:v>
                </c:pt>
                <c:pt idx="6378">
                  <c:v>125.94780000000003</c:v>
                </c:pt>
                <c:pt idx="6379">
                  <c:v>125.96430000000001</c:v>
                </c:pt>
                <c:pt idx="6380">
                  <c:v>125.98090000000002</c:v>
                </c:pt>
                <c:pt idx="6381">
                  <c:v>125.99749999999997</c:v>
                </c:pt>
                <c:pt idx="6382">
                  <c:v>126.01420000000002</c:v>
                </c:pt>
                <c:pt idx="6383">
                  <c:v>126.0309</c:v>
                </c:pt>
                <c:pt idx="6384">
                  <c:v>126.04770000000002</c:v>
                </c:pt>
                <c:pt idx="6385">
                  <c:v>126.06449999999998</c:v>
                </c:pt>
                <c:pt idx="6386">
                  <c:v>126.08139999999997</c:v>
                </c:pt>
                <c:pt idx="6387">
                  <c:v>126.09829999999997</c:v>
                </c:pt>
                <c:pt idx="6388">
                  <c:v>126.11530000000002</c:v>
                </c:pt>
                <c:pt idx="6389">
                  <c:v>126.13230000000004</c:v>
                </c:pt>
                <c:pt idx="6390">
                  <c:v>126.14930000000001</c:v>
                </c:pt>
                <c:pt idx="6391">
                  <c:v>126.16640000000001</c:v>
                </c:pt>
                <c:pt idx="6392">
                  <c:v>126.18350000000001</c:v>
                </c:pt>
                <c:pt idx="6393">
                  <c:v>126.20060000000001</c:v>
                </c:pt>
                <c:pt idx="6394">
                  <c:v>126.21780000000004</c:v>
                </c:pt>
                <c:pt idx="6395">
                  <c:v>126.23500000000001</c:v>
                </c:pt>
                <c:pt idx="6396">
                  <c:v>126.25230000000002</c:v>
                </c:pt>
                <c:pt idx="6397">
                  <c:v>126.26960000000003</c:v>
                </c:pt>
                <c:pt idx="6398">
                  <c:v>126.28690000000003</c:v>
                </c:pt>
                <c:pt idx="6399">
                  <c:v>126.30419999999998</c:v>
                </c:pt>
                <c:pt idx="6400">
                  <c:v>126.32160000000002</c:v>
                </c:pt>
                <c:pt idx="6401">
                  <c:v>126.339</c:v>
                </c:pt>
                <c:pt idx="6402">
                  <c:v>126.35650000000001</c:v>
                </c:pt>
                <c:pt idx="6403">
                  <c:v>126.37389999999999</c:v>
                </c:pt>
                <c:pt idx="6404">
                  <c:v>126.3914</c:v>
                </c:pt>
                <c:pt idx="6405">
                  <c:v>126.40890000000002</c:v>
                </c:pt>
                <c:pt idx="6406">
                  <c:v>126.4265</c:v>
                </c:pt>
                <c:pt idx="6407">
                  <c:v>126.44400000000002</c:v>
                </c:pt>
                <c:pt idx="6408">
                  <c:v>126.4616</c:v>
                </c:pt>
                <c:pt idx="6409">
                  <c:v>126.47930000000002</c:v>
                </c:pt>
                <c:pt idx="6410">
                  <c:v>126.49690000000001</c:v>
                </c:pt>
                <c:pt idx="6411">
                  <c:v>126.51459999999997</c:v>
                </c:pt>
                <c:pt idx="6412">
                  <c:v>126.53229999999999</c:v>
                </c:pt>
                <c:pt idx="6413">
                  <c:v>126.55000000000004</c:v>
                </c:pt>
                <c:pt idx="6414">
                  <c:v>126.5677</c:v>
                </c:pt>
                <c:pt idx="6415">
                  <c:v>126.5855</c:v>
                </c:pt>
                <c:pt idx="6416">
                  <c:v>126.60320000000002</c:v>
                </c:pt>
                <c:pt idx="6417">
                  <c:v>126.62100000000001</c:v>
                </c:pt>
                <c:pt idx="6418">
                  <c:v>126.6388</c:v>
                </c:pt>
                <c:pt idx="6419">
                  <c:v>126.65670000000003</c:v>
                </c:pt>
                <c:pt idx="6420">
                  <c:v>126.67450000000002</c:v>
                </c:pt>
                <c:pt idx="6421">
                  <c:v>126.69239999999999</c:v>
                </c:pt>
                <c:pt idx="6422">
                  <c:v>126.71030000000002</c:v>
                </c:pt>
                <c:pt idx="6423">
                  <c:v>126.72819999999999</c:v>
                </c:pt>
                <c:pt idx="6424">
                  <c:v>126.74610000000001</c:v>
                </c:pt>
                <c:pt idx="6425">
                  <c:v>126.76399999999998</c:v>
                </c:pt>
                <c:pt idx="6426">
                  <c:v>126.78190000000001</c:v>
                </c:pt>
                <c:pt idx="6427">
                  <c:v>126.79990000000001</c:v>
                </c:pt>
                <c:pt idx="6428">
                  <c:v>126.81790000000001</c:v>
                </c:pt>
                <c:pt idx="6429">
                  <c:v>126.83579999999998</c:v>
                </c:pt>
                <c:pt idx="6430">
                  <c:v>126.85379999999998</c:v>
                </c:pt>
                <c:pt idx="6431">
                  <c:v>126.87179999999998</c:v>
                </c:pt>
                <c:pt idx="6432">
                  <c:v>126.88990000000001</c:v>
                </c:pt>
                <c:pt idx="6433">
                  <c:v>126.90790000000001</c:v>
                </c:pt>
                <c:pt idx="6434">
                  <c:v>126.92590000000001</c:v>
                </c:pt>
                <c:pt idx="6435">
                  <c:v>126.94399999999999</c:v>
                </c:pt>
                <c:pt idx="6436">
                  <c:v>126.96210000000002</c:v>
                </c:pt>
                <c:pt idx="6437">
                  <c:v>126.98009999999999</c:v>
                </c:pt>
                <c:pt idx="6438">
                  <c:v>126.9982</c:v>
                </c:pt>
                <c:pt idx="6439">
                  <c:v>127.0163</c:v>
                </c:pt>
                <c:pt idx="6440">
                  <c:v>127.03440000000003</c:v>
                </c:pt>
                <c:pt idx="6441">
                  <c:v>127.05260000000004</c:v>
                </c:pt>
                <c:pt idx="6442">
                  <c:v>127.07070000000002</c:v>
                </c:pt>
                <c:pt idx="6443">
                  <c:v>127.08879999999999</c:v>
                </c:pt>
                <c:pt idx="6444">
                  <c:v>127.107</c:v>
                </c:pt>
                <c:pt idx="6445">
                  <c:v>127.12510000000003</c:v>
                </c:pt>
                <c:pt idx="6446">
                  <c:v>127.14329999999998</c:v>
                </c:pt>
                <c:pt idx="6447">
                  <c:v>127.16140000000001</c:v>
                </c:pt>
                <c:pt idx="6448">
                  <c:v>127.17960000000002</c:v>
                </c:pt>
                <c:pt idx="6449">
                  <c:v>127.19780000000003</c:v>
                </c:pt>
                <c:pt idx="6450">
                  <c:v>127.21599999999998</c:v>
                </c:pt>
                <c:pt idx="6451">
                  <c:v>127.23419999999999</c:v>
                </c:pt>
                <c:pt idx="6452">
                  <c:v>127.25239999999999</c:v>
                </c:pt>
                <c:pt idx="6453">
                  <c:v>127.2706</c:v>
                </c:pt>
                <c:pt idx="6454">
                  <c:v>127.28880000000001</c:v>
                </c:pt>
                <c:pt idx="6455">
                  <c:v>127.30700000000002</c:v>
                </c:pt>
                <c:pt idx="6456">
                  <c:v>127.32520000000002</c:v>
                </c:pt>
                <c:pt idx="6457">
                  <c:v>127.34350000000001</c:v>
                </c:pt>
                <c:pt idx="6458">
                  <c:v>127.36170000000001</c:v>
                </c:pt>
                <c:pt idx="6459">
                  <c:v>127.37990000000002</c:v>
                </c:pt>
                <c:pt idx="6460">
                  <c:v>127.3982</c:v>
                </c:pt>
                <c:pt idx="6461">
                  <c:v>127.41640000000001</c:v>
                </c:pt>
                <c:pt idx="6462">
                  <c:v>127.43470000000002</c:v>
                </c:pt>
                <c:pt idx="6463">
                  <c:v>127.4529</c:v>
                </c:pt>
                <c:pt idx="6464">
                  <c:v>127.47120000000001</c:v>
                </c:pt>
                <c:pt idx="6465">
                  <c:v>127.48940000000002</c:v>
                </c:pt>
                <c:pt idx="6466">
                  <c:v>127.5077</c:v>
                </c:pt>
                <c:pt idx="6467">
                  <c:v>127.52600000000004</c:v>
                </c:pt>
                <c:pt idx="6468">
                  <c:v>127.54419999999999</c:v>
                </c:pt>
                <c:pt idx="6469">
                  <c:v>127.56250000000003</c:v>
                </c:pt>
                <c:pt idx="6470">
                  <c:v>127.58080000000001</c:v>
                </c:pt>
                <c:pt idx="6471">
                  <c:v>127.59909999999999</c:v>
                </c:pt>
                <c:pt idx="6472">
                  <c:v>127.6173</c:v>
                </c:pt>
                <c:pt idx="6473">
                  <c:v>127.63559999999998</c:v>
                </c:pt>
                <c:pt idx="6474">
                  <c:v>127.65390000000002</c:v>
                </c:pt>
                <c:pt idx="6475">
                  <c:v>127.6722</c:v>
                </c:pt>
                <c:pt idx="6476">
                  <c:v>127.69049999999999</c:v>
                </c:pt>
                <c:pt idx="6477">
                  <c:v>127.70880000000002</c:v>
                </c:pt>
                <c:pt idx="6478">
                  <c:v>127.72710000000001</c:v>
                </c:pt>
                <c:pt idx="6479">
                  <c:v>127.74539999999999</c:v>
                </c:pt>
                <c:pt idx="6480">
                  <c:v>127.7636</c:v>
                </c:pt>
                <c:pt idx="6481">
                  <c:v>127.78189999999998</c:v>
                </c:pt>
                <c:pt idx="6482">
                  <c:v>127.80020000000002</c:v>
                </c:pt>
                <c:pt idx="6483">
                  <c:v>127.8185</c:v>
                </c:pt>
                <c:pt idx="6484">
                  <c:v>127.83679999999998</c:v>
                </c:pt>
                <c:pt idx="6485">
                  <c:v>127.85510000000002</c:v>
                </c:pt>
                <c:pt idx="6486">
                  <c:v>127.8734</c:v>
                </c:pt>
                <c:pt idx="6487">
                  <c:v>127.89170000000001</c:v>
                </c:pt>
                <c:pt idx="6488">
                  <c:v>127.90999999999997</c:v>
                </c:pt>
                <c:pt idx="6489">
                  <c:v>127.92830000000004</c:v>
                </c:pt>
                <c:pt idx="6490">
                  <c:v>127.94660000000002</c:v>
                </c:pt>
                <c:pt idx="6491">
                  <c:v>127.9649</c:v>
                </c:pt>
                <c:pt idx="6492">
                  <c:v>127.98320000000004</c:v>
                </c:pt>
                <c:pt idx="6493">
                  <c:v>128.00150000000002</c:v>
                </c:pt>
                <c:pt idx="6494">
                  <c:v>128.0198</c:v>
                </c:pt>
                <c:pt idx="6495">
                  <c:v>128.03809999999999</c:v>
                </c:pt>
                <c:pt idx="6496">
                  <c:v>128.05640000000002</c:v>
                </c:pt>
                <c:pt idx="6497">
                  <c:v>128.07470000000001</c:v>
                </c:pt>
                <c:pt idx="6498">
                  <c:v>128.09299999999999</c:v>
                </c:pt>
                <c:pt idx="6499">
                  <c:v>128.11130000000003</c:v>
                </c:pt>
                <c:pt idx="6500">
                  <c:v>128.12960000000001</c:v>
                </c:pt>
                <c:pt idx="6501">
                  <c:v>128.14789999999999</c:v>
                </c:pt>
                <c:pt idx="6502">
                  <c:v>128.16619999999998</c:v>
                </c:pt>
                <c:pt idx="6503">
                  <c:v>128.18439999999998</c:v>
                </c:pt>
                <c:pt idx="6504">
                  <c:v>128.20270000000002</c:v>
                </c:pt>
                <c:pt idx="6505">
                  <c:v>128.221</c:v>
                </c:pt>
                <c:pt idx="6506">
                  <c:v>128.23929999999999</c:v>
                </c:pt>
                <c:pt idx="6507">
                  <c:v>128.25760000000002</c:v>
                </c:pt>
                <c:pt idx="6508">
                  <c:v>128.27590000000001</c:v>
                </c:pt>
                <c:pt idx="6509">
                  <c:v>128.29419999999999</c:v>
                </c:pt>
                <c:pt idx="6510">
                  <c:v>128.31249999999997</c:v>
                </c:pt>
                <c:pt idx="6511">
                  <c:v>128.33069999999998</c:v>
                </c:pt>
                <c:pt idx="6512">
                  <c:v>128.34900000000005</c:v>
                </c:pt>
                <c:pt idx="6513">
                  <c:v>128.3673</c:v>
                </c:pt>
                <c:pt idx="6514">
                  <c:v>128.38560000000001</c:v>
                </c:pt>
                <c:pt idx="6515">
                  <c:v>128.40380000000002</c:v>
                </c:pt>
                <c:pt idx="6516">
                  <c:v>128.4221</c:v>
                </c:pt>
                <c:pt idx="6517">
                  <c:v>128.44040000000004</c:v>
                </c:pt>
                <c:pt idx="6518">
                  <c:v>128.45859999999999</c:v>
                </c:pt>
                <c:pt idx="6519">
                  <c:v>128.47690000000003</c:v>
                </c:pt>
                <c:pt idx="6520">
                  <c:v>128.49520000000001</c:v>
                </c:pt>
                <c:pt idx="6521">
                  <c:v>128.51340000000002</c:v>
                </c:pt>
                <c:pt idx="6522">
                  <c:v>128.5317</c:v>
                </c:pt>
                <c:pt idx="6523">
                  <c:v>128.54990000000001</c:v>
                </c:pt>
                <c:pt idx="6524">
                  <c:v>128.56819999999999</c:v>
                </c:pt>
                <c:pt idx="6525">
                  <c:v>128.5864</c:v>
                </c:pt>
                <c:pt idx="6526">
                  <c:v>128.60469999999998</c:v>
                </c:pt>
                <c:pt idx="6527">
                  <c:v>128.62289999999999</c:v>
                </c:pt>
                <c:pt idx="6528">
                  <c:v>128.64120000000003</c:v>
                </c:pt>
                <c:pt idx="6529">
                  <c:v>128.65939999999998</c:v>
                </c:pt>
                <c:pt idx="6530">
                  <c:v>128.67759999999998</c:v>
                </c:pt>
                <c:pt idx="6531">
                  <c:v>128.69590000000002</c:v>
                </c:pt>
                <c:pt idx="6532">
                  <c:v>128.71409999999997</c:v>
                </c:pt>
                <c:pt idx="6533">
                  <c:v>128.73229999999998</c:v>
                </c:pt>
                <c:pt idx="6534">
                  <c:v>128.75060000000002</c:v>
                </c:pt>
                <c:pt idx="6535">
                  <c:v>128.76879999999997</c:v>
                </c:pt>
                <c:pt idx="6536">
                  <c:v>128.78699999999998</c:v>
                </c:pt>
                <c:pt idx="6537">
                  <c:v>128.80520000000001</c:v>
                </c:pt>
                <c:pt idx="6538">
                  <c:v>128.82339999999999</c:v>
                </c:pt>
                <c:pt idx="6539">
                  <c:v>128.84160000000003</c:v>
                </c:pt>
                <c:pt idx="6540">
                  <c:v>128.85980000000004</c:v>
                </c:pt>
                <c:pt idx="6541">
                  <c:v>128.87800000000004</c:v>
                </c:pt>
                <c:pt idx="6542">
                  <c:v>128.89619999999999</c:v>
                </c:pt>
                <c:pt idx="6543">
                  <c:v>128.9144</c:v>
                </c:pt>
                <c:pt idx="6544">
                  <c:v>128.93260000000001</c:v>
                </c:pt>
                <c:pt idx="6545">
                  <c:v>128.95080000000002</c:v>
                </c:pt>
                <c:pt idx="6546">
                  <c:v>128.96900000000002</c:v>
                </c:pt>
                <c:pt idx="6547">
                  <c:v>128.9871</c:v>
                </c:pt>
                <c:pt idx="6548">
                  <c:v>129.00530000000001</c:v>
                </c:pt>
                <c:pt idx="6549">
                  <c:v>129.02350000000001</c:v>
                </c:pt>
                <c:pt idx="6550">
                  <c:v>129.04170000000002</c:v>
                </c:pt>
                <c:pt idx="6551">
                  <c:v>129.0598</c:v>
                </c:pt>
                <c:pt idx="6552">
                  <c:v>129.078</c:v>
                </c:pt>
                <c:pt idx="6553">
                  <c:v>129.09620000000001</c:v>
                </c:pt>
                <c:pt idx="6554">
                  <c:v>129.11429999999999</c:v>
                </c:pt>
                <c:pt idx="6555">
                  <c:v>129.13249999999999</c:v>
                </c:pt>
                <c:pt idx="6556">
                  <c:v>129.15060000000003</c:v>
                </c:pt>
                <c:pt idx="6557">
                  <c:v>129.16879999999998</c:v>
                </c:pt>
                <c:pt idx="6558">
                  <c:v>129.18690000000001</c:v>
                </c:pt>
                <c:pt idx="6559">
                  <c:v>129.20499999999998</c:v>
                </c:pt>
                <c:pt idx="6560">
                  <c:v>129.22319999999999</c:v>
                </c:pt>
                <c:pt idx="6561">
                  <c:v>129.24129999999997</c:v>
                </c:pt>
                <c:pt idx="6562">
                  <c:v>129.25940000000003</c:v>
                </c:pt>
                <c:pt idx="6563">
                  <c:v>129.27760000000001</c:v>
                </c:pt>
                <c:pt idx="6564">
                  <c:v>129.29570000000001</c:v>
                </c:pt>
                <c:pt idx="6565">
                  <c:v>129.31380000000004</c:v>
                </c:pt>
                <c:pt idx="6566">
                  <c:v>129.33190000000002</c:v>
                </c:pt>
                <c:pt idx="6567">
                  <c:v>129.35</c:v>
                </c:pt>
                <c:pt idx="6568">
                  <c:v>129.36810000000003</c:v>
                </c:pt>
                <c:pt idx="6569">
                  <c:v>129.3862</c:v>
                </c:pt>
                <c:pt idx="6570">
                  <c:v>129.40430000000003</c:v>
                </c:pt>
                <c:pt idx="6571">
                  <c:v>129.42240000000001</c:v>
                </c:pt>
                <c:pt idx="6572">
                  <c:v>129.44049999999999</c:v>
                </c:pt>
                <c:pt idx="6573">
                  <c:v>129.45860000000002</c:v>
                </c:pt>
                <c:pt idx="6574">
                  <c:v>129.47669999999999</c:v>
                </c:pt>
                <c:pt idx="6575">
                  <c:v>129.49480000000003</c:v>
                </c:pt>
                <c:pt idx="6576">
                  <c:v>129.51280000000003</c:v>
                </c:pt>
                <c:pt idx="6577">
                  <c:v>129.5309</c:v>
                </c:pt>
                <c:pt idx="6578">
                  <c:v>129.54899999999998</c:v>
                </c:pt>
                <c:pt idx="6579">
                  <c:v>129.56699999999998</c:v>
                </c:pt>
                <c:pt idx="6580">
                  <c:v>129.58510000000001</c:v>
                </c:pt>
                <c:pt idx="6581">
                  <c:v>129.60310000000001</c:v>
                </c:pt>
                <c:pt idx="6582">
                  <c:v>129.62119999999999</c:v>
                </c:pt>
                <c:pt idx="6583">
                  <c:v>129.63919999999999</c:v>
                </c:pt>
                <c:pt idx="6584">
                  <c:v>129.65730000000002</c:v>
                </c:pt>
                <c:pt idx="6585">
                  <c:v>129.67530000000002</c:v>
                </c:pt>
                <c:pt idx="6586">
                  <c:v>129.69329999999997</c:v>
                </c:pt>
                <c:pt idx="6587">
                  <c:v>129.71129999999999</c:v>
                </c:pt>
                <c:pt idx="6588">
                  <c:v>129.7294</c:v>
                </c:pt>
                <c:pt idx="6589">
                  <c:v>129.74740000000003</c:v>
                </c:pt>
                <c:pt idx="6590">
                  <c:v>129.76540000000003</c:v>
                </c:pt>
                <c:pt idx="6591">
                  <c:v>129.78340000000003</c:v>
                </c:pt>
                <c:pt idx="6592">
                  <c:v>129.80140000000003</c:v>
                </c:pt>
                <c:pt idx="6593">
                  <c:v>129.81940000000003</c:v>
                </c:pt>
                <c:pt idx="6594">
                  <c:v>129.83740000000003</c:v>
                </c:pt>
                <c:pt idx="6595">
                  <c:v>129.85540000000003</c:v>
                </c:pt>
                <c:pt idx="6596">
                  <c:v>129.87340000000003</c:v>
                </c:pt>
                <c:pt idx="6597">
                  <c:v>129.8913</c:v>
                </c:pt>
                <c:pt idx="6598">
                  <c:v>129.9093</c:v>
                </c:pt>
                <c:pt idx="6599">
                  <c:v>129.9273</c:v>
                </c:pt>
                <c:pt idx="6600">
                  <c:v>129.9453</c:v>
                </c:pt>
                <c:pt idx="6601">
                  <c:v>129.96320000000003</c:v>
                </c:pt>
                <c:pt idx="6602">
                  <c:v>129.98120000000003</c:v>
                </c:pt>
                <c:pt idx="6603">
                  <c:v>129.9991</c:v>
                </c:pt>
                <c:pt idx="6604">
                  <c:v>130.0171</c:v>
                </c:pt>
                <c:pt idx="6605">
                  <c:v>130.03500000000003</c:v>
                </c:pt>
                <c:pt idx="6606">
                  <c:v>130.05289999999999</c:v>
                </c:pt>
                <c:pt idx="6607">
                  <c:v>130.07089999999999</c:v>
                </c:pt>
                <c:pt idx="6608">
                  <c:v>130.08880000000002</c:v>
                </c:pt>
                <c:pt idx="6609">
                  <c:v>130.10669999999999</c:v>
                </c:pt>
                <c:pt idx="6610">
                  <c:v>130.12460000000002</c:v>
                </c:pt>
                <c:pt idx="6611">
                  <c:v>130.14249999999998</c:v>
                </c:pt>
                <c:pt idx="6612">
                  <c:v>130.16050000000001</c:v>
                </c:pt>
                <c:pt idx="6613">
                  <c:v>130.17840000000001</c:v>
                </c:pt>
                <c:pt idx="6614">
                  <c:v>130.19630000000001</c:v>
                </c:pt>
                <c:pt idx="6615">
                  <c:v>130.2141</c:v>
                </c:pt>
                <c:pt idx="6616">
                  <c:v>130.23200000000003</c:v>
                </c:pt>
                <c:pt idx="6617">
                  <c:v>130.2499</c:v>
                </c:pt>
                <c:pt idx="6618">
                  <c:v>130.26780000000002</c:v>
                </c:pt>
                <c:pt idx="6619">
                  <c:v>130.28569999999999</c:v>
                </c:pt>
                <c:pt idx="6620">
                  <c:v>130.30349999999999</c:v>
                </c:pt>
                <c:pt idx="6621">
                  <c:v>130.32140000000001</c:v>
                </c:pt>
                <c:pt idx="6622">
                  <c:v>130.33920000000001</c:v>
                </c:pt>
                <c:pt idx="6623">
                  <c:v>130.35710000000003</c:v>
                </c:pt>
                <c:pt idx="6624">
                  <c:v>130.37490000000003</c:v>
                </c:pt>
                <c:pt idx="6625">
                  <c:v>130.39279999999999</c:v>
                </c:pt>
                <c:pt idx="6626">
                  <c:v>130.41059999999999</c:v>
                </c:pt>
                <c:pt idx="6627">
                  <c:v>130.42839999999998</c:v>
                </c:pt>
                <c:pt idx="6628">
                  <c:v>130.44630000000001</c:v>
                </c:pt>
                <c:pt idx="6629">
                  <c:v>130.4641</c:v>
                </c:pt>
                <c:pt idx="6630">
                  <c:v>130.4819</c:v>
                </c:pt>
                <c:pt idx="6631">
                  <c:v>130.49969999999999</c:v>
                </c:pt>
                <c:pt idx="6632">
                  <c:v>130.51749999999998</c:v>
                </c:pt>
                <c:pt idx="6633">
                  <c:v>130.53529999999998</c:v>
                </c:pt>
                <c:pt idx="6634">
                  <c:v>130.55309999999997</c:v>
                </c:pt>
                <c:pt idx="6635">
                  <c:v>130.57089999999997</c:v>
                </c:pt>
                <c:pt idx="6636">
                  <c:v>130.58859999999999</c:v>
                </c:pt>
                <c:pt idx="6637">
                  <c:v>130.60640000000001</c:v>
                </c:pt>
                <c:pt idx="6638">
                  <c:v>130.62419999999997</c:v>
                </c:pt>
                <c:pt idx="6639">
                  <c:v>130.642</c:v>
                </c:pt>
                <c:pt idx="6640">
                  <c:v>130.65970000000002</c:v>
                </c:pt>
                <c:pt idx="6641">
                  <c:v>130.67750000000001</c:v>
                </c:pt>
                <c:pt idx="6642">
                  <c:v>130.69520000000003</c:v>
                </c:pt>
                <c:pt idx="6643">
                  <c:v>130.71300000000002</c:v>
                </c:pt>
                <c:pt idx="6644">
                  <c:v>130.73069999999998</c:v>
                </c:pt>
                <c:pt idx="6645">
                  <c:v>130.7484</c:v>
                </c:pt>
                <c:pt idx="6646">
                  <c:v>130.7662</c:v>
                </c:pt>
                <c:pt idx="6647">
                  <c:v>130.78390000000002</c:v>
                </c:pt>
                <c:pt idx="6648">
                  <c:v>130.80160000000004</c:v>
                </c:pt>
                <c:pt idx="6649">
                  <c:v>130.8193</c:v>
                </c:pt>
                <c:pt idx="6650">
                  <c:v>130.83700000000002</c:v>
                </c:pt>
                <c:pt idx="6651">
                  <c:v>130.85469999999998</c:v>
                </c:pt>
                <c:pt idx="6652">
                  <c:v>130.8724</c:v>
                </c:pt>
                <c:pt idx="6653">
                  <c:v>130.89010000000002</c:v>
                </c:pt>
                <c:pt idx="6654">
                  <c:v>130.90779999999998</c:v>
                </c:pt>
                <c:pt idx="6655">
                  <c:v>130.92540000000002</c:v>
                </c:pt>
                <c:pt idx="6656">
                  <c:v>130.94309999999999</c:v>
                </c:pt>
                <c:pt idx="6657">
                  <c:v>130.96080000000001</c:v>
                </c:pt>
                <c:pt idx="6658">
                  <c:v>130.97839999999999</c:v>
                </c:pt>
                <c:pt idx="6659">
                  <c:v>130.99610000000001</c:v>
                </c:pt>
                <c:pt idx="6660">
                  <c:v>131.0137</c:v>
                </c:pt>
                <c:pt idx="6661">
                  <c:v>131.03140000000002</c:v>
                </c:pt>
                <c:pt idx="6662">
                  <c:v>131.04900000000004</c:v>
                </c:pt>
                <c:pt idx="6663">
                  <c:v>131.06659999999999</c:v>
                </c:pt>
                <c:pt idx="6664">
                  <c:v>131.08430000000004</c:v>
                </c:pt>
                <c:pt idx="6665">
                  <c:v>131.10190000000003</c:v>
                </c:pt>
                <c:pt idx="6666">
                  <c:v>131.11950000000002</c:v>
                </c:pt>
                <c:pt idx="6667">
                  <c:v>131.1371</c:v>
                </c:pt>
                <c:pt idx="6668">
                  <c:v>131.15469999999999</c:v>
                </c:pt>
                <c:pt idx="6669">
                  <c:v>131.17230000000004</c:v>
                </c:pt>
                <c:pt idx="6670">
                  <c:v>131.18990000000002</c:v>
                </c:pt>
                <c:pt idx="6671">
                  <c:v>131.20750000000001</c:v>
                </c:pt>
                <c:pt idx="6672">
                  <c:v>131.22500000000002</c:v>
                </c:pt>
                <c:pt idx="6673">
                  <c:v>131.24260000000001</c:v>
                </c:pt>
                <c:pt idx="6674">
                  <c:v>131.2602</c:v>
                </c:pt>
                <c:pt idx="6675">
                  <c:v>131.27770000000001</c:v>
                </c:pt>
                <c:pt idx="6676">
                  <c:v>131.2953</c:v>
                </c:pt>
                <c:pt idx="6677">
                  <c:v>131.31280000000001</c:v>
                </c:pt>
                <c:pt idx="6678">
                  <c:v>131.33030000000002</c:v>
                </c:pt>
                <c:pt idx="6679">
                  <c:v>131.34790000000001</c:v>
                </c:pt>
                <c:pt idx="6680">
                  <c:v>131.36540000000002</c:v>
                </c:pt>
                <c:pt idx="6681">
                  <c:v>131.38289999999998</c:v>
                </c:pt>
                <c:pt idx="6682">
                  <c:v>131.40039999999999</c:v>
                </c:pt>
                <c:pt idx="6683">
                  <c:v>131.4179</c:v>
                </c:pt>
                <c:pt idx="6684">
                  <c:v>131.43540000000002</c:v>
                </c:pt>
                <c:pt idx="6685">
                  <c:v>131.45289999999997</c:v>
                </c:pt>
                <c:pt idx="6686">
                  <c:v>131.47039999999998</c:v>
                </c:pt>
                <c:pt idx="6687">
                  <c:v>131.48790000000002</c:v>
                </c:pt>
                <c:pt idx="6688">
                  <c:v>131.50540000000001</c:v>
                </c:pt>
                <c:pt idx="6689">
                  <c:v>131.52280000000002</c:v>
                </c:pt>
                <c:pt idx="6690">
                  <c:v>131.54030000000003</c:v>
                </c:pt>
                <c:pt idx="6691">
                  <c:v>131.55780000000004</c:v>
                </c:pt>
                <c:pt idx="6692">
                  <c:v>131.57520000000002</c:v>
                </c:pt>
                <c:pt idx="6693">
                  <c:v>131.59270000000004</c:v>
                </c:pt>
                <c:pt idx="6694">
                  <c:v>131.61010000000002</c:v>
                </c:pt>
                <c:pt idx="6695">
                  <c:v>131.6275</c:v>
                </c:pt>
                <c:pt idx="6696">
                  <c:v>131.64500000000001</c:v>
                </c:pt>
                <c:pt idx="6697">
                  <c:v>131.66239999999999</c:v>
                </c:pt>
                <c:pt idx="6698">
                  <c:v>131.67980000000003</c:v>
                </c:pt>
                <c:pt idx="6699">
                  <c:v>131.69720000000001</c:v>
                </c:pt>
                <c:pt idx="6700">
                  <c:v>131.71459999999999</c:v>
                </c:pt>
                <c:pt idx="6701">
                  <c:v>131.73200000000003</c:v>
                </c:pt>
                <c:pt idx="6702">
                  <c:v>131.74940000000001</c:v>
                </c:pt>
                <c:pt idx="6703">
                  <c:v>131.76670000000001</c:v>
                </c:pt>
                <c:pt idx="6704">
                  <c:v>131.7841</c:v>
                </c:pt>
                <c:pt idx="6705">
                  <c:v>131.80149999999998</c:v>
                </c:pt>
                <c:pt idx="6706">
                  <c:v>131.81879999999998</c:v>
                </c:pt>
                <c:pt idx="6707">
                  <c:v>131.83620000000002</c:v>
                </c:pt>
                <c:pt idx="6708">
                  <c:v>131.85349999999997</c:v>
                </c:pt>
                <c:pt idx="6709">
                  <c:v>131.87090000000001</c:v>
                </c:pt>
                <c:pt idx="6710">
                  <c:v>131.88820000000004</c:v>
                </c:pt>
                <c:pt idx="6711">
                  <c:v>131.90550000000002</c:v>
                </c:pt>
                <c:pt idx="6712">
                  <c:v>131.92290000000003</c:v>
                </c:pt>
                <c:pt idx="6713">
                  <c:v>131.9402</c:v>
                </c:pt>
                <c:pt idx="6714">
                  <c:v>131.95750000000004</c:v>
                </c:pt>
                <c:pt idx="6715">
                  <c:v>131.97480000000002</c:v>
                </c:pt>
                <c:pt idx="6716">
                  <c:v>131.99209999999999</c:v>
                </c:pt>
                <c:pt idx="6717">
                  <c:v>132.0094</c:v>
                </c:pt>
                <c:pt idx="6718">
                  <c:v>132.02660000000003</c:v>
                </c:pt>
                <c:pt idx="6719">
                  <c:v>132.04390000000004</c:v>
                </c:pt>
                <c:pt idx="6720">
                  <c:v>132.06119999999999</c:v>
                </c:pt>
                <c:pt idx="6721">
                  <c:v>132.07840000000002</c:v>
                </c:pt>
                <c:pt idx="6722">
                  <c:v>132.09570000000002</c:v>
                </c:pt>
                <c:pt idx="6723">
                  <c:v>132.11300000000003</c:v>
                </c:pt>
                <c:pt idx="6724">
                  <c:v>132.1302</c:v>
                </c:pt>
                <c:pt idx="6725">
                  <c:v>132.14740000000003</c:v>
                </c:pt>
                <c:pt idx="6726">
                  <c:v>132.16469999999998</c:v>
                </c:pt>
                <c:pt idx="6727">
                  <c:v>132.18190000000001</c:v>
                </c:pt>
                <c:pt idx="6728">
                  <c:v>132.19909999999999</c:v>
                </c:pt>
                <c:pt idx="6729">
                  <c:v>132.21630000000002</c:v>
                </c:pt>
                <c:pt idx="6730">
                  <c:v>132.23349999999999</c:v>
                </c:pt>
                <c:pt idx="6731">
                  <c:v>132.25070000000002</c:v>
                </c:pt>
                <c:pt idx="6732">
                  <c:v>132.2679</c:v>
                </c:pt>
                <c:pt idx="6733">
                  <c:v>132.28509999999997</c:v>
                </c:pt>
                <c:pt idx="6734">
                  <c:v>132.3023</c:v>
                </c:pt>
                <c:pt idx="6735">
                  <c:v>132.31950000000001</c:v>
                </c:pt>
                <c:pt idx="6736">
                  <c:v>132.33659999999998</c:v>
                </c:pt>
                <c:pt idx="6737">
                  <c:v>132.35380000000004</c:v>
                </c:pt>
                <c:pt idx="6738">
                  <c:v>132.37099999999998</c:v>
                </c:pt>
                <c:pt idx="6739">
                  <c:v>132.38810000000001</c:v>
                </c:pt>
                <c:pt idx="6740">
                  <c:v>132.40519999999998</c:v>
                </c:pt>
                <c:pt idx="6741">
                  <c:v>132.42240000000004</c:v>
                </c:pt>
                <c:pt idx="6742">
                  <c:v>132.43950000000004</c:v>
                </c:pt>
                <c:pt idx="6743">
                  <c:v>132.45660000000004</c:v>
                </c:pt>
                <c:pt idx="6744">
                  <c:v>132.47380000000001</c:v>
                </c:pt>
                <c:pt idx="6745">
                  <c:v>132.49090000000001</c:v>
                </c:pt>
                <c:pt idx="6746">
                  <c:v>132.50800000000001</c:v>
                </c:pt>
                <c:pt idx="6747">
                  <c:v>132.52510000000001</c:v>
                </c:pt>
                <c:pt idx="6748">
                  <c:v>132.54220000000001</c:v>
                </c:pt>
                <c:pt idx="6749">
                  <c:v>132.55930000000001</c:v>
                </c:pt>
                <c:pt idx="6750">
                  <c:v>132.57630000000003</c:v>
                </c:pt>
                <c:pt idx="6751">
                  <c:v>132.59340000000003</c:v>
                </c:pt>
                <c:pt idx="6752">
                  <c:v>132.61050000000003</c:v>
                </c:pt>
                <c:pt idx="6753">
                  <c:v>132.62760000000003</c:v>
                </c:pt>
                <c:pt idx="6754">
                  <c:v>132.6446</c:v>
                </c:pt>
                <c:pt idx="6755">
                  <c:v>132.6617</c:v>
                </c:pt>
                <c:pt idx="6756">
                  <c:v>132.67870000000002</c:v>
                </c:pt>
                <c:pt idx="6757">
                  <c:v>132.69569999999999</c:v>
                </c:pt>
                <c:pt idx="6758">
                  <c:v>132.71279999999999</c:v>
                </c:pt>
                <c:pt idx="6759">
                  <c:v>132.72980000000001</c:v>
                </c:pt>
                <c:pt idx="6760">
                  <c:v>132.74680000000001</c:v>
                </c:pt>
                <c:pt idx="6761">
                  <c:v>132.7638</c:v>
                </c:pt>
                <c:pt idx="6762">
                  <c:v>132.7808</c:v>
                </c:pt>
                <c:pt idx="6763">
                  <c:v>132.7978</c:v>
                </c:pt>
                <c:pt idx="6764">
                  <c:v>132.81479999999999</c:v>
                </c:pt>
                <c:pt idx="6765">
                  <c:v>132.83179999999999</c:v>
                </c:pt>
                <c:pt idx="6766">
                  <c:v>132.84880000000004</c:v>
                </c:pt>
                <c:pt idx="6767">
                  <c:v>132.86580000000001</c:v>
                </c:pt>
                <c:pt idx="6768">
                  <c:v>132.88280000000003</c:v>
                </c:pt>
                <c:pt idx="6769">
                  <c:v>132.89970000000002</c:v>
                </c:pt>
                <c:pt idx="6770">
                  <c:v>132.91669999999999</c:v>
                </c:pt>
                <c:pt idx="6771">
                  <c:v>132.93359999999998</c:v>
                </c:pt>
                <c:pt idx="6772">
                  <c:v>132.95060000000001</c:v>
                </c:pt>
                <c:pt idx="6773">
                  <c:v>132.9675</c:v>
                </c:pt>
                <c:pt idx="6774">
                  <c:v>132.98439999999999</c:v>
                </c:pt>
                <c:pt idx="6775">
                  <c:v>133.00140000000002</c:v>
                </c:pt>
                <c:pt idx="6776">
                  <c:v>133.01830000000001</c:v>
                </c:pt>
                <c:pt idx="6777">
                  <c:v>133.0352</c:v>
                </c:pt>
                <c:pt idx="6778">
                  <c:v>133.0521</c:v>
                </c:pt>
                <c:pt idx="6779">
                  <c:v>133.06899999999999</c:v>
                </c:pt>
                <c:pt idx="6780">
                  <c:v>133.08589999999998</c:v>
                </c:pt>
                <c:pt idx="6781">
                  <c:v>133.10279999999997</c:v>
                </c:pt>
                <c:pt idx="6782">
                  <c:v>133.11959999999999</c:v>
                </c:pt>
                <c:pt idx="6783">
                  <c:v>133.13649999999998</c:v>
                </c:pt>
                <c:pt idx="6784">
                  <c:v>133.15339999999998</c:v>
                </c:pt>
                <c:pt idx="6785">
                  <c:v>133.17020000000002</c:v>
                </c:pt>
                <c:pt idx="6786">
                  <c:v>133.18709999999999</c:v>
                </c:pt>
                <c:pt idx="6787">
                  <c:v>133.20390000000003</c:v>
                </c:pt>
                <c:pt idx="6788">
                  <c:v>133.2208</c:v>
                </c:pt>
                <c:pt idx="6789">
                  <c:v>133.23760000000004</c:v>
                </c:pt>
                <c:pt idx="6790">
                  <c:v>133.25439999999998</c:v>
                </c:pt>
                <c:pt idx="6791">
                  <c:v>133.2713</c:v>
                </c:pt>
                <c:pt idx="6792">
                  <c:v>133.28810000000001</c:v>
                </c:pt>
                <c:pt idx="6793">
                  <c:v>133.30490000000003</c:v>
                </c:pt>
                <c:pt idx="6794">
                  <c:v>133.32169999999999</c:v>
                </c:pt>
                <c:pt idx="6795">
                  <c:v>133.33850000000001</c:v>
                </c:pt>
                <c:pt idx="6796">
                  <c:v>133.3552</c:v>
                </c:pt>
                <c:pt idx="6797">
                  <c:v>133.37200000000001</c:v>
                </c:pt>
                <c:pt idx="6798">
                  <c:v>133.38880000000003</c:v>
                </c:pt>
                <c:pt idx="6799">
                  <c:v>133.40559999999999</c:v>
                </c:pt>
                <c:pt idx="6800">
                  <c:v>133.42229999999998</c:v>
                </c:pt>
                <c:pt idx="6801">
                  <c:v>133.4391</c:v>
                </c:pt>
                <c:pt idx="6802">
                  <c:v>133.45579999999998</c:v>
                </c:pt>
                <c:pt idx="6803">
                  <c:v>133.47250000000003</c:v>
                </c:pt>
                <c:pt idx="6804">
                  <c:v>133.48929999999999</c:v>
                </c:pt>
                <c:pt idx="6805">
                  <c:v>133.50599999999997</c:v>
                </c:pt>
                <c:pt idx="6806">
                  <c:v>133.52270000000001</c:v>
                </c:pt>
                <c:pt idx="6807">
                  <c:v>133.5394</c:v>
                </c:pt>
                <c:pt idx="6808">
                  <c:v>133.55609999999999</c:v>
                </c:pt>
                <c:pt idx="6809">
                  <c:v>133.57279999999997</c:v>
                </c:pt>
                <c:pt idx="6810">
                  <c:v>133.58950000000004</c:v>
                </c:pt>
                <c:pt idx="6811">
                  <c:v>133.6062</c:v>
                </c:pt>
                <c:pt idx="6812">
                  <c:v>133.62280000000004</c:v>
                </c:pt>
                <c:pt idx="6813">
                  <c:v>133.6395</c:v>
                </c:pt>
                <c:pt idx="6814">
                  <c:v>133.65620000000001</c:v>
                </c:pt>
                <c:pt idx="6815">
                  <c:v>133.6728</c:v>
                </c:pt>
                <c:pt idx="6816">
                  <c:v>133.68950000000001</c:v>
                </c:pt>
                <c:pt idx="6817">
                  <c:v>133.70610000000002</c:v>
                </c:pt>
                <c:pt idx="6818">
                  <c:v>133.72270000000003</c:v>
                </c:pt>
                <c:pt idx="6819">
                  <c:v>133.73929999999999</c:v>
                </c:pt>
                <c:pt idx="6820">
                  <c:v>133.75600000000003</c:v>
                </c:pt>
                <c:pt idx="6821">
                  <c:v>133.77259999999998</c:v>
                </c:pt>
                <c:pt idx="6822">
                  <c:v>133.78919999999999</c:v>
                </c:pt>
                <c:pt idx="6823">
                  <c:v>133.8058</c:v>
                </c:pt>
                <c:pt idx="6824">
                  <c:v>133.82229999999998</c:v>
                </c:pt>
                <c:pt idx="6825">
                  <c:v>133.8389</c:v>
                </c:pt>
                <c:pt idx="6826">
                  <c:v>133.85550000000001</c:v>
                </c:pt>
                <c:pt idx="6827">
                  <c:v>133.87210000000002</c:v>
                </c:pt>
                <c:pt idx="6828">
                  <c:v>133.8886</c:v>
                </c:pt>
                <c:pt idx="6829">
                  <c:v>133.90520000000001</c:v>
                </c:pt>
                <c:pt idx="6830">
                  <c:v>133.92169999999999</c:v>
                </c:pt>
                <c:pt idx="6831">
                  <c:v>133.9383</c:v>
                </c:pt>
                <c:pt idx="6832">
                  <c:v>133.95479999999998</c:v>
                </c:pt>
                <c:pt idx="6833">
                  <c:v>133.97130000000001</c:v>
                </c:pt>
                <c:pt idx="6834">
                  <c:v>133.98779999999999</c:v>
                </c:pt>
                <c:pt idx="6835">
                  <c:v>134.0043</c:v>
                </c:pt>
                <c:pt idx="6836">
                  <c:v>134.02080000000001</c:v>
                </c:pt>
                <c:pt idx="6837">
                  <c:v>134.03730000000002</c:v>
                </c:pt>
                <c:pt idx="6838">
                  <c:v>134.05379999999997</c:v>
                </c:pt>
                <c:pt idx="6839">
                  <c:v>134.07030000000003</c:v>
                </c:pt>
                <c:pt idx="6840">
                  <c:v>134.08679999999998</c:v>
                </c:pt>
                <c:pt idx="6841">
                  <c:v>134.10320000000002</c:v>
                </c:pt>
                <c:pt idx="6842">
                  <c:v>134.11969999999999</c:v>
                </c:pt>
                <c:pt idx="6843">
                  <c:v>134.1361</c:v>
                </c:pt>
                <c:pt idx="6844">
                  <c:v>134.15260000000004</c:v>
                </c:pt>
                <c:pt idx="6845">
                  <c:v>134.16900000000004</c:v>
                </c:pt>
                <c:pt idx="6846">
                  <c:v>134.18550000000002</c:v>
                </c:pt>
                <c:pt idx="6847">
                  <c:v>134.20190000000002</c:v>
                </c:pt>
                <c:pt idx="6848">
                  <c:v>134.21830000000003</c:v>
                </c:pt>
                <c:pt idx="6849">
                  <c:v>134.23470000000003</c:v>
                </c:pt>
                <c:pt idx="6850">
                  <c:v>134.25109999999998</c:v>
                </c:pt>
                <c:pt idx="6851">
                  <c:v>134.26749999999998</c:v>
                </c:pt>
                <c:pt idx="6852">
                  <c:v>134.28389999999999</c:v>
                </c:pt>
                <c:pt idx="6853">
                  <c:v>134.30029999999999</c:v>
                </c:pt>
                <c:pt idx="6854">
                  <c:v>134.3167</c:v>
                </c:pt>
                <c:pt idx="6855">
                  <c:v>134.3331</c:v>
                </c:pt>
                <c:pt idx="6856">
                  <c:v>134.34939999999997</c:v>
                </c:pt>
                <c:pt idx="6857">
                  <c:v>134.36579999999998</c:v>
                </c:pt>
                <c:pt idx="6858">
                  <c:v>134.38210000000001</c:v>
                </c:pt>
                <c:pt idx="6859">
                  <c:v>134.39850000000001</c:v>
                </c:pt>
                <c:pt idx="6860">
                  <c:v>134.41480000000001</c:v>
                </c:pt>
                <c:pt idx="6861">
                  <c:v>134.43119999999999</c:v>
                </c:pt>
                <c:pt idx="6862">
                  <c:v>134.44750000000005</c:v>
                </c:pt>
                <c:pt idx="6863">
                  <c:v>134.46379999999999</c:v>
                </c:pt>
                <c:pt idx="6864">
                  <c:v>134.48009999999999</c:v>
                </c:pt>
                <c:pt idx="6865">
                  <c:v>134.49639999999999</c:v>
                </c:pt>
                <c:pt idx="6866">
                  <c:v>134.51280000000003</c:v>
                </c:pt>
                <c:pt idx="6867">
                  <c:v>134.5291</c:v>
                </c:pt>
                <c:pt idx="6868">
                  <c:v>134.5453</c:v>
                </c:pt>
                <c:pt idx="6869">
                  <c:v>134.56160000000003</c:v>
                </c:pt>
                <c:pt idx="6870">
                  <c:v>134.5779</c:v>
                </c:pt>
                <c:pt idx="6871">
                  <c:v>134.59420000000003</c:v>
                </c:pt>
                <c:pt idx="6872">
                  <c:v>134.6105</c:v>
                </c:pt>
                <c:pt idx="6873">
                  <c:v>134.6267</c:v>
                </c:pt>
                <c:pt idx="6874">
                  <c:v>134.64300000000003</c:v>
                </c:pt>
                <c:pt idx="6875">
                  <c:v>134.65920000000003</c:v>
                </c:pt>
                <c:pt idx="6876">
                  <c:v>134.6755</c:v>
                </c:pt>
                <c:pt idx="6877">
                  <c:v>134.6917</c:v>
                </c:pt>
                <c:pt idx="6878">
                  <c:v>134.7079</c:v>
                </c:pt>
                <c:pt idx="6879">
                  <c:v>134.72420000000002</c:v>
                </c:pt>
                <c:pt idx="6880">
                  <c:v>134.74040000000002</c:v>
                </c:pt>
                <c:pt idx="6881">
                  <c:v>134.75660000000002</c:v>
                </c:pt>
                <c:pt idx="6882">
                  <c:v>134.77280000000002</c:v>
                </c:pt>
                <c:pt idx="6883">
                  <c:v>134.78900000000002</c:v>
                </c:pt>
                <c:pt idx="6884">
                  <c:v>134.80520000000001</c:v>
                </c:pt>
                <c:pt idx="6885">
                  <c:v>134.82140000000004</c:v>
                </c:pt>
                <c:pt idx="6886">
                  <c:v>134.83760000000001</c:v>
                </c:pt>
                <c:pt idx="6887">
                  <c:v>134.85380000000004</c:v>
                </c:pt>
                <c:pt idx="6888">
                  <c:v>134.86989999999997</c:v>
                </c:pt>
                <c:pt idx="6889">
                  <c:v>134.8861</c:v>
                </c:pt>
                <c:pt idx="6890">
                  <c:v>134.90219999999999</c:v>
                </c:pt>
                <c:pt idx="6891">
                  <c:v>134.91840000000002</c:v>
                </c:pt>
                <c:pt idx="6892">
                  <c:v>134.93450000000004</c:v>
                </c:pt>
                <c:pt idx="6893">
                  <c:v>134.95070000000004</c:v>
                </c:pt>
                <c:pt idx="6894">
                  <c:v>134.96680000000001</c:v>
                </c:pt>
                <c:pt idx="6895">
                  <c:v>134.98290000000003</c:v>
                </c:pt>
                <c:pt idx="6896">
                  <c:v>134.99910000000003</c:v>
                </c:pt>
                <c:pt idx="6897">
                  <c:v>135.01519999999999</c:v>
                </c:pt>
                <c:pt idx="6898">
                  <c:v>135.03130000000002</c:v>
                </c:pt>
                <c:pt idx="6899">
                  <c:v>135.04739999999998</c:v>
                </c:pt>
                <c:pt idx="6900">
                  <c:v>135.0635</c:v>
                </c:pt>
                <c:pt idx="6901">
                  <c:v>135.07960000000003</c:v>
                </c:pt>
                <c:pt idx="6902">
                  <c:v>135.09569999999999</c:v>
                </c:pt>
                <c:pt idx="6903">
                  <c:v>135.11180000000002</c:v>
                </c:pt>
                <c:pt idx="6904">
                  <c:v>135.12780000000001</c:v>
                </c:pt>
                <c:pt idx="6905">
                  <c:v>135.14389999999997</c:v>
                </c:pt>
                <c:pt idx="6906">
                  <c:v>135.16</c:v>
                </c:pt>
                <c:pt idx="6907">
                  <c:v>135.17599999999999</c:v>
                </c:pt>
                <c:pt idx="6908">
                  <c:v>135.19210000000001</c:v>
                </c:pt>
                <c:pt idx="6909">
                  <c:v>135.2081</c:v>
                </c:pt>
                <c:pt idx="6910">
                  <c:v>135.2242</c:v>
                </c:pt>
                <c:pt idx="6911">
                  <c:v>135.24020000000002</c:v>
                </c:pt>
                <c:pt idx="6912">
                  <c:v>135.25620000000004</c:v>
                </c:pt>
                <c:pt idx="6913">
                  <c:v>135.2722</c:v>
                </c:pt>
                <c:pt idx="6914">
                  <c:v>135.28820000000002</c:v>
                </c:pt>
                <c:pt idx="6915">
                  <c:v>135.30430000000001</c:v>
                </c:pt>
                <c:pt idx="6916">
                  <c:v>135.32030000000003</c:v>
                </c:pt>
                <c:pt idx="6917">
                  <c:v>135.33619999999999</c:v>
                </c:pt>
                <c:pt idx="6918">
                  <c:v>135.35220000000004</c:v>
                </c:pt>
                <c:pt idx="6919">
                  <c:v>135.36820000000003</c:v>
                </c:pt>
                <c:pt idx="6920">
                  <c:v>135.38420000000002</c:v>
                </c:pt>
                <c:pt idx="6921">
                  <c:v>135.40020000000001</c:v>
                </c:pt>
                <c:pt idx="6922">
                  <c:v>135.41610000000003</c:v>
                </c:pt>
                <c:pt idx="6923">
                  <c:v>135.43210000000002</c:v>
                </c:pt>
                <c:pt idx="6924">
                  <c:v>135.44799999999998</c:v>
                </c:pt>
                <c:pt idx="6925">
                  <c:v>135.46400000000003</c:v>
                </c:pt>
                <c:pt idx="6926">
                  <c:v>135.47989999999999</c:v>
                </c:pt>
                <c:pt idx="6927">
                  <c:v>135.4958</c:v>
                </c:pt>
                <c:pt idx="6928">
                  <c:v>135.51170000000002</c:v>
                </c:pt>
                <c:pt idx="6929">
                  <c:v>135.52770000000001</c:v>
                </c:pt>
                <c:pt idx="6930">
                  <c:v>135.54360000000003</c:v>
                </c:pt>
                <c:pt idx="6931">
                  <c:v>135.55949999999999</c:v>
                </c:pt>
                <c:pt idx="6932">
                  <c:v>135.5754</c:v>
                </c:pt>
                <c:pt idx="6933">
                  <c:v>135.59119999999999</c:v>
                </c:pt>
                <c:pt idx="6934">
                  <c:v>135.6071</c:v>
                </c:pt>
                <c:pt idx="6935">
                  <c:v>135.62300000000005</c:v>
                </c:pt>
                <c:pt idx="6936">
                  <c:v>135.63889999999998</c:v>
                </c:pt>
                <c:pt idx="6937">
                  <c:v>135.65470000000005</c:v>
                </c:pt>
                <c:pt idx="6938">
                  <c:v>135.67059999999998</c:v>
                </c:pt>
                <c:pt idx="6939">
                  <c:v>135.68639999999999</c:v>
                </c:pt>
                <c:pt idx="6940">
                  <c:v>135.70229999999998</c:v>
                </c:pt>
                <c:pt idx="6941">
                  <c:v>135.71809999999999</c:v>
                </c:pt>
                <c:pt idx="6942">
                  <c:v>135.73390000000003</c:v>
                </c:pt>
                <c:pt idx="6943">
                  <c:v>135.74970000000002</c:v>
                </c:pt>
                <c:pt idx="6944">
                  <c:v>135.76560000000003</c:v>
                </c:pt>
                <c:pt idx="6945">
                  <c:v>135.78140000000002</c:v>
                </c:pt>
                <c:pt idx="6946">
                  <c:v>135.7972</c:v>
                </c:pt>
                <c:pt idx="6947">
                  <c:v>135.81299999999999</c:v>
                </c:pt>
                <c:pt idx="6948">
                  <c:v>135.8287</c:v>
                </c:pt>
                <c:pt idx="6949">
                  <c:v>135.84449999999998</c:v>
                </c:pt>
                <c:pt idx="6950">
                  <c:v>135.86030000000002</c:v>
                </c:pt>
                <c:pt idx="6951">
                  <c:v>135.87610000000001</c:v>
                </c:pt>
                <c:pt idx="6952">
                  <c:v>135.89180000000002</c:v>
                </c:pt>
                <c:pt idx="6953">
                  <c:v>135.9076</c:v>
                </c:pt>
                <c:pt idx="6954">
                  <c:v>135.92330000000001</c:v>
                </c:pt>
                <c:pt idx="6955">
                  <c:v>135.9391</c:v>
                </c:pt>
                <c:pt idx="6956">
                  <c:v>135.95480000000001</c:v>
                </c:pt>
                <c:pt idx="6957">
                  <c:v>135.97050000000002</c:v>
                </c:pt>
                <c:pt idx="6958">
                  <c:v>135.98619999999997</c:v>
                </c:pt>
                <c:pt idx="6959">
                  <c:v>136.00200000000001</c:v>
                </c:pt>
                <c:pt idx="6960">
                  <c:v>136.01770000000005</c:v>
                </c:pt>
                <c:pt idx="6961">
                  <c:v>136.03339999999997</c:v>
                </c:pt>
                <c:pt idx="6962">
                  <c:v>136.04910000000001</c:v>
                </c:pt>
                <c:pt idx="6963">
                  <c:v>136.06479999999999</c:v>
                </c:pt>
                <c:pt idx="6964">
                  <c:v>136.0804</c:v>
                </c:pt>
                <c:pt idx="6965">
                  <c:v>136.09609999999998</c:v>
                </c:pt>
                <c:pt idx="6966">
                  <c:v>136.11180000000002</c:v>
                </c:pt>
                <c:pt idx="6967">
                  <c:v>136.12739999999999</c:v>
                </c:pt>
                <c:pt idx="6968">
                  <c:v>136.1431</c:v>
                </c:pt>
                <c:pt idx="6969">
                  <c:v>136.15870000000004</c:v>
                </c:pt>
                <c:pt idx="6970">
                  <c:v>136.17439999999999</c:v>
                </c:pt>
                <c:pt idx="6971">
                  <c:v>136.19000000000003</c:v>
                </c:pt>
                <c:pt idx="6972">
                  <c:v>136.2056</c:v>
                </c:pt>
                <c:pt idx="6973">
                  <c:v>136.22119999999998</c:v>
                </c:pt>
                <c:pt idx="6974">
                  <c:v>136.23680000000002</c:v>
                </c:pt>
                <c:pt idx="6975">
                  <c:v>136.25239999999999</c:v>
                </c:pt>
                <c:pt idx="6976">
                  <c:v>136.26800000000003</c:v>
                </c:pt>
                <c:pt idx="6977">
                  <c:v>136.28360000000001</c:v>
                </c:pt>
                <c:pt idx="6978">
                  <c:v>136.29919999999998</c:v>
                </c:pt>
                <c:pt idx="6979">
                  <c:v>136.31480000000002</c:v>
                </c:pt>
                <c:pt idx="6980">
                  <c:v>136.3304</c:v>
                </c:pt>
                <c:pt idx="6981">
                  <c:v>136.3459</c:v>
                </c:pt>
                <c:pt idx="6982">
                  <c:v>136.36149999999998</c:v>
                </c:pt>
                <c:pt idx="6983">
                  <c:v>136.37700000000001</c:v>
                </c:pt>
                <c:pt idx="6984">
                  <c:v>136.39249999999998</c:v>
                </c:pt>
                <c:pt idx="6985">
                  <c:v>136.40810000000005</c:v>
                </c:pt>
                <c:pt idx="6986">
                  <c:v>136.42359999999996</c:v>
                </c:pt>
                <c:pt idx="6987">
                  <c:v>136.4391</c:v>
                </c:pt>
                <c:pt idx="6988">
                  <c:v>136.45459999999997</c:v>
                </c:pt>
                <c:pt idx="6989">
                  <c:v>136.4701</c:v>
                </c:pt>
                <c:pt idx="6990">
                  <c:v>136.48559999999998</c:v>
                </c:pt>
                <c:pt idx="6991">
                  <c:v>136.50110000000001</c:v>
                </c:pt>
                <c:pt idx="6992">
                  <c:v>136.51659999999998</c:v>
                </c:pt>
                <c:pt idx="6993">
                  <c:v>136.53210000000001</c:v>
                </c:pt>
                <c:pt idx="6994">
                  <c:v>136.54759999999999</c:v>
                </c:pt>
                <c:pt idx="6995">
                  <c:v>136.56299999999999</c:v>
                </c:pt>
                <c:pt idx="6996">
                  <c:v>136.57849999999996</c:v>
                </c:pt>
                <c:pt idx="6997">
                  <c:v>136.59390000000002</c:v>
                </c:pt>
                <c:pt idx="6998">
                  <c:v>136.60940000000005</c:v>
                </c:pt>
                <c:pt idx="6999">
                  <c:v>136.62479999999999</c:v>
                </c:pt>
                <c:pt idx="7000">
                  <c:v>136.64019999999999</c:v>
                </c:pt>
                <c:pt idx="7001">
                  <c:v>136.65559999999999</c:v>
                </c:pt>
                <c:pt idx="7002">
                  <c:v>136.67100000000005</c:v>
                </c:pt>
                <c:pt idx="7003">
                  <c:v>136.68650000000002</c:v>
                </c:pt>
                <c:pt idx="7004">
                  <c:v>136.70190000000002</c:v>
                </c:pt>
                <c:pt idx="7005">
                  <c:v>136.71719999999999</c:v>
                </c:pt>
                <c:pt idx="7006">
                  <c:v>136.73260000000005</c:v>
                </c:pt>
                <c:pt idx="7007">
                  <c:v>136.74799999999999</c:v>
                </c:pt>
                <c:pt idx="7008">
                  <c:v>136.76340000000005</c:v>
                </c:pt>
                <c:pt idx="7009">
                  <c:v>136.77870000000001</c:v>
                </c:pt>
                <c:pt idx="7010">
                  <c:v>136.79410000000001</c:v>
                </c:pt>
                <c:pt idx="7011">
                  <c:v>136.80939999999998</c:v>
                </c:pt>
                <c:pt idx="7012">
                  <c:v>136.82480000000004</c:v>
                </c:pt>
                <c:pt idx="7013">
                  <c:v>136.84010000000001</c:v>
                </c:pt>
                <c:pt idx="7014">
                  <c:v>136.85540000000003</c:v>
                </c:pt>
                <c:pt idx="7015">
                  <c:v>136.87079999999997</c:v>
                </c:pt>
                <c:pt idx="7016">
                  <c:v>136.8861</c:v>
                </c:pt>
                <c:pt idx="7017">
                  <c:v>136.90139999999997</c:v>
                </c:pt>
                <c:pt idx="7018">
                  <c:v>136.91669999999999</c:v>
                </c:pt>
                <c:pt idx="7019">
                  <c:v>136.93199999999996</c:v>
                </c:pt>
                <c:pt idx="7020">
                  <c:v>136.94720000000001</c:v>
                </c:pt>
                <c:pt idx="7021">
                  <c:v>136.96249999999998</c:v>
                </c:pt>
                <c:pt idx="7022">
                  <c:v>136.9778</c:v>
                </c:pt>
                <c:pt idx="7023">
                  <c:v>136.99310000000003</c:v>
                </c:pt>
                <c:pt idx="7024">
                  <c:v>137.00830000000002</c:v>
                </c:pt>
                <c:pt idx="7025">
                  <c:v>137.02359999999999</c:v>
                </c:pt>
                <c:pt idx="7026">
                  <c:v>137.03879999999998</c:v>
                </c:pt>
                <c:pt idx="7027">
                  <c:v>137.05400000000003</c:v>
                </c:pt>
                <c:pt idx="7028">
                  <c:v>137.0693</c:v>
                </c:pt>
                <c:pt idx="7029">
                  <c:v>137.08450000000005</c:v>
                </c:pt>
                <c:pt idx="7030">
                  <c:v>137.09969999999998</c:v>
                </c:pt>
                <c:pt idx="7031">
                  <c:v>137.11490000000003</c:v>
                </c:pt>
                <c:pt idx="7032">
                  <c:v>137.13009999999997</c:v>
                </c:pt>
                <c:pt idx="7033">
                  <c:v>137.14530000000002</c:v>
                </c:pt>
                <c:pt idx="7034">
                  <c:v>137.16050000000001</c:v>
                </c:pt>
                <c:pt idx="7035">
                  <c:v>137.17560000000003</c:v>
                </c:pt>
                <c:pt idx="7036">
                  <c:v>137.19079999999997</c:v>
                </c:pt>
                <c:pt idx="7037">
                  <c:v>137.20600000000002</c:v>
                </c:pt>
                <c:pt idx="7038">
                  <c:v>137.22109999999998</c:v>
                </c:pt>
                <c:pt idx="7039">
                  <c:v>137.23630000000003</c:v>
                </c:pt>
                <c:pt idx="7040">
                  <c:v>137.25139999999999</c:v>
                </c:pt>
                <c:pt idx="7041">
                  <c:v>137.26660000000004</c:v>
                </c:pt>
                <c:pt idx="7042">
                  <c:v>137.2817</c:v>
                </c:pt>
                <c:pt idx="7043">
                  <c:v>137.29680000000002</c:v>
                </c:pt>
                <c:pt idx="7044">
                  <c:v>137.31190000000004</c:v>
                </c:pt>
                <c:pt idx="7045">
                  <c:v>137.327</c:v>
                </c:pt>
                <c:pt idx="7046">
                  <c:v>137.34209999999996</c:v>
                </c:pt>
                <c:pt idx="7047">
                  <c:v>137.35720000000003</c:v>
                </c:pt>
                <c:pt idx="7048">
                  <c:v>137.37230000000005</c:v>
                </c:pt>
                <c:pt idx="7049">
                  <c:v>137.38740000000001</c:v>
                </c:pt>
                <c:pt idx="7050">
                  <c:v>137.4024</c:v>
                </c:pt>
                <c:pt idx="7051">
                  <c:v>137.41750000000002</c:v>
                </c:pt>
                <c:pt idx="7052">
                  <c:v>137.43260000000004</c:v>
                </c:pt>
                <c:pt idx="7053">
                  <c:v>137.44760000000002</c:v>
                </c:pt>
                <c:pt idx="7054">
                  <c:v>137.46269999999998</c:v>
                </c:pt>
                <c:pt idx="7055">
                  <c:v>137.47770000000003</c:v>
                </c:pt>
                <c:pt idx="7056">
                  <c:v>137.49270000000001</c:v>
                </c:pt>
                <c:pt idx="7057">
                  <c:v>137.50779999999997</c:v>
                </c:pt>
                <c:pt idx="7058">
                  <c:v>137.52280000000002</c:v>
                </c:pt>
                <c:pt idx="7059">
                  <c:v>137.5378</c:v>
                </c:pt>
                <c:pt idx="7060">
                  <c:v>137.55280000000005</c:v>
                </c:pt>
                <c:pt idx="7061">
                  <c:v>137.56779999999998</c:v>
                </c:pt>
                <c:pt idx="7062">
                  <c:v>137.58280000000002</c:v>
                </c:pt>
                <c:pt idx="7063">
                  <c:v>137.59769999999997</c:v>
                </c:pt>
                <c:pt idx="7064">
                  <c:v>137.61270000000002</c:v>
                </c:pt>
                <c:pt idx="7065">
                  <c:v>137.6277</c:v>
                </c:pt>
                <c:pt idx="7066">
                  <c:v>137.64260000000002</c:v>
                </c:pt>
                <c:pt idx="7067">
                  <c:v>137.6576</c:v>
                </c:pt>
                <c:pt idx="7068">
                  <c:v>137.67250000000001</c:v>
                </c:pt>
                <c:pt idx="7069">
                  <c:v>137.68750000000006</c:v>
                </c:pt>
                <c:pt idx="7070">
                  <c:v>137.70240000000001</c:v>
                </c:pt>
                <c:pt idx="7071">
                  <c:v>137.71729999999997</c:v>
                </c:pt>
                <c:pt idx="7072">
                  <c:v>137.73220000000003</c:v>
                </c:pt>
                <c:pt idx="7073">
                  <c:v>137.74710000000005</c:v>
                </c:pt>
                <c:pt idx="7074">
                  <c:v>137.762</c:v>
                </c:pt>
                <c:pt idx="7075">
                  <c:v>137.77689999999996</c:v>
                </c:pt>
                <c:pt idx="7076">
                  <c:v>137.79180000000002</c:v>
                </c:pt>
                <c:pt idx="7077">
                  <c:v>137.80670000000003</c:v>
                </c:pt>
                <c:pt idx="7078">
                  <c:v>137.82159999999999</c:v>
                </c:pt>
                <c:pt idx="7079">
                  <c:v>137.83639999999997</c:v>
                </c:pt>
                <c:pt idx="7080">
                  <c:v>137.85129999999998</c:v>
                </c:pt>
                <c:pt idx="7081">
                  <c:v>137.86610000000002</c:v>
                </c:pt>
                <c:pt idx="7082">
                  <c:v>137.88099999999997</c:v>
                </c:pt>
                <c:pt idx="7083">
                  <c:v>137.89580000000001</c:v>
                </c:pt>
                <c:pt idx="7084">
                  <c:v>137.91059999999999</c:v>
                </c:pt>
                <c:pt idx="7085">
                  <c:v>137.9255</c:v>
                </c:pt>
                <c:pt idx="7086">
                  <c:v>137.94029999999998</c:v>
                </c:pt>
                <c:pt idx="7087">
                  <c:v>137.95510000000002</c:v>
                </c:pt>
                <c:pt idx="7088">
                  <c:v>137.9699</c:v>
                </c:pt>
                <c:pt idx="7089">
                  <c:v>137.98470000000003</c:v>
                </c:pt>
                <c:pt idx="7090">
                  <c:v>137.99950000000001</c:v>
                </c:pt>
                <c:pt idx="7091">
                  <c:v>138.01420000000002</c:v>
                </c:pt>
                <c:pt idx="7092">
                  <c:v>138.029</c:v>
                </c:pt>
                <c:pt idx="7093">
                  <c:v>138.04380000000003</c:v>
                </c:pt>
                <c:pt idx="7094">
                  <c:v>138.05850000000004</c:v>
                </c:pt>
                <c:pt idx="7095">
                  <c:v>138.07330000000002</c:v>
                </c:pt>
                <c:pt idx="7096">
                  <c:v>138.08799999999997</c:v>
                </c:pt>
                <c:pt idx="7097">
                  <c:v>138.10270000000003</c:v>
                </c:pt>
                <c:pt idx="7098">
                  <c:v>138.11750000000006</c:v>
                </c:pt>
                <c:pt idx="7099">
                  <c:v>138.13220000000001</c:v>
                </c:pt>
                <c:pt idx="7100">
                  <c:v>138.14689999999996</c:v>
                </c:pt>
                <c:pt idx="7101">
                  <c:v>138.16160000000002</c:v>
                </c:pt>
                <c:pt idx="7102">
                  <c:v>138.17630000000003</c:v>
                </c:pt>
                <c:pt idx="7103">
                  <c:v>138.19099999999997</c:v>
                </c:pt>
                <c:pt idx="7104">
                  <c:v>138.20569999999998</c:v>
                </c:pt>
                <c:pt idx="7105">
                  <c:v>138.22030000000001</c:v>
                </c:pt>
                <c:pt idx="7106">
                  <c:v>138.23500000000001</c:v>
                </c:pt>
                <c:pt idx="7107">
                  <c:v>138.24959999999999</c:v>
                </c:pt>
                <c:pt idx="7108">
                  <c:v>138.26430000000005</c:v>
                </c:pt>
                <c:pt idx="7109">
                  <c:v>138.27890000000002</c:v>
                </c:pt>
                <c:pt idx="7110">
                  <c:v>138.29360000000003</c:v>
                </c:pt>
                <c:pt idx="7111">
                  <c:v>138.3082</c:v>
                </c:pt>
                <c:pt idx="7112">
                  <c:v>138.32280000000003</c:v>
                </c:pt>
                <c:pt idx="7113">
                  <c:v>138.3374</c:v>
                </c:pt>
                <c:pt idx="7114">
                  <c:v>138.35200000000003</c:v>
                </c:pt>
                <c:pt idx="7115">
                  <c:v>138.36660000000001</c:v>
                </c:pt>
                <c:pt idx="7116">
                  <c:v>138.38120000000004</c:v>
                </c:pt>
                <c:pt idx="7117">
                  <c:v>138.39580000000001</c:v>
                </c:pt>
                <c:pt idx="7118">
                  <c:v>138.41040000000004</c:v>
                </c:pt>
                <c:pt idx="7119">
                  <c:v>138.42490000000004</c:v>
                </c:pt>
                <c:pt idx="7120">
                  <c:v>138.43950000000001</c:v>
                </c:pt>
                <c:pt idx="7121">
                  <c:v>138.45400000000001</c:v>
                </c:pt>
                <c:pt idx="7122">
                  <c:v>138.46859999999998</c:v>
                </c:pt>
                <c:pt idx="7123">
                  <c:v>138.48310000000004</c:v>
                </c:pt>
                <c:pt idx="7124">
                  <c:v>138.49760000000003</c:v>
                </c:pt>
                <c:pt idx="7125">
                  <c:v>138.51209999999998</c:v>
                </c:pt>
                <c:pt idx="7126">
                  <c:v>138.52670000000001</c:v>
                </c:pt>
                <c:pt idx="7127">
                  <c:v>138.5412</c:v>
                </c:pt>
                <c:pt idx="7128">
                  <c:v>138.5557</c:v>
                </c:pt>
                <c:pt idx="7129">
                  <c:v>138.57009999999997</c:v>
                </c:pt>
                <c:pt idx="7130">
                  <c:v>138.58460000000002</c:v>
                </c:pt>
                <c:pt idx="7131">
                  <c:v>138.59910000000002</c:v>
                </c:pt>
                <c:pt idx="7132">
                  <c:v>138.61360000000002</c:v>
                </c:pt>
                <c:pt idx="7133">
                  <c:v>138.62800000000004</c:v>
                </c:pt>
                <c:pt idx="7134">
                  <c:v>138.64249999999998</c:v>
                </c:pt>
                <c:pt idx="7135">
                  <c:v>138.65690000000001</c:v>
                </c:pt>
                <c:pt idx="7136">
                  <c:v>138.67129999999997</c:v>
                </c:pt>
                <c:pt idx="7137">
                  <c:v>138.68580000000003</c:v>
                </c:pt>
                <c:pt idx="7138">
                  <c:v>138.7002</c:v>
                </c:pt>
                <c:pt idx="7139">
                  <c:v>138.71460000000002</c:v>
                </c:pt>
                <c:pt idx="7140">
                  <c:v>138.72899999999998</c:v>
                </c:pt>
                <c:pt idx="7141">
                  <c:v>138.74340000000001</c:v>
                </c:pt>
                <c:pt idx="7142">
                  <c:v>138.75779999999997</c:v>
                </c:pt>
                <c:pt idx="7143">
                  <c:v>138.7722</c:v>
                </c:pt>
                <c:pt idx="7144">
                  <c:v>138.78650000000005</c:v>
                </c:pt>
                <c:pt idx="7145">
                  <c:v>138.80090000000001</c:v>
                </c:pt>
                <c:pt idx="7146">
                  <c:v>138.81529999999998</c:v>
                </c:pt>
                <c:pt idx="7147">
                  <c:v>138.82960000000003</c:v>
                </c:pt>
                <c:pt idx="7148">
                  <c:v>138.84390000000002</c:v>
                </c:pt>
                <c:pt idx="7149">
                  <c:v>138.85829999999999</c:v>
                </c:pt>
                <c:pt idx="7150">
                  <c:v>138.87259999999998</c:v>
                </c:pt>
                <c:pt idx="7151">
                  <c:v>138.88690000000003</c:v>
                </c:pt>
                <c:pt idx="7152">
                  <c:v>138.90120000000002</c:v>
                </c:pt>
                <c:pt idx="7153">
                  <c:v>138.91559999999998</c:v>
                </c:pt>
                <c:pt idx="7154">
                  <c:v>138.9298</c:v>
                </c:pt>
                <c:pt idx="7155">
                  <c:v>138.94409999999999</c:v>
                </c:pt>
                <c:pt idx="7156">
                  <c:v>138.95840000000004</c:v>
                </c:pt>
                <c:pt idx="7157">
                  <c:v>138.97269999999997</c:v>
                </c:pt>
                <c:pt idx="7158">
                  <c:v>138.98700000000002</c:v>
                </c:pt>
                <c:pt idx="7159">
                  <c:v>139.00119999999998</c:v>
                </c:pt>
                <c:pt idx="7160">
                  <c:v>139.01550000000003</c:v>
                </c:pt>
                <c:pt idx="7161">
                  <c:v>139.02969999999999</c:v>
                </c:pt>
                <c:pt idx="7162">
                  <c:v>139.04400000000004</c:v>
                </c:pt>
                <c:pt idx="7163">
                  <c:v>139.0582</c:v>
                </c:pt>
                <c:pt idx="7164">
                  <c:v>139.07240000000002</c:v>
                </c:pt>
                <c:pt idx="7165">
                  <c:v>139.08659999999998</c:v>
                </c:pt>
                <c:pt idx="7166">
                  <c:v>139.10079999999999</c:v>
                </c:pt>
                <c:pt idx="7167">
                  <c:v>139.11500000000001</c:v>
                </c:pt>
                <c:pt idx="7168">
                  <c:v>139.12920000000003</c:v>
                </c:pt>
                <c:pt idx="7169">
                  <c:v>139.14340000000004</c:v>
                </c:pt>
                <c:pt idx="7170">
                  <c:v>139.1576</c:v>
                </c:pt>
                <c:pt idx="7171">
                  <c:v>139.17179999999996</c:v>
                </c:pt>
                <c:pt idx="7172">
                  <c:v>139.1859</c:v>
                </c:pt>
                <c:pt idx="7173">
                  <c:v>139.20010000000002</c:v>
                </c:pt>
                <c:pt idx="7174">
                  <c:v>139.21429999999998</c:v>
                </c:pt>
                <c:pt idx="7175">
                  <c:v>139.22839999999997</c:v>
                </c:pt>
                <c:pt idx="7176">
                  <c:v>139.24250000000001</c:v>
                </c:pt>
                <c:pt idx="7177">
                  <c:v>139.25670000000002</c:v>
                </c:pt>
                <c:pt idx="7178">
                  <c:v>139.27080000000001</c:v>
                </c:pt>
                <c:pt idx="7179">
                  <c:v>139.28489999999999</c:v>
                </c:pt>
                <c:pt idx="7180">
                  <c:v>139.29899999999998</c:v>
                </c:pt>
                <c:pt idx="7181">
                  <c:v>139.31310000000002</c:v>
                </c:pt>
                <c:pt idx="7182">
                  <c:v>139.3272</c:v>
                </c:pt>
                <c:pt idx="7183">
                  <c:v>139.34130000000005</c:v>
                </c:pt>
                <c:pt idx="7184">
                  <c:v>139.35539999999997</c:v>
                </c:pt>
                <c:pt idx="7185">
                  <c:v>139.36950000000002</c:v>
                </c:pt>
                <c:pt idx="7186">
                  <c:v>139.38349999999997</c:v>
                </c:pt>
                <c:pt idx="7187">
                  <c:v>139.39760000000001</c:v>
                </c:pt>
                <c:pt idx="7188">
                  <c:v>139.41159999999996</c:v>
                </c:pt>
                <c:pt idx="7189">
                  <c:v>139.42570000000001</c:v>
                </c:pt>
                <c:pt idx="7190">
                  <c:v>139.43970000000002</c:v>
                </c:pt>
                <c:pt idx="7191">
                  <c:v>139.4538</c:v>
                </c:pt>
                <c:pt idx="7192">
                  <c:v>139.46780000000001</c:v>
                </c:pt>
                <c:pt idx="7193">
                  <c:v>139.48180000000002</c:v>
                </c:pt>
                <c:pt idx="7194">
                  <c:v>139.49580000000003</c:v>
                </c:pt>
                <c:pt idx="7195">
                  <c:v>139.50979999999998</c:v>
                </c:pt>
                <c:pt idx="7196">
                  <c:v>139.52379999999999</c:v>
                </c:pt>
                <c:pt idx="7197">
                  <c:v>139.5378</c:v>
                </c:pt>
                <c:pt idx="7198">
                  <c:v>139.55180000000001</c:v>
                </c:pt>
                <c:pt idx="7199">
                  <c:v>139.56580000000002</c:v>
                </c:pt>
                <c:pt idx="7200">
                  <c:v>139.5797</c:v>
                </c:pt>
                <c:pt idx="7201">
                  <c:v>139.59370000000001</c:v>
                </c:pt>
                <c:pt idx="7202">
                  <c:v>139.60760000000005</c:v>
                </c:pt>
                <c:pt idx="7203">
                  <c:v>139.6216</c:v>
                </c:pt>
                <c:pt idx="7204">
                  <c:v>139.63549999999998</c:v>
                </c:pt>
                <c:pt idx="7205">
                  <c:v>139.64949999999999</c:v>
                </c:pt>
                <c:pt idx="7206">
                  <c:v>139.66340000000002</c:v>
                </c:pt>
                <c:pt idx="7207">
                  <c:v>139.6773</c:v>
                </c:pt>
                <c:pt idx="7208">
                  <c:v>139.69120000000004</c:v>
                </c:pt>
                <c:pt idx="7209">
                  <c:v>139.70510000000002</c:v>
                </c:pt>
                <c:pt idx="7210">
                  <c:v>139.71900000000005</c:v>
                </c:pt>
                <c:pt idx="7211">
                  <c:v>139.73289999999997</c:v>
                </c:pt>
                <c:pt idx="7212">
                  <c:v>139.74680000000001</c:v>
                </c:pt>
                <c:pt idx="7213">
                  <c:v>139.76069999999999</c:v>
                </c:pt>
                <c:pt idx="7214">
                  <c:v>139.77450000000005</c:v>
                </c:pt>
                <c:pt idx="7215">
                  <c:v>139.78839999999997</c:v>
                </c:pt>
                <c:pt idx="7216">
                  <c:v>139.8023</c:v>
                </c:pt>
                <c:pt idx="7217">
                  <c:v>139.81610000000001</c:v>
                </c:pt>
                <c:pt idx="7218">
                  <c:v>139.82990000000001</c:v>
                </c:pt>
                <c:pt idx="7219">
                  <c:v>139.84380000000004</c:v>
                </c:pt>
                <c:pt idx="7220">
                  <c:v>139.85759999999999</c:v>
                </c:pt>
                <c:pt idx="7221">
                  <c:v>139.87139999999999</c:v>
                </c:pt>
                <c:pt idx="7222">
                  <c:v>139.8852</c:v>
                </c:pt>
                <c:pt idx="7223">
                  <c:v>139.89910000000003</c:v>
                </c:pt>
                <c:pt idx="7224">
                  <c:v>139.91289999999998</c:v>
                </c:pt>
                <c:pt idx="7225">
                  <c:v>139.92659999999995</c:v>
                </c:pt>
                <c:pt idx="7226">
                  <c:v>139.94040000000001</c:v>
                </c:pt>
                <c:pt idx="7227">
                  <c:v>139.95420000000001</c:v>
                </c:pt>
                <c:pt idx="7228">
                  <c:v>139.96800000000002</c:v>
                </c:pt>
                <c:pt idx="7229">
                  <c:v>139.98179999999996</c:v>
                </c:pt>
                <c:pt idx="7230">
                  <c:v>139.99549999999999</c:v>
                </c:pt>
                <c:pt idx="7231">
                  <c:v>140.00930000000005</c:v>
                </c:pt>
                <c:pt idx="7232">
                  <c:v>140.02300000000002</c:v>
                </c:pt>
                <c:pt idx="7233">
                  <c:v>140.03680000000003</c:v>
                </c:pt>
                <c:pt idx="7234">
                  <c:v>140.0505</c:v>
                </c:pt>
                <c:pt idx="7235">
                  <c:v>140.06420000000003</c:v>
                </c:pt>
                <c:pt idx="7236">
                  <c:v>140.0779</c:v>
                </c:pt>
                <c:pt idx="7237">
                  <c:v>140.09160000000003</c:v>
                </c:pt>
                <c:pt idx="7238">
                  <c:v>140.1053</c:v>
                </c:pt>
                <c:pt idx="7239">
                  <c:v>140.11900000000003</c:v>
                </c:pt>
                <c:pt idx="7240">
                  <c:v>140.1327</c:v>
                </c:pt>
                <c:pt idx="7241">
                  <c:v>140.14640000000003</c:v>
                </c:pt>
                <c:pt idx="7242">
                  <c:v>140.1601</c:v>
                </c:pt>
                <c:pt idx="7243">
                  <c:v>140.1737</c:v>
                </c:pt>
                <c:pt idx="7244">
                  <c:v>140.18740000000003</c:v>
                </c:pt>
                <c:pt idx="7245">
                  <c:v>140.20100000000002</c:v>
                </c:pt>
                <c:pt idx="7246">
                  <c:v>140.21469999999999</c:v>
                </c:pt>
                <c:pt idx="7247">
                  <c:v>140.22829999999999</c:v>
                </c:pt>
                <c:pt idx="7248">
                  <c:v>140.24200000000002</c:v>
                </c:pt>
                <c:pt idx="7249">
                  <c:v>140.25560000000002</c:v>
                </c:pt>
                <c:pt idx="7250">
                  <c:v>140.26919999999996</c:v>
                </c:pt>
                <c:pt idx="7251">
                  <c:v>140.28280000000001</c:v>
                </c:pt>
                <c:pt idx="7252">
                  <c:v>140.29640000000001</c:v>
                </c:pt>
                <c:pt idx="7253">
                  <c:v>140.31</c:v>
                </c:pt>
                <c:pt idx="7254">
                  <c:v>140.3236</c:v>
                </c:pt>
                <c:pt idx="7255">
                  <c:v>140.33710000000002</c:v>
                </c:pt>
                <c:pt idx="7256">
                  <c:v>140.35070000000002</c:v>
                </c:pt>
                <c:pt idx="7257">
                  <c:v>140.36430000000001</c:v>
                </c:pt>
                <c:pt idx="7258">
                  <c:v>140.37780000000004</c:v>
                </c:pt>
                <c:pt idx="7259">
                  <c:v>140.39139999999998</c:v>
                </c:pt>
                <c:pt idx="7260">
                  <c:v>140.4049</c:v>
                </c:pt>
                <c:pt idx="7261">
                  <c:v>140.41849999999999</c:v>
                </c:pt>
                <c:pt idx="7262">
                  <c:v>140.43200000000002</c:v>
                </c:pt>
                <c:pt idx="7263">
                  <c:v>140.44549999999998</c:v>
                </c:pt>
                <c:pt idx="7264">
                  <c:v>140.459</c:v>
                </c:pt>
                <c:pt idx="7265">
                  <c:v>140.47249999999997</c:v>
                </c:pt>
                <c:pt idx="7266">
                  <c:v>140.48599999999999</c:v>
                </c:pt>
                <c:pt idx="7267">
                  <c:v>140.49950000000001</c:v>
                </c:pt>
                <c:pt idx="7268">
                  <c:v>140.51300000000003</c:v>
                </c:pt>
                <c:pt idx="7269">
                  <c:v>140.52640000000002</c:v>
                </c:pt>
                <c:pt idx="7270">
                  <c:v>140.53989999999999</c:v>
                </c:pt>
                <c:pt idx="7271">
                  <c:v>140.55339999999995</c:v>
                </c:pt>
                <c:pt idx="7272">
                  <c:v>140.5668</c:v>
                </c:pt>
                <c:pt idx="7273">
                  <c:v>140.58030000000002</c:v>
                </c:pt>
                <c:pt idx="7274">
                  <c:v>140.59370000000001</c:v>
                </c:pt>
                <c:pt idx="7275">
                  <c:v>140.6071</c:v>
                </c:pt>
                <c:pt idx="7276">
                  <c:v>140.62049999999999</c:v>
                </c:pt>
                <c:pt idx="7277">
                  <c:v>140.63390000000004</c:v>
                </c:pt>
                <c:pt idx="7278">
                  <c:v>140.6474</c:v>
                </c:pt>
                <c:pt idx="7279">
                  <c:v>140.66079999999999</c:v>
                </c:pt>
                <c:pt idx="7280">
                  <c:v>140.67410000000001</c:v>
                </c:pt>
                <c:pt idx="7281">
                  <c:v>140.6875</c:v>
                </c:pt>
                <c:pt idx="7282">
                  <c:v>140.70089999999999</c:v>
                </c:pt>
                <c:pt idx="7283">
                  <c:v>140.71430000000004</c:v>
                </c:pt>
                <c:pt idx="7284">
                  <c:v>140.7276</c:v>
                </c:pt>
                <c:pt idx="7285">
                  <c:v>140.74100000000004</c:v>
                </c:pt>
                <c:pt idx="7286">
                  <c:v>140.7543</c:v>
                </c:pt>
                <c:pt idx="7287">
                  <c:v>140.76770000000005</c:v>
                </c:pt>
                <c:pt idx="7288">
                  <c:v>140.78100000000001</c:v>
                </c:pt>
                <c:pt idx="7289">
                  <c:v>140.79430000000002</c:v>
                </c:pt>
                <c:pt idx="7290">
                  <c:v>140.80770000000001</c:v>
                </c:pt>
                <c:pt idx="7291">
                  <c:v>140.82100000000003</c:v>
                </c:pt>
                <c:pt idx="7292">
                  <c:v>140.83429999999998</c:v>
                </c:pt>
                <c:pt idx="7293">
                  <c:v>140.8476</c:v>
                </c:pt>
                <c:pt idx="7294">
                  <c:v>140.86090000000002</c:v>
                </c:pt>
                <c:pt idx="7295">
                  <c:v>140.8741</c:v>
                </c:pt>
                <c:pt idx="7296">
                  <c:v>140.88739999999996</c:v>
                </c:pt>
                <c:pt idx="7297">
                  <c:v>140.90070000000003</c:v>
                </c:pt>
                <c:pt idx="7298">
                  <c:v>140.91390000000001</c:v>
                </c:pt>
                <c:pt idx="7299">
                  <c:v>140.92720000000003</c:v>
                </c:pt>
                <c:pt idx="7300">
                  <c:v>140.94039999999995</c:v>
                </c:pt>
                <c:pt idx="7301">
                  <c:v>140.95370000000003</c:v>
                </c:pt>
                <c:pt idx="7302">
                  <c:v>140.96690000000001</c:v>
                </c:pt>
                <c:pt idx="7303">
                  <c:v>140.98009999999999</c:v>
                </c:pt>
                <c:pt idx="7304">
                  <c:v>140.99329999999998</c:v>
                </c:pt>
                <c:pt idx="7305">
                  <c:v>141.00650000000002</c:v>
                </c:pt>
                <c:pt idx="7306">
                  <c:v>141.01980000000003</c:v>
                </c:pt>
                <c:pt idx="7307">
                  <c:v>141.03289999999998</c:v>
                </c:pt>
                <c:pt idx="7308">
                  <c:v>141.04610000000002</c:v>
                </c:pt>
                <c:pt idx="7309">
                  <c:v>141.05930000000001</c:v>
                </c:pt>
                <c:pt idx="7310">
                  <c:v>141.07250000000005</c:v>
                </c:pt>
                <c:pt idx="7311">
                  <c:v>141.08569999999997</c:v>
                </c:pt>
                <c:pt idx="7312">
                  <c:v>141.09880000000004</c:v>
                </c:pt>
                <c:pt idx="7313">
                  <c:v>141.11199999999997</c:v>
                </c:pt>
                <c:pt idx="7314">
                  <c:v>141.12510000000003</c:v>
                </c:pt>
                <c:pt idx="7315">
                  <c:v>141.13830000000002</c:v>
                </c:pt>
                <c:pt idx="7316">
                  <c:v>141.15140000000002</c:v>
                </c:pt>
                <c:pt idx="7317">
                  <c:v>141.16449999999998</c:v>
                </c:pt>
                <c:pt idx="7318">
                  <c:v>141.17760000000004</c:v>
                </c:pt>
                <c:pt idx="7319">
                  <c:v>141.19080000000002</c:v>
                </c:pt>
                <c:pt idx="7320">
                  <c:v>141.20390000000003</c:v>
                </c:pt>
                <c:pt idx="7321">
                  <c:v>141.21699999999998</c:v>
                </c:pt>
                <c:pt idx="7322">
                  <c:v>141.23009999999999</c:v>
                </c:pt>
                <c:pt idx="7323">
                  <c:v>141.24310000000003</c:v>
                </c:pt>
                <c:pt idx="7324">
                  <c:v>141.25619999999998</c:v>
                </c:pt>
                <c:pt idx="7325">
                  <c:v>141.26929999999999</c:v>
                </c:pt>
                <c:pt idx="7326">
                  <c:v>141.2824</c:v>
                </c:pt>
                <c:pt idx="7327">
                  <c:v>141.29540000000003</c:v>
                </c:pt>
                <c:pt idx="7328">
                  <c:v>141.30849999999998</c:v>
                </c:pt>
                <c:pt idx="7329">
                  <c:v>141.32149999999996</c:v>
                </c:pt>
                <c:pt idx="7330">
                  <c:v>141.33449999999999</c:v>
                </c:pt>
                <c:pt idx="7331">
                  <c:v>141.3476</c:v>
                </c:pt>
                <c:pt idx="7332">
                  <c:v>141.36059999999998</c:v>
                </c:pt>
                <c:pt idx="7333">
                  <c:v>141.37360000000001</c:v>
                </c:pt>
                <c:pt idx="7334">
                  <c:v>141.38659999999999</c:v>
                </c:pt>
                <c:pt idx="7335">
                  <c:v>141.39960000000002</c:v>
                </c:pt>
                <c:pt idx="7336">
                  <c:v>141.4126</c:v>
                </c:pt>
                <c:pt idx="7337">
                  <c:v>141.42560000000003</c:v>
                </c:pt>
                <c:pt idx="7338">
                  <c:v>141.43860000000001</c:v>
                </c:pt>
                <c:pt idx="7339">
                  <c:v>141.45150000000001</c:v>
                </c:pt>
                <c:pt idx="7340">
                  <c:v>141.46449999999999</c:v>
                </c:pt>
                <c:pt idx="7341">
                  <c:v>141.47750000000002</c:v>
                </c:pt>
                <c:pt idx="7342">
                  <c:v>141.49039999999997</c:v>
                </c:pt>
                <c:pt idx="7343">
                  <c:v>141.50330000000002</c:v>
                </c:pt>
                <c:pt idx="7344">
                  <c:v>141.51630000000006</c:v>
                </c:pt>
                <c:pt idx="7345">
                  <c:v>141.5292</c:v>
                </c:pt>
                <c:pt idx="7346">
                  <c:v>141.5421</c:v>
                </c:pt>
                <c:pt idx="7347">
                  <c:v>141.55500000000001</c:v>
                </c:pt>
                <c:pt idx="7348">
                  <c:v>141.56790000000001</c:v>
                </c:pt>
                <c:pt idx="7349">
                  <c:v>141.58080000000001</c:v>
                </c:pt>
                <c:pt idx="7350">
                  <c:v>141.59369999999996</c:v>
                </c:pt>
                <c:pt idx="7351">
                  <c:v>141.60660000000001</c:v>
                </c:pt>
                <c:pt idx="7352">
                  <c:v>141.61950000000002</c:v>
                </c:pt>
                <c:pt idx="7353">
                  <c:v>141.63240000000002</c:v>
                </c:pt>
                <c:pt idx="7354">
                  <c:v>141.64519999999999</c:v>
                </c:pt>
                <c:pt idx="7355">
                  <c:v>141.65809999999999</c:v>
                </c:pt>
                <c:pt idx="7356">
                  <c:v>141.67090000000002</c:v>
                </c:pt>
                <c:pt idx="7357">
                  <c:v>141.68380000000002</c:v>
                </c:pt>
                <c:pt idx="7358">
                  <c:v>141.69660000000005</c:v>
                </c:pt>
                <c:pt idx="7359">
                  <c:v>141.70940000000002</c:v>
                </c:pt>
                <c:pt idx="7360">
                  <c:v>141.72220000000004</c:v>
                </c:pt>
                <c:pt idx="7361">
                  <c:v>141.73509999999999</c:v>
                </c:pt>
                <c:pt idx="7362">
                  <c:v>141.74790000000002</c:v>
                </c:pt>
                <c:pt idx="7363">
                  <c:v>141.76069999999999</c:v>
                </c:pt>
                <c:pt idx="7364">
                  <c:v>141.77340000000004</c:v>
                </c:pt>
                <c:pt idx="7365">
                  <c:v>141.78620000000001</c:v>
                </c:pt>
                <c:pt idx="7366">
                  <c:v>141.79900000000004</c:v>
                </c:pt>
                <c:pt idx="7367">
                  <c:v>141.81180000000001</c:v>
                </c:pt>
                <c:pt idx="7368">
                  <c:v>141.8245</c:v>
                </c:pt>
                <c:pt idx="7369">
                  <c:v>141.83730000000003</c:v>
                </c:pt>
                <c:pt idx="7370">
                  <c:v>141.85000000000002</c:v>
                </c:pt>
                <c:pt idx="7371">
                  <c:v>141.86279999999999</c:v>
                </c:pt>
                <c:pt idx="7372">
                  <c:v>141.87549999999999</c:v>
                </c:pt>
                <c:pt idx="7373">
                  <c:v>141.88820000000004</c:v>
                </c:pt>
                <c:pt idx="7374">
                  <c:v>141.90089999999998</c:v>
                </c:pt>
                <c:pt idx="7375">
                  <c:v>141.91359999999997</c:v>
                </c:pt>
                <c:pt idx="7376">
                  <c:v>141.9264</c:v>
                </c:pt>
                <c:pt idx="7377">
                  <c:v>141.93900000000002</c:v>
                </c:pt>
                <c:pt idx="7378">
                  <c:v>141.95170000000002</c:v>
                </c:pt>
                <c:pt idx="7379">
                  <c:v>141.96439999999996</c:v>
                </c:pt>
                <c:pt idx="7380">
                  <c:v>141.97710000000001</c:v>
                </c:pt>
                <c:pt idx="7381">
                  <c:v>141.9898</c:v>
                </c:pt>
                <c:pt idx="7382">
                  <c:v>142.00240000000002</c:v>
                </c:pt>
                <c:pt idx="7383">
                  <c:v>142.01510000000002</c:v>
                </c:pt>
                <c:pt idx="7384">
                  <c:v>142.02769999999998</c:v>
                </c:pt>
                <c:pt idx="7385">
                  <c:v>142.04040000000003</c:v>
                </c:pt>
                <c:pt idx="7386">
                  <c:v>142.053</c:v>
                </c:pt>
                <c:pt idx="7387">
                  <c:v>142.06560000000002</c:v>
                </c:pt>
                <c:pt idx="7388">
                  <c:v>142.07819999999998</c:v>
                </c:pt>
                <c:pt idx="7389">
                  <c:v>142.0908</c:v>
                </c:pt>
                <c:pt idx="7390">
                  <c:v>142.10339999999997</c:v>
                </c:pt>
                <c:pt idx="7391">
                  <c:v>142.11600000000004</c:v>
                </c:pt>
                <c:pt idx="7392">
                  <c:v>142.12860000000001</c:v>
                </c:pt>
                <c:pt idx="7393">
                  <c:v>142.14120000000003</c:v>
                </c:pt>
                <c:pt idx="7394">
                  <c:v>142.15380000000005</c:v>
                </c:pt>
                <c:pt idx="7395">
                  <c:v>142.16630000000004</c:v>
                </c:pt>
                <c:pt idx="7396">
                  <c:v>142.1789</c:v>
                </c:pt>
                <c:pt idx="7397">
                  <c:v>142.19139999999999</c:v>
                </c:pt>
                <c:pt idx="7398">
                  <c:v>142.20400000000006</c:v>
                </c:pt>
                <c:pt idx="7399">
                  <c:v>142.2165</c:v>
                </c:pt>
                <c:pt idx="7400">
                  <c:v>142.22899999999998</c:v>
                </c:pt>
                <c:pt idx="7401">
                  <c:v>142.24150000000003</c:v>
                </c:pt>
                <c:pt idx="7402">
                  <c:v>142.25400000000002</c:v>
                </c:pt>
                <c:pt idx="7403">
                  <c:v>142.26650000000001</c:v>
                </c:pt>
                <c:pt idx="7404">
                  <c:v>142.279</c:v>
                </c:pt>
                <c:pt idx="7405">
                  <c:v>142.29149999999998</c:v>
                </c:pt>
                <c:pt idx="7406">
                  <c:v>142.30400000000003</c:v>
                </c:pt>
                <c:pt idx="7407">
                  <c:v>142.31650000000002</c:v>
                </c:pt>
                <c:pt idx="7408">
                  <c:v>142.32890000000003</c:v>
                </c:pt>
                <c:pt idx="7409">
                  <c:v>142.34140000000002</c:v>
                </c:pt>
                <c:pt idx="7410">
                  <c:v>142.35390000000001</c:v>
                </c:pt>
                <c:pt idx="7411">
                  <c:v>142.36629999999997</c:v>
                </c:pt>
                <c:pt idx="7412">
                  <c:v>142.37870000000004</c:v>
                </c:pt>
                <c:pt idx="7413">
                  <c:v>142.39119999999997</c:v>
                </c:pt>
                <c:pt idx="7414">
                  <c:v>142.40360000000004</c:v>
                </c:pt>
                <c:pt idx="7415">
                  <c:v>142.416</c:v>
                </c:pt>
                <c:pt idx="7416">
                  <c:v>142.42840000000001</c:v>
                </c:pt>
                <c:pt idx="7417">
                  <c:v>142.44079999999997</c:v>
                </c:pt>
                <c:pt idx="7418">
                  <c:v>142.45320000000004</c:v>
                </c:pt>
                <c:pt idx="7419">
                  <c:v>142.46560000000005</c:v>
                </c:pt>
                <c:pt idx="7420">
                  <c:v>142.47800000000001</c:v>
                </c:pt>
                <c:pt idx="7421">
                  <c:v>142.49029999999999</c:v>
                </c:pt>
                <c:pt idx="7422">
                  <c:v>142.5027</c:v>
                </c:pt>
                <c:pt idx="7423">
                  <c:v>142.51500000000004</c:v>
                </c:pt>
                <c:pt idx="7424">
                  <c:v>142.5274</c:v>
                </c:pt>
                <c:pt idx="7425">
                  <c:v>142.53969999999998</c:v>
                </c:pt>
                <c:pt idx="7426">
                  <c:v>142.5521</c:v>
                </c:pt>
                <c:pt idx="7427">
                  <c:v>142.56440000000003</c:v>
                </c:pt>
                <c:pt idx="7428">
                  <c:v>142.57670000000002</c:v>
                </c:pt>
                <c:pt idx="7429">
                  <c:v>142.589</c:v>
                </c:pt>
                <c:pt idx="7430">
                  <c:v>142.60129999999998</c:v>
                </c:pt>
                <c:pt idx="7431">
                  <c:v>142.61360000000002</c:v>
                </c:pt>
                <c:pt idx="7432">
                  <c:v>142.6259</c:v>
                </c:pt>
                <c:pt idx="7433">
                  <c:v>142.63820000000004</c:v>
                </c:pt>
                <c:pt idx="7434">
                  <c:v>142.65050000000002</c:v>
                </c:pt>
                <c:pt idx="7435">
                  <c:v>142.66270000000003</c:v>
                </c:pt>
                <c:pt idx="7436">
                  <c:v>142.67500000000001</c:v>
                </c:pt>
                <c:pt idx="7437">
                  <c:v>142.68729999999999</c:v>
                </c:pt>
                <c:pt idx="7438">
                  <c:v>142.6995</c:v>
                </c:pt>
                <c:pt idx="7439">
                  <c:v>142.71170000000001</c:v>
                </c:pt>
                <c:pt idx="7440">
                  <c:v>142.72399999999999</c:v>
                </c:pt>
                <c:pt idx="7441">
                  <c:v>142.7362</c:v>
                </c:pt>
                <c:pt idx="7442">
                  <c:v>142.7484</c:v>
                </c:pt>
                <c:pt idx="7443">
                  <c:v>142.76060000000001</c:v>
                </c:pt>
                <c:pt idx="7444">
                  <c:v>142.77280000000002</c:v>
                </c:pt>
                <c:pt idx="7445">
                  <c:v>142.78500000000003</c:v>
                </c:pt>
                <c:pt idx="7446">
                  <c:v>142.79719999999998</c:v>
                </c:pt>
                <c:pt idx="7447">
                  <c:v>142.80939999999998</c:v>
                </c:pt>
                <c:pt idx="7448">
                  <c:v>142.82160000000005</c:v>
                </c:pt>
                <c:pt idx="7449">
                  <c:v>142.83370000000002</c:v>
                </c:pt>
                <c:pt idx="7450">
                  <c:v>142.84589999999997</c:v>
                </c:pt>
                <c:pt idx="7451">
                  <c:v>142.85809999999998</c:v>
                </c:pt>
                <c:pt idx="7452">
                  <c:v>142.87020000000001</c:v>
                </c:pt>
                <c:pt idx="7453">
                  <c:v>142.88229999999999</c:v>
                </c:pt>
                <c:pt idx="7454">
                  <c:v>142.89449999999999</c:v>
                </c:pt>
                <c:pt idx="7455">
                  <c:v>142.90660000000003</c:v>
                </c:pt>
                <c:pt idx="7456">
                  <c:v>142.9187</c:v>
                </c:pt>
                <c:pt idx="7457">
                  <c:v>142.93079999999998</c:v>
                </c:pt>
                <c:pt idx="7458">
                  <c:v>142.94290000000001</c:v>
                </c:pt>
                <c:pt idx="7459">
                  <c:v>142.95499999999998</c:v>
                </c:pt>
                <c:pt idx="7460">
                  <c:v>142.96710000000002</c:v>
                </c:pt>
                <c:pt idx="7461">
                  <c:v>142.97919999999999</c:v>
                </c:pt>
                <c:pt idx="7462">
                  <c:v>142.99130000000002</c:v>
                </c:pt>
                <c:pt idx="7463">
                  <c:v>143.0034</c:v>
                </c:pt>
                <c:pt idx="7464">
                  <c:v>143.0154</c:v>
                </c:pt>
                <c:pt idx="7465">
                  <c:v>143.02749999999997</c:v>
                </c:pt>
                <c:pt idx="7466">
                  <c:v>143.03950000000003</c:v>
                </c:pt>
                <c:pt idx="7467">
                  <c:v>143.05160000000001</c:v>
                </c:pt>
                <c:pt idx="7468">
                  <c:v>143.06360000000001</c:v>
                </c:pt>
                <c:pt idx="7469">
                  <c:v>143.07570000000004</c:v>
                </c:pt>
                <c:pt idx="7470">
                  <c:v>143.08769999999998</c:v>
                </c:pt>
                <c:pt idx="7471">
                  <c:v>143.09969999999998</c:v>
                </c:pt>
                <c:pt idx="7472">
                  <c:v>143.11169999999998</c:v>
                </c:pt>
                <c:pt idx="7473">
                  <c:v>143.12370000000004</c:v>
                </c:pt>
                <c:pt idx="7474">
                  <c:v>143.13569999999999</c:v>
                </c:pt>
                <c:pt idx="7475">
                  <c:v>143.14769999999999</c:v>
                </c:pt>
                <c:pt idx="7476">
                  <c:v>143.15969999999999</c:v>
                </c:pt>
                <c:pt idx="7477">
                  <c:v>143.17170000000004</c:v>
                </c:pt>
                <c:pt idx="7478">
                  <c:v>143.18360000000001</c:v>
                </c:pt>
                <c:pt idx="7479">
                  <c:v>143.19559999999996</c:v>
                </c:pt>
                <c:pt idx="7480">
                  <c:v>143.20749999999998</c:v>
                </c:pt>
                <c:pt idx="7481">
                  <c:v>143.21950000000004</c:v>
                </c:pt>
                <c:pt idx="7482">
                  <c:v>143.23140000000001</c:v>
                </c:pt>
                <c:pt idx="7483">
                  <c:v>143.24340000000001</c:v>
                </c:pt>
                <c:pt idx="7484">
                  <c:v>143.25529999999998</c:v>
                </c:pt>
                <c:pt idx="7485">
                  <c:v>143.2672</c:v>
                </c:pt>
                <c:pt idx="7486">
                  <c:v>143.27909999999997</c:v>
                </c:pt>
                <c:pt idx="7487">
                  <c:v>143.291</c:v>
                </c:pt>
                <c:pt idx="7488">
                  <c:v>143.30289999999997</c:v>
                </c:pt>
                <c:pt idx="7489">
                  <c:v>143.31479999999999</c:v>
                </c:pt>
                <c:pt idx="7490">
                  <c:v>143.32670000000002</c:v>
                </c:pt>
                <c:pt idx="7491">
                  <c:v>143.33860000000004</c:v>
                </c:pt>
                <c:pt idx="7492">
                  <c:v>143.35050000000001</c:v>
                </c:pt>
                <c:pt idx="7493">
                  <c:v>143.3623</c:v>
                </c:pt>
                <c:pt idx="7494">
                  <c:v>143.37420000000003</c:v>
                </c:pt>
                <c:pt idx="7495">
                  <c:v>143.38600000000002</c:v>
                </c:pt>
                <c:pt idx="7496">
                  <c:v>143.39789999999999</c:v>
                </c:pt>
                <c:pt idx="7497">
                  <c:v>143.40969999999999</c:v>
                </c:pt>
                <c:pt idx="7498">
                  <c:v>143.42150000000004</c:v>
                </c:pt>
                <c:pt idx="7499">
                  <c:v>143.43330000000003</c:v>
                </c:pt>
                <c:pt idx="7500">
                  <c:v>143.44509999999997</c:v>
                </c:pt>
                <c:pt idx="7501">
                  <c:v>143.45690000000002</c:v>
                </c:pt>
                <c:pt idx="7502">
                  <c:v>143.46870000000001</c:v>
                </c:pt>
                <c:pt idx="7503">
                  <c:v>143.48050000000001</c:v>
                </c:pt>
                <c:pt idx="7504">
                  <c:v>143.4923</c:v>
                </c:pt>
                <c:pt idx="7505">
                  <c:v>143.50409999999999</c:v>
                </c:pt>
                <c:pt idx="7506">
                  <c:v>143.51580000000001</c:v>
                </c:pt>
                <c:pt idx="7507">
                  <c:v>143.52760000000001</c:v>
                </c:pt>
                <c:pt idx="7508">
                  <c:v>143.53930000000003</c:v>
                </c:pt>
                <c:pt idx="7509">
                  <c:v>143.55110000000002</c:v>
                </c:pt>
                <c:pt idx="7510">
                  <c:v>143.56280000000004</c:v>
                </c:pt>
                <c:pt idx="7511">
                  <c:v>143.57459999999998</c:v>
                </c:pt>
                <c:pt idx="7512">
                  <c:v>143.58629999999999</c:v>
                </c:pt>
                <c:pt idx="7513">
                  <c:v>143.59800000000001</c:v>
                </c:pt>
                <c:pt idx="7514">
                  <c:v>143.60970000000003</c:v>
                </c:pt>
                <c:pt idx="7515">
                  <c:v>143.62139999999999</c:v>
                </c:pt>
                <c:pt idx="7516">
                  <c:v>143.63310000000001</c:v>
                </c:pt>
                <c:pt idx="7517">
                  <c:v>143.64479999999998</c:v>
                </c:pt>
                <c:pt idx="7518">
                  <c:v>143.65640000000002</c:v>
                </c:pt>
                <c:pt idx="7519">
                  <c:v>143.66810000000004</c:v>
                </c:pt>
                <c:pt idx="7520">
                  <c:v>143.6798</c:v>
                </c:pt>
                <c:pt idx="7521">
                  <c:v>143.69139999999999</c:v>
                </c:pt>
                <c:pt idx="7522">
                  <c:v>143.70310000000001</c:v>
                </c:pt>
                <c:pt idx="7523">
                  <c:v>143.71470000000005</c:v>
                </c:pt>
                <c:pt idx="7524">
                  <c:v>143.72629999999998</c:v>
                </c:pt>
                <c:pt idx="7525">
                  <c:v>143.738</c:v>
                </c:pt>
                <c:pt idx="7526">
                  <c:v>143.74959999999999</c:v>
                </c:pt>
                <c:pt idx="7527">
                  <c:v>143.76120000000003</c:v>
                </c:pt>
                <c:pt idx="7528">
                  <c:v>143.77280000000002</c:v>
                </c:pt>
                <c:pt idx="7529">
                  <c:v>143.78439999999995</c:v>
                </c:pt>
                <c:pt idx="7530">
                  <c:v>143.79599999999999</c:v>
                </c:pt>
                <c:pt idx="7531">
                  <c:v>143.80760000000004</c:v>
                </c:pt>
                <c:pt idx="7532">
                  <c:v>143.81909999999999</c:v>
                </c:pt>
                <c:pt idx="7533">
                  <c:v>143.83070000000004</c:v>
                </c:pt>
                <c:pt idx="7534">
                  <c:v>143.84219999999999</c:v>
                </c:pt>
                <c:pt idx="7535">
                  <c:v>143.85380000000004</c:v>
                </c:pt>
                <c:pt idx="7536">
                  <c:v>143.86529999999999</c:v>
                </c:pt>
                <c:pt idx="7537">
                  <c:v>143.87690000000003</c:v>
                </c:pt>
                <c:pt idx="7538">
                  <c:v>143.88839999999999</c:v>
                </c:pt>
                <c:pt idx="7539">
                  <c:v>143.8999</c:v>
                </c:pt>
                <c:pt idx="7540">
                  <c:v>143.91140000000001</c:v>
                </c:pt>
                <c:pt idx="7541">
                  <c:v>143.92290000000003</c:v>
                </c:pt>
                <c:pt idx="7542">
                  <c:v>143.93439999999998</c:v>
                </c:pt>
                <c:pt idx="7543">
                  <c:v>143.94589999999999</c:v>
                </c:pt>
                <c:pt idx="7544">
                  <c:v>143.95740000000006</c:v>
                </c:pt>
                <c:pt idx="7545">
                  <c:v>143.96890000000002</c:v>
                </c:pt>
                <c:pt idx="7546">
                  <c:v>143.9803</c:v>
                </c:pt>
                <c:pt idx="7547">
                  <c:v>143.99180000000001</c:v>
                </c:pt>
                <c:pt idx="7548">
                  <c:v>144.00330000000002</c:v>
                </c:pt>
                <c:pt idx="7549">
                  <c:v>143.96269999999998</c:v>
                </c:pt>
                <c:pt idx="7550">
                  <c:v>143.87019999999995</c:v>
                </c:pt>
                <c:pt idx="7551">
                  <c:v>143.77769999999998</c:v>
                </c:pt>
                <c:pt idx="7552">
                  <c:v>143.68520000000001</c:v>
                </c:pt>
                <c:pt idx="7553">
                  <c:v>143.59269999999998</c:v>
                </c:pt>
                <c:pt idx="7554">
                  <c:v>143.50019999999995</c:v>
                </c:pt>
                <c:pt idx="7555">
                  <c:v>143.40769999999998</c:v>
                </c:pt>
                <c:pt idx="7556">
                  <c:v>143.3152</c:v>
                </c:pt>
                <c:pt idx="7557">
                  <c:v>143.22269999999997</c:v>
                </c:pt>
                <c:pt idx="7558">
                  <c:v>143.1302</c:v>
                </c:pt>
                <c:pt idx="7559">
                  <c:v>143.03769999999997</c:v>
                </c:pt>
                <c:pt idx="7560">
                  <c:v>142.9452</c:v>
                </c:pt>
                <c:pt idx="7561">
                  <c:v>142.85269999999997</c:v>
                </c:pt>
                <c:pt idx="7562">
                  <c:v>142.7602</c:v>
                </c:pt>
                <c:pt idx="7563">
                  <c:v>142.66769999999997</c:v>
                </c:pt>
                <c:pt idx="7564">
                  <c:v>142.5752</c:v>
                </c:pt>
                <c:pt idx="7565">
                  <c:v>142.48269999999997</c:v>
                </c:pt>
                <c:pt idx="7566">
                  <c:v>142.39019999999999</c:v>
                </c:pt>
                <c:pt idx="7567">
                  <c:v>142.29769999999996</c:v>
                </c:pt>
                <c:pt idx="7568">
                  <c:v>142.20519999999999</c:v>
                </c:pt>
                <c:pt idx="7569">
                  <c:v>142.11270000000002</c:v>
                </c:pt>
                <c:pt idx="7570">
                  <c:v>142.02019999999999</c:v>
                </c:pt>
                <c:pt idx="7571">
                  <c:v>141.92769999999996</c:v>
                </c:pt>
                <c:pt idx="7572">
                  <c:v>141.83519999999999</c:v>
                </c:pt>
                <c:pt idx="7573">
                  <c:v>141.74270000000001</c:v>
                </c:pt>
                <c:pt idx="7574">
                  <c:v>141.65019999999998</c:v>
                </c:pt>
                <c:pt idx="7575">
                  <c:v>141.55769999999995</c:v>
                </c:pt>
                <c:pt idx="7576">
                  <c:v>141.46519999999998</c:v>
                </c:pt>
                <c:pt idx="7577">
                  <c:v>141.37270000000001</c:v>
                </c:pt>
                <c:pt idx="7578">
                  <c:v>141.28019999999998</c:v>
                </c:pt>
                <c:pt idx="7579">
                  <c:v>141.18769999999995</c:v>
                </c:pt>
                <c:pt idx="7580">
                  <c:v>141.09519999999998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[Book10]Sheet1!$AB$1</c:f>
              <c:strCache>
                <c:ptCount val="1"/>
                <c:pt idx="0">
                  <c:v>By_Z0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[Book10]Sheet1!$V$2:$V$7582</c:f>
              <c:numCache>
                <c:formatCode>General</c:formatCode>
                <c:ptCount val="7581"/>
                <c:pt idx="0">
                  <c:v>-1875</c:v>
                </c:pt>
                <c:pt idx="1">
                  <c:v>-1874.5</c:v>
                </c:pt>
                <c:pt idx="2">
                  <c:v>-1874</c:v>
                </c:pt>
                <c:pt idx="3">
                  <c:v>-1873.5</c:v>
                </c:pt>
                <c:pt idx="4">
                  <c:v>-1873</c:v>
                </c:pt>
                <c:pt idx="5">
                  <c:v>-1872.5</c:v>
                </c:pt>
                <c:pt idx="6">
                  <c:v>-1872</c:v>
                </c:pt>
                <c:pt idx="7">
                  <c:v>-1871.5</c:v>
                </c:pt>
                <c:pt idx="8">
                  <c:v>-1871</c:v>
                </c:pt>
                <c:pt idx="9">
                  <c:v>-1870.5</c:v>
                </c:pt>
                <c:pt idx="10">
                  <c:v>-1870</c:v>
                </c:pt>
                <c:pt idx="11">
                  <c:v>-1869.5</c:v>
                </c:pt>
                <c:pt idx="12">
                  <c:v>-1869</c:v>
                </c:pt>
                <c:pt idx="13">
                  <c:v>-1868.5</c:v>
                </c:pt>
                <c:pt idx="14">
                  <c:v>-1868</c:v>
                </c:pt>
                <c:pt idx="15">
                  <c:v>-1867.5</c:v>
                </c:pt>
                <c:pt idx="16">
                  <c:v>-1867</c:v>
                </c:pt>
                <c:pt idx="17">
                  <c:v>-1866.5</c:v>
                </c:pt>
                <c:pt idx="18">
                  <c:v>-1866</c:v>
                </c:pt>
                <c:pt idx="19">
                  <c:v>-1865.5</c:v>
                </c:pt>
                <c:pt idx="20">
                  <c:v>-1865</c:v>
                </c:pt>
                <c:pt idx="21">
                  <c:v>-1864.5</c:v>
                </c:pt>
                <c:pt idx="22">
                  <c:v>-1864</c:v>
                </c:pt>
                <c:pt idx="23">
                  <c:v>-1863.5</c:v>
                </c:pt>
                <c:pt idx="24">
                  <c:v>-1863</c:v>
                </c:pt>
                <c:pt idx="25">
                  <c:v>-1862.5</c:v>
                </c:pt>
                <c:pt idx="26">
                  <c:v>-1862</c:v>
                </c:pt>
                <c:pt idx="27">
                  <c:v>-1861.5</c:v>
                </c:pt>
                <c:pt idx="28">
                  <c:v>-1861</c:v>
                </c:pt>
                <c:pt idx="29">
                  <c:v>-1860.5</c:v>
                </c:pt>
                <c:pt idx="30">
                  <c:v>-1860</c:v>
                </c:pt>
                <c:pt idx="31">
                  <c:v>-1859.5</c:v>
                </c:pt>
                <c:pt idx="32">
                  <c:v>-1859</c:v>
                </c:pt>
                <c:pt idx="33">
                  <c:v>-1858.5</c:v>
                </c:pt>
                <c:pt idx="34">
                  <c:v>-1858</c:v>
                </c:pt>
                <c:pt idx="35">
                  <c:v>-1857.5</c:v>
                </c:pt>
                <c:pt idx="36">
                  <c:v>-1857</c:v>
                </c:pt>
                <c:pt idx="37">
                  <c:v>-1856.5</c:v>
                </c:pt>
                <c:pt idx="38">
                  <c:v>-1856</c:v>
                </c:pt>
                <c:pt idx="39">
                  <c:v>-1855.5</c:v>
                </c:pt>
                <c:pt idx="40">
                  <c:v>-1855</c:v>
                </c:pt>
                <c:pt idx="41">
                  <c:v>-1854.5</c:v>
                </c:pt>
                <c:pt idx="42">
                  <c:v>-1854</c:v>
                </c:pt>
                <c:pt idx="43">
                  <c:v>-1853.5</c:v>
                </c:pt>
                <c:pt idx="44">
                  <c:v>-1853</c:v>
                </c:pt>
                <c:pt idx="45">
                  <c:v>-1852.5</c:v>
                </c:pt>
                <c:pt idx="46">
                  <c:v>-1852</c:v>
                </c:pt>
                <c:pt idx="47">
                  <c:v>-1851.5</c:v>
                </c:pt>
                <c:pt idx="48">
                  <c:v>-1851</c:v>
                </c:pt>
                <c:pt idx="49">
                  <c:v>-1850.5</c:v>
                </c:pt>
                <c:pt idx="50">
                  <c:v>-1850</c:v>
                </c:pt>
                <c:pt idx="51">
                  <c:v>-1849.5</c:v>
                </c:pt>
                <c:pt idx="52">
                  <c:v>-1849</c:v>
                </c:pt>
                <c:pt idx="53">
                  <c:v>-1848.5</c:v>
                </c:pt>
                <c:pt idx="54">
                  <c:v>-1848</c:v>
                </c:pt>
                <c:pt idx="55">
                  <c:v>-1847.5</c:v>
                </c:pt>
                <c:pt idx="56">
                  <c:v>-1847</c:v>
                </c:pt>
                <c:pt idx="57">
                  <c:v>-1846.5</c:v>
                </c:pt>
                <c:pt idx="58">
                  <c:v>-1846</c:v>
                </c:pt>
                <c:pt idx="59">
                  <c:v>-1845.5</c:v>
                </c:pt>
                <c:pt idx="60">
                  <c:v>-1845</c:v>
                </c:pt>
                <c:pt idx="61">
                  <c:v>-1844.5</c:v>
                </c:pt>
                <c:pt idx="62">
                  <c:v>-1844</c:v>
                </c:pt>
                <c:pt idx="63">
                  <c:v>-1843.5</c:v>
                </c:pt>
                <c:pt idx="64">
                  <c:v>-1843</c:v>
                </c:pt>
                <c:pt idx="65">
                  <c:v>-1842.5</c:v>
                </c:pt>
                <c:pt idx="66">
                  <c:v>-1842</c:v>
                </c:pt>
                <c:pt idx="67">
                  <c:v>-1841.5</c:v>
                </c:pt>
                <c:pt idx="68">
                  <c:v>-1841</c:v>
                </c:pt>
                <c:pt idx="69">
                  <c:v>-1840.5</c:v>
                </c:pt>
                <c:pt idx="70">
                  <c:v>-1840</c:v>
                </c:pt>
                <c:pt idx="71">
                  <c:v>-1839.5</c:v>
                </c:pt>
                <c:pt idx="72">
                  <c:v>-1839</c:v>
                </c:pt>
                <c:pt idx="73">
                  <c:v>-1838.5</c:v>
                </c:pt>
                <c:pt idx="74">
                  <c:v>-1838</c:v>
                </c:pt>
                <c:pt idx="75">
                  <c:v>-1837.5</c:v>
                </c:pt>
                <c:pt idx="76">
                  <c:v>-1837</c:v>
                </c:pt>
                <c:pt idx="77">
                  <c:v>-1836.5</c:v>
                </c:pt>
                <c:pt idx="78">
                  <c:v>-1836</c:v>
                </c:pt>
                <c:pt idx="79">
                  <c:v>-1835.5</c:v>
                </c:pt>
                <c:pt idx="80">
                  <c:v>-1835</c:v>
                </c:pt>
                <c:pt idx="81">
                  <c:v>-1834.5</c:v>
                </c:pt>
                <c:pt idx="82">
                  <c:v>-1834</c:v>
                </c:pt>
                <c:pt idx="83">
                  <c:v>-1833.5</c:v>
                </c:pt>
                <c:pt idx="84">
                  <c:v>-1833</c:v>
                </c:pt>
                <c:pt idx="85">
                  <c:v>-1832.5</c:v>
                </c:pt>
                <c:pt idx="86">
                  <c:v>-1832</c:v>
                </c:pt>
                <c:pt idx="87">
                  <c:v>-1831.5</c:v>
                </c:pt>
                <c:pt idx="88">
                  <c:v>-1831</c:v>
                </c:pt>
                <c:pt idx="89">
                  <c:v>-1830.5</c:v>
                </c:pt>
                <c:pt idx="90">
                  <c:v>-1830</c:v>
                </c:pt>
                <c:pt idx="91">
                  <c:v>-1829.5</c:v>
                </c:pt>
                <c:pt idx="92">
                  <c:v>-1829</c:v>
                </c:pt>
                <c:pt idx="93">
                  <c:v>-1828.5</c:v>
                </c:pt>
                <c:pt idx="94">
                  <c:v>-1828</c:v>
                </c:pt>
                <c:pt idx="95">
                  <c:v>-1827.5</c:v>
                </c:pt>
                <c:pt idx="96">
                  <c:v>-1827</c:v>
                </c:pt>
                <c:pt idx="97">
                  <c:v>-1826.5</c:v>
                </c:pt>
                <c:pt idx="98">
                  <c:v>-1826</c:v>
                </c:pt>
                <c:pt idx="99">
                  <c:v>-1825.5</c:v>
                </c:pt>
                <c:pt idx="100">
                  <c:v>-1825</c:v>
                </c:pt>
                <c:pt idx="101">
                  <c:v>-1824.5</c:v>
                </c:pt>
                <c:pt idx="102">
                  <c:v>-1824</c:v>
                </c:pt>
                <c:pt idx="103">
                  <c:v>-1823.5</c:v>
                </c:pt>
                <c:pt idx="104">
                  <c:v>-1823</c:v>
                </c:pt>
                <c:pt idx="105">
                  <c:v>-1822.5</c:v>
                </c:pt>
                <c:pt idx="106">
                  <c:v>-1822</c:v>
                </c:pt>
                <c:pt idx="107">
                  <c:v>-1821.5</c:v>
                </c:pt>
                <c:pt idx="108">
                  <c:v>-1821</c:v>
                </c:pt>
                <c:pt idx="109">
                  <c:v>-1820.5</c:v>
                </c:pt>
                <c:pt idx="110">
                  <c:v>-1820</c:v>
                </c:pt>
                <c:pt idx="111">
                  <c:v>-1819.5</c:v>
                </c:pt>
                <c:pt idx="112">
                  <c:v>-1819</c:v>
                </c:pt>
                <c:pt idx="113">
                  <c:v>-1818.5</c:v>
                </c:pt>
                <c:pt idx="114">
                  <c:v>-1818</c:v>
                </c:pt>
                <c:pt idx="115">
                  <c:v>-1817.5</c:v>
                </c:pt>
                <c:pt idx="116">
                  <c:v>-1817</c:v>
                </c:pt>
                <c:pt idx="117">
                  <c:v>-1816.5</c:v>
                </c:pt>
                <c:pt idx="118">
                  <c:v>-1816</c:v>
                </c:pt>
                <c:pt idx="119">
                  <c:v>-1815.5</c:v>
                </c:pt>
                <c:pt idx="120">
                  <c:v>-1815</c:v>
                </c:pt>
                <c:pt idx="121">
                  <c:v>-1814.5</c:v>
                </c:pt>
                <c:pt idx="122">
                  <c:v>-1814</c:v>
                </c:pt>
                <c:pt idx="123">
                  <c:v>-1813.5</c:v>
                </c:pt>
                <c:pt idx="124">
                  <c:v>-1813</c:v>
                </c:pt>
                <c:pt idx="125">
                  <c:v>-1812.5</c:v>
                </c:pt>
                <c:pt idx="126">
                  <c:v>-1812</c:v>
                </c:pt>
                <c:pt idx="127">
                  <c:v>-1811.5</c:v>
                </c:pt>
                <c:pt idx="128">
                  <c:v>-1811</c:v>
                </c:pt>
                <c:pt idx="129">
                  <c:v>-1810.5</c:v>
                </c:pt>
                <c:pt idx="130">
                  <c:v>-1810</c:v>
                </c:pt>
                <c:pt idx="131">
                  <c:v>-1809.5</c:v>
                </c:pt>
                <c:pt idx="132">
                  <c:v>-1809</c:v>
                </c:pt>
                <c:pt idx="133">
                  <c:v>-1808.5</c:v>
                </c:pt>
                <c:pt idx="134">
                  <c:v>-1808</c:v>
                </c:pt>
                <c:pt idx="135">
                  <c:v>-1807.5</c:v>
                </c:pt>
                <c:pt idx="136">
                  <c:v>-1807</c:v>
                </c:pt>
                <c:pt idx="137">
                  <c:v>-1806.5</c:v>
                </c:pt>
                <c:pt idx="138">
                  <c:v>-1806</c:v>
                </c:pt>
                <c:pt idx="139">
                  <c:v>-1805.5</c:v>
                </c:pt>
                <c:pt idx="140">
                  <c:v>-1805</c:v>
                </c:pt>
                <c:pt idx="141">
                  <c:v>-1804.5</c:v>
                </c:pt>
                <c:pt idx="142">
                  <c:v>-1804</c:v>
                </c:pt>
                <c:pt idx="143">
                  <c:v>-1803.5</c:v>
                </c:pt>
                <c:pt idx="144">
                  <c:v>-1803</c:v>
                </c:pt>
                <c:pt idx="145">
                  <c:v>-1802.5</c:v>
                </c:pt>
                <c:pt idx="146">
                  <c:v>-1802</c:v>
                </c:pt>
                <c:pt idx="147">
                  <c:v>-1801.5</c:v>
                </c:pt>
                <c:pt idx="148">
                  <c:v>-1801</c:v>
                </c:pt>
                <c:pt idx="149">
                  <c:v>-1800.5</c:v>
                </c:pt>
                <c:pt idx="150">
                  <c:v>-1800</c:v>
                </c:pt>
                <c:pt idx="151">
                  <c:v>-1799.5</c:v>
                </c:pt>
                <c:pt idx="152">
                  <c:v>-1799</c:v>
                </c:pt>
                <c:pt idx="153">
                  <c:v>-1798.5</c:v>
                </c:pt>
                <c:pt idx="154">
                  <c:v>-1798</c:v>
                </c:pt>
                <c:pt idx="155">
                  <c:v>-1797.5</c:v>
                </c:pt>
                <c:pt idx="156">
                  <c:v>-1797</c:v>
                </c:pt>
                <c:pt idx="157">
                  <c:v>-1796.5</c:v>
                </c:pt>
                <c:pt idx="158">
                  <c:v>-1796</c:v>
                </c:pt>
                <c:pt idx="159">
                  <c:v>-1795.5</c:v>
                </c:pt>
                <c:pt idx="160">
                  <c:v>-1795</c:v>
                </c:pt>
                <c:pt idx="161">
                  <c:v>-1794.5</c:v>
                </c:pt>
                <c:pt idx="162">
                  <c:v>-1794</c:v>
                </c:pt>
                <c:pt idx="163">
                  <c:v>-1793.5</c:v>
                </c:pt>
                <c:pt idx="164">
                  <c:v>-1793</c:v>
                </c:pt>
                <c:pt idx="165">
                  <c:v>-1792.5</c:v>
                </c:pt>
                <c:pt idx="166">
                  <c:v>-1792</c:v>
                </c:pt>
                <c:pt idx="167">
                  <c:v>-1791.5</c:v>
                </c:pt>
                <c:pt idx="168">
                  <c:v>-1791</c:v>
                </c:pt>
                <c:pt idx="169">
                  <c:v>-1790.5</c:v>
                </c:pt>
                <c:pt idx="170">
                  <c:v>-1790</c:v>
                </c:pt>
                <c:pt idx="171">
                  <c:v>-1789.5</c:v>
                </c:pt>
                <c:pt idx="172">
                  <c:v>-1789</c:v>
                </c:pt>
                <c:pt idx="173">
                  <c:v>-1788.5</c:v>
                </c:pt>
                <c:pt idx="174">
                  <c:v>-1788</c:v>
                </c:pt>
                <c:pt idx="175">
                  <c:v>-1787.5</c:v>
                </c:pt>
                <c:pt idx="176">
                  <c:v>-1787</c:v>
                </c:pt>
                <c:pt idx="177">
                  <c:v>-1786.5</c:v>
                </c:pt>
                <c:pt idx="178">
                  <c:v>-1786</c:v>
                </c:pt>
                <c:pt idx="179">
                  <c:v>-1785.5</c:v>
                </c:pt>
                <c:pt idx="180">
                  <c:v>-1785</c:v>
                </c:pt>
                <c:pt idx="181">
                  <c:v>-1784.5</c:v>
                </c:pt>
                <c:pt idx="182">
                  <c:v>-1784</c:v>
                </c:pt>
                <c:pt idx="183">
                  <c:v>-1783.5</c:v>
                </c:pt>
                <c:pt idx="184">
                  <c:v>-1783</c:v>
                </c:pt>
                <c:pt idx="185">
                  <c:v>-1782.5</c:v>
                </c:pt>
                <c:pt idx="186">
                  <c:v>-1782</c:v>
                </c:pt>
                <c:pt idx="187">
                  <c:v>-1781.5</c:v>
                </c:pt>
                <c:pt idx="188">
                  <c:v>-1781</c:v>
                </c:pt>
                <c:pt idx="189">
                  <c:v>-1780.5</c:v>
                </c:pt>
                <c:pt idx="190">
                  <c:v>-1780</c:v>
                </c:pt>
                <c:pt idx="191">
                  <c:v>-1779.5</c:v>
                </c:pt>
                <c:pt idx="192">
                  <c:v>-1779</c:v>
                </c:pt>
                <c:pt idx="193">
                  <c:v>-1778.5</c:v>
                </c:pt>
                <c:pt idx="194">
                  <c:v>-1778</c:v>
                </c:pt>
                <c:pt idx="195">
                  <c:v>-1777.5</c:v>
                </c:pt>
                <c:pt idx="196">
                  <c:v>-1777</c:v>
                </c:pt>
                <c:pt idx="197">
                  <c:v>-1776.5</c:v>
                </c:pt>
                <c:pt idx="198">
                  <c:v>-1776</c:v>
                </c:pt>
                <c:pt idx="199">
                  <c:v>-1775.5</c:v>
                </c:pt>
                <c:pt idx="200">
                  <c:v>-1775</c:v>
                </c:pt>
                <c:pt idx="201">
                  <c:v>-1774.5</c:v>
                </c:pt>
                <c:pt idx="202">
                  <c:v>-1774</c:v>
                </c:pt>
                <c:pt idx="203">
                  <c:v>-1773.5</c:v>
                </c:pt>
                <c:pt idx="204">
                  <c:v>-1773</c:v>
                </c:pt>
                <c:pt idx="205">
                  <c:v>-1772.5</c:v>
                </c:pt>
                <c:pt idx="206">
                  <c:v>-1772</c:v>
                </c:pt>
                <c:pt idx="207">
                  <c:v>-1771.5</c:v>
                </c:pt>
                <c:pt idx="208">
                  <c:v>-1771</c:v>
                </c:pt>
                <c:pt idx="209">
                  <c:v>-1770.5</c:v>
                </c:pt>
                <c:pt idx="210">
                  <c:v>-1770</c:v>
                </c:pt>
                <c:pt idx="211">
                  <c:v>-1769.5</c:v>
                </c:pt>
                <c:pt idx="212">
                  <c:v>-1769</c:v>
                </c:pt>
                <c:pt idx="213">
                  <c:v>-1768.5</c:v>
                </c:pt>
                <c:pt idx="214">
                  <c:v>-1768</c:v>
                </c:pt>
                <c:pt idx="215">
                  <c:v>-1767.5</c:v>
                </c:pt>
                <c:pt idx="216">
                  <c:v>-1767</c:v>
                </c:pt>
                <c:pt idx="217">
                  <c:v>-1766.5</c:v>
                </c:pt>
                <c:pt idx="218">
                  <c:v>-1766</c:v>
                </c:pt>
                <c:pt idx="219">
                  <c:v>-1765.5</c:v>
                </c:pt>
                <c:pt idx="220">
                  <c:v>-1765</c:v>
                </c:pt>
                <c:pt idx="221">
                  <c:v>-1764.5</c:v>
                </c:pt>
                <c:pt idx="222">
                  <c:v>-1764</c:v>
                </c:pt>
                <c:pt idx="223">
                  <c:v>-1763.5</c:v>
                </c:pt>
                <c:pt idx="224">
                  <c:v>-1763</c:v>
                </c:pt>
                <c:pt idx="225">
                  <c:v>-1762.5</c:v>
                </c:pt>
                <c:pt idx="226">
                  <c:v>-1762</c:v>
                </c:pt>
                <c:pt idx="227">
                  <c:v>-1761.5</c:v>
                </c:pt>
                <c:pt idx="228">
                  <c:v>-1761</c:v>
                </c:pt>
                <c:pt idx="229">
                  <c:v>-1760.5</c:v>
                </c:pt>
                <c:pt idx="230">
                  <c:v>-1760</c:v>
                </c:pt>
                <c:pt idx="231">
                  <c:v>-1759.5</c:v>
                </c:pt>
                <c:pt idx="232">
                  <c:v>-1759</c:v>
                </c:pt>
                <c:pt idx="233">
                  <c:v>-1758.5</c:v>
                </c:pt>
                <c:pt idx="234">
                  <c:v>-1758</c:v>
                </c:pt>
                <c:pt idx="235">
                  <c:v>-1757.5</c:v>
                </c:pt>
                <c:pt idx="236">
                  <c:v>-1757</c:v>
                </c:pt>
                <c:pt idx="237">
                  <c:v>-1756.5</c:v>
                </c:pt>
                <c:pt idx="238">
                  <c:v>-1756</c:v>
                </c:pt>
                <c:pt idx="239">
                  <c:v>-1755.5</c:v>
                </c:pt>
                <c:pt idx="240">
                  <c:v>-1755</c:v>
                </c:pt>
                <c:pt idx="241">
                  <c:v>-1754.5</c:v>
                </c:pt>
                <c:pt idx="242">
                  <c:v>-1754</c:v>
                </c:pt>
                <c:pt idx="243">
                  <c:v>-1753.5</c:v>
                </c:pt>
                <c:pt idx="244">
                  <c:v>-1753</c:v>
                </c:pt>
                <c:pt idx="245">
                  <c:v>-1752.5</c:v>
                </c:pt>
                <c:pt idx="246">
                  <c:v>-1752</c:v>
                </c:pt>
                <c:pt idx="247">
                  <c:v>-1751.5</c:v>
                </c:pt>
                <c:pt idx="248">
                  <c:v>-1751</c:v>
                </c:pt>
                <c:pt idx="249">
                  <c:v>-1750.5</c:v>
                </c:pt>
                <c:pt idx="250">
                  <c:v>-1750</c:v>
                </c:pt>
                <c:pt idx="251">
                  <c:v>-1749.5</c:v>
                </c:pt>
                <c:pt idx="252">
                  <c:v>-1749</c:v>
                </c:pt>
                <c:pt idx="253">
                  <c:v>-1748.5</c:v>
                </c:pt>
                <c:pt idx="254">
                  <c:v>-1748</c:v>
                </c:pt>
                <c:pt idx="255">
                  <c:v>-1747.5</c:v>
                </c:pt>
                <c:pt idx="256">
                  <c:v>-1747</c:v>
                </c:pt>
                <c:pt idx="257">
                  <c:v>-1746.5</c:v>
                </c:pt>
                <c:pt idx="258">
                  <c:v>-1746</c:v>
                </c:pt>
                <c:pt idx="259">
                  <c:v>-1745.5</c:v>
                </c:pt>
                <c:pt idx="260">
                  <c:v>-1745</c:v>
                </c:pt>
                <c:pt idx="261">
                  <c:v>-1744.5</c:v>
                </c:pt>
                <c:pt idx="262">
                  <c:v>-1744</c:v>
                </c:pt>
                <c:pt idx="263">
                  <c:v>-1743.5</c:v>
                </c:pt>
                <c:pt idx="264">
                  <c:v>-1743</c:v>
                </c:pt>
                <c:pt idx="265">
                  <c:v>-1742.5</c:v>
                </c:pt>
                <c:pt idx="266">
                  <c:v>-1742</c:v>
                </c:pt>
                <c:pt idx="267">
                  <c:v>-1741.5</c:v>
                </c:pt>
                <c:pt idx="268">
                  <c:v>-1741</c:v>
                </c:pt>
                <c:pt idx="269">
                  <c:v>-1740.5</c:v>
                </c:pt>
                <c:pt idx="270">
                  <c:v>-1740</c:v>
                </c:pt>
                <c:pt idx="271">
                  <c:v>-1739.5</c:v>
                </c:pt>
                <c:pt idx="272">
                  <c:v>-1739</c:v>
                </c:pt>
                <c:pt idx="273">
                  <c:v>-1738.5</c:v>
                </c:pt>
                <c:pt idx="274">
                  <c:v>-1738</c:v>
                </c:pt>
                <c:pt idx="275">
                  <c:v>-1737.5</c:v>
                </c:pt>
                <c:pt idx="276">
                  <c:v>-1737</c:v>
                </c:pt>
                <c:pt idx="277">
                  <c:v>-1736.5</c:v>
                </c:pt>
                <c:pt idx="278">
                  <c:v>-1736</c:v>
                </c:pt>
                <c:pt idx="279">
                  <c:v>-1735.5</c:v>
                </c:pt>
                <c:pt idx="280">
                  <c:v>-1735</c:v>
                </c:pt>
                <c:pt idx="281">
                  <c:v>-1734.5</c:v>
                </c:pt>
                <c:pt idx="282">
                  <c:v>-1734</c:v>
                </c:pt>
                <c:pt idx="283">
                  <c:v>-1733.5</c:v>
                </c:pt>
                <c:pt idx="284">
                  <c:v>-1733</c:v>
                </c:pt>
                <c:pt idx="285">
                  <c:v>-1732.5</c:v>
                </c:pt>
                <c:pt idx="286">
                  <c:v>-1732</c:v>
                </c:pt>
                <c:pt idx="287">
                  <c:v>-1731.5</c:v>
                </c:pt>
                <c:pt idx="288">
                  <c:v>-1731</c:v>
                </c:pt>
                <c:pt idx="289">
                  <c:v>-1730.5</c:v>
                </c:pt>
                <c:pt idx="290">
                  <c:v>-1730</c:v>
                </c:pt>
                <c:pt idx="291">
                  <c:v>-1729.5</c:v>
                </c:pt>
                <c:pt idx="292">
                  <c:v>-1729</c:v>
                </c:pt>
                <c:pt idx="293">
                  <c:v>-1728.5</c:v>
                </c:pt>
                <c:pt idx="294">
                  <c:v>-1728</c:v>
                </c:pt>
                <c:pt idx="295">
                  <c:v>-1727.5</c:v>
                </c:pt>
                <c:pt idx="296">
                  <c:v>-1727</c:v>
                </c:pt>
                <c:pt idx="297">
                  <c:v>-1726.5</c:v>
                </c:pt>
                <c:pt idx="298">
                  <c:v>-1726</c:v>
                </c:pt>
                <c:pt idx="299">
                  <c:v>-1725.5</c:v>
                </c:pt>
                <c:pt idx="300">
                  <c:v>-1725</c:v>
                </c:pt>
                <c:pt idx="301">
                  <c:v>-1724.5</c:v>
                </c:pt>
                <c:pt idx="302">
                  <c:v>-1724</c:v>
                </c:pt>
                <c:pt idx="303">
                  <c:v>-1723.5</c:v>
                </c:pt>
                <c:pt idx="304">
                  <c:v>-1723</c:v>
                </c:pt>
                <c:pt idx="305">
                  <c:v>-1722.5</c:v>
                </c:pt>
                <c:pt idx="306">
                  <c:v>-1722</c:v>
                </c:pt>
                <c:pt idx="307">
                  <c:v>-1721.5</c:v>
                </c:pt>
                <c:pt idx="308">
                  <c:v>-1721</c:v>
                </c:pt>
                <c:pt idx="309">
                  <c:v>-1720.5</c:v>
                </c:pt>
                <c:pt idx="310">
                  <c:v>-1720</c:v>
                </c:pt>
                <c:pt idx="311">
                  <c:v>-1719.5</c:v>
                </c:pt>
                <c:pt idx="312">
                  <c:v>-1719</c:v>
                </c:pt>
                <c:pt idx="313">
                  <c:v>-1718.5</c:v>
                </c:pt>
                <c:pt idx="314">
                  <c:v>-1718</c:v>
                </c:pt>
                <c:pt idx="315">
                  <c:v>-1717.5</c:v>
                </c:pt>
                <c:pt idx="316">
                  <c:v>-1717</c:v>
                </c:pt>
                <c:pt idx="317">
                  <c:v>-1716.5</c:v>
                </c:pt>
                <c:pt idx="318">
                  <c:v>-1716</c:v>
                </c:pt>
                <c:pt idx="319">
                  <c:v>-1715.5</c:v>
                </c:pt>
                <c:pt idx="320">
                  <c:v>-1715</c:v>
                </c:pt>
                <c:pt idx="321">
                  <c:v>-1714.5</c:v>
                </c:pt>
                <c:pt idx="322">
                  <c:v>-1714</c:v>
                </c:pt>
                <c:pt idx="323">
                  <c:v>-1713.5</c:v>
                </c:pt>
                <c:pt idx="324">
                  <c:v>-1713</c:v>
                </c:pt>
                <c:pt idx="325">
                  <c:v>-1712.5</c:v>
                </c:pt>
                <c:pt idx="326">
                  <c:v>-1712</c:v>
                </c:pt>
                <c:pt idx="327">
                  <c:v>-1711.5</c:v>
                </c:pt>
                <c:pt idx="328">
                  <c:v>-1711</c:v>
                </c:pt>
                <c:pt idx="329">
                  <c:v>-1710.5</c:v>
                </c:pt>
                <c:pt idx="330">
                  <c:v>-1710</c:v>
                </c:pt>
                <c:pt idx="331">
                  <c:v>-1709.5</c:v>
                </c:pt>
                <c:pt idx="332">
                  <c:v>-1709</c:v>
                </c:pt>
                <c:pt idx="333">
                  <c:v>-1708.5</c:v>
                </c:pt>
                <c:pt idx="334">
                  <c:v>-1708</c:v>
                </c:pt>
                <c:pt idx="335">
                  <c:v>-1707.5</c:v>
                </c:pt>
                <c:pt idx="336">
                  <c:v>-1707</c:v>
                </c:pt>
                <c:pt idx="337">
                  <c:v>-1706.5</c:v>
                </c:pt>
                <c:pt idx="338">
                  <c:v>-1706</c:v>
                </c:pt>
                <c:pt idx="339">
                  <c:v>-1705.5</c:v>
                </c:pt>
                <c:pt idx="340">
                  <c:v>-1705</c:v>
                </c:pt>
                <c:pt idx="341">
                  <c:v>-1704.5</c:v>
                </c:pt>
                <c:pt idx="342">
                  <c:v>-1704</c:v>
                </c:pt>
                <c:pt idx="343">
                  <c:v>-1703.5</c:v>
                </c:pt>
                <c:pt idx="344">
                  <c:v>-1703</c:v>
                </c:pt>
                <c:pt idx="345">
                  <c:v>-1702.5</c:v>
                </c:pt>
                <c:pt idx="346">
                  <c:v>-1702</c:v>
                </c:pt>
                <c:pt idx="347">
                  <c:v>-1701.5</c:v>
                </c:pt>
                <c:pt idx="348">
                  <c:v>-1701</c:v>
                </c:pt>
                <c:pt idx="349">
                  <c:v>-1700.5</c:v>
                </c:pt>
                <c:pt idx="350">
                  <c:v>-1700</c:v>
                </c:pt>
                <c:pt idx="351">
                  <c:v>-1699.5</c:v>
                </c:pt>
                <c:pt idx="352">
                  <c:v>-1699</c:v>
                </c:pt>
                <c:pt idx="353">
                  <c:v>-1698.5</c:v>
                </c:pt>
                <c:pt idx="354">
                  <c:v>-1698</c:v>
                </c:pt>
                <c:pt idx="355">
                  <c:v>-1697.5</c:v>
                </c:pt>
                <c:pt idx="356">
                  <c:v>-1697</c:v>
                </c:pt>
                <c:pt idx="357">
                  <c:v>-1696.5</c:v>
                </c:pt>
                <c:pt idx="358">
                  <c:v>-1696</c:v>
                </c:pt>
                <c:pt idx="359">
                  <c:v>-1695.5</c:v>
                </c:pt>
                <c:pt idx="360">
                  <c:v>-1695</c:v>
                </c:pt>
                <c:pt idx="361">
                  <c:v>-1694.5</c:v>
                </c:pt>
                <c:pt idx="362">
                  <c:v>-1694</c:v>
                </c:pt>
                <c:pt idx="363">
                  <c:v>-1693.5</c:v>
                </c:pt>
                <c:pt idx="364">
                  <c:v>-1693</c:v>
                </c:pt>
                <c:pt idx="365">
                  <c:v>-1692.5</c:v>
                </c:pt>
                <c:pt idx="366">
                  <c:v>-1692</c:v>
                </c:pt>
                <c:pt idx="367">
                  <c:v>-1691.5</c:v>
                </c:pt>
                <c:pt idx="368">
                  <c:v>-1691</c:v>
                </c:pt>
                <c:pt idx="369">
                  <c:v>-1690.5</c:v>
                </c:pt>
                <c:pt idx="370">
                  <c:v>-1690</c:v>
                </c:pt>
                <c:pt idx="371">
                  <c:v>-1689.5</c:v>
                </c:pt>
                <c:pt idx="372">
                  <c:v>-1689</c:v>
                </c:pt>
                <c:pt idx="373">
                  <c:v>-1688.5</c:v>
                </c:pt>
                <c:pt idx="374">
                  <c:v>-1688</c:v>
                </c:pt>
                <c:pt idx="375">
                  <c:v>-1687.5</c:v>
                </c:pt>
                <c:pt idx="376">
                  <c:v>-1687</c:v>
                </c:pt>
                <c:pt idx="377">
                  <c:v>-1686.5</c:v>
                </c:pt>
                <c:pt idx="378">
                  <c:v>-1686</c:v>
                </c:pt>
                <c:pt idx="379">
                  <c:v>-1685.5</c:v>
                </c:pt>
                <c:pt idx="380">
                  <c:v>-1685</c:v>
                </c:pt>
                <c:pt idx="381">
                  <c:v>-1684.5</c:v>
                </c:pt>
                <c:pt idx="382">
                  <c:v>-1684</c:v>
                </c:pt>
                <c:pt idx="383">
                  <c:v>-1683.5</c:v>
                </c:pt>
                <c:pt idx="384">
                  <c:v>-1683</c:v>
                </c:pt>
                <c:pt idx="385">
                  <c:v>-1682.5</c:v>
                </c:pt>
                <c:pt idx="386">
                  <c:v>-1682</c:v>
                </c:pt>
                <c:pt idx="387">
                  <c:v>-1681.5</c:v>
                </c:pt>
                <c:pt idx="388">
                  <c:v>-1681</c:v>
                </c:pt>
                <c:pt idx="389">
                  <c:v>-1680.5</c:v>
                </c:pt>
                <c:pt idx="390">
                  <c:v>-1680</c:v>
                </c:pt>
                <c:pt idx="391">
                  <c:v>-1679.5</c:v>
                </c:pt>
                <c:pt idx="392">
                  <c:v>-1679</c:v>
                </c:pt>
                <c:pt idx="393">
                  <c:v>-1678.5</c:v>
                </c:pt>
                <c:pt idx="394">
                  <c:v>-1678</c:v>
                </c:pt>
                <c:pt idx="395">
                  <c:v>-1677.5</c:v>
                </c:pt>
                <c:pt idx="396">
                  <c:v>-1677</c:v>
                </c:pt>
                <c:pt idx="397">
                  <c:v>-1676.5</c:v>
                </c:pt>
                <c:pt idx="398">
                  <c:v>-1676</c:v>
                </c:pt>
                <c:pt idx="399">
                  <c:v>-1675.5</c:v>
                </c:pt>
                <c:pt idx="400">
                  <c:v>-1675</c:v>
                </c:pt>
                <c:pt idx="401">
                  <c:v>-1674.5</c:v>
                </c:pt>
                <c:pt idx="402">
                  <c:v>-1674</c:v>
                </c:pt>
                <c:pt idx="403">
                  <c:v>-1673.5</c:v>
                </c:pt>
                <c:pt idx="404">
                  <c:v>-1673</c:v>
                </c:pt>
                <c:pt idx="405">
                  <c:v>-1672.5</c:v>
                </c:pt>
                <c:pt idx="406">
                  <c:v>-1672</c:v>
                </c:pt>
                <c:pt idx="407">
                  <c:v>-1671.5</c:v>
                </c:pt>
                <c:pt idx="408">
                  <c:v>-1671</c:v>
                </c:pt>
                <c:pt idx="409">
                  <c:v>-1670.5</c:v>
                </c:pt>
                <c:pt idx="410">
                  <c:v>-1670</c:v>
                </c:pt>
                <c:pt idx="411">
                  <c:v>-1669.5</c:v>
                </c:pt>
                <c:pt idx="412">
                  <c:v>-1669</c:v>
                </c:pt>
                <c:pt idx="413">
                  <c:v>-1668.5</c:v>
                </c:pt>
                <c:pt idx="414">
                  <c:v>-1668</c:v>
                </c:pt>
                <c:pt idx="415">
                  <c:v>-1667.5</c:v>
                </c:pt>
                <c:pt idx="416">
                  <c:v>-1667</c:v>
                </c:pt>
                <c:pt idx="417">
                  <c:v>-1666.5</c:v>
                </c:pt>
                <c:pt idx="418">
                  <c:v>-1666</c:v>
                </c:pt>
                <c:pt idx="419">
                  <c:v>-1665.5</c:v>
                </c:pt>
                <c:pt idx="420">
                  <c:v>-1665</c:v>
                </c:pt>
                <c:pt idx="421">
                  <c:v>-1664.5</c:v>
                </c:pt>
                <c:pt idx="422">
                  <c:v>-1664</c:v>
                </c:pt>
                <c:pt idx="423">
                  <c:v>-1663.5</c:v>
                </c:pt>
                <c:pt idx="424">
                  <c:v>-1663</c:v>
                </c:pt>
                <c:pt idx="425">
                  <c:v>-1662.5</c:v>
                </c:pt>
                <c:pt idx="426">
                  <c:v>-1662</c:v>
                </c:pt>
                <c:pt idx="427">
                  <c:v>-1661.5</c:v>
                </c:pt>
                <c:pt idx="428">
                  <c:v>-1661</c:v>
                </c:pt>
                <c:pt idx="429">
                  <c:v>-1660.5</c:v>
                </c:pt>
                <c:pt idx="430">
                  <c:v>-1660</c:v>
                </c:pt>
                <c:pt idx="431">
                  <c:v>-1659.5</c:v>
                </c:pt>
                <c:pt idx="432">
                  <c:v>-1659</c:v>
                </c:pt>
                <c:pt idx="433">
                  <c:v>-1658.5</c:v>
                </c:pt>
                <c:pt idx="434">
                  <c:v>-1658</c:v>
                </c:pt>
                <c:pt idx="435">
                  <c:v>-1657.5</c:v>
                </c:pt>
                <c:pt idx="436">
                  <c:v>-1657</c:v>
                </c:pt>
                <c:pt idx="437">
                  <c:v>-1656.5</c:v>
                </c:pt>
                <c:pt idx="438">
                  <c:v>-1656</c:v>
                </c:pt>
                <c:pt idx="439">
                  <c:v>-1655.5</c:v>
                </c:pt>
                <c:pt idx="440">
                  <c:v>-1655</c:v>
                </c:pt>
                <c:pt idx="441">
                  <c:v>-1654.5</c:v>
                </c:pt>
                <c:pt idx="442">
                  <c:v>-1654</c:v>
                </c:pt>
                <c:pt idx="443">
                  <c:v>-1653.5</c:v>
                </c:pt>
                <c:pt idx="444">
                  <c:v>-1653</c:v>
                </c:pt>
                <c:pt idx="445">
                  <c:v>-1652.5</c:v>
                </c:pt>
                <c:pt idx="446">
                  <c:v>-1652</c:v>
                </c:pt>
                <c:pt idx="447">
                  <c:v>-1651.5</c:v>
                </c:pt>
                <c:pt idx="448">
                  <c:v>-1651</c:v>
                </c:pt>
                <c:pt idx="449">
                  <c:v>-1650.5</c:v>
                </c:pt>
                <c:pt idx="450">
                  <c:v>-1650</c:v>
                </c:pt>
                <c:pt idx="451">
                  <c:v>-1649.5</c:v>
                </c:pt>
                <c:pt idx="452">
                  <c:v>-1649</c:v>
                </c:pt>
                <c:pt idx="453">
                  <c:v>-1648.5</c:v>
                </c:pt>
                <c:pt idx="454">
                  <c:v>-1648</c:v>
                </c:pt>
                <c:pt idx="455">
                  <c:v>-1647.5</c:v>
                </c:pt>
                <c:pt idx="456">
                  <c:v>-1647</c:v>
                </c:pt>
                <c:pt idx="457">
                  <c:v>-1646.5</c:v>
                </c:pt>
                <c:pt idx="458">
                  <c:v>-1646</c:v>
                </c:pt>
                <c:pt idx="459">
                  <c:v>-1645.5</c:v>
                </c:pt>
                <c:pt idx="460">
                  <c:v>-1645</c:v>
                </c:pt>
                <c:pt idx="461">
                  <c:v>-1644.5</c:v>
                </c:pt>
                <c:pt idx="462">
                  <c:v>-1644</c:v>
                </c:pt>
                <c:pt idx="463">
                  <c:v>-1643.5</c:v>
                </c:pt>
                <c:pt idx="464">
                  <c:v>-1643</c:v>
                </c:pt>
                <c:pt idx="465">
                  <c:v>-1642.5</c:v>
                </c:pt>
                <c:pt idx="466">
                  <c:v>-1642</c:v>
                </c:pt>
                <c:pt idx="467">
                  <c:v>-1641.5</c:v>
                </c:pt>
                <c:pt idx="468">
                  <c:v>-1641</c:v>
                </c:pt>
                <c:pt idx="469">
                  <c:v>-1640.5</c:v>
                </c:pt>
                <c:pt idx="470">
                  <c:v>-1640</c:v>
                </c:pt>
                <c:pt idx="471">
                  <c:v>-1639.5</c:v>
                </c:pt>
                <c:pt idx="472">
                  <c:v>-1639</c:v>
                </c:pt>
                <c:pt idx="473">
                  <c:v>-1638.5</c:v>
                </c:pt>
                <c:pt idx="474">
                  <c:v>-1638</c:v>
                </c:pt>
                <c:pt idx="475">
                  <c:v>-1637.5</c:v>
                </c:pt>
                <c:pt idx="476">
                  <c:v>-1637</c:v>
                </c:pt>
                <c:pt idx="477">
                  <c:v>-1636.5</c:v>
                </c:pt>
                <c:pt idx="478">
                  <c:v>-1636</c:v>
                </c:pt>
                <c:pt idx="479">
                  <c:v>-1635.5</c:v>
                </c:pt>
                <c:pt idx="480">
                  <c:v>-1635</c:v>
                </c:pt>
                <c:pt idx="481">
                  <c:v>-1634.5</c:v>
                </c:pt>
                <c:pt idx="482">
                  <c:v>-1634</c:v>
                </c:pt>
                <c:pt idx="483">
                  <c:v>-1633.5</c:v>
                </c:pt>
                <c:pt idx="484">
                  <c:v>-1633</c:v>
                </c:pt>
                <c:pt idx="485">
                  <c:v>-1632.5</c:v>
                </c:pt>
                <c:pt idx="486">
                  <c:v>-1632</c:v>
                </c:pt>
                <c:pt idx="487">
                  <c:v>-1631.5</c:v>
                </c:pt>
                <c:pt idx="488">
                  <c:v>-1631</c:v>
                </c:pt>
                <c:pt idx="489">
                  <c:v>-1630.5</c:v>
                </c:pt>
                <c:pt idx="490">
                  <c:v>-1630</c:v>
                </c:pt>
                <c:pt idx="491">
                  <c:v>-1629.5</c:v>
                </c:pt>
                <c:pt idx="492">
                  <c:v>-1629</c:v>
                </c:pt>
                <c:pt idx="493">
                  <c:v>-1628.5</c:v>
                </c:pt>
                <c:pt idx="494">
                  <c:v>-1628</c:v>
                </c:pt>
                <c:pt idx="495">
                  <c:v>-1627.5</c:v>
                </c:pt>
                <c:pt idx="496">
                  <c:v>-1627</c:v>
                </c:pt>
                <c:pt idx="497">
                  <c:v>-1626.5</c:v>
                </c:pt>
                <c:pt idx="498">
                  <c:v>-1626</c:v>
                </c:pt>
                <c:pt idx="499">
                  <c:v>-1625.5</c:v>
                </c:pt>
                <c:pt idx="500">
                  <c:v>-1625</c:v>
                </c:pt>
                <c:pt idx="501">
                  <c:v>-1624.5</c:v>
                </c:pt>
                <c:pt idx="502">
                  <c:v>-1624</c:v>
                </c:pt>
                <c:pt idx="503">
                  <c:v>-1623.5</c:v>
                </c:pt>
                <c:pt idx="504">
                  <c:v>-1623</c:v>
                </c:pt>
                <c:pt idx="505">
                  <c:v>-1622.5</c:v>
                </c:pt>
                <c:pt idx="506">
                  <c:v>-1622</c:v>
                </c:pt>
                <c:pt idx="507">
                  <c:v>-1621.5</c:v>
                </c:pt>
                <c:pt idx="508">
                  <c:v>-1621</c:v>
                </c:pt>
                <c:pt idx="509">
                  <c:v>-1620.5</c:v>
                </c:pt>
                <c:pt idx="510">
                  <c:v>-1620</c:v>
                </c:pt>
                <c:pt idx="511">
                  <c:v>-1619.5</c:v>
                </c:pt>
                <c:pt idx="512">
                  <c:v>-1619</c:v>
                </c:pt>
                <c:pt idx="513">
                  <c:v>-1618.5</c:v>
                </c:pt>
                <c:pt idx="514">
                  <c:v>-1618</c:v>
                </c:pt>
                <c:pt idx="515">
                  <c:v>-1617.5</c:v>
                </c:pt>
                <c:pt idx="516">
                  <c:v>-1617</c:v>
                </c:pt>
                <c:pt idx="517">
                  <c:v>-1616.5</c:v>
                </c:pt>
                <c:pt idx="518">
                  <c:v>-1616</c:v>
                </c:pt>
                <c:pt idx="519">
                  <c:v>-1615.5</c:v>
                </c:pt>
                <c:pt idx="520">
                  <c:v>-1615</c:v>
                </c:pt>
                <c:pt idx="521">
                  <c:v>-1614.5</c:v>
                </c:pt>
                <c:pt idx="522">
                  <c:v>-1614</c:v>
                </c:pt>
                <c:pt idx="523">
                  <c:v>-1613.5</c:v>
                </c:pt>
                <c:pt idx="524">
                  <c:v>-1613</c:v>
                </c:pt>
                <c:pt idx="525">
                  <c:v>-1612.5</c:v>
                </c:pt>
                <c:pt idx="526">
                  <c:v>-1612</c:v>
                </c:pt>
                <c:pt idx="527">
                  <c:v>-1611.5</c:v>
                </c:pt>
                <c:pt idx="528">
                  <c:v>-1611</c:v>
                </c:pt>
                <c:pt idx="529">
                  <c:v>-1610.5</c:v>
                </c:pt>
                <c:pt idx="530">
                  <c:v>-1610</c:v>
                </c:pt>
                <c:pt idx="531">
                  <c:v>-1609.5</c:v>
                </c:pt>
                <c:pt idx="532">
                  <c:v>-1609</c:v>
                </c:pt>
                <c:pt idx="533">
                  <c:v>-1608.5</c:v>
                </c:pt>
                <c:pt idx="534">
                  <c:v>-1608</c:v>
                </c:pt>
                <c:pt idx="535">
                  <c:v>-1607.5</c:v>
                </c:pt>
                <c:pt idx="536">
                  <c:v>-1607</c:v>
                </c:pt>
                <c:pt idx="537">
                  <c:v>-1606.5</c:v>
                </c:pt>
                <c:pt idx="538">
                  <c:v>-1606</c:v>
                </c:pt>
                <c:pt idx="539">
                  <c:v>-1605.5</c:v>
                </c:pt>
                <c:pt idx="540">
                  <c:v>-1605</c:v>
                </c:pt>
                <c:pt idx="541">
                  <c:v>-1604.5</c:v>
                </c:pt>
                <c:pt idx="542">
                  <c:v>-1604</c:v>
                </c:pt>
                <c:pt idx="543">
                  <c:v>-1603.5</c:v>
                </c:pt>
                <c:pt idx="544">
                  <c:v>-1603</c:v>
                </c:pt>
                <c:pt idx="545">
                  <c:v>-1602.5</c:v>
                </c:pt>
                <c:pt idx="546">
                  <c:v>-1602</c:v>
                </c:pt>
                <c:pt idx="547">
                  <c:v>-1601.5</c:v>
                </c:pt>
                <c:pt idx="548">
                  <c:v>-1601</c:v>
                </c:pt>
                <c:pt idx="549">
                  <c:v>-1600.5</c:v>
                </c:pt>
                <c:pt idx="550">
                  <c:v>-1600</c:v>
                </c:pt>
                <c:pt idx="551">
                  <c:v>-1599.5</c:v>
                </c:pt>
                <c:pt idx="552">
                  <c:v>-1599</c:v>
                </c:pt>
                <c:pt idx="553">
                  <c:v>-1598.5</c:v>
                </c:pt>
                <c:pt idx="554">
                  <c:v>-1598</c:v>
                </c:pt>
                <c:pt idx="555">
                  <c:v>-1597.5</c:v>
                </c:pt>
                <c:pt idx="556">
                  <c:v>-1597</c:v>
                </c:pt>
                <c:pt idx="557">
                  <c:v>-1596.5</c:v>
                </c:pt>
                <c:pt idx="558">
                  <c:v>-1596</c:v>
                </c:pt>
                <c:pt idx="559">
                  <c:v>-1595.5</c:v>
                </c:pt>
                <c:pt idx="560">
                  <c:v>-1595</c:v>
                </c:pt>
                <c:pt idx="561">
                  <c:v>-1594.5</c:v>
                </c:pt>
                <c:pt idx="562">
                  <c:v>-1594</c:v>
                </c:pt>
                <c:pt idx="563">
                  <c:v>-1593.5</c:v>
                </c:pt>
                <c:pt idx="564">
                  <c:v>-1593</c:v>
                </c:pt>
                <c:pt idx="565">
                  <c:v>-1592.5</c:v>
                </c:pt>
                <c:pt idx="566">
                  <c:v>-1592</c:v>
                </c:pt>
                <c:pt idx="567">
                  <c:v>-1591.5</c:v>
                </c:pt>
                <c:pt idx="568">
                  <c:v>-1591</c:v>
                </c:pt>
                <c:pt idx="569">
                  <c:v>-1590.5</c:v>
                </c:pt>
                <c:pt idx="570">
                  <c:v>-1590</c:v>
                </c:pt>
                <c:pt idx="571">
                  <c:v>-1589.5</c:v>
                </c:pt>
                <c:pt idx="572">
                  <c:v>-1589</c:v>
                </c:pt>
                <c:pt idx="573">
                  <c:v>-1588.5</c:v>
                </c:pt>
                <c:pt idx="574">
                  <c:v>-1588</c:v>
                </c:pt>
                <c:pt idx="575">
                  <c:v>-1587.5</c:v>
                </c:pt>
                <c:pt idx="576">
                  <c:v>-1587</c:v>
                </c:pt>
                <c:pt idx="577">
                  <c:v>-1586.5</c:v>
                </c:pt>
                <c:pt idx="578">
                  <c:v>-1586</c:v>
                </c:pt>
                <c:pt idx="579">
                  <c:v>-1585.5</c:v>
                </c:pt>
                <c:pt idx="580">
                  <c:v>-1585</c:v>
                </c:pt>
                <c:pt idx="581">
                  <c:v>-1584.5</c:v>
                </c:pt>
                <c:pt idx="582">
                  <c:v>-1584</c:v>
                </c:pt>
                <c:pt idx="583">
                  <c:v>-1583.5</c:v>
                </c:pt>
                <c:pt idx="584">
                  <c:v>-1583</c:v>
                </c:pt>
                <c:pt idx="585">
                  <c:v>-1582.5</c:v>
                </c:pt>
                <c:pt idx="586">
                  <c:v>-1582</c:v>
                </c:pt>
                <c:pt idx="587">
                  <c:v>-1581.5</c:v>
                </c:pt>
                <c:pt idx="588">
                  <c:v>-1581</c:v>
                </c:pt>
                <c:pt idx="589">
                  <c:v>-1580.5</c:v>
                </c:pt>
                <c:pt idx="590">
                  <c:v>-1580</c:v>
                </c:pt>
                <c:pt idx="591">
                  <c:v>-1579.5</c:v>
                </c:pt>
                <c:pt idx="592">
                  <c:v>-1579</c:v>
                </c:pt>
                <c:pt idx="593">
                  <c:v>-1578.5</c:v>
                </c:pt>
                <c:pt idx="594">
                  <c:v>-1578</c:v>
                </c:pt>
                <c:pt idx="595">
                  <c:v>-1577.5</c:v>
                </c:pt>
                <c:pt idx="596">
                  <c:v>-1577</c:v>
                </c:pt>
                <c:pt idx="597">
                  <c:v>-1576.5</c:v>
                </c:pt>
                <c:pt idx="598">
                  <c:v>-1576</c:v>
                </c:pt>
                <c:pt idx="599">
                  <c:v>-1575.5</c:v>
                </c:pt>
                <c:pt idx="600">
                  <c:v>-1575</c:v>
                </c:pt>
                <c:pt idx="601">
                  <c:v>-1574.5</c:v>
                </c:pt>
                <c:pt idx="602">
                  <c:v>-1574</c:v>
                </c:pt>
                <c:pt idx="603">
                  <c:v>-1573.5</c:v>
                </c:pt>
                <c:pt idx="604">
                  <c:v>-1573</c:v>
                </c:pt>
                <c:pt idx="605">
                  <c:v>-1572.5</c:v>
                </c:pt>
                <c:pt idx="606">
                  <c:v>-1572</c:v>
                </c:pt>
                <c:pt idx="607">
                  <c:v>-1571.5</c:v>
                </c:pt>
                <c:pt idx="608">
                  <c:v>-1571</c:v>
                </c:pt>
                <c:pt idx="609">
                  <c:v>-1570.5</c:v>
                </c:pt>
                <c:pt idx="610">
                  <c:v>-1570</c:v>
                </c:pt>
                <c:pt idx="611">
                  <c:v>-1569.5</c:v>
                </c:pt>
                <c:pt idx="612">
                  <c:v>-1569</c:v>
                </c:pt>
                <c:pt idx="613">
                  <c:v>-1568.5</c:v>
                </c:pt>
                <c:pt idx="614">
                  <c:v>-1568</c:v>
                </c:pt>
                <c:pt idx="615">
                  <c:v>-1567.5</c:v>
                </c:pt>
                <c:pt idx="616">
                  <c:v>-1567</c:v>
                </c:pt>
                <c:pt idx="617">
                  <c:v>-1566.5</c:v>
                </c:pt>
                <c:pt idx="618">
                  <c:v>-1566</c:v>
                </c:pt>
                <c:pt idx="619">
                  <c:v>-1565.5</c:v>
                </c:pt>
                <c:pt idx="620">
                  <c:v>-1565</c:v>
                </c:pt>
                <c:pt idx="621">
                  <c:v>-1564.5</c:v>
                </c:pt>
                <c:pt idx="622">
                  <c:v>-1564</c:v>
                </c:pt>
                <c:pt idx="623">
                  <c:v>-1563.5</c:v>
                </c:pt>
                <c:pt idx="624">
                  <c:v>-1563</c:v>
                </c:pt>
                <c:pt idx="625">
                  <c:v>-1562.5</c:v>
                </c:pt>
                <c:pt idx="626">
                  <c:v>-1562</c:v>
                </c:pt>
                <c:pt idx="627">
                  <c:v>-1561.5</c:v>
                </c:pt>
                <c:pt idx="628">
                  <c:v>-1561</c:v>
                </c:pt>
                <c:pt idx="629">
                  <c:v>-1560.5</c:v>
                </c:pt>
                <c:pt idx="630">
                  <c:v>-1560</c:v>
                </c:pt>
                <c:pt idx="631">
                  <c:v>-1559.5</c:v>
                </c:pt>
                <c:pt idx="632">
                  <c:v>-1559</c:v>
                </c:pt>
                <c:pt idx="633">
                  <c:v>-1558.5</c:v>
                </c:pt>
                <c:pt idx="634">
                  <c:v>-1558</c:v>
                </c:pt>
                <c:pt idx="635">
                  <c:v>-1557.5</c:v>
                </c:pt>
                <c:pt idx="636">
                  <c:v>-1557</c:v>
                </c:pt>
                <c:pt idx="637">
                  <c:v>-1556.5</c:v>
                </c:pt>
                <c:pt idx="638">
                  <c:v>-1556</c:v>
                </c:pt>
                <c:pt idx="639">
                  <c:v>-1555.5</c:v>
                </c:pt>
                <c:pt idx="640">
                  <c:v>-1555</c:v>
                </c:pt>
                <c:pt idx="641">
                  <c:v>-1554.5</c:v>
                </c:pt>
                <c:pt idx="642">
                  <c:v>-1554</c:v>
                </c:pt>
                <c:pt idx="643">
                  <c:v>-1553.5</c:v>
                </c:pt>
                <c:pt idx="644">
                  <c:v>-1553</c:v>
                </c:pt>
                <c:pt idx="645">
                  <c:v>-1552.5</c:v>
                </c:pt>
                <c:pt idx="646">
                  <c:v>-1552</c:v>
                </c:pt>
                <c:pt idx="647">
                  <c:v>-1551.5</c:v>
                </c:pt>
                <c:pt idx="648">
                  <c:v>-1551</c:v>
                </c:pt>
                <c:pt idx="649">
                  <c:v>-1550.5</c:v>
                </c:pt>
                <c:pt idx="650">
                  <c:v>-1550</c:v>
                </c:pt>
                <c:pt idx="651">
                  <c:v>-1549.5</c:v>
                </c:pt>
                <c:pt idx="652">
                  <c:v>-1549</c:v>
                </c:pt>
                <c:pt idx="653">
                  <c:v>-1548.5</c:v>
                </c:pt>
                <c:pt idx="654">
                  <c:v>-1548</c:v>
                </c:pt>
                <c:pt idx="655">
                  <c:v>-1547.5</c:v>
                </c:pt>
                <c:pt idx="656">
                  <c:v>-1547</c:v>
                </c:pt>
                <c:pt idx="657">
                  <c:v>-1546.5</c:v>
                </c:pt>
                <c:pt idx="658">
                  <c:v>-1546</c:v>
                </c:pt>
                <c:pt idx="659">
                  <c:v>-1545.5</c:v>
                </c:pt>
                <c:pt idx="660">
                  <c:v>-1545</c:v>
                </c:pt>
                <c:pt idx="661">
                  <c:v>-1544.5</c:v>
                </c:pt>
                <c:pt idx="662">
                  <c:v>-1544</c:v>
                </c:pt>
                <c:pt idx="663">
                  <c:v>-1543.5</c:v>
                </c:pt>
                <c:pt idx="664">
                  <c:v>-1543</c:v>
                </c:pt>
                <c:pt idx="665">
                  <c:v>-1542.5</c:v>
                </c:pt>
                <c:pt idx="666">
                  <c:v>-1542</c:v>
                </c:pt>
                <c:pt idx="667">
                  <c:v>-1541.5</c:v>
                </c:pt>
                <c:pt idx="668">
                  <c:v>-1541</c:v>
                </c:pt>
                <c:pt idx="669">
                  <c:v>-1540.5</c:v>
                </c:pt>
                <c:pt idx="670">
                  <c:v>-1540</c:v>
                </c:pt>
                <c:pt idx="671">
                  <c:v>-1539.5</c:v>
                </c:pt>
                <c:pt idx="672">
                  <c:v>-1539</c:v>
                </c:pt>
                <c:pt idx="673">
                  <c:v>-1538.5</c:v>
                </c:pt>
                <c:pt idx="674">
                  <c:v>-1538</c:v>
                </c:pt>
                <c:pt idx="675">
                  <c:v>-1537.5</c:v>
                </c:pt>
                <c:pt idx="676">
                  <c:v>-1537</c:v>
                </c:pt>
                <c:pt idx="677">
                  <c:v>-1536.5</c:v>
                </c:pt>
                <c:pt idx="678">
                  <c:v>-1536</c:v>
                </c:pt>
                <c:pt idx="679">
                  <c:v>-1535.5</c:v>
                </c:pt>
                <c:pt idx="680">
                  <c:v>-1535</c:v>
                </c:pt>
                <c:pt idx="681">
                  <c:v>-1534.5</c:v>
                </c:pt>
                <c:pt idx="682">
                  <c:v>-1534</c:v>
                </c:pt>
                <c:pt idx="683">
                  <c:v>-1533.5</c:v>
                </c:pt>
                <c:pt idx="684">
                  <c:v>-1533</c:v>
                </c:pt>
                <c:pt idx="685">
                  <c:v>-1532.5</c:v>
                </c:pt>
                <c:pt idx="686">
                  <c:v>-1532</c:v>
                </c:pt>
                <c:pt idx="687">
                  <c:v>-1531.5</c:v>
                </c:pt>
                <c:pt idx="688">
                  <c:v>-1531</c:v>
                </c:pt>
                <c:pt idx="689">
                  <c:v>-1530.5</c:v>
                </c:pt>
                <c:pt idx="690">
                  <c:v>-1530</c:v>
                </c:pt>
                <c:pt idx="691">
                  <c:v>-1529.5</c:v>
                </c:pt>
                <c:pt idx="692">
                  <c:v>-1529</c:v>
                </c:pt>
                <c:pt idx="693">
                  <c:v>-1528.5</c:v>
                </c:pt>
                <c:pt idx="694">
                  <c:v>-1528</c:v>
                </c:pt>
                <c:pt idx="695">
                  <c:v>-1527.5</c:v>
                </c:pt>
                <c:pt idx="696">
                  <c:v>-1527</c:v>
                </c:pt>
                <c:pt idx="697">
                  <c:v>-1526.5</c:v>
                </c:pt>
                <c:pt idx="698">
                  <c:v>-1526</c:v>
                </c:pt>
                <c:pt idx="699">
                  <c:v>-1525.5</c:v>
                </c:pt>
                <c:pt idx="700">
                  <c:v>-1525</c:v>
                </c:pt>
                <c:pt idx="701">
                  <c:v>-1524.5</c:v>
                </c:pt>
                <c:pt idx="702">
                  <c:v>-1524</c:v>
                </c:pt>
                <c:pt idx="703">
                  <c:v>-1523.5</c:v>
                </c:pt>
                <c:pt idx="704">
                  <c:v>-1523</c:v>
                </c:pt>
                <c:pt idx="705">
                  <c:v>-1522.5</c:v>
                </c:pt>
                <c:pt idx="706">
                  <c:v>-1522</c:v>
                </c:pt>
                <c:pt idx="707">
                  <c:v>-1521.5</c:v>
                </c:pt>
                <c:pt idx="708">
                  <c:v>-1521</c:v>
                </c:pt>
                <c:pt idx="709">
                  <c:v>-1520.5</c:v>
                </c:pt>
                <c:pt idx="710">
                  <c:v>-1520</c:v>
                </c:pt>
                <c:pt idx="711">
                  <c:v>-1519.5</c:v>
                </c:pt>
                <c:pt idx="712">
                  <c:v>-1519</c:v>
                </c:pt>
                <c:pt idx="713">
                  <c:v>-1518.5</c:v>
                </c:pt>
                <c:pt idx="714">
                  <c:v>-1518</c:v>
                </c:pt>
                <c:pt idx="715">
                  <c:v>-1517.5</c:v>
                </c:pt>
                <c:pt idx="716">
                  <c:v>-1517</c:v>
                </c:pt>
                <c:pt idx="717">
                  <c:v>-1516.5</c:v>
                </c:pt>
                <c:pt idx="718">
                  <c:v>-1516</c:v>
                </c:pt>
                <c:pt idx="719">
                  <c:v>-1515.5</c:v>
                </c:pt>
                <c:pt idx="720">
                  <c:v>-1515</c:v>
                </c:pt>
                <c:pt idx="721">
                  <c:v>-1514.5</c:v>
                </c:pt>
                <c:pt idx="722">
                  <c:v>-1514</c:v>
                </c:pt>
                <c:pt idx="723">
                  <c:v>-1513.5</c:v>
                </c:pt>
                <c:pt idx="724">
                  <c:v>-1513</c:v>
                </c:pt>
                <c:pt idx="725">
                  <c:v>-1512.5</c:v>
                </c:pt>
                <c:pt idx="726">
                  <c:v>-1512</c:v>
                </c:pt>
                <c:pt idx="727">
                  <c:v>-1511.5</c:v>
                </c:pt>
                <c:pt idx="728">
                  <c:v>-1511</c:v>
                </c:pt>
                <c:pt idx="729">
                  <c:v>-1510.5</c:v>
                </c:pt>
                <c:pt idx="730">
                  <c:v>-1510</c:v>
                </c:pt>
                <c:pt idx="731">
                  <c:v>-1509.5</c:v>
                </c:pt>
                <c:pt idx="732">
                  <c:v>-1509</c:v>
                </c:pt>
                <c:pt idx="733">
                  <c:v>-1508.5</c:v>
                </c:pt>
                <c:pt idx="734">
                  <c:v>-1508</c:v>
                </c:pt>
                <c:pt idx="735">
                  <c:v>-1507.5</c:v>
                </c:pt>
                <c:pt idx="736">
                  <c:v>-1507</c:v>
                </c:pt>
                <c:pt idx="737">
                  <c:v>-1506.5</c:v>
                </c:pt>
                <c:pt idx="738">
                  <c:v>-1506</c:v>
                </c:pt>
                <c:pt idx="739">
                  <c:v>-1505.5</c:v>
                </c:pt>
                <c:pt idx="740">
                  <c:v>-1505</c:v>
                </c:pt>
                <c:pt idx="741">
                  <c:v>-1504.5</c:v>
                </c:pt>
                <c:pt idx="742">
                  <c:v>-1504</c:v>
                </c:pt>
                <c:pt idx="743">
                  <c:v>-1503.5</c:v>
                </c:pt>
                <c:pt idx="744">
                  <c:v>-1503</c:v>
                </c:pt>
                <c:pt idx="745">
                  <c:v>-1502.5</c:v>
                </c:pt>
                <c:pt idx="746">
                  <c:v>-1502</c:v>
                </c:pt>
                <c:pt idx="747">
                  <c:v>-1501.5</c:v>
                </c:pt>
                <c:pt idx="748">
                  <c:v>-1501</c:v>
                </c:pt>
                <c:pt idx="749">
                  <c:v>-1500.5</c:v>
                </c:pt>
                <c:pt idx="750">
                  <c:v>-1500</c:v>
                </c:pt>
                <c:pt idx="751">
                  <c:v>-1499.5</c:v>
                </c:pt>
                <c:pt idx="752">
                  <c:v>-1499</c:v>
                </c:pt>
                <c:pt idx="753">
                  <c:v>-1498.5</c:v>
                </c:pt>
                <c:pt idx="754">
                  <c:v>-1498</c:v>
                </c:pt>
                <c:pt idx="755">
                  <c:v>-1497.5</c:v>
                </c:pt>
                <c:pt idx="756">
                  <c:v>-1497</c:v>
                </c:pt>
                <c:pt idx="757">
                  <c:v>-1496.5</c:v>
                </c:pt>
                <c:pt idx="758">
                  <c:v>-1496</c:v>
                </c:pt>
                <c:pt idx="759">
                  <c:v>-1495.5</c:v>
                </c:pt>
                <c:pt idx="760">
                  <c:v>-1495</c:v>
                </c:pt>
                <c:pt idx="761">
                  <c:v>-1494.5</c:v>
                </c:pt>
                <c:pt idx="762">
                  <c:v>-1494</c:v>
                </c:pt>
                <c:pt idx="763">
                  <c:v>-1493.5</c:v>
                </c:pt>
                <c:pt idx="764">
                  <c:v>-1493</c:v>
                </c:pt>
                <c:pt idx="765">
                  <c:v>-1492.5</c:v>
                </c:pt>
                <c:pt idx="766">
                  <c:v>-1492</c:v>
                </c:pt>
                <c:pt idx="767">
                  <c:v>-1491.5</c:v>
                </c:pt>
                <c:pt idx="768">
                  <c:v>-1491</c:v>
                </c:pt>
                <c:pt idx="769">
                  <c:v>-1490.5</c:v>
                </c:pt>
                <c:pt idx="770">
                  <c:v>-1490</c:v>
                </c:pt>
                <c:pt idx="771">
                  <c:v>-1489.5</c:v>
                </c:pt>
                <c:pt idx="772">
                  <c:v>-1489</c:v>
                </c:pt>
                <c:pt idx="773">
                  <c:v>-1488.5</c:v>
                </c:pt>
                <c:pt idx="774">
                  <c:v>-1488</c:v>
                </c:pt>
                <c:pt idx="775">
                  <c:v>-1487.5</c:v>
                </c:pt>
                <c:pt idx="776">
                  <c:v>-1487</c:v>
                </c:pt>
                <c:pt idx="777">
                  <c:v>-1486.5</c:v>
                </c:pt>
                <c:pt idx="778">
                  <c:v>-1486</c:v>
                </c:pt>
                <c:pt idx="779">
                  <c:v>-1485.5</c:v>
                </c:pt>
                <c:pt idx="780">
                  <c:v>-1485</c:v>
                </c:pt>
                <c:pt idx="781">
                  <c:v>-1484.5</c:v>
                </c:pt>
                <c:pt idx="782">
                  <c:v>-1484</c:v>
                </c:pt>
                <c:pt idx="783">
                  <c:v>-1483.5</c:v>
                </c:pt>
                <c:pt idx="784">
                  <c:v>-1483</c:v>
                </c:pt>
                <c:pt idx="785">
                  <c:v>-1482.5</c:v>
                </c:pt>
                <c:pt idx="786">
                  <c:v>-1482</c:v>
                </c:pt>
                <c:pt idx="787">
                  <c:v>-1481.5</c:v>
                </c:pt>
                <c:pt idx="788">
                  <c:v>-1481</c:v>
                </c:pt>
                <c:pt idx="789">
                  <c:v>-1480.5</c:v>
                </c:pt>
                <c:pt idx="790">
                  <c:v>-1480</c:v>
                </c:pt>
                <c:pt idx="791">
                  <c:v>-1479.5</c:v>
                </c:pt>
                <c:pt idx="792">
                  <c:v>-1479</c:v>
                </c:pt>
                <c:pt idx="793">
                  <c:v>-1478.5</c:v>
                </c:pt>
                <c:pt idx="794">
                  <c:v>-1478</c:v>
                </c:pt>
                <c:pt idx="795">
                  <c:v>-1477.5</c:v>
                </c:pt>
                <c:pt idx="796">
                  <c:v>-1477</c:v>
                </c:pt>
                <c:pt idx="797">
                  <c:v>-1476.5</c:v>
                </c:pt>
                <c:pt idx="798">
                  <c:v>-1476</c:v>
                </c:pt>
                <c:pt idx="799">
                  <c:v>-1475.5</c:v>
                </c:pt>
                <c:pt idx="800">
                  <c:v>-1475</c:v>
                </c:pt>
                <c:pt idx="801">
                  <c:v>-1474.5</c:v>
                </c:pt>
                <c:pt idx="802">
                  <c:v>-1474</c:v>
                </c:pt>
                <c:pt idx="803">
                  <c:v>-1473.5</c:v>
                </c:pt>
                <c:pt idx="804">
                  <c:v>-1473</c:v>
                </c:pt>
                <c:pt idx="805">
                  <c:v>-1472.5</c:v>
                </c:pt>
                <c:pt idx="806">
                  <c:v>-1472</c:v>
                </c:pt>
                <c:pt idx="807">
                  <c:v>-1471.5</c:v>
                </c:pt>
                <c:pt idx="808">
                  <c:v>-1471</c:v>
                </c:pt>
                <c:pt idx="809">
                  <c:v>-1470.5</c:v>
                </c:pt>
                <c:pt idx="810">
                  <c:v>-1470</c:v>
                </c:pt>
                <c:pt idx="811">
                  <c:v>-1469.5</c:v>
                </c:pt>
                <c:pt idx="812">
                  <c:v>-1469</c:v>
                </c:pt>
                <c:pt idx="813">
                  <c:v>-1468.5</c:v>
                </c:pt>
                <c:pt idx="814">
                  <c:v>-1468</c:v>
                </c:pt>
                <c:pt idx="815">
                  <c:v>-1467.5</c:v>
                </c:pt>
                <c:pt idx="816">
                  <c:v>-1467</c:v>
                </c:pt>
                <c:pt idx="817">
                  <c:v>-1466.5</c:v>
                </c:pt>
                <c:pt idx="818">
                  <c:v>-1466</c:v>
                </c:pt>
                <c:pt idx="819">
                  <c:v>-1465.5</c:v>
                </c:pt>
                <c:pt idx="820">
                  <c:v>-1465</c:v>
                </c:pt>
                <c:pt idx="821">
                  <c:v>-1464.5</c:v>
                </c:pt>
                <c:pt idx="822">
                  <c:v>-1464</c:v>
                </c:pt>
                <c:pt idx="823">
                  <c:v>-1463.5</c:v>
                </c:pt>
                <c:pt idx="824">
                  <c:v>-1463</c:v>
                </c:pt>
                <c:pt idx="825">
                  <c:v>-1462.5</c:v>
                </c:pt>
                <c:pt idx="826">
                  <c:v>-1462</c:v>
                </c:pt>
                <c:pt idx="827">
                  <c:v>-1461.5</c:v>
                </c:pt>
                <c:pt idx="828">
                  <c:v>-1461</c:v>
                </c:pt>
                <c:pt idx="829">
                  <c:v>-1460.5</c:v>
                </c:pt>
                <c:pt idx="830">
                  <c:v>-1460</c:v>
                </c:pt>
                <c:pt idx="831">
                  <c:v>-1459.5</c:v>
                </c:pt>
                <c:pt idx="832">
                  <c:v>-1459</c:v>
                </c:pt>
                <c:pt idx="833">
                  <c:v>-1458.5</c:v>
                </c:pt>
                <c:pt idx="834">
                  <c:v>-1458</c:v>
                </c:pt>
                <c:pt idx="835">
                  <c:v>-1457.5</c:v>
                </c:pt>
                <c:pt idx="836">
                  <c:v>-1457</c:v>
                </c:pt>
                <c:pt idx="837">
                  <c:v>-1456.5</c:v>
                </c:pt>
                <c:pt idx="838">
                  <c:v>-1456</c:v>
                </c:pt>
                <c:pt idx="839">
                  <c:v>-1455.5</c:v>
                </c:pt>
                <c:pt idx="840">
                  <c:v>-1455</c:v>
                </c:pt>
                <c:pt idx="841">
                  <c:v>-1454.5</c:v>
                </c:pt>
                <c:pt idx="842">
                  <c:v>-1454</c:v>
                </c:pt>
                <c:pt idx="843">
                  <c:v>-1453.5</c:v>
                </c:pt>
                <c:pt idx="844">
                  <c:v>-1453</c:v>
                </c:pt>
                <c:pt idx="845">
                  <c:v>-1452.5</c:v>
                </c:pt>
                <c:pt idx="846">
                  <c:v>-1452</c:v>
                </c:pt>
                <c:pt idx="847">
                  <c:v>-1451.5</c:v>
                </c:pt>
                <c:pt idx="848">
                  <c:v>-1451</c:v>
                </c:pt>
                <c:pt idx="849">
                  <c:v>-1450.5</c:v>
                </c:pt>
                <c:pt idx="850">
                  <c:v>-1450</c:v>
                </c:pt>
                <c:pt idx="851">
                  <c:v>-1449.5</c:v>
                </c:pt>
                <c:pt idx="852">
                  <c:v>-1449</c:v>
                </c:pt>
                <c:pt idx="853">
                  <c:v>-1448.5</c:v>
                </c:pt>
                <c:pt idx="854">
                  <c:v>-1448</c:v>
                </c:pt>
                <c:pt idx="855">
                  <c:v>-1447.5</c:v>
                </c:pt>
                <c:pt idx="856">
                  <c:v>-1447</c:v>
                </c:pt>
                <c:pt idx="857">
                  <c:v>-1446.5</c:v>
                </c:pt>
                <c:pt idx="858">
                  <c:v>-1446</c:v>
                </c:pt>
                <c:pt idx="859">
                  <c:v>-1445.5</c:v>
                </c:pt>
                <c:pt idx="860">
                  <c:v>-1445</c:v>
                </c:pt>
                <c:pt idx="861">
                  <c:v>-1444.5</c:v>
                </c:pt>
                <c:pt idx="862">
                  <c:v>-1444</c:v>
                </c:pt>
                <c:pt idx="863">
                  <c:v>-1443.5</c:v>
                </c:pt>
                <c:pt idx="864">
                  <c:v>-1443</c:v>
                </c:pt>
                <c:pt idx="865">
                  <c:v>-1442.5</c:v>
                </c:pt>
                <c:pt idx="866">
                  <c:v>-1442</c:v>
                </c:pt>
                <c:pt idx="867">
                  <c:v>-1441.5</c:v>
                </c:pt>
                <c:pt idx="868">
                  <c:v>-1441</c:v>
                </c:pt>
                <c:pt idx="869">
                  <c:v>-1440.5</c:v>
                </c:pt>
                <c:pt idx="870">
                  <c:v>-1440</c:v>
                </c:pt>
                <c:pt idx="871">
                  <c:v>-1439.5</c:v>
                </c:pt>
                <c:pt idx="872">
                  <c:v>-1439</c:v>
                </c:pt>
                <c:pt idx="873">
                  <c:v>-1438.5</c:v>
                </c:pt>
                <c:pt idx="874">
                  <c:v>-1438</c:v>
                </c:pt>
                <c:pt idx="875">
                  <c:v>-1437.5</c:v>
                </c:pt>
                <c:pt idx="876">
                  <c:v>-1437</c:v>
                </c:pt>
                <c:pt idx="877">
                  <c:v>-1436.5</c:v>
                </c:pt>
                <c:pt idx="878">
                  <c:v>-1436</c:v>
                </c:pt>
                <c:pt idx="879">
                  <c:v>-1435.5</c:v>
                </c:pt>
                <c:pt idx="880">
                  <c:v>-1435</c:v>
                </c:pt>
                <c:pt idx="881">
                  <c:v>-1434.5</c:v>
                </c:pt>
                <c:pt idx="882">
                  <c:v>-1434</c:v>
                </c:pt>
                <c:pt idx="883">
                  <c:v>-1433.5</c:v>
                </c:pt>
                <c:pt idx="884">
                  <c:v>-1433</c:v>
                </c:pt>
                <c:pt idx="885">
                  <c:v>-1432.5</c:v>
                </c:pt>
                <c:pt idx="886">
                  <c:v>-1432</c:v>
                </c:pt>
                <c:pt idx="887">
                  <c:v>-1431.5</c:v>
                </c:pt>
                <c:pt idx="888">
                  <c:v>-1431</c:v>
                </c:pt>
                <c:pt idx="889">
                  <c:v>-1430.5</c:v>
                </c:pt>
                <c:pt idx="890">
                  <c:v>-1430</c:v>
                </c:pt>
                <c:pt idx="891">
                  <c:v>-1429.5</c:v>
                </c:pt>
                <c:pt idx="892">
                  <c:v>-1429</c:v>
                </c:pt>
                <c:pt idx="893">
                  <c:v>-1428.5</c:v>
                </c:pt>
                <c:pt idx="894">
                  <c:v>-1428</c:v>
                </c:pt>
                <c:pt idx="895">
                  <c:v>-1427.5</c:v>
                </c:pt>
                <c:pt idx="896">
                  <c:v>-1427</c:v>
                </c:pt>
                <c:pt idx="897">
                  <c:v>-1426.5</c:v>
                </c:pt>
                <c:pt idx="898">
                  <c:v>-1426</c:v>
                </c:pt>
                <c:pt idx="899">
                  <c:v>-1425.5</c:v>
                </c:pt>
                <c:pt idx="900">
                  <c:v>-1425</c:v>
                </c:pt>
                <c:pt idx="901">
                  <c:v>-1424.5</c:v>
                </c:pt>
                <c:pt idx="902">
                  <c:v>-1424</c:v>
                </c:pt>
                <c:pt idx="903">
                  <c:v>-1423.5</c:v>
                </c:pt>
                <c:pt idx="904">
                  <c:v>-1423</c:v>
                </c:pt>
                <c:pt idx="905">
                  <c:v>-1422.5</c:v>
                </c:pt>
                <c:pt idx="906">
                  <c:v>-1422</c:v>
                </c:pt>
                <c:pt idx="907">
                  <c:v>-1421.5</c:v>
                </c:pt>
                <c:pt idx="908">
                  <c:v>-1421</c:v>
                </c:pt>
                <c:pt idx="909">
                  <c:v>-1420.5</c:v>
                </c:pt>
                <c:pt idx="910">
                  <c:v>-1420</c:v>
                </c:pt>
                <c:pt idx="911">
                  <c:v>-1419.5</c:v>
                </c:pt>
                <c:pt idx="912">
                  <c:v>-1419</c:v>
                </c:pt>
                <c:pt idx="913">
                  <c:v>-1418.5</c:v>
                </c:pt>
                <c:pt idx="914">
                  <c:v>-1418</c:v>
                </c:pt>
                <c:pt idx="915">
                  <c:v>-1417.5</c:v>
                </c:pt>
                <c:pt idx="916">
                  <c:v>-1417</c:v>
                </c:pt>
                <c:pt idx="917">
                  <c:v>-1416.5</c:v>
                </c:pt>
                <c:pt idx="918">
                  <c:v>-1416</c:v>
                </c:pt>
                <c:pt idx="919">
                  <c:v>-1415.5</c:v>
                </c:pt>
                <c:pt idx="920">
                  <c:v>-1415</c:v>
                </c:pt>
                <c:pt idx="921">
                  <c:v>-1414.5</c:v>
                </c:pt>
                <c:pt idx="922">
                  <c:v>-1414</c:v>
                </c:pt>
                <c:pt idx="923">
                  <c:v>-1413.5</c:v>
                </c:pt>
                <c:pt idx="924">
                  <c:v>-1413</c:v>
                </c:pt>
                <c:pt idx="925">
                  <c:v>-1412.5</c:v>
                </c:pt>
                <c:pt idx="926">
                  <c:v>-1412</c:v>
                </c:pt>
                <c:pt idx="927">
                  <c:v>-1411.5</c:v>
                </c:pt>
                <c:pt idx="928">
                  <c:v>-1411</c:v>
                </c:pt>
                <c:pt idx="929">
                  <c:v>-1410.5</c:v>
                </c:pt>
                <c:pt idx="930">
                  <c:v>-1410</c:v>
                </c:pt>
                <c:pt idx="931">
                  <c:v>-1409.5</c:v>
                </c:pt>
                <c:pt idx="932">
                  <c:v>-1409</c:v>
                </c:pt>
                <c:pt idx="933">
                  <c:v>-1408.5</c:v>
                </c:pt>
                <c:pt idx="934">
                  <c:v>-1408</c:v>
                </c:pt>
                <c:pt idx="935">
                  <c:v>-1407.5</c:v>
                </c:pt>
                <c:pt idx="936">
                  <c:v>-1407</c:v>
                </c:pt>
                <c:pt idx="937">
                  <c:v>-1406.5</c:v>
                </c:pt>
                <c:pt idx="938">
                  <c:v>-1406</c:v>
                </c:pt>
                <c:pt idx="939">
                  <c:v>-1405.5</c:v>
                </c:pt>
                <c:pt idx="940">
                  <c:v>-1405</c:v>
                </c:pt>
                <c:pt idx="941">
                  <c:v>-1404.5</c:v>
                </c:pt>
                <c:pt idx="942">
                  <c:v>-1404</c:v>
                </c:pt>
                <c:pt idx="943">
                  <c:v>-1403.5</c:v>
                </c:pt>
                <c:pt idx="944">
                  <c:v>-1403</c:v>
                </c:pt>
                <c:pt idx="945">
                  <c:v>-1402.5</c:v>
                </c:pt>
                <c:pt idx="946">
                  <c:v>-1402</c:v>
                </c:pt>
                <c:pt idx="947">
                  <c:v>-1401.5</c:v>
                </c:pt>
                <c:pt idx="948">
                  <c:v>-1401</c:v>
                </c:pt>
                <c:pt idx="949">
                  <c:v>-1400.5</c:v>
                </c:pt>
                <c:pt idx="950">
                  <c:v>-1400</c:v>
                </c:pt>
                <c:pt idx="951">
                  <c:v>-1399.5</c:v>
                </c:pt>
                <c:pt idx="952">
                  <c:v>-1399</c:v>
                </c:pt>
                <c:pt idx="953">
                  <c:v>-1398.5</c:v>
                </c:pt>
                <c:pt idx="954">
                  <c:v>-1398</c:v>
                </c:pt>
                <c:pt idx="955">
                  <c:v>-1397.5</c:v>
                </c:pt>
                <c:pt idx="956">
                  <c:v>-1397</c:v>
                </c:pt>
                <c:pt idx="957">
                  <c:v>-1396.5</c:v>
                </c:pt>
                <c:pt idx="958">
                  <c:v>-1396</c:v>
                </c:pt>
                <c:pt idx="959">
                  <c:v>-1395.5</c:v>
                </c:pt>
                <c:pt idx="960">
                  <c:v>-1395</c:v>
                </c:pt>
                <c:pt idx="961">
                  <c:v>-1394.5</c:v>
                </c:pt>
                <c:pt idx="962">
                  <c:v>-1394</c:v>
                </c:pt>
                <c:pt idx="963">
                  <c:v>-1393.5</c:v>
                </c:pt>
                <c:pt idx="964">
                  <c:v>-1393</c:v>
                </c:pt>
                <c:pt idx="965">
                  <c:v>-1392.5</c:v>
                </c:pt>
                <c:pt idx="966">
                  <c:v>-1392</c:v>
                </c:pt>
                <c:pt idx="967">
                  <c:v>-1391.5</c:v>
                </c:pt>
                <c:pt idx="968">
                  <c:v>-1391</c:v>
                </c:pt>
                <c:pt idx="969">
                  <c:v>-1390.5</c:v>
                </c:pt>
                <c:pt idx="970">
                  <c:v>-1390</c:v>
                </c:pt>
                <c:pt idx="971">
                  <c:v>-1389.5</c:v>
                </c:pt>
                <c:pt idx="972">
                  <c:v>-1389</c:v>
                </c:pt>
                <c:pt idx="973">
                  <c:v>-1388.5</c:v>
                </c:pt>
                <c:pt idx="974">
                  <c:v>-1388</c:v>
                </c:pt>
                <c:pt idx="975">
                  <c:v>-1387.5</c:v>
                </c:pt>
                <c:pt idx="976">
                  <c:v>-1387</c:v>
                </c:pt>
                <c:pt idx="977">
                  <c:v>-1386.5</c:v>
                </c:pt>
                <c:pt idx="978">
                  <c:v>-1386</c:v>
                </c:pt>
                <c:pt idx="979">
                  <c:v>-1385.5</c:v>
                </c:pt>
                <c:pt idx="980">
                  <c:v>-1385</c:v>
                </c:pt>
                <c:pt idx="981">
                  <c:v>-1384.5</c:v>
                </c:pt>
                <c:pt idx="982">
                  <c:v>-1384</c:v>
                </c:pt>
                <c:pt idx="983">
                  <c:v>-1383.5</c:v>
                </c:pt>
                <c:pt idx="984">
                  <c:v>-1383</c:v>
                </c:pt>
                <c:pt idx="985">
                  <c:v>-1382.5</c:v>
                </c:pt>
                <c:pt idx="986">
                  <c:v>-1382</c:v>
                </c:pt>
                <c:pt idx="987">
                  <c:v>-1381.5</c:v>
                </c:pt>
                <c:pt idx="988">
                  <c:v>-1381</c:v>
                </c:pt>
                <c:pt idx="989">
                  <c:v>-1380.5</c:v>
                </c:pt>
                <c:pt idx="990">
                  <c:v>-1380</c:v>
                </c:pt>
                <c:pt idx="991">
                  <c:v>-1379.5</c:v>
                </c:pt>
                <c:pt idx="992">
                  <c:v>-1379</c:v>
                </c:pt>
                <c:pt idx="993">
                  <c:v>-1378.5</c:v>
                </c:pt>
                <c:pt idx="994">
                  <c:v>-1378</c:v>
                </c:pt>
                <c:pt idx="995">
                  <c:v>-1377.5</c:v>
                </c:pt>
                <c:pt idx="996">
                  <c:v>-1377</c:v>
                </c:pt>
                <c:pt idx="997">
                  <c:v>-1376.5</c:v>
                </c:pt>
                <c:pt idx="998">
                  <c:v>-1376</c:v>
                </c:pt>
                <c:pt idx="999">
                  <c:v>-1375.5</c:v>
                </c:pt>
                <c:pt idx="1000">
                  <c:v>-1375</c:v>
                </c:pt>
                <c:pt idx="1001">
                  <c:v>-1374.5</c:v>
                </c:pt>
                <c:pt idx="1002">
                  <c:v>-1374</c:v>
                </c:pt>
                <c:pt idx="1003">
                  <c:v>-1373.5</c:v>
                </c:pt>
                <c:pt idx="1004">
                  <c:v>-1373</c:v>
                </c:pt>
                <c:pt idx="1005">
                  <c:v>-1372.5</c:v>
                </c:pt>
                <c:pt idx="1006">
                  <c:v>-1372</c:v>
                </c:pt>
                <c:pt idx="1007">
                  <c:v>-1371.5</c:v>
                </c:pt>
                <c:pt idx="1008">
                  <c:v>-1371</c:v>
                </c:pt>
                <c:pt idx="1009">
                  <c:v>-1370.5</c:v>
                </c:pt>
                <c:pt idx="1010">
                  <c:v>-1370</c:v>
                </c:pt>
                <c:pt idx="1011">
                  <c:v>-1369.5</c:v>
                </c:pt>
                <c:pt idx="1012">
                  <c:v>-1369</c:v>
                </c:pt>
                <c:pt idx="1013">
                  <c:v>-1368.5</c:v>
                </c:pt>
                <c:pt idx="1014">
                  <c:v>-1368</c:v>
                </c:pt>
                <c:pt idx="1015">
                  <c:v>-1367.5</c:v>
                </c:pt>
                <c:pt idx="1016">
                  <c:v>-1367</c:v>
                </c:pt>
                <c:pt idx="1017">
                  <c:v>-1366.5</c:v>
                </c:pt>
                <c:pt idx="1018">
                  <c:v>-1366</c:v>
                </c:pt>
                <c:pt idx="1019">
                  <c:v>-1365.5</c:v>
                </c:pt>
                <c:pt idx="1020">
                  <c:v>-1365</c:v>
                </c:pt>
                <c:pt idx="1021">
                  <c:v>-1364.5</c:v>
                </c:pt>
                <c:pt idx="1022">
                  <c:v>-1364</c:v>
                </c:pt>
                <c:pt idx="1023">
                  <c:v>-1363.5</c:v>
                </c:pt>
                <c:pt idx="1024">
                  <c:v>-1363</c:v>
                </c:pt>
                <c:pt idx="1025">
                  <c:v>-1362.5</c:v>
                </c:pt>
                <c:pt idx="1026">
                  <c:v>-1362</c:v>
                </c:pt>
                <c:pt idx="1027">
                  <c:v>-1361.5</c:v>
                </c:pt>
                <c:pt idx="1028">
                  <c:v>-1361</c:v>
                </c:pt>
                <c:pt idx="1029">
                  <c:v>-1360.5</c:v>
                </c:pt>
                <c:pt idx="1030">
                  <c:v>-1360</c:v>
                </c:pt>
                <c:pt idx="1031">
                  <c:v>-1359.5</c:v>
                </c:pt>
                <c:pt idx="1032">
                  <c:v>-1359</c:v>
                </c:pt>
                <c:pt idx="1033">
                  <c:v>-1358.5</c:v>
                </c:pt>
                <c:pt idx="1034">
                  <c:v>-1358</c:v>
                </c:pt>
                <c:pt idx="1035">
                  <c:v>-1357.5</c:v>
                </c:pt>
                <c:pt idx="1036">
                  <c:v>-1357</c:v>
                </c:pt>
                <c:pt idx="1037">
                  <c:v>-1356.5</c:v>
                </c:pt>
                <c:pt idx="1038">
                  <c:v>-1356</c:v>
                </c:pt>
                <c:pt idx="1039">
                  <c:v>-1355.5</c:v>
                </c:pt>
                <c:pt idx="1040">
                  <c:v>-1355</c:v>
                </c:pt>
                <c:pt idx="1041">
                  <c:v>-1354.5</c:v>
                </c:pt>
                <c:pt idx="1042">
                  <c:v>-1354</c:v>
                </c:pt>
                <c:pt idx="1043">
                  <c:v>-1353.5</c:v>
                </c:pt>
                <c:pt idx="1044">
                  <c:v>-1353</c:v>
                </c:pt>
                <c:pt idx="1045">
                  <c:v>-1352.5</c:v>
                </c:pt>
                <c:pt idx="1046">
                  <c:v>-1352</c:v>
                </c:pt>
                <c:pt idx="1047">
                  <c:v>-1351.5</c:v>
                </c:pt>
                <c:pt idx="1048">
                  <c:v>-1351</c:v>
                </c:pt>
                <c:pt idx="1049">
                  <c:v>-1350.5</c:v>
                </c:pt>
                <c:pt idx="1050">
                  <c:v>-1350</c:v>
                </c:pt>
                <c:pt idx="1051">
                  <c:v>-1349.5</c:v>
                </c:pt>
                <c:pt idx="1052">
                  <c:v>-1349</c:v>
                </c:pt>
                <c:pt idx="1053">
                  <c:v>-1348.5</c:v>
                </c:pt>
                <c:pt idx="1054">
                  <c:v>-1348</c:v>
                </c:pt>
                <c:pt idx="1055">
                  <c:v>-1347.5</c:v>
                </c:pt>
                <c:pt idx="1056">
                  <c:v>-1347</c:v>
                </c:pt>
                <c:pt idx="1057">
                  <c:v>-1346.5</c:v>
                </c:pt>
                <c:pt idx="1058">
                  <c:v>-1346</c:v>
                </c:pt>
                <c:pt idx="1059">
                  <c:v>-1345.5</c:v>
                </c:pt>
                <c:pt idx="1060">
                  <c:v>-1345</c:v>
                </c:pt>
                <c:pt idx="1061">
                  <c:v>-1344.5</c:v>
                </c:pt>
                <c:pt idx="1062">
                  <c:v>-1344</c:v>
                </c:pt>
                <c:pt idx="1063">
                  <c:v>-1343.5</c:v>
                </c:pt>
                <c:pt idx="1064">
                  <c:v>-1343</c:v>
                </c:pt>
                <c:pt idx="1065">
                  <c:v>-1342.5</c:v>
                </c:pt>
                <c:pt idx="1066">
                  <c:v>-1342</c:v>
                </c:pt>
                <c:pt idx="1067">
                  <c:v>-1341.5</c:v>
                </c:pt>
                <c:pt idx="1068">
                  <c:v>-1341</c:v>
                </c:pt>
                <c:pt idx="1069">
                  <c:v>-1340.5</c:v>
                </c:pt>
                <c:pt idx="1070">
                  <c:v>-1340</c:v>
                </c:pt>
                <c:pt idx="1071">
                  <c:v>-1339.5</c:v>
                </c:pt>
                <c:pt idx="1072">
                  <c:v>-1339</c:v>
                </c:pt>
                <c:pt idx="1073">
                  <c:v>-1338.5</c:v>
                </c:pt>
                <c:pt idx="1074">
                  <c:v>-1338</c:v>
                </c:pt>
                <c:pt idx="1075">
                  <c:v>-1337.5</c:v>
                </c:pt>
                <c:pt idx="1076">
                  <c:v>-1337</c:v>
                </c:pt>
                <c:pt idx="1077">
                  <c:v>-1336.5</c:v>
                </c:pt>
                <c:pt idx="1078">
                  <c:v>-1336</c:v>
                </c:pt>
                <c:pt idx="1079">
                  <c:v>-1335.5</c:v>
                </c:pt>
                <c:pt idx="1080">
                  <c:v>-1335</c:v>
                </c:pt>
                <c:pt idx="1081">
                  <c:v>-1334.5</c:v>
                </c:pt>
                <c:pt idx="1082">
                  <c:v>-1334</c:v>
                </c:pt>
                <c:pt idx="1083">
                  <c:v>-1333.5</c:v>
                </c:pt>
                <c:pt idx="1084">
                  <c:v>-1333</c:v>
                </c:pt>
                <c:pt idx="1085">
                  <c:v>-1332.5</c:v>
                </c:pt>
                <c:pt idx="1086">
                  <c:v>-1332</c:v>
                </c:pt>
                <c:pt idx="1087">
                  <c:v>-1331.5</c:v>
                </c:pt>
                <c:pt idx="1088">
                  <c:v>-1331</c:v>
                </c:pt>
                <c:pt idx="1089">
                  <c:v>-1330.5</c:v>
                </c:pt>
                <c:pt idx="1090">
                  <c:v>-1330</c:v>
                </c:pt>
                <c:pt idx="1091">
                  <c:v>-1329.5</c:v>
                </c:pt>
                <c:pt idx="1092">
                  <c:v>-1329</c:v>
                </c:pt>
                <c:pt idx="1093">
                  <c:v>-1328.5</c:v>
                </c:pt>
                <c:pt idx="1094">
                  <c:v>-1328</c:v>
                </c:pt>
                <c:pt idx="1095">
                  <c:v>-1327.5</c:v>
                </c:pt>
                <c:pt idx="1096">
                  <c:v>-1327</c:v>
                </c:pt>
                <c:pt idx="1097">
                  <c:v>-1326.5</c:v>
                </c:pt>
                <c:pt idx="1098">
                  <c:v>-1326</c:v>
                </c:pt>
                <c:pt idx="1099">
                  <c:v>-1325.5</c:v>
                </c:pt>
                <c:pt idx="1100">
                  <c:v>-1325</c:v>
                </c:pt>
                <c:pt idx="1101">
                  <c:v>-1324.5</c:v>
                </c:pt>
                <c:pt idx="1102">
                  <c:v>-1324</c:v>
                </c:pt>
                <c:pt idx="1103">
                  <c:v>-1323.5</c:v>
                </c:pt>
                <c:pt idx="1104">
                  <c:v>-1323</c:v>
                </c:pt>
                <c:pt idx="1105">
                  <c:v>-1322.5</c:v>
                </c:pt>
                <c:pt idx="1106">
                  <c:v>-1322</c:v>
                </c:pt>
                <c:pt idx="1107">
                  <c:v>-1321.5</c:v>
                </c:pt>
                <c:pt idx="1108">
                  <c:v>-1321</c:v>
                </c:pt>
                <c:pt idx="1109">
                  <c:v>-1320.5</c:v>
                </c:pt>
                <c:pt idx="1110">
                  <c:v>-1320</c:v>
                </c:pt>
                <c:pt idx="1111">
                  <c:v>-1319.5</c:v>
                </c:pt>
                <c:pt idx="1112">
                  <c:v>-1319</c:v>
                </c:pt>
                <c:pt idx="1113">
                  <c:v>-1318.5</c:v>
                </c:pt>
                <c:pt idx="1114">
                  <c:v>-1318</c:v>
                </c:pt>
                <c:pt idx="1115">
                  <c:v>-1317.5</c:v>
                </c:pt>
                <c:pt idx="1116">
                  <c:v>-1317</c:v>
                </c:pt>
                <c:pt idx="1117">
                  <c:v>-1316.5</c:v>
                </c:pt>
                <c:pt idx="1118">
                  <c:v>-1316</c:v>
                </c:pt>
                <c:pt idx="1119">
                  <c:v>-1315.5</c:v>
                </c:pt>
                <c:pt idx="1120">
                  <c:v>-1315</c:v>
                </c:pt>
                <c:pt idx="1121">
                  <c:v>-1314.5</c:v>
                </c:pt>
                <c:pt idx="1122">
                  <c:v>-1314</c:v>
                </c:pt>
                <c:pt idx="1123">
                  <c:v>-1313.5</c:v>
                </c:pt>
                <c:pt idx="1124">
                  <c:v>-1313</c:v>
                </c:pt>
                <c:pt idx="1125">
                  <c:v>-1312.5</c:v>
                </c:pt>
                <c:pt idx="1126">
                  <c:v>-1312</c:v>
                </c:pt>
                <c:pt idx="1127">
                  <c:v>-1311.5</c:v>
                </c:pt>
                <c:pt idx="1128">
                  <c:v>-1311</c:v>
                </c:pt>
                <c:pt idx="1129">
                  <c:v>-1310.5</c:v>
                </c:pt>
                <c:pt idx="1130">
                  <c:v>-1310</c:v>
                </c:pt>
                <c:pt idx="1131">
                  <c:v>-1309.5</c:v>
                </c:pt>
                <c:pt idx="1132">
                  <c:v>-1309</c:v>
                </c:pt>
                <c:pt idx="1133">
                  <c:v>-1308.5</c:v>
                </c:pt>
                <c:pt idx="1134">
                  <c:v>-1308</c:v>
                </c:pt>
                <c:pt idx="1135">
                  <c:v>-1307.5</c:v>
                </c:pt>
                <c:pt idx="1136">
                  <c:v>-1307</c:v>
                </c:pt>
                <c:pt idx="1137">
                  <c:v>-1306.5</c:v>
                </c:pt>
                <c:pt idx="1138">
                  <c:v>-1306</c:v>
                </c:pt>
                <c:pt idx="1139">
                  <c:v>-1305.5</c:v>
                </c:pt>
                <c:pt idx="1140">
                  <c:v>-1305</c:v>
                </c:pt>
                <c:pt idx="1141">
                  <c:v>-1304.5</c:v>
                </c:pt>
                <c:pt idx="1142">
                  <c:v>-1304</c:v>
                </c:pt>
                <c:pt idx="1143">
                  <c:v>-1303.5</c:v>
                </c:pt>
                <c:pt idx="1144">
                  <c:v>-1303</c:v>
                </c:pt>
                <c:pt idx="1145">
                  <c:v>-1302.5</c:v>
                </c:pt>
                <c:pt idx="1146">
                  <c:v>-1302</c:v>
                </c:pt>
                <c:pt idx="1147">
                  <c:v>-1301.5</c:v>
                </c:pt>
                <c:pt idx="1148">
                  <c:v>-1301</c:v>
                </c:pt>
                <c:pt idx="1149">
                  <c:v>-1300.5</c:v>
                </c:pt>
                <c:pt idx="1150">
                  <c:v>-1300</c:v>
                </c:pt>
                <c:pt idx="1151">
                  <c:v>-1299.5</c:v>
                </c:pt>
                <c:pt idx="1152">
                  <c:v>-1299</c:v>
                </c:pt>
                <c:pt idx="1153">
                  <c:v>-1298.5</c:v>
                </c:pt>
                <c:pt idx="1154">
                  <c:v>-1298</c:v>
                </c:pt>
                <c:pt idx="1155">
                  <c:v>-1297.5</c:v>
                </c:pt>
                <c:pt idx="1156">
                  <c:v>-1297</c:v>
                </c:pt>
                <c:pt idx="1157">
                  <c:v>-1296.5</c:v>
                </c:pt>
                <c:pt idx="1158">
                  <c:v>-1296</c:v>
                </c:pt>
                <c:pt idx="1159">
                  <c:v>-1295.5</c:v>
                </c:pt>
                <c:pt idx="1160">
                  <c:v>-1295</c:v>
                </c:pt>
                <c:pt idx="1161">
                  <c:v>-1294.5</c:v>
                </c:pt>
                <c:pt idx="1162">
                  <c:v>-1294</c:v>
                </c:pt>
                <c:pt idx="1163">
                  <c:v>-1293.5</c:v>
                </c:pt>
                <c:pt idx="1164">
                  <c:v>-1293</c:v>
                </c:pt>
                <c:pt idx="1165">
                  <c:v>-1292.5</c:v>
                </c:pt>
                <c:pt idx="1166">
                  <c:v>-1292</c:v>
                </c:pt>
                <c:pt idx="1167">
                  <c:v>-1291.5</c:v>
                </c:pt>
                <c:pt idx="1168">
                  <c:v>-1291</c:v>
                </c:pt>
                <c:pt idx="1169">
                  <c:v>-1290.5</c:v>
                </c:pt>
                <c:pt idx="1170">
                  <c:v>-1290</c:v>
                </c:pt>
                <c:pt idx="1171">
                  <c:v>-1289.5</c:v>
                </c:pt>
                <c:pt idx="1172">
                  <c:v>-1289</c:v>
                </c:pt>
                <c:pt idx="1173">
                  <c:v>-1288.5</c:v>
                </c:pt>
                <c:pt idx="1174">
                  <c:v>-1288</c:v>
                </c:pt>
                <c:pt idx="1175">
                  <c:v>-1287.5</c:v>
                </c:pt>
                <c:pt idx="1176">
                  <c:v>-1287</c:v>
                </c:pt>
                <c:pt idx="1177">
                  <c:v>-1286.5</c:v>
                </c:pt>
                <c:pt idx="1178">
                  <c:v>-1286</c:v>
                </c:pt>
                <c:pt idx="1179">
                  <c:v>-1285.5</c:v>
                </c:pt>
                <c:pt idx="1180">
                  <c:v>-1285</c:v>
                </c:pt>
                <c:pt idx="1181">
                  <c:v>-1284.5</c:v>
                </c:pt>
                <c:pt idx="1182">
                  <c:v>-1284</c:v>
                </c:pt>
                <c:pt idx="1183">
                  <c:v>-1283.5</c:v>
                </c:pt>
                <c:pt idx="1184">
                  <c:v>-1283</c:v>
                </c:pt>
                <c:pt idx="1185">
                  <c:v>-1282.5</c:v>
                </c:pt>
                <c:pt idx="1186">
                  <c:v>-1282</c:v>
                </c:pt>
                <c:pt idx="1187">
                  <c:v>-1281.5</c:v>
                </c:pt>
                <c:pt idx="1188">
                  <c:v>-1281</c:v>
                </c:pt>
                <c:pt idx="1189">
                  <c:v>-1280.5</c:v>
                </c:pt>
                <c:pt idx="1190">
                  <c:v>-1280</c:v>
                </c:pt>
                <c:pt idx="1191">
                  <c:v>-1279.5</c:v>
                </c:pt>
                <c:pt idx="1192">
                  <c:v>-1279</c:v>
                </c:pt>
                <c:pt idx="1193">
                  <c:v>-1278.5</c:v>
                </c:pt>
                <c:pt idx="1194">
                  <c:v>-1278</c:v>
                </c:pt>
                <c:pt idx="1195">
                  <c:v>-1277.5</c:v>
                </c:pt>
                <c:pt idx="1196">
                  <c:v>-1277</c:v>
                </c:pt>
                <c:pt idx="1197">
                  <c:v>-1276.5</c:v>
                </c:pt>
                <c:pt idx="1198">
                  <c:v>-1276</c:v>
                </c:pt>
                <c:pt idx="1199">
                  <c:v>-1275.5</c:v>
                </c:pt>
                <c:pt idx="1200">
                  <c:v>-1275</c:v>
                </c:pt>
                <c:pt idx="1201">
                  <c:v>-1274.5</c:v>
                </c:pt>
                <c:pt idx="1202">
                  <c:v>-1274</c:v>
                </c:pt>
                <c:pt idx="1203">
                  <c:v>-1273.5</c:v>
                </c:pt>
                <c:pt idx="1204">
                  <c:v>-1273</c:v>
                </c:pt>
                <c:pt idx="1205">
                  <c:v>-1272.5</c:v>
                </c:pt>
                <c:pt idx="1206">
                  <c:v>-1272</c:v>
                </c:pt>
                <c:pt idx="1207">
                  <c:v>-1271.5</c:v>
                </c:pt>
                <c:pt idx="1208">
                  <c:v>-1271</c:v>
                </c:pt>
                <c:pt idx="1209">
                  <c:v>-1270.5</c:v>
                </c:pt>
                <c:pt idx="1210">
                  <c:v>-1270</c:v>
                </c:pt>
                <c:pt idx="1211">
                  <c:v>-1269.5</c:v>
                </c:pt>
                <c:pt idx="1212">
                  <c:v>-1269</c:v>
                </c:pt>
                <c:pt idx="1213">
                  <c:v>-1268.5</c:v>
                </c:pt>
                <c:pt idx="1214">
                  <c:v>-1268</c:v>
                </c:pt>
                <c:pt idx="1215">
                  <c:v>-1267.5</c:v>
                </c:pt>
                <c:pt idx="1216">
                  <c:v>-1267</c:v>
                </c:pt>
                <c:pt idx="1217">
                  <c:v>-1266.5</c:v>
                </c:pt>
                <c:pt idx="1218">
                  <c:v>-1266</c:v>
                </c:pt>
                <c:pt idx="1219">
                  <c:v>-1265.5</c:v>
                </c:pt>
                <c:pt idx="1220">
                  <c:v>-1265</c:v>
                </c:pt>
                <c:pt idx="1221">
                  <c:v>-1264.5</c:v>
                </c:pt>
                <c:pt idx="1222">
                  <c:v>-1264</c:v>
                </c:pt>
                <c:pt idx="1223">
                  <c:v>-1263.5</c:v>
                </c:pt>
                <c:pt idx="1224">
                  <c:v>-1263</c:v>
                </c:pt>
                <c:pt idx="1225">
                  <c:v>-1262.5</c:v>
                </c:pt>
                <c:pt idx="1226">
                  <c:v>-1262</c:v>
                </c:pt>
                <c:pt idx="1227">
                  <c:v>-1261.5</c:v>
                </c:pt>
                <c:pt idx="1228">
                  <c:v>-1261</c:v>
                </c:pt>
                <c:pt idx="1229">
                  <c:v>-1260.5</c:v>
                </c:pt>
                <c:pt idx="1230">
                  <c:v>-1260</c:v>
                </c:pt>
                <c:pt idx="1231">
                  <c:v>-1259.5</c:v>
                </c:pt>
                <c:pt idx="1232">
                  <c:v>-1259</c:v>
                </c:pt>
                <c:pt idx="1233">
                  <c:v>-1258.5</c:v>
                </c:pt>
                <c:pt idx="1234">
                  <c:v>-1258</c:v>
                </c:pt>
                <c:pt idx="1235">
                  <c:v>-1257.5</c:v>
                </c:pt>
                <c:pt idx="1236">
                  <c:v>-1257</c:v>
                </c:pt>
                <c:pt idx="1237">
                  <c:v>-1256.5</c:v>
                </c:pt>
                <c:pt idx="1238">
                  <c:v>-1256</c:v>
                </c:pt>
                <c:pt idx="1239">
                  <c:v>-1255.5</c:v>
                </c:pt>
                <c:pt idx="1240">
                  <c:v>-1255</c:v>
                </c:pt>
                <c:pt idx="1241">
                  <c:v>-1254.5</c:v>
                </c:pt>
                <c:pt idx="1242">
                  <c:v>-1254</c:v>
                </c:pt>
                <c:pt idx="1243">
                  <c:v>-1253.5</c:v>
                </c:pt>
                <c:pt idx="1244">
                  <c:v>-1253</c:v>
                </c:pt>
                <c:pt idx="1245">
                  <c:v>-1252.5</c:v>
                </c:pt>
                <c:pt idx="1246">
                  <c:v>-1252</c:v>
                </c:pt>
                <c:pt idx="1247">
                  <c:v>-1251.5</c:v>
                </c:pt>
                <c:pt idx="1248">
                  <c:v>-1251</c:v>
                </c:pt>
                <c:pt idx="1249">
                  <c:v>-1250.5</c:v>
                </c:pt>
                <c:pt idx="1250">
                  <c:v>-1250</c:v>
                </c:pt>
                <c:pt idx="1251">
                  <c:v>-1249.5</c:v>
                </c:pt>
                <c:pt idx="1252">
                  <c:v>-1249</c:v>
                </c:pt>
                <c:pt idx="1253">
                  <c:v>-1248.5</c:v>
                </c:pt>
                <c:pt idx="1254">
                  <c:v>-1248</c:v>
                </c:pt>
                <c:pt idx="1255">
                  <c:v>-1247.5</c:v>
                </c:pt>
                <c:pt idx="1256">
                  <c:v>-1247</c:v>
                </c:pt>
                <c:pt idx="1257">
                  <c:v>-1246.5</c:v>
                </c:pt>
                <c:pt idx="1258">
                  <c:v>-1246</c:v>
                </c:pt>
                <c:pt idx="1259">
                  <c:v>-1245.5</c:v>
                </c:pt>
                <c:pt idx="1260">
                  <c:v>-1245</c:v>
                </c:pt>
                <c:pt idx="1261">
                  <c:v>-1244.5</c:v>
                </c:pt>
                <c:pt idx="1262">
                  <c:v>-1244</c:v>
                </c:pt>
                <c:pt idx="1263">
                  <c:v>-1243.5</c:v>
                </c:pt>
                <c:pt idx="1264">
                  <c:v>-1243</c:v>
                </c:pt>
                <c:pt idx="1265">
                  <c:v>-1242.5</c:v>
                </c:pt>
                <c:pt idx="1266">
                  <c:v>-1242</c:v>
                </c:pt>
                <c:pt idx="1267">
                  <c:v>-1241.5</c:v>
                </c:pt>
                <c:pt idx="1268">
                  <c:v>-1241</c:v>
                </c:pt>
                <c:pt idx="1269">
                  <c:v>-1240.5</c:v>
                </c:pt>
                <c:pt idx="1270">
                  <c:v>-1240</c:v>
                </c:pt>
                <c:pt idx="1271">
                  <c:v>-1239.5</c:v>
                </c:pt>
                <c:pt idx="1272">
                  <c:v>-1239</c:v>
                </c:pt>
                <c:pt idx="1273">
                  <c:v>-1238.5</c:v>
                </c:pt>
                <c:pt idx="1274">
                  <c:v>-1238</c:v>
                </c:pt>
                <c:pt idx="1275">
                  <c:v>-1237.5</c:v>
                </c:pt>
                <c:pt idx="1276">
                  <c:v>-1237</c:v>
                </c:pt>
                <c:pt idx="1277">
                  <c:v>-1236.5</c:v>
                </c:pt>
                <c:pt idx="1278">
                  <c:v>-1236</c:v>
                </c:pt>
                <c:pt idx="1279">
                  <c:v>-1235.5</c:v>
                </c:pt>
                <c:pt idx="1280">
                  <c:v>-1235</c:v>
                </c:pt>
                <c:pt idx="1281">
                  <c:v>-1234.5</c:v>
                </c:pt>
                <c:pt idx="1282">
                  <c:v>-1234</c:v>
                </c:pt>
                <c:pt idx="1283">
                  <c:v>-1233.5</c:v>
                </c:pt>
                <c:pt idx="1284">
                  <c:v>-1233</c:v>
                </c:pt>
                <c:pt idx="1285">
                  <c:v>-1232.5</c:v>
                </c:pt>
                <c:pt idx="1286">
                  <c:v>-1232</c:v>
                </c:pt>
                <c:pt idx="1287">
                  <c:v>-1231.5</c:v>
                </c:pt>
                <c:pt idx="1288">
                  <c:v>-1231</c:v>
                </c:pt>
                <c:pt idx="1289">
                  <c:v>-1230.5</c:v>
                </c:pt>
                <c:pt idx="1290">
                  <c:v>-1230</c:v>
                </c:pt>
                <c:pt idx="1291">
                  <c:v>-1229.5</c:v>
                </c:pt>
                <c:pt idx="1292">
                  <c:v>-1229</c:v>
                </c:pt>
                <c:pt idx="1293">
                  <c:v>-1228.5</c:v>
                </c:pt>
                <c:pt idx="1294">
                  <c:v>-1228</c:v>
                </c:pt>
                <c:pt idx="1295">
                  <c:v>-1227.5</c:v>
                </c:pt>
                <c:pt idx="1296">
                  <c:v>-1227</c:v>
                </c:pt>
                <c:pt idx="1297">
                  <c:v>-1226.5</c:v>
                </c:pt>
                <c:pt idx="1298">
                  <c:v>-1226</c:v>
                </c:pt>
                <c:pt idx="1299">
                  <c:v>-1225.5</c:v>
                </c:pt>
                <c:pt idx="1300">
                  <c:v>-1225</c:v>
                </c:pt>
                <c:pt idx="1301">
                  <c:v>-1224.5</c:v>
                </c:pt>
                <c:pt idx="1302">
                  <c:v>-1224</c:v>
                </c:pt>
                <c:pt idx="1303">
                  <c:v>-1223.5</c:v>
                </c:pt>
                <c:pt idx="1304">
                  <c:v>-1223</c:v>
                </c:pt>
                <c:pt idx="1305">
                  <c:v>-1222.5</c:v>
                </c:pt>
                <c:pt idx="1306">
                  <c:v>-1222</c:v>
                </c:pt>
                <c:pt idx="1307">
                  <c:v>-1221.5</c:v>
                </c:pt>
                <c:pt idx="1308">
                  <c:v>-1221</c:v>
                </c:pt>
                <c:pt idx="1309">
                  <c:v>-1220.5</c:v>
                </c:pt>
                <c:pt idx="1310">
                  <c:v>-1220</c:v>
                </c:pt>
                <c:pt idx="1311">
                  <c:v>-1219.5</c:v>
                </c:pt>
                <c:pt idx="1312">
                  <c:v>-1219</c:v>
                </c:pt>
                <c:pt idx="1313">
                  <c:v>-1218.5</c:v>
                </c:pt>
                <c:pt idx="1314">
                  <c:v>-1218</c:v>
                </c:pt>
                <c:pt idx="1315">
                  <c:v>-1217.5</c:v>
                </c:pt>
                <c:pt idx="1316">
                  <c:v>-1217</c:v>
                </c:pt>
                <c:pt idx="1317">
                  <c:v>-1216.5</c:v>
                </c:pt>
                <c:pt idx="1318">
                  <c:v>-1216</c:v>
                </c:pt>
                <c:pt idx="1319">
                  <c:v>-1215.5</c:v>
                </c:pt>
                <c:pt idx="1320">
                  <c:v>-1215</c:v>
                </c:pt>
                <c:pt idx="1321">
                  <c:v>-1214.5</c:v>
                </c:pt>
                <c:pt idx="1322">
                  <c:v>-1214</c:v>
                </c:pt>
                <c:pt idx="1323">
                  <c:v>-1213.5</c:v>
                </c:pt>
                <c:pt idx="1324">
                  <c:v>-1213</c:v>
                </c:pt>
                <c:pt idx="1325">
                  <c:v>-1212.5</c:v>
                </c:pt>
                <c:pt idx="1326">
                  <c:v>-1212</c:v>
                </c:pt>
                <c:pt idx="1327">
                  <c:v>-1211.5</c:v>
                </c:pt>
                <c:pt idx="1328">
                  <c:v>-1211</c:v>
                </c:pt>
                <c:pt idx="1329">
                  <c:v>-1210.5</c:v>
                </c:pt>
                <c:pt idx="1330">
                  <c:v>-1210</c:v>
                </c:pt>
                <c:pt idx="1331">
                  <c:v>-1209.5</c:v>
                </c:pt>
                <c:pt idx="1332">
                  <c:v>-1209</c:v>
                </c:pt>
                <c:pt idx="1333">
                  <c:v>-1208.5</c:v>
                </c:pt>
                <c:pt idx="1334">
                  <c:v>-1208</c:v>
                </c:pt>
                <c:pt idx="1335">
                  <c:v>-1207.5</c:v>
                </c:pt>
                <c:pt idx="1336">
                  <c:v>-1207</c:v>
                </c:pt>
                <c:pt idx="1337">
                  <c:v>-1206.5</c:v>
                </c:pt>
                <c:pt idx="1338">
                  <c:v>-1206</c:v>
                </c:pt>
                <c:pt idx="1339">
                  <c:v>-1205.5</c:v>
                </c:pt>
                <c:pt idx="1340">
                  <c:v>-1205</c:v>
                </c:pt>
                <c:pt idx="1341">
                  <c:v>-1204.5</c:v>
                </c:pt>
                <c:pt idx="1342">
                  <c:v>-1204</c:v>
                </c:pt>
                <c:pt idx="1343">
                  <c:v>-1203.5</c:v>
                </c:pt>
                <c:pt idx="1344">
                  <c:v>-1203</c:v>
                </c:pt>
                <c:pt idx="1345">
                  <c:v>-1202.5</c:v>
                </c:pt>
                <c:pt idx="1346">
                  <c:v>-1202</c:v>
                </c:pt>
                <c:pt idx="1347">
                  <c:v>-1201.5</c:v>
                </c:pt>
                <c:pt idx="1348">
                  <c:v>-1201</c:v>
                </c:pt>
                <c:pt idx="1349">
                  <c:v>-1200.5</c:v>
                </c:pt>
                <c:pt idx="1350">
                  <c:v>-1200</c:v>
                </c:pt>
                <c:pt idx="1351">
                  <c:v>-1199.5</c:v>
                </c:pt>
                <c:pt idx="1352">
                  <c:v>-1199</c:v>
                </c:pt>
                <c:pt idx="1353">
                  <c:v>-1198.5</c:v>
                </c:pt>
                <c:pt idx="1354">
                  <c:v>-1198</c:v>
                </c:pt>
                <c:pt idx="1355">
                  <c:v>-1197.5</c:v>
                </c:pt>
                <c:pt idx="1356">
                  <c:v>-1197</c:v>
                </c:pt>
                <c:pt idx="1357">
                  <c:v>-1196.5</c:v>
                </c:pt>
                <c:pt idx="1358">
                  <c:v>-1196</c:v>
                </c:pt>
                <c:pt idx="1359">
                  <c:v>-1195.5</c:v>
                </c:pt>
                <c:pt idx="1360">
                  <c:v>-1195</c:v>
                </c:pt>
                <c:pt idx="1361">
                  <c:v>-1194.5</c:v>
                </c:pt>
                <c:pt idx="1362">
                  <c:v>-1194</c:v>
                </c:pt>
                <c:pt idx="1363">
                  <c:v>-1193.5</c:v>
                </c:pt>
                <c:pt idx="1364">
                  <c:v>-1193</c:v>
                </c:pt>
                <c:pt idx="1365">
                  <c:v>-1192.5</c:v>
                </c:pt>
                <c:pt idx="1366">
                  <c:v>-1192</c:v>
                </c:pt>
                <c:pt idx="1367">
                  <c:v>-1191.5</c:v>
                </c:pt>
                <c:pt idx="1368">
                  <c:v>-1191</c:v>
                </c:pt>
                <c:pt idx="1369">
                  <c:v>-1190.5</c:v>
                </c:pt>
                <c:pt idx="1370">
                  <c:v>-1190</c:v>
                </c:pt>
                <c:pt idx="1371">
                  <c:v>-1189.5</c:v>
                </c:pt>
                <c:pt idx="1372">
                  <c:v>-1189</c:v>
                </c:pt>
                <c:pt idx="1373">
                  <c:v>-1188.5</c:v>
                </c:pt>
                <c:pt idx="1374">
                  <c:v>-1188</c:v>
                </c:pt>
                <c:pt idx="1375">
                  <c:v>-1187.5</c:v>
                </c:pt>
                <c:pt idx="1376">
                  <c:v>-1187</c:v>
                </c:pt>
                <c:pt idx="1377">
                  <c:v>-1186.5</c:v>
                </c:pt>
                <c:pt idx="1378">
                  <c:v>-1186</c:v>
                </c:pt>
                <c:pt idx="1379">
                  <c:v>-1185.5</c:v>
                </c:pt>
                <c:pt idx="1380">
                  <c:v>-1185</c:v>
                </c:pt>
                <c:pt idx="1381">
                  <c:v>-1184.5</c:v>
                </c:pt>
                <c:pt idx="1382">
                  <c:v>-1184</c:v>
                </c:pt>
                <c:pt idx="1383">
                  <c:v>-1183.5</c:v>
                </c:pt>
                <c:pt idx="1384">
                  <c:v>-1183</c:v>
                </c:pt>
                <c:pt idx="1385">
                  <c:v>-1182.5</c:v>
                </c:pt>
                <c:pt idx="1386">
                  <c:v>-1182</c:v>
                </c:pt>
                <c:pt idx="1387">
                  <c:v>-1181.5</c:v>
                </c:pt>
                <c:pt idx="1388">
                  <c:v>-1181</c:v>
                </c:pt>
                <c:pt idx="1389">
                  <c:v>-1180.5</c:v>
                </c:pt>
                <c:pt idx="1390">
                  <c:v>-1180</c:v>
                </c:pt>
                <c:pt idx="1391">
                  <c:v>-1179.5</c:v>
                </c:pt>
                <c:pt idx="1392">
                  <c:v>-1179</c:v>
                </c:pt>
                <c:pt idx="1393">
                  <c:v>-1178.5</c:v>
                </c:pt>
                <c:pt idx="1394">
                  <c:v>-1178</c:v>
                </c:pt>
                <c:pt idx="1395">
                  <c:v>-1177.5</c:v>
                </c:pt>
                <c:pt idx="1396">
                  <c:v>-1177</c:v>
                </c:pt>
                <c:pt idx="1397">
                  <c:v>-1176.5</c:v>
                </c:pt>
                <c:pt idx="1398">
                  <c:v>-1176</c:v>
                </c:pt>
                <c:pt idx="1399">
                  <c:v>-1175.5</c:v>
                </c:pt>
                <c:pt idx="1400">
                  <c:v>-1175</c:v>
                </c:pt>
                <c:pt idx="1401">
                  <c:v>-1174.5</c:v>
                </c:pt>
                <c:pt idx="1402">
                  <c:v>-1174</c:v>
                </c:pt>
                <c:pt idx="1403">
                  <c:v>-1173.5</c:v>
                </c:pt>
                <c:pt idx="1404">
                  <c:v>-1173</c:v>
                </c:pt>
                <c:pt idx="1405">
                  <c:v>-1172.5</c:v>
                </c:pt>
                <c:pt idx="1406">
                  <c:v>-1172</c:v>
                </c:pt>
                <c:pt idx="1407">
                  <c:v>-1171.5</c:v>
                </c:pt>
                <c:pt idx="1408">
                  <c:v>-1171</c:v>
                </c:pt>
                <c:pt idx="1409">
                  <c:v>-1170.5</c:v>
                </c:pt>
                <c:pt idx="1410">
                  <c:v>-1170</c:v>
                </c:pt>
                <c:pt idx="1411">
                  <c:v>-1169.5</c:v>
                </c:pt>
                <c:pt idx="1412">
                  <c:v>-1169</c:v>
                </c:pt>
                <c:pt idx="1413">
                  <c:v>-1168.5</c:v>
                </c:pt>
                <c:pt idx="1414">
                  <c:v>-1168</c:v>
                </c:pt>
                <c:pt idx="1415">
                  <c:v>-1167.5</c:v>
                </c:pt>
                <c:pt idx="1416">
                  <c:v>-1167</c:v>
                </c:pt>
                <c:pt idx="1417">
                  <c:v>-1166.5</c:v>
                </c:pt>
                <c:pt idx="1418">
                  <c:v>-1166</c:v>
                </c:pt>
                <c:pt idx="1419">
                  <c:v>-1165.5</c:v>
                </c:pt>
                <c:pt idx="1420">
                  <c:v>-1165</c:v>
                </c:pt>
                <c:pt idx="1421">
                  <c:v>-1164.5</c:v>
                </c:pt>
                <c:pt idx="1422">
                  <c:v>-1164</c:v>
                </c:pt>
                <c:pt idx="1423">
                  <c:v>-1163.5</c:v>
                </c:pt>
                <c:pt idx="1424">
                  <c:v>-1163</c:v>
                </c:pt>
                <c:pt idx="1425">
                  <c:v>-1162.5</c:v>
                </c:pt>
                <c:pt idx="1426">
                  <c:v>-1162</c:v>
                </c:pt>
                <c:pt idx="1427">
                  <c:v>-1161.5</c:v>
                </c:pt>
                <c:pt idx="1428">
                  <c:v>-1161</c:v>
                </c:pt>
                <c:pt idx="1429">
                  <c:v>-1160.5</c:v>
                </c:pt>
                <c:pt idx="1430">
                  <c:v>-1160</c:v>
                </c:pt>
                <c:pt idx="1431">
                  <c:v>-1159.5</c:v>
                </c:pt>
                <c:pt idx="1432">
                  <c:v>-1159</c:v>
                </c:pt>
                <c:pt idx="1433">
                  <c:v>-1158.5</c:v>
                </c:pt>
                <c:pt idx="1434">
                  <c:v>-1158</c:v>
                </c:pt>
                <c:pt idx="1435">
                  <c:v>-1157.5</c:v>
                </c:pt>
                <c:pt idx="1436">
                  <c:v>-1157</c:v>
                </c:pt>
                <c:pt idx="1437">
                  <c:v>-1156.5</c:v>
                </c:pt>
                <c:pt idx="1438">
                  <c:v>-1156</c:v>
                </c:pt>
                <c:pt idx="1439">
                  <c:v>-1155.5</c:v>
                </c:pt>
                <c:pt idx="1440">
                  <c:v>-1155</c:v>
                </c:pt>
                <c:pt idx="1441">
                  <c:v>-1154.5</c:v>
                </c:pt>
                <c:pt idx="1442">
                  <c:v>-1154</c:v>
                </c:pt>
                <c:pt idx="1443">
                  <c:v>-1153.5</c:v>
                </c:pt>
                <c:pt idx="1444">
                  <c:v>-1153</c:v>
                </c:pt>
                <c:pt idx="1445">
                  <c:v>-1152.5</c:v>
                </c:pt>
                <c:pt idx="1446">
                  <c:v>-1152</c:v>
                </c:pt>
                <c:pt idx="1447">
                  <c:v>-1151.5</c:v>
                </c:pt>
                <c:pt idx="1448">
                  <c:v>-1151</c:v>
                </c:pt>
                <c:pt idx="1449">
                  <c:v>-1150.5</c:v>
                </c:pt>
                <c:pt idx="1450">
                  <c:v>-1150</c:v>
                </c:pt>
                <c:pt idx="1451">
                  <c:v>-1149.5</c:v>
                </c:pt>
                <c:pt idx="1452">
                  <c:v>-1149</c:v>
                </c:pt>
                <c:pt idx="1453">
                  <c:v>-1148.5</c:v>
                </c:pt>
                <c:pt idx="1454">
                  <c:v>-1148</c:v>
                </c:pt>
                <c:pt idx="1455">
                  <c:v>-1147.5</c:v>
                </c:pt>
                <c:pt idx="1456">
                  <c:v>-1147</c:v>
                </c:pt>
                <c:pt idx="1457">
                  <c:v>-1146.5</c:v>
                </c:pt>
                <c:pt idx="1458">
                  <c:v>-1146</c:v>
                </c:pt>
                <c:pt idx="1459">
                  <c:v>-1145.5</c:v>
                </c:pt>
                <c:pt idx="1460">
                  <c:v>-1145</c:v>
                </c:pt>
                <c:pt idx="1461">
                  <c:v>-1144.5</c:v>
                </c:pt>
                <c:pt idx="1462">
                  <c:v>-1144</c:v>
                </c:pt>
                <c:pt idx="1463">
                  <c:v>-1143.5</c:v>
                </c:pt>
                <c:pt idx="1464">
                  <c:v>-1143</c:v>
                </c:pt>
                <c:pt idx="1465">
                  <c:v>-1142.5</c:v>
                </c:pt>
                <c:pt idx="1466">
                  <c:v>-1142</c:v>
                </c:pt>
                <c:pt idx="1467">
                  <c:v>-1141.5</c:v>
                </c:pt>
                <c:pt idx="1468">
                  <c:v>-1141</c:v>
                </c:pt>
                <c:pt idx="1469">
                  <c:v>-1140.5</c:v>
                </c:pt>
                <c:pt idx="1470">
                  <c:v>-1140</c:v>
                </c:pt>
                <c:pt idx="1471">
                  <c:v>-1139.5</c:v>
                </c:pt>
                <c:pt idx="1472">
                  <c:v>-1139</c:v>
                </c:pt>
                <c:pt idx="1473">
                  <c:v>-1138.5</c:v>
                </c:pt>
                <c:pt idx="1474">
                  <c:v>-1138</c:v>
                </c:pt>
                <c:pt idx="1475">
                  <c:v>-1137.5</c:v>
                </c:pt>
                <c:pt idx="1476">
                  <c:v>-1137</c:v>
                </c:pt>
                <c:pt idx="1477">
                  <c:v>-1136.5</c:v>
                </c:pt>
                <c:pt idx="1478">
                  <c:v>-1136</c:v>
                </c:pt>
                <c:pt idx="1479">
                  <c:v>-1135.5</c:v>
                </c:pt>
                <c:pt idx="1480">
                  <c:v>-1135</c:v>
                </c:pt>
                <c:pt idx="1481">
                  <c:v>-1134.5</c:v>
                </c:pt>
                <c:pt idx="1482">
                  <c:v>-1134</c:v>
                </c:pt>
                <c:pt idx="1483">
                  <c:v>-1133.5</c:v>
                </c:pt>
                <c:pt idx="1484">
                  <c:v>-1133</c:v>
                </c:pt>
                <c:pt idx="1485">
                  <c:v>-1132.5</c:v>
                </c:pt>
                <c:pt idx="1486">
                  <c:v>-1132</c:v>
                </c:pt>
                <c:pt idx="1487">
                  <c:v>-1131.5</c:v>
                </c:pt>
                <c:pt idx="1488">
                  <c:v>-1131</c:v>
                </c:pt>
                <c:pt idx="1489">
                  <c:v>-1130.5</c:v>
                </c:pt>
                <c:pt idx="1490">
                  <c:v>-1130</c:v>
                </c:pt>
                <c:pt idx="1491">
                  <c:v>-1129.5</c:v>
                </c:pt>
                <c:pt idx="1492">
                  <c:v>-1129</c:v>
                </c:pt>
                <c:pt idx="1493">
                  <c:v>-1128.5</c:v>
                </c:pt>
                <c:pt idx="1494">
                  <c:v>-1128</c:v>
                </c:pt>
                <c:pt idx="1495">
                  <c:v>-1127.5</c:v>
                </c:pt>
                <c:pt idx="1496">
                  <c:v>-1127</c:v>
                </c:pt>
                <c:pt idx="1497">
                  <c:v>-1126.5</c:v>
                </c:pt>
                <c:pt idx="1498">
                  <c:v>-1126</c:v>
                </c:pt>
                <c:pt idx="1499">
                  <c:v>-1125.5</c:v>
                </c:pt>
                <c:pt idx="1500">
                  <c:v>-1125</c:v>
                </c:pt>
                <c:pt idx="1501">
                  <c:v>-1124.5</c:v>
                </c:pt>
                <c:pt idx="1502">
                  <c:v>-1124</c:v>
                </c:pt>
                <c:pt idx="1503">
                  <c:v>-1123.5</c:v>
                </c:pt>
                <c:pt idx="1504">
                  <c:v>-1123</c:v>
                </c:pt>
                <c:pt idx="1505">
                  <c:v>-1122.5</c:v>
                </c:pt>
                <c:pt idx="1506">
                  <c:v>-1122</c:v>
                </c:pt>
                <c:pt idx="1507">
                  <c:v>-1121.5</c:v>
                </c:pt>
                <c:pt idx="1508">
                  <c:v>-1121</c:v>
                </c:pt>
                <c:pt idx="1509">
                  <c:v>-1120.5</c:v>
                </c:pt>
                <c:pt idx="1510">
                  <c:v>-1120</c:v>
                </c:pt>
                <c:pt idx="1511">
                  <c:v>-1119.5</c:v>
                </c:pt>
                <c:pt idx="1512">
                  <c:v>-1119</c:v>
                </c:pt>
                <c:pt idx="1513">
                  <c:v>-1118.5</c:v>
                </c:pt>
                <c:pt idx="1514">
                  <c:v>-1118</c:v>
                </c:pt>
                <c:pt idx="1515">
                  <c:v>-1117.5</c:v>
                </c:pt>
                <c:pt idx="1516">
                  <c:v>-1117</c:v>
                </c:pt>
                <c:pt idx="1517">
                  <c:v>-1116.5</c:v>
                </c:pt>
                <c:pt idx="1518">
                  <c:v>-1116</c:v>
                </c:pt>
                <c:pt idx="1519">
                  <c:v>-1115.5</c:v>
                </c:pt>
                <c:pt idx="1520">
                  <c:v>-1115</c:v>
                </c:pt>
                <c:pt idx="1521">
                  <c:v>-1114.5</c:v>
                </c:pt>
                <c:pt idx="1522">
                  <c:v>-1114</c:v>
                </c:pt>
                <c:pt idx="1523">
                  <c:v>-1113.5</c:v>
                </c:pt>
                <c:pt idx="1524">
                  <c:v>-1113</c:v>
                </c:pt>
                <c:pt idx="1525">
                  <c:v>-1112.5</c:v>
                </c:pt>
                <c:pt idx="1526">
                  <c:v>-1112</c:v>
                </c:pt>
                <c:pt idx="1527">
                  <c:v>-1111.5</c:v>
                </c:pt>
                <c:pt idx="1528">
                  <c:v>-1111</c:v>
                </c:pt>
                <c:pt idx="1529">
                  <c:v>-1110.5</c:v>
                </c:pt>
                <c:pt idx="1530">
                  <c:v>-1110</c:v>
                </c:pt>
                <c:pt idx="1531">
                  <c:v>-1109.5</c:v>
                </c:pt>
                <c:pt idx="1532">
                  <c:v>-1109</c:v>
                </c:pt>
                <c:pt idx="1533">
                  <c:v>-1108.5</c:v>
                </c:pt>
                <c:pt idx="1534">
                  <c:v>-1108</c:v>
                </c:pt>
                <c:pt idx="1535">
                  <c:v>-1107.5</c:v>
                </c:pt>
                <c:pt idx="1536">
                  <c:v>-1107</c:v>
                </c:pt>
                <c:pt idx="1537">
                  <c:v>-1106.5</c:v>
                </c:pt>
                <c:pt idx="1538">
                  <c:v>-1106</c:v>
                </c:pt>
                <c:pt idx="1539">
                  <c:v>-1105.5</c:v>
                </c:pt>
                <c:pt idx="1540">
                  <c:v>-1105</c:v>
                </c:pt>
                <c:pt idx="1541">
                  <c:v>-1104.5</c:v>
                </c:pt>
                <c:pt idx="1542">
                  <c:v>-1104</c:v>
                </c:pt>
                <c:pt idx="1543">
                  <c:v>-1103.5</c:v>
                </c:pt>
                <c:pt idx="1544">
                  <c:v>-1103</c:v>
                </c:pt>
                <c:pt idx="1545">
                  <c:v>-1102.5</c:v>
                </c:pt>
                <c:pt idx="1546">
                  <c:v>-1102</c:v>
                </c:pt>
                <c:pt idx="1547">
                  <c:v>-1101.5</c:v>
                </c:pt>
                <c:pt idx="1548">
                  <c:v>-1101</c:v>
                </c:pt>
                <c:pt idx="1549">
                  <c:v>-1100.5</c:v>
                </c:pt>
                <c:pt idx="1550">
                  <c:v>-1100</c:v>
                </c:pt>
                <c:pt idx="1551">
                  <c:v>-1099.5</c:v>
                </c:pt>
                <c:pt idx="1552">
                  <c:v>-1099</c:v>
                </c:pt>
                <c:pt idx="1553">
                  <c:v>-1098.5</c:v>
                </c:pt>
                <c:pt idx="1554">
                  <c:v>-1098</c:v>
                </c:pt>
                <c:pt idx="1555">
                  <c:v>-1097.5</c:v>
                </c:pt>
                <c:pt idx="1556">
                  <c:v>-1097</c:v>
                </c:pt>
                <c:pt idx="1557">
                  <c:v>-1096.5</c:v>
                </c:pt>
                <c:pt idx="1558">
                  <c:v>-1096</c:v>
                </c:pt>
                <c:pt idx="1559">
                  <c:v>-1095.5</c:v>
                </c:pt>
                <c:pt idx="1560">
                  <c:v>-1095</c:v>
                </c:pt>
                <c:pt idx="1561">
                  <c:v>-1094.5</c:v>
                </c:pt>
                <c:pt idx="1562">
                  <c:v>-1094</c:v>
                </c:pt>
                <c:pt idx="1563">
                  <c:v>-1093.5</c:v>
                </c:pt>
                <c:pt idx="1564">
                  <c:v>-1093</c:v>
                </c:pt>
                <c:pt idx="1565">
                  <c:v>-1092.5</c:v>
                </c:pt>
                <c:pt idx="1566">
                  <c:v>-1092</c:v>
                </c:pt>
                <c:pt idx="1567">
                  <c:v>-1091.5</c:v>
                </c:pt>
                <c:pt idx="1568">
                  <c:v>-1091</c:v>
                </c:pt>
                <c:pt idx="1569">
                  <c:v>-1090.5</c:v>
                </c:pt>
                <c:pt idx="1570">
                  <c:v>-1090</c:v>
                </c:pt>
                <c:pt idx="1571">
                  <c:v>-1089.5</c:v>
                </c:pt>
                <c:pt idx="1572">
                  <c:v>-1089</c:v>
                </c:pt>
                <c:pt idx="1573">
                  <c:v>-1088.5</c:v>
                </c:pt>
                <c:pt idx="1574">
                  <c:v>-1088</c:v>
                </c:pt>
                <c:pt idx="1575">
                  <c:v>-1087.5</c:v>
                </c:pt>
                <c:pt idx="1576">
                  <c:v>-1087</c:v>
                </c:pt>
                <c:pt idx="1577">
                  <c:v>-1086.5</c:v>
                </c:pt>
                <c:pt idx="1578">
                  <c:v>-1086</c:v>
                </c:pt>
                <c:pt idx="1579">
                  <c:v>-1085.5</c:v>
                </c:pt>
                <c:pt idx="1580">
                  <c:v>-1085</c:v>
                </c:pt>
                <c:pt idx="1581">
                  <c:v>-1084.5</c:v>
                </c:pt>
                <c:pt idx="1582">
                  <c:v>-1084</c:v>
                </c:pt>
                <c:pt idx="1583">
                  <c:v>-1083.5</c:v>
                </c:pt>
                <c:pt idx="1584">
                  <c:v>-1083</c:v>
                </c:pt>
                <c:pt idx="1585">
                  <c:v>-1082.5</c:v>
                </c:pt>
                <c:pt idx="1586">
                  <c:v>-1082</c:v>
                </c:pt>
                <c:pt idx="1587">
                  <c:v>-1081.5</c:v>
                </c:pt>
                <c:pt idx="1588">
                  <c:v>-1081</c:v>
                </c:pt>
                <c:pt idx="1589">
                  <c:v>-1080.5</c:v>
                </c:pt>
                <c:pt idx="1590">
                  <c:v>-1080</c:v>
                </c:pt>
                <c:pt idx="1591">
                  <c:v>-1079.5</c:v>
                </c:pt>
                <c:pt idx="1592">
                  <c:v>-1079</c:v>
                </c:pt>
                <c:pt idx="1593">
                  <c:v>-1078.5</c:v>
                </c:pt>
                <c:pt idx="1594">
                  <c:v>-1078</c:v>
                </c:pt>
                <c:pt idx="1595">
                  <c:v>-1077.5</c:v>
                </c:pt>
                <c:pt idx="1596">
                  <c:v>-1077</c:v>
                </c:pt>
                <c:pt idx="1597">
                  <c:v>-1076.5</c:v>
                </c:pt>
                <c:pt idx="1598">
                  <c:v>-1076</c:v>
                </c:pt>
                <c:pt idx="1599">
                  <c:v>-1075.5</c:v>
                </c:pt>
                <c:pt idx="1600">
                  <c:v>-1075</c:v>
                </c:pt>
                <c:pt idx="1601">
                  <c:v>-1074.5</c:v>
                </c:pt>
                <c:pt idx="1602">
                  <c:v>-1074</c:v>
                </c:pt>
                <c:pt idx="1603">
                  <c:v>-1073.5</c:v>
                </c:pt>
                <c:pt idx="1604">
                  <c:v>-1073</c:v>
                </c:pt>
                <c:pt idx="1605">
                  <c:v>-1072.5</c:v>
                </c:pt>
                <c:pt idx="1606">
                  <c:v>-1072</c:v>
                </c:pt>
                <c:pt idx="1607">
                  <c:v>-1071.5</c:v>
                </c:pt>
                <c:pt idx="1608">
                  <c:v>-1071</c:v>
                </c:pt>
                <c:pt idx="1609">
                  <c:v>-1070.5</c:v>
                </c:pt>
                <c:pt idx="1610">
                  <c:v>-1070</c:v>
                </c:pt>
                <c:pt idx="1611">
                  <c:v>-1069.5</c:v>
                </c:pt>
                <c:pt idx="1612">
                  <c:v>-1069</c:v>
                </c:pt>
                <c:pt idx="1613">
                  <c:v>-1068.5</c:v>
                </c:pt>
                <c:pt idx="1614">
                  <c:v>-1068</c:v>
                </c:pt>
                <c:pt idx="1615">
                  <c:v>-1067.5</c:v>
                </c:pt>
                <c:pt idx="1616">
                  <c:v>-1067</c:v>
                </c:pt>
                <c:pt idx="1617">
                  <c:v>-1066.5</c:v>
                </c:pt>
                <c:pt idx="1618">
                  <c:v>-1066</c:v>
                </c:pt>
                <c:pt idx="1619">
                  <c:v>-1065.5</c:v>
                </c:pt>
                <c:pt idx="1620">
                  <c:v>-1065</c:v>
                </c:pt>
                <c:pt idx="1621">
                  <c:v>-1064.5</c:v>
                </c:pt>
                <c:pt idx="1622">
                  <c:v>-1064</c:v>
                </c:pt>
                <c:pt idx="1623">
                  <c:v>-1063.5</c:v>
                </c:pt>
                <c:pt idx="1624">
                  <c:v>-1063</c:v>
                </c:pt>
                <c:pt idx="1625">
                  <c:v>-1062.5</c:v>
                </c:pt>
                <c:pt idx="1626">
                  <c:v>-1062</c:v>
                </c:pt>
                <c:pt idx="1627">
                  <c:v>-1061.5</c:v>
                </c:pt>
                <c:pt idx="1628">
                  <c:v>-1061</c:v>
                </c:pt>
                <c:pt idx="1629">
                  <c:v>-1060.5</c:v>
                </c:pt>
                <c:pt idx="1630">
                  <c:v>-1060</c:v>
                </c:pt>
                <c:pt idx="1631">
                  <c:v>-1059.5</c:v>
                </c:pt>
                <c:pt idx="1632">
                  <c:v>-1059</c:v>
                </c:pt>
                <c:pt idx="1633">
                  <c:v>-1058.5</c:v>
                </c:pt>
                <c:pt idx="1634">
                  <c:v>-1058</c:v>
                </c:pt>
                <c:pt idx="1635">
                  <c:v>-1057.5</c:v>
                </c:pt>
                <c:pt idx="1636">
                  <c:v>-1057</c:v>
                </c:pt>
                <c:pt idx="1637">
                  <c:v>-1056.5</c:v>
                </c:pt>
                <c:pt idx="1638">
                  <c:v>-1056</c:v>
                </c:pt>
                <c:pt idx="1639">
                  <c:v>-1055.5</c:v>
                </c:pt>
                <c:pt idx="1640">
                  <c:v>-1055</c:v>
                </c:pt>
                <c:pt idx="1641">
                  <c:v>-1054.5</c:v>
                </c:pt>
                <c:pt idx="1642">
                  <c:v>-1054</c:v>
                </c:pt>
                <c:pt idx="1643">
                  <c:v>-1053.5</c:v>
                </c:pt>
                <c:pt idx="1644">
                  <c:v>-1053</c:v>
                </c:pt>
                <c:pt idx="1645">
                  <c:v>-1052.5</c:v>
                </c:pt>
                <c:pt idx="1646">
                  <c:v>-1052</c:v>
                </c:pt>
                <c:pt idx="1647">
                  <c:v>-1051.5</c:v>
                </c:pt>
                <c:pt idx="1648">
                  <c:v>-1051</c:v>
                </c:pt>
                <c:pt idx="1649">
                  <c:v>-1050.5</c:v>
                </c:pt>
                <c:pt idx="1650">
                  <c:v>-1050</c:v>
                </c:pt>
                <c:pt idx="1651">
                  <c:v>-1049.5</c:v>
                </c:pt>
                <c:pt idx="1652">
                  <c:v>-1049</c:v>
                </c:pt>
                <c:pt idx="1653">
                  <c:v>-1048.5</c:v>
                </c:pt>
                <c:pt idx="1654">
                  <c:v>-1048</c:v>
                </c:pt>
                <c:pt idx="1655">
                  <c:v>-1047.5</c:v>
                </c:pt>
                <c:pt idx="1656">
                  <c:v>-1047</c:v>
                </c:pt>
                <c:pt idx="1657">
                  <c:v>-1046.5</c:v>
                </c:pt>
                <c:pt idx="1658">
                  <c:v>-1046</c:v>
                </c:pt>
                <c:pt idx="1659">
                  <c:v>-1045.5</c:v>
                </c:pt>
                <c:pt idx="1660">
                  <c:v>-1045</c:v>
                </c:pt>
                <c:pt idx="1661">
                  <c:v>-1044.5</c:v>
                </c:pt>
                <c:pt idx="1662">
                  <c:v>-1044</c:v>
                </c:pt>
                <c:pt idx="1663">
                  <c:v>-1043.5</c:v>
                </c:pt>
                <c:pt idx="1664">
                  <c:v>-1043</c:v>
                </c:pt>
                <c:pt idx="1665">
                  <c:v>-1042.5</c:v>
                </c:pt>
                <c:pt idx="1666">
                  <c:v>-1042</c:v>
                </c:pt>
                <c:pt idx="1667">
                  <c:v>-1041.5</c:v>
                </c:pt>
                <c:pt idx="1668">
                  <c:v>-1041</c:v>
                </c:pt>
                <c:pt idx="1669">
                  <c:v>-1040.5</c:v>
                </c:pt>
                <c:pt idx="1670">
                  <c:v>-1040</c:v>
                </c:pt>
                <c:pt idx="1671">
                  <c:v>-1039.5</c:v>
                </c:pt>
                <c:pt idx="1672">
                  <c:v>-1039</c:v>
                </c:pt>
                <c:pt idx="1673">
                  <c:v>-1038.5</c:v>
                </c:pt>
                <c:pt idx="1674">
                  <c:v>-1038</c:v>
                </c:pt>
                <c:pt idx="1675">
                  <c:v>-1037.5</c:v>
                </c:pt>
                <c:pt idx="1676">
                  <c:v>-1037</c:v>
                </c:pt>
                <c:pt idx="1677">
                  <c:v>-1036.5</c:v>
                </c:pt>
                <c:pt idx="1678">
                  <c:v>-1036</c:v>
                </c:pt>
                <c:pt idx="1679">
                  <c:v>-1035.5</c:v>
                </c:pt>
                <c:pt idx="1680">
                  <c:v>-1035</c:v>
                </c:pt>
                <c:pt idx="1681">
                  <c:v>-1034.5</c:v>
                </c:pt>
                <c:pt idx="1682">
                  <c:v>-1034</c:v>
                </c:pt>
                <c:pt idx="1683">
                  <c:v>-1033.5</c:v>
                </c:pt>
                <c:pt idx="1684">
                  <c:v>-1033</c:v>
                </c:pt>
                <c:pt idx="1685">
                  <c:v>-1032.5</c:v>
                </c:pt>
                <c:pt idx="1686">
                  <c:v>-1032</c:v>
                </c:pt>
                <c:pt idx="1687">
                  <c:v>-1031.5</c:v>
                </c:pt>
                <c:pt idx="1688">
                  <c:v>-1031</c:v>
                </c:pt>
                <c:pt idx="1689">
                  <c:v>-1030.5</c:v>
                </c:pt>
                <c:pt idx="1690">
                  <c:v>-1030</c:v>
                </c:pt>
                <c:pt idx="1691">
                  <c:v>-1029.5</c:v>
                </c:pt>
                <c:pt idx="1692">
                  <c:v>-1029</c:v>
                </c:pt>
                <c:pt idx="1693">
                  <c:v>-1028.5</c:v>
                </c:pt>
                <c:pt idx="1694">
                  <c:v>-1028</c:v>
                </c:pt>
                <c:pt idx="1695">
                  <c:v>-1027.5</c:v>
                </c:pt>
                <c:pt idx="1696">
                  <c:v>-1027</c:v>
                </c:pt>
                <c:pt idx="1697">
                  <c:v>-1026.5</c:v>
                </c:pt>
                <c:pt idx="1698">
                  <c:v>-1026</c:v>
                </c:pt>
                <c:pt idx="1699">
                  <c:v>-1025.5</c:v>
                </c:pt>
                <c:pt idx="1700">
                  <c:v>-1025</c:v>
                </c:pt>
                <c:pt idx="1701">
                  <c:v>-1024.5</c:v>
                </c:pt>
                <c:pt idx="1702">
                  <c:v>-1024</c:v>
                </c:pt>
                <c:pt idx="1703">
                  <c:v>-1023.5</c:v>
                </c:pt>
                <c:pt idx="1704">
                  <c:v>-1023</c:v>
                </c:pt>
                <c:pt idx="1705">
                  <c:v>-1022.5</c:v>
                </c:pt>
                <c:pt idx="1706">
                  <c:v>-1022</c:v>
                </c:pt>
                <c:pt idx="1707">
                  <c:v>-1021.5</c:v>
                </c:pt>
                <c:pt idx="1708">
                  <c:v>-1021</c:v>
                </c:pt>
                <c:pt idx="1709">
                  <c:v>-1020.5</c:v>
                </c:pt>
                <c:pt idx="1710">
                  <c:v>-1020</c:v>
                </c:pt>
                <c:pt idx="1711">
                  <c:v>-1019.5</c:v>
                </c:pt>
                <c:pt idx="1712">
                  <c:v>-1019</c:v>
                </c:pt>
                <c:pt idx="1713">
                  <c:v>-1018.5</c:v>
                </c:pt>
                <c:pt idx="1714">
                  <c:v>-1018</c:v>
                </c:pt>
                <c:pt idx="1715">
                  <c:v>-1017.5</c:v>
                </c:pt>
                <c:pt idx="1716">
                  <c:v>-1017</c:v>
                </c:pt>
                <c:pt idx="1717">
                  <c:v>-1016.5</c:v>
                </c:pt>
                <c:pt idx="1718">
                  <c:v>-1016</c:v>
                </c:pt>
                <c:pt idx="1719">
                  <c:v>-1015.5</c:v>
                </c:pt>
                <c:pt idx="1720">
                  <c:v>-1015</c:v>
                </c:pt>
                <c:pt idx="1721">
                  <c:v>-1014.5</c:v>
                </c:pt>
                <c:pt idx="1722">
                  <c:v>-1014</c:v>
                </c:pt>
                <c:pt idx="1723">
                  <c:v>-1013.5</c:v>
                </c:pt>
                <c:pt idx="1724">
                  <c:v>-1013</c:v>
                </c:pt>
                <c:pt idx="1725">
                  <c:v>-1012.5</c:v>
                </c:pt>
                <c:pt idx="1726">
                  <c:v>-1012</c:v>
                </c:pt>
                <c:pt idx="1727">
                  <c:v>-1011.5</c:v>
                </c:pt>
                <c:pt idx="1728">
                  <c:v>-1011</c:v>
                </c:pt>
                <c:pt idx="1729">
                  <c:v>-1010.5</c:v>
                </c:pt>
                <c:pt idx="1730">
                  <c:v>-1010</c:v>
                </c:pt>
                <c:pt idx="1731">
                  <c:v>-1009.5</c:v>
                </c:pt>
                <c:pt idx="1732">
                  <c:v>-1009</c:v>
                </c:pt>
                <c:pt idx="1733">
                  <c:v>-1008.5</c:v>
                </c:pt>
                <c:pt idx="1734">
                  <c:v>-1008</c:v>
                </c:pt>
                <c:pt idx="1735">
                  <c:v>-1007.5</c:v>
                </c:pt>
                <c:pt idx="1736">
                  <c:v>-1007</c:v>
                </c:pt>
                <c:pt idx="1737">
                  <c:v>-1006.5</c:v>
                </c:pt>
                <c:pt idx="1738">
                  <c:v>-1006</c:v>
                </c:pt>
                <c:pt idx="1739">
                  <c:v>-1005.5</c:v>
                </c:pt>
                <c:pt idx="1740">
                  <c:v>-1005</c:v>
                </c:pt>
                <c:pt idx="1741">
                  <c:v>-1004.5</c:v>
                </c:pt>
                <c:pt idx="1742">
                  <c:v>-1004</c:v>
                </c:pt>
                <c:pt idx="1743">
                  <c:v>-1003.5</c:v>
                </c:pt>
                <c:pt idx="1744">
                  <c:v>-1003</c:v>
                </c:pt>
                <c:pt idx="1745">
                  <c:v>-1002.5</c:v>
                </c:pt>
                <c:pt idx="1746">
                  <c:v>-1002</c:v>
                </c:pt>
                <c:pt idx="1747">
                  <c:v>-1001.5</c:v>
                </c:pt>
                <c:pt idx="1748">
                  <c:v>-1001</c:v>
                </c:pt>
                <c:pt idx="1749">
                  <c:v>-1000.5</c:v>
                </c:pt>
                <c:pt idx="1750">
                  <c:v>-1000</c:v>
                </c:pt>
                <c:pt idx="1751">
                  <c:v>-999.5</c:v>
                </c:pt>
                <c:pt idx="1752">
                  <c:v>-999</c:v>
                </c:pt>
                <c:pt idx="1753">
                  <c:v>-998.5</c:v>
                </c:pt>
                <c:pt idx="1754">
                  <c:v>-998</c:v>
                </c:pt>
                <c:pt idx="1755">
                  <c:v>-997.5</c:v>
                </c:pt>
                <c:pt idx="1756">
                  <c:v>-997</c:v>
                </c:pt>
                <c:pt idx="1757">
                  <c:v>-996.5</c:v>
                </c:pt>
                <c:pt idx="1758">
                  <c:v>-996</c:v>
                </c:pt>
                <c:pt idx="1759">
                  <c:v>-995.5</c:v>
                </c:pt>
                <c:pt idx="1760">
                  <c:v>-995</c:v>
                </c:pt>
                <c:pt idx="1761">
                  <c:v>-994.5</c:v>
                </c:pt>
                <c:pt idx="1762">
                  <c:v>-994</c:v>
                </c:pt>
                <c:pt idx="1763">
                  <c:v>-993.5</c:v>
                </c:pt>
                <c:pt idx="1764">
                  <c:v>-993</c:v>
                </c:pt>
                <c:pt idx="1765">
                  <c:v>-992.5</c:v>
                </c:pt>
                <c:pt idx="1766">
                  <c:v>-992</c:v>
                </c:pt>
                <c:pt idx="1767">
                  <c:v>-991.5</c:v>
                </c:pt>
                <c:pt idx="1768">
                  <c:v>-991</c:v>
                </c:pt>
                <c:pt idx="1769">
                  <c:v>-990.5</c:v>
                </c:pt>
                <c:pt idx="1770">
                  <c:v>-990</c:v>
                </c:pt>
                <c:pt idx="1771">
                  <c:v>-989.5</c:v>
                </c:pt>
                <c:pt idx="1772">
                  <c:v>-989</c:v>
                </c:pt>
                <c:pt idx="1773">
                  <c:v>-988.5</c:v>
                </c:pt>
                <c:pt idx="1774">
                  <c:v>-988</c:v>
                </c:pt>
                <c:pt idx="1775">
                  <c:v>-987.5</c:v>
                </c:pt>
                <c:pt idx="1776">
                  <c:v>-987</c:v>
                </c:pt>
                <c:pt idx="1777">
                  <c:v>-986.5</c:v>
                </c:pt>
                <c:pt idx="1778">
                  <c:v>-986</c:v>
                </c:pt>
                <c:pt idx="1779">
                  <c:v>-985.5</c:v>
                </c:pt>
                <c:pt idx="1780">
                  <c:v>-985</c:v>
                </c:pt>
                <c:pt idx="1781">
                  <c:v>-984.5</c:v>
                </c:pt>
                <c:pt idx="1782">
                  <c:v>-984</c:v>
                </c:pt>
                <c:pt idx="1783">
                  <c:v>-983.5</c:v>
                </c:pt>
                <c:pt idx="1784">
                  <c:v>-983</c:v>
                </c:pt>
                <c:pt idx="1785">
                  <c:v>-982.5</c:v>
                </c:pt>
                <c:pt idx="1786">
                  <c:v>-982</c:v>
                </c:pt>
                <c:pt idx="1787">
                  <c:v>-981.5</c:v>
                </c:pt>
                <c:pt idx="1788">
                  <c:v>-981</c:v>
                </c:pt>
                <c:pt idx="1789">
                  <c:v>-980.5</c:v>
                </c:pt>
                <c:pt idx="1790">
                  <c:v>-980</c:v>
                </c:pt>
                <c:pt idx="1791">
                  <c:v>-979.5</c:v>
                </c:pt>
                <c:pt idx="1792">
                  <c:v>-979</c:v>
                </c:pt>
                <c:pt idx="1793">
                  <c:v>-978.5</c:v>
                </c:pt>
                <c:pt idx="1794">
                  <c:v>-978</c:v>
                </c:pt>
                <c:pt idx="1795">
                  <c:v>-977.5</c:v>
                </c:pt>
                <c:pt idx="1796">
                  <c:v>-977</c:v>
                </c:pt>
                <c:pt idx="1797">
                  <c:v>-976.5</c:v>
                </c:pt>
                <c:pt idx="1798">
                  <c:v>-976</c:v>
                </c:pt>
                <c:pt idx="1799">
                  <c:v>-975.5</c:v>
                </c:pt>
                <c:pt idx="1800">
                  <c:v>-975</c:v>
                </c:pt>
                <c:pt idx="1801">
                  <c:v>-974.5</c:v>
                </c:pt>
                <c:pt idx="1802">
                  <c:v>-974</c:v>
                </c:pt>
                <c:pt idx="1803">
                  <c:v>-973.5</c:v>
                </c:pt>
                <c:pt idx="1804">
                  <c:v>-973</c:v>
                </c:pt>
                <c:pt idx="1805">
                  <c:v>-972.5</c:v>
                </c:pt>
                <c:pt idx="1806">
                  <c:v>-972</c:v>
                </c:pt>
                <c:pt idx="1807">
                  <c:v>-971.5</c:v>
                </c:pt>
                <c:pt idx="1808">
                  <c:v>-971</c:v>
                </c:pt>
                <c:pt idx="1809">
                  <c:v>-970.5</c:v>
                </c:pt>
                <c:pt idx="1810">
                  <c:v>-970</c:v>
                </c:pt>
                <c:pt idx="1811">
                  <c:v>-969.5</c:v>
                </c:pt>
                <c:pt idx="1812">
                  <c:v>-969</c:v>
                </c:pt>
                <c:pt idx="1813">
                  <c:v>-968.5</c:v>
                </c:pt>
                <c:pt idx="1814">
                  <c:v>-968</c:v>
                </c:pt>
                <c:pt idx="1815">
                  <c:v>-967.5</c:v>
                </c:pt>
                <c:pt idx="1816">
                  <c:v>-967</c:v>
                </c:pt>
                <c:pt idx="1817">
                  <c:v>-966.5</c:v>
                </c:pt>
                <c:pt idx="1818">
                  <c:v>-966</c:v>
                </c:pt>
                <c:pt idx="1819">
                  <c:v>-965.5</c:v>
                </c:pt>
                <c:pt idx="1820">
                  <c:v>-965</c:v>
                </c:pt>
                <c:pt idx="1821">
                  <c:v>-964.5</c:v>
                </c:pt>
                <c:pt idx="1822">
                  <c:v>-964</c:v>
                </c:pt>
                <c:pt idx="1823">
                  <c:v>-963.5</c:v>
                </c:pt>
                <c:pt idx="1824">
                  <c:v>-963</c:v>
                </c:pt>
                <c:pt idx="1825">
                  <c:v>-962.5</c:v>
                </c:pt>
                <c:pt idx="1826">
                  <c:v>-962</c:v>
                </c:pt>
                <c:pt idx="1827">
                  <c:v>-961.5</c:v>
                </c:pt>
                <c:pt idx="1828">
                  <c:v>-961</c:v>
                </c:pt>
                <c:pt idx="1829">
                  <c:v>-960.5</c:v>
                </c:pt>
                <c:pt idx="1830">
                  <c:v>-960</c:v>
                </c:pt>
                <c:pt idx="1831">
                  <c:v>-959.5</c:v>
                </c:pt>
                <c:pt idx="1832">
                  <c:v>-959</c:v>
                </c:pt>
                <c:pt idx="1833">
                  <c:v>-958.5</c:v>
                </c:pt>
                <c:pt idx="1834">
                  <c:v>-958</c:v>
                </c:pt>
                <c:pt idx="1835">
                  <c:v>-957.5</c:v>
                </c:pt>
                <c:pt idx="1836">
                  <c:v>-957</c:v>
                </c:pt>
                <c:pt idx="1837">
                  <c:v>-956.5</c:v>
                </c:pt>
                <c:pt idx="1838">
                  <c:v>-956</c:v>
                </c:pt>
                <c:pt idx="1839">
                  <c:v>-955.5</c:v>
                </c:pt>
                <c:pt idx="1840">
                  <c:v>-955</c:v>
                </c:pt>
                <c:pt idx="1841">
                  <c:v>-954.5</c:v>
                </c:pt>
                <c:pt idx="1842">
                  <c:v>-954</c:v>
                </c:pt>
                <c:pt idx="1843">
                  <c:v>-953.5</c:v>
                </c:pt>
                <c:pt idx="1844">
                  <c:v>-953</c:v>
                </c:pt>
                <c:pt idx="1845">
                  <c:v>-952.5</c:v>
                </c:pt>
                <c:pt idx="1846">
                  <c:v>-952</c:v>
                </c:pt>
                <c:pt idx="1847">
                  <c:v>-951.5</c:v>
                </c:pt>
                <c:pt idx="1848">
                  <c:v>-951</c:v>
                </c:pt>
                <c:pt idx="1849">
                  <c:v>-950.5</c:v>
                </c:pt>
                <c:pt idx="1850">
                  <c:v>-950</c:v>
                </c:pt>
                <c:pt idx="1851">
                  <c:v>-949.5</c:v>
                </c:pt>
                <c:pt idx="1852">
                  <c:v>-949</c:v>
                </c:pt>
                <c:pt idx="1853">
                  <c:v>-948.5</c:v>
                </c:pt>
                <c:pt idx="1854">
                  <c:v>-948</c:v>
                </c:pt>
                <c:pt idx="1855">
                  <c:v>-947.5</c:v>
                </c:pt>
                <c:pt idx="1856">
                  <c:v>-947</c:v>
                </c:pt>
                <c:pt idx="1857">
                  <c:v>-946.5</c:v>
                </c:pt>
                <c:pt idx="1858">
                  <c:v>-946</c:v>
                </c:pt>
                <c:pt idx="1859">
                  <c:v>-945.5</c:v>
                </c:pt>
                <c:pt idx="1860">
                  <c:v>-945</c:v>
                </c:pt>
                <c:pt idx="1861">
                  <c:v>-944.5</c:v>
                </c:pt>
                <c:pt idx="1862">
                  <c:v>-944</c:v>
                </c:pt>
                <c:pt idx="1863">
                  <c:v>-943.5</c:v>
                </c:pt>
                <c:pt idx="1864">
                  <c:v>-943</c:v>
                </c:pt>
                <c:pt idx="1865">
                  <c:v>-942.5</c:v>
                </c:pt>
                <c:pt idx="1866">
                  <c:v>-942</c:v>
                </c:pt>
                <c:pt idx="1867">
                  <c:v>-941.5</c:v>
                </c:pt>
                <c:pt idx="1868">
                  <c:v>-941</c:v>
                </c:pt>
                <c:pt idx="1869">
                  <c:v>-940.5</c:v>
                </c:pt>
                <c:pt idx="1870">
                  <c:v>-940</c:v>
                </c:pt>
                <c:pt idx="1871">
                  <c:v>-939.5</c:v>
                </c:pt>
                <c:pt idx="1872">
                  <c:v>-939</c:v>
                </c:pt>
                <c:pt idx="1873">
                  <c:v>-938.5</c:v>
                </c:pt>
                <c:pt idx="1874">
                  <c:v>-938</c:v>
                </c:pt>
                <c:pt idx="1875">
                  <c:v>-937.5</c:v>
                </c:pt>
                <c:pt idx="1876">
                  <c:v>-937</c:v>
                </c:pt>
                <c:pt idx="1877">
                  <c:v>-936.5</c:v>
                </c:pt>
                <c:pt idx="1878">
                  <c:v>-936</c:v>
                </c:pt>
                <c:pt idx="1879">
                  <c:v>-935.5</c:v>
                </c:pt>
                <c:pt idx="1880">
                  <c:v>-935</c:v>
                </c:pt>
                <c:pt idx="1881">
                  <c:v>-934.5</c:v>
                </c:pt>
                <c:pt idx="1882">
                  <c:v>-934</c:v>
                </c:pt>
                <c:pt idx="1883">
                  <c:v>-933.5</c:v>
                </c:pt>
                <c:pt idx="1884">
                  <c:v>-933</c:v>
                </c:pt>
                <c:pt idx="1885">
                  <c:v>-932.5</c:v>
                </c:pt>
                <c:pt idx="1886">
                  <c:v>-932</c:v>
                </c:pt>
                <c:pt idx="1887">
                  <c:v>-931.5</c:v>
                </c:pt>
                <c:pt idx="1888">
                  <c:v>-931</c:v>
                </c:pt>
                <c:pt idx="1889">
                  <c:v>-930.5</c:v>
                </c:pt>
                <c:pt idx="1890">
                  <c:v>-930</c:v>
                </c:pt>
                <c:pt idx="1891">
                  <c:v>-929.5</c:v>
                </c:pt>
                <c:pt idx="1892">
                  <c:v>-929</c:v>
                </c:pt>
                <c:pt idx="1893">
                  <c:v>-928.5</c:v>
                </c:pt>
                <c:pt idx="1894">
                  <c:v>-928</c:v>
                </c:pt>
                <c:pt idx="1895">
                  <c:v>-927.5</c:v>
                </c:pt>
                <c:pt idx="1896">
                  <c:v>-927</c:v>
                </c:pt>
                <c:pt idx="1897">
                  <c:v>-926.5</c:v>
                </c:pt>
                <c:pt idx="1898">
                  <c:v>-926</c:v>
                </c:pt>
                <c:pt idx="1899">
                  <c:v>-925.5</c:v>
                </c:pt>
                <c:pt idx="1900">
                  <c:v>-925</c:v>
                </c:pt>
                <c:pt idx="1901">
                  <c:v>-924.5</c:v>
                </c:pt>
                <c:pt idx="1902">
                  <c:v>-924</c:v>
                </c:pt>
                <c:pt idx="1903">
                  <c:v>-923.5</c:v>
                </c:pt>
                <c:pt idx="1904">
                  <c:v>-923</c:v>
                </c:pt>
                <c:pt idx="1905">
                  <c:v>-922.5</c:v>
                </c:pt>
                <c:pt idx="1906">
                  <c:v>-922</c:v>
                </c:pt>
                <c:pt idx="1907">
                  <c:v>-921.5</c:v>
                </c:pt>
                <c:pt idx="1908">
                  <c:v>-921</c:v>
                </c:pt>
                <c:pt idx="1909">
                  <c:v>-920.5</c:v>
                </c:pt>
                <c:pt idx="1910">
                  <c:v>-920</c:v>
                </c:pt>
                <c:pt idx="1911">
                  <c:v>-919.5</c:v>
                </c:pt>
                <c:pt idx="1912">
                  <c:v>-919</c:v>
                </c:pt>
                <c:pt idx="1913">
                  <c:v>-918.5</c:v>
                </c:pt>
                <c:pt idx="1914">
                  <c:v>-918</c:v>
                </c:pt>
                <c:pt idx="1915">
                  <c:v>-917.5</c:v>
                </c:pt>
                <c:pt idx="1916">
                  <c:v>-917</c:v>
                </c:pt>
                <c:pt idx="1917">
                  <c:v>-916.5</c:v>
                </c:pt>
                <c:pt idx="1918">
                  <c:v>-916</c:v>
                </c:pt>
                <c:pt idx="1919">
                  <c:v>-915.5</c:v>
                </c:pt>
                <c:pt idx="1920">
                  <c:v>-915</c:v>
                </c:pt>
                <c:pt idx="1921">
                  <c:v>-914.5</c:v>
                </c:pt>
                <c:pt idx="1922">
                  <c:v>-914</c:v>
                </c:pt>
                <c:pt idx="1923">
                  <c:v>-913.5</c:v>
                </c:pt>
                <c:pt idx="1924">
                  <c:v>-913</c:v>
                </c:pt>
                <c:pt idx="1925">
                  <c:v>-912.5</c:v>
                </c:pt>
                <c:pt idx="1926">
                  <c:v>-912</c:v>
                </c:pt>
                <c:pt idx="1927">
                  <c:v>-911.5</c:v>
                </c:pt>
                <c:pt idx="1928">
                  <c:v>-911</c:v>
                </c:pt>
                <c:pt idx="1929">
                  <c:v>-910.5</c:v>
                </c:pt>
                <c:pt idx="1930">
                  <c:v>-910</c:v>
                </c:pt>
                <c:pt idx="1931">
                  <c:v>-909.5</c:v>
                </c:pt>
                <c:pt idx="1932">
                  <c:v>-909</c:v>
                </c:pt>
                <c:pt idx="1933">
                  <c:v>-908.5</c:v>
                </c:pt>
                <c:pt idx="1934">
                  <c:v>-908</c:v>
                </c:pt>
                <c:pt idx="1935">
                  <c:v>-907.5</c:v>
                </c:pt>
                <c:pt idx="1936">
                  <c:v>-907</c:v>
                </c:pt>
                <c:pt idx="1937">
                  <c:v>-906.5</c:v>
                </c:pt>
                <c:pt idx="1938">
                  <c:v>-906</c:v>
                </c:pt>
                <c:pt idx="1939">
                  <c:v>-905.5</c:v>
                </c:pt>
                <c:pt idx="1940">
                  <c:v>-905</c:v>
                </c:pt>
                <c:pt idx="1941">
                  <c:v>-904.5</c:v>
                </c:pt>
                <c:pt idx="1942">
                  <c:v>-904</c:v>
                </c:pt>
                <c:pt idx="1943">
                  <c:v>-903.5</c:v>
                </c:pt>
                <c:pt idx="1944">
                  <c:v>-903</c:v>
                </c:pt>
                <c:pt idx="1945">
                  <c:v>-902.5</c:v>
                </c:pt>
                <c:pt idx="1946">
                  <c:v>-902</c:v>
                </c:pt>
                <c:pt idx="1947">
                  <c:v>-901.5</c:v>
                </c:pt>
                <c:pt idx="1948">
                  <c:v>-901</c:v>
                </c:pt>
                <c:pt idx="1949">
                  <c:v>-900.5</c:v>
                </c:pt>
                <c:pt idx="1950">
                  <c:v>-900</c:v>
                </c:pt>
                <c:pt idx="1951">
                  <c:v>-899.5</c:v>
                </c:pt>
                <c:pt idx="1952">
                  <c:v>-899</c:v>
                </c:pt>
                <c:pt idx="1953">
                  <c:v>-898.5</c:v>
                </c:pt>
                <c:pt idx="1954">
                  <c:v>-898</c:v>
                </c:pt>
                <c:pt idx="1955">
                  <c:v>-897.5</c:v>
                </c:pt>
                <c:pt idx="1956">
                  <c:v>-897</c:v>
                </c:pt>
                <c:pt idx="1957">
                  <c:v>-896.5</c:v>
                </c:pt>
                <c:pt idx="1958">
                  <c:v>-896</c:v>
                </c:pt>
                <c:pt idx="1959">
                  <c:v>-895.5</c:v>
                </c:pt>
                <c:pt idx="1960">
                  <c:v>-895</c:v>
                </c:pt>
                <c:pt idx="1961">
                  <c:v>-894.5</c:v>
                </c:pt>
                <c:pt idx="1962">
                  <c:v>-894</c:v>
                </c:pt>
                <c:pt idx="1963">
                  <c:v>-893.5</c:v>
                </c:pt>
                <c:pt idx="1964">
                  <c:v>-893</c:v>
                </c:pt>
                <c:pt idx="1965">
                  <c:v>-892.5</c:v>
                </c:pt>
                <c:pt idx="1966">
                  <c:v>-892</c:v>
                </c:pt>
                <c:pt idx="1967">
                  <c:v>-891.5</c:v>
                </c:pt>
                <c:pt idx="1968">
                  <c:v>-891</c:v>
                </c:pt>
                <c:pt idx="1969">
                  <c:v>-890.5</c:v>
                </c:pt>
                <c:pt idx="1970">
                  <c:v>-890</c:v>
                </c:pt>
                <c:pt idx="1971">
                  <c:v>-889.5</c:v>
                </c:pt>
                <c:pt idx="1972">
                  <c:v>-889</c:v>
                </c:pt>
                <c:pt idx="1973">
                  <c:v>-888.5</c:v>
                </c:pt>
                <c:pt idx="1974">
                  <c:v>-888</c:v>
                </c:pt>
                <c:pt idx="1975">
                  <c:v>-887.5</c:v>
                </c:pt>
                <c:pt idx="1976">
                  <c:v>-887</c:v>
                </c:pt>
                <c:pt idx="1977">
                  <c:v>-886.5</c:v>
                </c:pt>
                <c:pt idx="1978">
                  <c:v>-886</c:v>
                </c:pt>
                <c:pt idx="1979">
                  <c:v>-885.5</c:v>
                </c:pt>
                <c:pt idx="1980">
                  <c:v>-885</c:v>
                </c:pt>
                <c:pt idx="1981">
                  <c:v>-884.5</c:v>
                </c:pt>
                <c:pt idx="1982">
                  <c:v>-884</c:v>
                </c:pt>
                <c:pt idx="1983">
                  <c:v>-883.5</c:v>
                </c:pt>
                <c:pt idx="1984">
                  <c:v>-883</c:v>
                </c:pt>
                <c:pt idx="1985">
                  <c:v>-882.5</c:v>
                </c:pt>
                <c:pt idx="1986">
                  <c:v>-882</c:v>
                </c:pt>
                <c:pt idx="1987">
                  <c:v>-881.5</c:v>
                </c:pt>
                <c:pt idx="1988">
                  <c:v>-881</c:v>
                </c:pt>
                <c:pt idx="1989">
                  <c:v>-880.5</c:v>
                </c:pt>
                <c:pt idx="1990">
                  <c:v>-880</c:v>
                </c:pt>
                <c:pt idx="1991">
                  <c:v>-879.5</c:v>
                </c:pt>
                <c:pt idx="1992">
                  <c:v>-879</c:v>
                </c:pt>
                <c:pt idx="1993">
                  <c:v>-878.5</c:v>
                </c:pt>
                <c:pt idx="1994">
                  <c:v>-878</c:v>
                </c:pt>
                <c:pt idx="1995">
                  <c:v>-877.5</c:v>
                </c:pt>
                <c:pt idx="1996">
                  <c:v>-877</c:v>
                </c:pt>
                <c:pt idx="1997">
                  <c:v>-876.5</c:v>
                </c:pt>
                <c:pt idx="1998">
                  <c:v>-876</c:v>
                </c:pt>
                <c:pt idx="1999">
                  <c:v>-875.5</c:v>
                </c:pt>
                <c:pt idx="2000">
                  <c:v>-875</c:v>
                </c:pt>
                <c:pt idx="2001">
                  <c:v>-874.5</c:v>
                </c:pt>
                <c:pt idx="2002">
                  <c:v>-874</c:v>
                </c:pt>
                <c:pt idx="2003">
                  <c:v>-873.5</c:v>
                </c:pt>
                <c:pt idx="2004">
                  <c:v>-873</c:v>
                </c:pt>
                <c:pt idx="2005">
                  <c:v>-872.5</c:v>
                </c:pt>
                <c:pt idx="2006">
                  <c:v>-872</c:v>
                </c:pt>
                <c:pt idx="2007">
                  <c:v>-871.5</c:v>
                </c:pt>
                <c:pt idx="2008">
                  <c:v>-871</c:v>
                </c:pt>
                <c:pt idx="2009">
                  <c:v>-870.5</c:v>
                </c:pt>
                <c:pt idx="2010">
                  <c:v>-870</c:v>
                </c:pt>
                <c:pt idx="2011">
                  <c:v>-869.5</c:v>
                </c:pt>
                <c:pt idx="2012">
                  <c:v>-869</c:v>
                </c:pt>
                <c:pt idx="2013">
                  <c:v>-868.5</c:v>
                </c:pt>
                <c:pt idx="2014">
                  <c:v>-868</c:v>
                </c:pt>
                <c:pt idx="2015">
                  <c:v>-867.5</c:v>
                </c:pt>
                <c:pt idx="2016">
                  <c:v>-867</c:v>
                </c:pt>
                <c:pt idx="2017">
                  <c:v>-866.5</c:v>
                </c:pt>
                <c:pt idx="2018">
                  <c:v>-866</c:v>
                </c:pt>
                <c:pt idx="2019">
                  <c:v>-865.5</c:v>
                </c:pt>
                <c:pt idx="2020">
                  <c:v>-865</c:v>
                </c:pt>
                <c:pt idx="2021">
                  <c:v>-864.5</c:v>
                </c:pt>
                <c:pt idx="2022">
                  <c:v>-864</c:v>
                </c:pt>
                <c:pt idx="2023">
                  <c:v>-863.5</c:v>
                </c:pt>
                <c:pt idx="2024">
                  <c:v>-863</c:v>
                </c:pt>
                <c:pt idx="2025">
                  <c:v>-862.5</c:v>
                </c:pt>
                <c:pt idx="2026">
                  <c:v>-862</c:v>
                </c:pt>
                <c:pt idx="2027">
                  <c:v>-861.5</c:v>
                </c:pt>
                <c:pt idx="2028">
                  <c:v>-861</c:v>
                </c:pt>
                <c:pt idx="2029">
                  <c:v>-860.5</c:v>
                </c:pt>
                <c:pt idx="2030">
                  <c:v>-860</c:v>
                </c:pt>
                <c:pt idx="2031">
                  <c:v>-859.5</c:v>
                </c:pt>
                <c:pt idx="2032">
                  <c:v>-859</c:v>
                </c:pt>
                <c:pt idx="2033">
                  <c:v>-858.5</c:v>
                </c:pt>
                <c:pt idx="2034">
                  <c:v>-858</c:v>
                </c:pt>
                <c:pt idx="2035">
                  <c:v>-857.5</c:v>
                </c:pt>
                <c:pt idx="2036">
                  <c:v>-857</c:v>
                </c:pt>
                <c:pt idx="2037">
                  <c:v>-856.5</c:v>
                </c:pt>
                <c:pt idx="2038">
                  <c:v>-856</c:v>
                </c:pt>
                <c:pt idx="2039">
                  <c:v>-855.5</c:v>
                </c:pt>
                <c:pt idx="2040">
                  <c:v>-855</c:v>
                </c:pt>
                <c:pt idx="2041">
                  <c:v>-854.5</c:v>
                </c:pt>
                <c:pt idx="2042">
                  <c:v>-854</c:v>
                </c:pt>
                <c:pt idx="2043">
                  <c:v>-853.5</c:v>
                </c:pt>
                <c:pt idx="2044">
                  <c:v>-853</c:v>
                </c:pt>
                <c:pt idx="2045">
                  <c:v>-852.5</c:v>
                </c:pt>
                <c:pt idx="2046">
                  <c:v>-852</c:v>
                </c:pt>
                <c:pt idx="2047">
                  <c:v>-851.5</c:v>
                </c:pt>
                <c:pt idx="2048">
                  <c:v>-851</c:v>
                </c:pt>
                <c:pt idx="2049">
                  <c:v>-850.5</c:v>
                </c:pt>
                <c:pt idx="2050">
                  <c:v>-850</c:v>
                </c:pt>
                <c:pt idx="2051">
                  <c:v>-849.5</c:v>
                </c:pt>
                <c:pt idx="2052">
                  <c:v>-849</c:v>
                </c:pt>
                <c:pt idx="2053">
                  <c:v>-848.5</c:v>
                </c:pt>
                <c:pt idx="2054">
                  <c:v>-848</c:v>
                </c:pt>
                <c:pt idx="2055">
                  <c:v>-847.5</c:v>
                </c:pt>
                <c:pt idx="2056">
                  <c:v>-847</c:v>
                </c:pt>
                <c:pt idx="2057">
                  <c:v>-846.5</c:v>
                </c:pt>
                <c:pt idx="2058">
                  <c:v>-846</c:v>
                </c:pt>
                <c:pt idx="2059">
                  <c:v>-845.5</c:v>
                </c:pt>
                <c:pt idx="2060">
                  <c:v>-845</c:v>
                </c:pt>
                <c:pt idx="2061">
                  <c:v>-844.5</c:v>
                </c:pt>
                <c:pt idx="2062">
                  <c:v>-844</c:v>
                </c:pt>
                <c:pt idx="2063">
                  <c:v>-843.5</c:v>
                </c:pt>
                <c:pt idx="2064">
                  <c:v>-843</c:v>
                </c:pt>
                <c:pt idx="2065">
                  <c:v>-842.5</c:v>
                </c:pt>
                <c:pt idx="2066">
                  <c:v>-842</c:v>
                </c:pt>
                <c:pt idx="2067">
                  <c:v>-841.5</c:v>
                </c:pt>
                <c:pt idx="2068">
                  <c:v>-841</c:v>
                </c:pt>
                <c:pt idx="2069">
                  <c:v>-840.5</c:v>
                </c:pt>
                <c:pt idx="2070">
                  <c:v>-840</c:v>
                </c:pt>
                <c:pt idx="2071">
                  <c:v>-839.5</c:v>
                </c:pt>
                <c:pt idx="2072">
                  <c:v>-839</c:v>
                </c:pt>
                <c:pt idx="2073">
                  <c:v>-838.5</c:v>
                </c:pt>
                <c:pt idx="2074">
                  <c:v>-838</c:v>
                </c:pt>
                <c:pt idx="2075">
                  <c:v>-837.5</c:v>
                </c:pt>
                <c:pt idx="2076">
                  <c:v>-837</c:v>
                </c:pt>
                <c:pt idx="2077">
                  <c:v>-836.5</c:v>
                </c:pt>
                <c:pt idx="2078">
                  <c:v>-836</c:v>
                </c:pt>
                <c:pt idx="2079">
                  <c:v>-835.5</c:v>
                </c:pt>
                <c:pt idx="2080">
                  <c:v>-835</c:v>
                </c:pt>
                <c:pt idx="2081">
                  <c:v>-834.5</c:v>
                </c:pt>
                <c:pt idx="2082">
                  <c:v>-834</c:v>
                </c:pt>
                <c:pt idx="2083">
                  <c:v>-833.5</c:v>
                </c:pt>
                <c:pt idx="2084">
                  <c:v>-833</c:v>
                </c:pt>
                <c:pt idx="2085">
                  <c:v>-832.5</c:v>
                </c:pt>
                <c:pt idx="2086">
                  <c:v>-832</c:v>
                </c:pt>
                <c:pt idx="2087">
                  <c:v>-831.5</c:v>
                </c:pt>
                <c:pt idx="2088">
                  <c:v>-831</c:v>
                </c:pt>
                <c:pt idx="2089">
                  <c:v>-830.5</c:v>
                </c:pt>
                <c:pt idx="2090">
                  <c:v>-830</c:v>
                </c:pt>
                <c:pt idx="2091">
                  <c:v>-829.5</c:v>
                </c:pt>
                <c:pt idx="2092">
                  <c:v>-829</c:v>
                </c:pt>
                <c:pt idx="2093">
                  <c:v>-828.5</c:v>
                </c:pt>
                <c:pt idx="2094">
                  <c:v>-828</c:v>
                </c:pt>
                <c:pt idx="2095">
                  <c:v>-827.5</c:v>
                </c:pt>
                <c:pt idx="2096">
                  <c:v>-827</c:v>
                </c:pt>
                <c:pt idx="2097">
                  <c:v>-826.5</c:v>
                </c:pt>
                <c:pt idx="2098">
                  <c:v>-826</c:v>
                </c:pt>
                <c:pt idx="2099">
                  <c:v>-825.5</c:v>
                </c:pt>
                <c:pt idx="2100">
                  <c:v>-825</c:v>
                </c:pt>
                <c:pt idx="2101">
                  <c:v>-824.5</c:v>
                </c:pt>
                <c:pt idx="2102">
                  <c:v>-824</c:v>
                </c:pt>
                <c:pt idx="2103">
                  <c:v>-823.5</c:v>
                </c:pt>
                <c:pt idx="2104">
                  <c:v>-823</c:v>
                </c:pt>
                <c:pt idx="2105">
                  <c:v>-822.5</c:v>
                </c:pt>
                <c:pt idx="2106">
                  <c:v>-822</c:v>
                </c:pt>
                <c:pt idx="2107">
                  <c:v>-821.5</c:v>
                </c:pt>
                <c:pt idx="2108">
                  <c:v>-821</c:v>
                </c:pt>
                <c:pt idx="2109">
                  <c:v>-820.5</c:v>
                </c:pt>
                <c:pt idx="2110">
                  <c:v>-820</c:v>
                </c:pt>
                <c:pt idx="2111">
                  <c:v>-819.5</c:v>
                </c:pt>
                <c:pt idx="2112">
                  <c:v>-819</c:v>
                </c:pt>
                <c:pt idx="2113">
                  <c:v>-818.5</c:v>
                </c:pt>
                <c:pt idx="2114">
                  <c:v>-818</c:v>
                </c:pt>
                <c:pt idx="2115">
                  <c:v>-817.5</c:v>
                </c:pt>
                <c:pt idx="2116">
                  <c:v>-817</c:v>
                </c:pt>
                <c:pt idx="2117">
                  <c:v>-816.5</c:v>
                </c:pt>
                <c:pt idx="2118">
                  <c:v>-816</c:v>
                </c:pt>
                <c:pt idx="2119">
                  <c:v>-815.5</c:v>
                </c:pt>
                <c:pt idx="2120">
                  <c:v>-815</c:v>
                </c:pt>
                <c:pt idx="2121">
                  <c:v>-814.5</c:v>
                </c:pt>
                <c:pt idx="2122">
                  <c:v>-814</c:v>
                </c:pt>
                <c:pt idx="2123">
                  <c:v>-813.5</c:v>
                </c:pt>
                <c:pt idx="2124">
                  <c:v>-813</c:v>
                </c:pt>
                <c:pt idx="2125">
                  <c:v>-812.5</c:v>
                </c:pt>
                <c:pt idx="2126">
                  <c:v>-812</c:v>
                </c:pt>
                <c:pt idx="2127">
                  <c:v>-811.5</c:v>
                </c:pt>
                <c:pt idx="2128">
                  <c:v>-811</c:v>
                </c:pt>
                <c:pt idx="2129">
                  <c:v>-810.5</c:v>
                </c:pt>
                <c:pt idx="2130">
                  <c:v>-810</c:v>
                </c:pt>
                <c:pt idx="2131">
                  <c:v>-809.5</c:v>
                </c:pt>
                <c:pt idx="2132">
                  <c:v>-809</c:v>
                </c:pt>
                <c:pt idx="2133">
                  <c:v>-808.5</c:v>
                </c:pt>
                <c:pt idx="2134">
                  <c:v>-808</c:v>
                </c:pt>
                <c:pt idx="2135">
                  <c:v>-807.5</c:v>
                </c:pt>
                <c:pt idx="2136">
                  <c:v>-807</c:v>
                </c:pt>
                <c:pt idx="2137">
                  <c:v>-806.5</c:v>
                </c:pt>
                <c:pt idx="2138">
                  <c:v>-806</c:v>
                </c:pt>
                <c:pt idx="2139">
                  <c:v>-805.5</c:v>
                </c:pt>
                <c:pt idx="2140">
                  <c:v>-805</c:v>
                </c:pt>
                <c:pt idx="2141">
                  <c:v>-804.5</c:v>
                </c:pt>
                <c:pt idx="2142">
                  <c:v>-804</c:v>
                </c:pt>
                <c:pt idx="2143">
                  <c:v>-803.5</c:v>
                </c:pt>
                <c:pt idx="2144">
                  <c:v>-803</c:v>
                </c:pt>
                <c:pt idx="2145">
                  <c:v>-802.5</c:v>
                </c:pt>
                <c:pt idx="2146">
                  <c:v>-802</c:v>
                </c:pt>
                <c:pt idx="2147">
                  <c:v>-801.5</c:v>
                </c:pt>
                <c:pt idx="2148">
                  <c:v>-801</c:v>
                </c:pt>
                <c:pt idx="2149">
                  <c:v>-800.5</c:v>
                </c:pt>
                <c:pt idx="2150">
                  <c:v>-800</c:v>
                </c:pt>
                <c:pt idx="2151">
                  <c:v>-799.5</c:v>
                </c:pt>
                <c:pt idx="2152">
                  <c:v>-799</c:v>
                </c:pt>
                <c:pt idx="2153">
                  <c:v>-798.5</c:v>
                </c:pt>
                <c:pt idx="2154">
                  <c:v>-798</c:v>
                </c:pt>
                <c:pt idx="2155">
                  <c:v>-797.5</c:v>
                </c:pt>
                <c:pt idx="2156">
                  <c:v>-797</c:v>
                </c:pt>
                <c:pt idx="2157">
                  <c:v>-796.5</c:v>
                </c:pt>
                <c:pt idx="2158">
                  <c:v>-796</c:v>
                </c:pt>
                <c:pt idx="2159">
                  <c:v>-795.5</c:v>
                </c:pt>
                <c:pt idx="2160">
                  <c:v>-795</c:v>
                </c:pt>
                <c:pt idx="2161">
                  <c:v>-794.5</c:v>
                </c:pt>
                <c:pt idx="2162">
                  <c:v>-794</c:v>
                </c:pt>
                <c:pt idx="2163">
                  <c:v>-793.5</c:v>
                </c:pt>
                <c:pt idx="2164">
                  <c:v>-793</c:v>
                </c:pt>
                <c:pt idx="2165">
                  <c:v>-792.5</c:v>
                </c:pt>
                <c:pt idx="2166">
                  <c:v>-792</c:v>
                </c:pt>
                <c:pt idx="2167">
                  <c:v>-791.5</c:v>
                </c:pt>
                <c:pt idx="2168">
                  <c:v>-791</c:v>
                </c:pt>
                <c:pt idx="2169">
                  <c:v>-790.5</c:v>
                </c:pt>
                <c:pt idx="2170">
                  <c:v>-790</c:v>
                </c:pt>
                <c:pt idx="2171">
                  <c:v>-789.5</c:v>
                </c:pt>
                <c:pt idx="2172">
                  <c:v>-789</c:v>
                </c:pt>
                <c:pt idx="2173">
                  <c:v>-788.5</c:v>
                </c:pt>
                <c:pt idx="2174">
                  <c:v>-788</c:v>
                </c:pt>
                <c:pt idx="2175">
                  <c:v>-787.5</c:v>
                </c:pt>
                <c:pt idx="2176">
                  <c:v>-787</c:v>
                </c:pt>
                <c:pt idx="2177">
                  <c:v>-786.5</c:v>
                </c:pt>
                <c:pt idx="2178">
                  <c:v>-786</c:v>
                </c:pt>
                <c:pt idx="2179">
                  <c:v>-785.5</c:v>
                </c:pt>
                <c:pt idx="2180">
                  <c:v>-785</c:v>
                </c:pt>
                <c:pt idx="2181">
                  <c:v>-784.5</c:v>
                </c:pt>
                <c:pt idx="2182">
                  <c:v>-784</c:v>
                </c:pt>
                <c:pt idx="2183">
                  <c:v>-783.5</c:v>
                </c:pt>
                <c:pt idx="2184">
                  <c:v>-783</c:v>
                </c:pt>
                <c:pt idx="2185">
                  <c:v>-782.5</c:v>
                </c:pt>
                <c:pt idx="2186">
                  <c:v>-782</c:v>
                </c:pt>
                <c:pt idx="2187">
                  <c:v>-781.5</c:v>
                </c:pt>
                <c:pt idx="2188">
                  <c:v>-781</c:v>
                </c:pt>
                <c:pt idx="2189">
                  <c:v>-780.5</c:v>
                </c:pt>
                <c:pt idx="2190">
                  <c:v>-780</c:v>
                </c:pt>
                <c:pt idx="2191">
                  <c:v>-779.5</c:v>
                </c:pt>
                <c:pt idx="2192">
                  <c:v>-779</c:v>
                </c:pt>
                <c:pt idx="2193">
                  <c:v>-778.5</c:v>
                </c:pt>
                <c:pt idx="2194">
                  <c:v>-778</c:v>
                </c:pt>
                <c:pt idx="2195">
                  <c:v>-777.5</c:v>
                </c:pt>
                <c:pt idx="2196">
                  <c:v>-777</c:v>
                </c:pt>
                <c:pt idx="2197">
                  <c:v>-776.5</c:v>
                </c:pt>
                <c:pt idx="2198">
                  <c:v>-776</c:v>
                </c:pt>
                <c:pt idx="2199">
                  <c:v>-775.5</c:v>
                </c:pt>
                <c:pt idx="2200">
                  <c:v>-775</c:v>
                </c:pt>
                <c:pt idx="2201">
                  <c:v>-774.5</c:v>
                </c:pt>
                <c:pt idx="2202">
                  <c:v>-774</c:v>
                </c:pt>
                <c:pt idx="2203">
                  <c:v>-773.5</c:v>
                </c:pt>
                <c:pt idx="2204">
                  <c:v>-773</c:v>
                </c:pt>
                <c:pt idx="2205">
                  <c:v>-772.5</c:v>
                </c:pt>
                <c:pt idx="2206">
                  <c:v>-772</c:v>
                </c:pt>
                <c:pt idx="2207">
                  <c:v>-771.5</c:v>
                </c:pt>
                <c:pt idx="2208">
                  <c:v>-771</c:v>
                </c:pt>
                <c:pt idx="2209">
                  <c:v>-770.5</c:v>
                </c:pt>
                <c:pt idx="2210">
                  <c:v>-770</c:v>
                </c:pt>
                <c:pt idx="2211">
                  <c:v>-769.5</c:v>
                </c:pt>
                <c:pt idx="2212">
                  <c:v>-769</c:v>
                </c:pt>
                <c:pt idx="2213">
                  <c:v>-768.5</c:v>
                </c:pt>
                <c:pt idx="2214">
                  <c:v>-768</c:v>
                </c:pt>
                <c:pt idx="2215">
                  <c:v>-767.5</c:v>
                </c:pt>
                <c:pt idx="2216">
                  <c:v>-767</c:v>
                </c:pt>
                <c:pt idx="2217">
                  <c:v>-766.5</c:v>
                </c:pt>
                <c:pt idx="2218">
                  <c:v>-766</c:v>
                </c:pt>
                <c:pt idx="2219">
                  <c:v>-765.5</c:v>
                </c:pt>
                <c:pt idx="2220">
                  <c:v>-765</c:v>
                </c:pt>
                <c:pt idx="2221">
                  <c:v>-764.5</c:v>
                </c:pt>
                <c:pt idx="2222">
                  <c:v>-764</c:v>
                </c:pt>
                <c:pt idx="2223">
                  <c:v>-763.5</c:v>
                </c:pt>
                <c:pt idx="2224">
                  <c:v>-763</c:v>
                </c:pt>
                <c:pt idx="2225">
                  <c:v>-762.5</c:v>
                </c:pt>
                <c:pt idx="2226">
                  <c:v>-762</c:v>
                </c:pt>
                <c:pt idx="2227">
                  <c:v>-761.5</c:v>
                </c:pt>
                <c:pt idx="2228">
                  <c:v>-761</c:v>
                </c:pt>
                <c:pt idx="2229">
                  <c:v>-760.5</c:v>
                </c:pt>
                <c:pt idx="2230">
                  <c:v>-760</c:v>
                </c:pt>
                <c:pt idx="2231">
                  <c:v>-759.5</c:v>
                </c:pt>
                <c:pt idx="2232">
                  <c:v>-759</c:v>
                </c:pt>
                <c:pt idx="2233">
                  <c:v>-758.5</c:v>
                </c:pt>
                <c:pt idx="2234">
                  <c:v>-758</c:v>
                </c:pt>
                <c:pt idx="2235">
                  <c:v>-757.5</c:v>
                </c:pt>
                <c:pt idx="2236">
                  <c:v>-757</c:v>
                </c:pt>
                <c:pt idx="2237">
                  <c:v>-756.5</c:v>
                </c:pt>
                <c:pt idx="2238">
                  <c:v>-756</c:v>
                </c:pt>
                <c:pt idx="2239">
                  <c:v>-755.5</c:v>
                </c:pt>
                <c:pt idx="2240">
                  <c:v>-755</c:v>
                </c:pt>
                <c:pt idx="2241">
                  <c:v>-754.5</c:v>
                </c:pt>
                <c:pt idx="2242">
                  <c:v>-754</c:v>
                </c:pt>
                <c:pt idx="2243">
                  <c:v>-753.5</c:v>
                </c:pt>
                <c:pt idx="2244">
                  <c:v>-753</c:v>
                </c:pt>
                <c:pt idx="2245">
                  <c:v>-752.5</c:v>
                </c:pt>
                <c:pt idx="2246">
                  <c:v>-752</c:v>
                </c:pt>
                <c:pt idx="2247">
                  <c:v>-751.5</c:v>
                </c:pt>
                <c:pt idx="2248">
                  <c:v>-751</c:v>
                </c:pt>
                <c:pt idx="2249">
                  <c:v>-750.5</c:v>
                </c:pt>
                <c:pt idx="2250">
                  <c:v>-750</c:v>
                </c:pt>
                <c:pt idx="2251">
                  <c:v>-749.5</c:v>
                </c:pt>
                <c:pt idx="2252">
                  <c:v>-749</c:v>
                </c:pt>
                <c:pt idx="2253">
                  <c:v>-748.5</c:v>
                </c:pt>
                <c:pt idx="2254">
                  <c:v>-748</c:v>
                </c:pt>
                <c:pt idx="2255">
                  <c:v>-747.5</c:v>
                </c:pt>
                <c:pt idx="2256">
                  <c:v>-747</c:v>
                </c:pt>
                <c:pt idx="2257">
                  <c:v>-746.5</c:v>
                </c:pt>
                <c:pt idx="2258">
                  <c:v>-746</c:v>
                </c:pt>
                <c:pt idx="2259">
                  <c:v>-745.5</c:v>
                </c:pt>
                <c:pt idx="2260">
                  <c:v>-745</c:v>
                </c:pt>
                <c:pt idx="2261">
                  <c:v>-744.5</c:v>
                </c:pt>
                <c:pt idx="2262">
                  <c:v>-744</c:v>
                </c:pt>
                <c:pt idx="2263">
                  <c:v>-743.5</c:v>
                </c:pt>
                <c:pt idx="2264">
                  <c:v>-743</c:v>
                </c:pt>
                <c:pt idx="2265">
                  <c:v>-742.5</c:v>
                </c:pt>
                <c:pt idx="2266">
                  <c:v>-742</c:v>
                </c:pt>
                <c:pt idx="2267">
                  <c:v>-741.5</c:v>
                </c:pt>
                <c:pt idx="2268">
                  <c:v>-741</c:v>
                </c:pt>
                <c:pt idx="2269">
                  <c:v>-740.5</c:v>
                </c:pt>
                <c:pt idx="2270">
                  <c:v>-740</c:v>
                </c:pt>
                <c:pt idx="2271">
                  <c:v>-739.5</c:v>
                </c:pt>
                <c:pt idx="2272">
                  <c:v>-739</c:v>
                </c:pt>
                <c:pt idx="2273">
                  <c:v>-738.5</c:v>
                </c:pt>
                <c:pt idx="2274">
                  <c:v>-738</c:v>
                </c:pt>
                <c:pt idx="2275">
                  <c:v>-737.5</c:v>
                </c:pt>
                <c:pt idx="2276">
                  <c:v>-737</c:v>
                </c:pt>
                <c:pt idx="2277">
                  <c:v>-736.5</c:v>
                </c:pt>
                <c:pt idx="2278">
                  <c:v>-736</c:v>
                </c:pt>
                <c:pt idx="2279">
                  <c:v>-735.5</c:v>
                </c:pt>
                <c:pt idx="2280">
                  <c:v>-735</c:v>
                </c:pt>
                <c:pt idx="2281">
                  <c:v>-734.5</c:v>
                </c:pt>
                <c:pt idx="2282">
                  <c:v>-734</c:v>
                </c:pt>
                <c:pt idx="2283">
                  <c:v>-733.5</c:v>
                </c:pt>
                <c:pt idx="2284">
                  <c:v>-733</c:v>
                </c:pt>
                <c:pt idx="2285">
                  <c:v>-732.5</c:v>
                </c:pt>
                <c:pt idx="2286">
                  <c:v>-732</c:v>
                </c:pt>
                <c:pt idx="2287">
                  <c:v>-731.5</c:v>
                </c:pt>
                <c:pt idx="2288">
                  <c:v>-731</c:v>
                </c:pt>
                <c:pt idx="2289">
                  <c:v>-730.5</c:v>
                </c:pt>
                <c:pt idx="2290">
                  <c:v>-730</c:v>
                </c:pt>
                <c:pt idx="2291">
                  <c:v>-729.5</c:v>
                </c:pt>
                <c:pt idx="2292">
                  <c:v>-729</c:v>
                </c:pt>
                <c:pt idx="2293">
                  <c:v>-728.5</c:v>
                </c:pt>
                <c:pt idx="2294">
                  <c:v>-728</c:v>
                </c:pt>
                <c:pt idx="2295">
                  <c:v>-727.5</c:v>
                </c:pt>
                <c:pt idx="2296">
                  <c:v>-727</c:v>
                </c:pt>
                <c:pt idx="2297">
                  <c:v>-726.5</c:v>
                </c:pt>
                <c:pt idx="2298">
                  <c:v>-726</c:v>
                </c:pt>
                <c:pt idx="2299">
                  <c:v>-725.5</c:v>
                </c:pt>
                <c:pt idx="2300">
                  <c:v>-725</c:v>
                </c:pt>
                <c:pt idx="2301">
                  <c:v>-724.5</c:v>
                </c:pt>
                <c:pt idx="2302">
                  <c:v>-724</c:v>
                </c:pt>
                <c:pt idx="2303">
                  <c:v>-723.5</c:v>
                </c:pt>
                <c:pt idx="2304">
                  <c:v>-723</c:v>
                </c:pt>
                <c:pt idx="2305">
                  <c:v>-722.5</c:v>
                </c:pt>
                <c:pt idx="2306">
                  <c:v>-722</c:v>
                </c:pt>
                <c:pt idx="2307">
                  <c:v>-721.5</c:v>
                </c:pt>
                <c:pt idx="2308">
                  <c:v>-721</c:v>
                </c:pt>
                <c:pt idx="2309">
                  <c:v>-720.5</c:v>
                </c:pt>
                <c:pt idx="2310">
                  <c:v>-720</c:v>
                </c:pt>
                <c:pt idx="2311">
                  <c:v>-719.5</c:v>
                </c:pt>
                <c:pt idx="2312">
                  <c:v>-719</c:v>
                </c:pt>
                <c:pt idx="2313">
                  <c:v>-718.5</c:v>
                </c:pt>
                <c:pt idx="2314">
                  <c:v>-718</c:v>
                </c:pt>
                <c:pt idx="2315">
                  <c:v>-717.5</c:v>
                </c:pt>
                <c:pt idx="2316">
                  <c:v>-717</c:v>
                </c:pt>
                <c:pt idx="2317">
                  <c:v>-716.5</c:v>
                </c:pt>
                <c:pt idx="2318">
                  <c:v>-716</c:v>
                </c:pt>
                <c:pt idx="2319">
                  <c:v>-715.5</c:v>
                </c:pt>
                <c:pt idx="2320">
                  <c:v>-715</c:v>
                </c:pt>
                <c:pt idx="2321">
                  <c:v>-714.5</c:v>
                </c:pt>
                <c:pt idx="2322">
                  <c:v>-714</c:v>
                </c:pt>
                <c:pt idx="2323">
                  <c:v>-713.5</c:v>
                </c:pt>
                <c:pt idx="2324">
                  <c:v>-713</c:v>
                </c:pt>
                <c:pt idx="2325">
                  <c:v>-712.5</c:v>
                </c:pt>
                <c:pt idx="2326">
                  <c:v>-712</c:v>
                </c:pt>
                <c:pt idx="2327">
                  <c:v>-711.5</c:v>
                </c:pt>
                <c:pt idx="2328">
                  <c:v>-711</c:v>
                </c:pt>
                <c:pt idx="2329">
                  <c:v>-710.5</c:v>
                </c:pt>
                <c:pt idx="2330">
                  <c:v>-710</c:v>
                </c:pt>
                <c:pt idx="2331">
                  <c:v>-709.5</c:v>
                </c:pt>
                <c:pt idx="2332">
                  <c:v>-709</c:v>
                </c:pt>
                <c:pt idx="2333">
                  <c:v>-708.5</c:v>
                </c:pt>
                <c:pt idx="2334">
                  <c:v>-708</c:v>
                </c:pt>
                <c:pt idx="2335">
                  <c:v>-707.5</c:v>
                </c:pt>
                <c:pt idx="2336">
                  <c:v>-707</c:v>
                </c:pt>
                <c:pt idx="2337">
                  <c:v>-706.5</c:v>
                </c:pt>
                <c:pt idx="2338">
                  <c:v>-706</c:v>
                </c:pt>
                <c:pt idx="2339">
                  <c:v>-705.5</c:v>
                </c:pt>
                <c:pt idx="2340">
                  <c:v>-705</c:v>
                </c:pt>
                <c:pt idx="2341">
                  <c:v>-704.5</c:v>
                </c:pt>
                <c:pt idx="2342">
                  <c:v>-704</c:v>
                </c:pt>
                <c:pt idx="2343">
                  <c:v>-703.5</c:v>
                </c:pt>
                <c:pt idx="2344">
                  <c:v>-703</c:v>
                </c:pt>
                <c:pt idx="2345">
                  <c:v>-702.5</c:v>
                </c:pt>
                <c:pt idx="2346">
                  <c:v>-702</c:v>
                </c:pt>
                <c:pt idx="2347">
                  <c:v>-701.5</c:v>
                </c:pt>
                <c:pt idx="2348">
                  <c:v>-701</c:v>
                </c:pt>
                <c:pt idx="2349">
                  <c:v>-700.5</c:v>
                </c:pt>
                <c:pt idx="2350">
                  <c:v>-700</c:v>
                </c:pt>
                <c:pt idx="2351">
                  <c:v>-699.5</c:v>
                </c:pt>
                <c:pt idx="2352">
                  <c:v>-699</c:v>
                </c:pt>
                <c:pt idx="2353">
                  <c:v>-698.5</c:v>
                </c:pt>
                <c:pt idx="2354">
                  <c:v>-698</c:v>
                </c:pt>
                <c:pt idx="2355">
                  <c:v>-697.5</c:v>
                </c:pt>
                <c:pt idx="2356">
                  <c:v>-697</c:v>
                </c:pt>
                <c:pt idx="2357">
                  <c:v>-696.5</c:v>
                </c:pt>
                <c:pt idx="2358">
                  <c:v>-696</c:v>
                </c:pt>
                <c:pt idx="2359">
                  <c:v>-695.5</c:v>
                </c:pt>
                <c:pt idx="2360">
                  <c:v>-695</c:v>
                </c:pt>
                <c:pt idx="2361">
                  <c:v>-694.5</c:v>
                </c:pt>
                <c:pt idx="2362">
                  <c:v>-694</c:v>
                </c:pt>
                <c:pt idx="2363">
                  <c:v>-693.5</c:v>
                </c:pt>
                <c:pt idx="2364">
                  <c:v>-693</c:v>
                </c:pt>
                <c:pt idx="2365">
                  <c:v>-692.5</c:v>
                </c:pt>
                <c:pt idx="2366">
                  <c:v>-692</c:v>
                </c:pt>
                <c:pt idx="2367">
                  <c:v>-691.5</c:v>
                </c:pt>
                <c:pt idx="2368">
                  <c:v>-691</c:v>
                </c:pt>
                <c:pt idx="2369">
                  <c:v>-690.5</c:v>
                </c:pt>
                <c:pt idx="2370">
                  <c:v>-690</c:v>
                </c:pt>
                <c:pt idx="2371">
                  <c:v>-689.5</c:v>
                </c:pt>
                <c:pt idx="2372">
                  <c:v>-689</c:v>
                </c:pt>
                <c:pt idx="2373">
                  <c:v>-688.5</c:v>
                </c:pt>
                <c:pt idx="2374">
                  <c:v>-688</c:v>
                </c:pt>
                <c:pt idx="2375">
                  <c:v>-687.5</c:v>
                </c:pt>
                <c:pt idx="2376">
                  <c:v>-687</c:v>
                </c:pt>
                <c:pt idx="2377">
                  <c:v>-686.5</c:v>
                </c:pt>
                <c:pt idx="2378">
                  <c:v>-686</c:v>
                </c:pt>
                <c:pt idx="2379">
                  <c:v>-685.5</c:v>
                </c:pt>
                <c:pt idx="2380">
                  <c:v>-685</c:v>
                </c:pt>
                <c:pt idx="2381">
                  <c:v>-684.5</c:v>
                </c:pt>
                <c:pt idx="2382">
                  <c:v>-684</c:v>
                </c:pt>
                <c:pt idx="2383">
                  <c:v>-683.5</c:v>
                </c:pt>
                <c:pt idx="2384">
                  <c:v>-683</c:v>
                </c:pt>
                <c:pt idx="2385">
                  <c:v>-682.5</c:v>
                </c:pt>
                <c:pt idx="2386">
                  <c:v>-682</c:v>
                </c:pt>
                <c:pt idx="2387">
                  <c:v>-681.5</c:v>
                </c:pt>
                <c:pt idx="2388">
                  <c:v>-681</c:v>
                </c:pt>
                <c:pt idx="2389">
                  <c:v>-680.5</c:v>
                </c:pt>
                <c:pt idx="2390">
                  <c:v>-680</c:v>
                </c:pt>
                <c:pt idx="2391">
                  <c:v>-679.5</c:v>
                </c:pt>
                <c:pt idx="2392">
                  <c:v>-679</c:v>
                </c:pt>
                <c:pt idx="2393">
                  <c:v>-678.5</c:v>
                </c:pt>
                <c:pt idx="2394">
                  <c:v>-678</c:v>
                </c:pt>
                <c:pt idx="2395">
                  <c:v>-677.5</c:v>
                </c:pt>
                <c:pt idx="2396">
                  <c:v>-677</c:v>
                </c:pt>
                <c:pt idx="2397">
                  <c:v>-676.5</c:v>
                </c:pt>
                <c:pt idx="2398">
                  <c:v>-676</c:v>
                </c:pt>
                <c:pt idx="2399">
                  <c:v>-675.5</c:v>
                </c:pt>
                <c:pt idx="2400">
                  <c:v>-675</c:v>
                </c:pt>
                <c:pt idx="2401">
                  <c:v>-674.5</c:v>
                </c:pt>
                <c:pt idx="2402">
                  <c:v>-674</c:v>
                </c:pt>
                <c:pt idx="2403">
                  <c:v>-673.5</c:v>
                </c:pt>
                <c:pt idx="2404">
                  <c:v>-673</c:v>
                </c:pt>
                <c:pt idx="2405">
                  <c:v>-672.5</c:v>
                </c:pt>
                <c:pt idx="2406">
                  <c:v>-672</c:v>
                </c:pt>
                <c:pt idx="2407">
                  <c:v>-671.5</c:v>
                </c:pt>
                <c:pt idx="2408">
                  <c:v>-671</c:v>
                </c:pt>
                <c:pt idx="2409">
                  <c:v>-670.5</c:v>
                </c:pt>
                <c:pt idx="2410">
                  <c:v>-670</c:v>
                </c:pt>
                <c:pt idx="2411">
                  <c:v>-669.5</c:v>
                </c:pt>
                <c:pt idx="2412">
                  <c:v>-669</c:v>
                </c:pt>
                <c:pt idx="2413">
                  <c:v>-668.5</c:v>
                </c:pt>
                <c:pt idx="2414">
                  <c:v>-668</c:v>
                </c:pt>
                <c:pt idx="2415">
                  <c:v>-667.5</c:v>
                </c:pt>
                <c:pt idx="2416">
                  <c:v>-667</c:v>
                </c:pt>
                <c:pt idx="2417">
                  <c:v>-666.5</c:v>
                </c:pt>
                <c:pt idx="2418">
                  <c:v>-666</c:v>
                </c:pt>
                <c:pt idx="2419">
                  <c:v>-665.5</c:v>
                </c:pt>
                <c:pt idx="2420">
                  <c:v>-665</c:v>
                </c:pt>
                <c:pt idx="2421">
                  <c:v>-664.5</c:v>
                </c:pt>
                <c:pt idx="2422">
                  <c:v>-664</c:v>
                </c:pt>
                <c:pt idx="2423">
                  <c:v>-663.5</c:v>
                </c:pt>
                <c:pt idx="2424">
                  <c:v>-663</c:v>
                </c:pt>
                <c:pt idx="2425">
                  <c:v>-662.5</c:v>
                </c:pt>
                <c:pt idx="2426">
                  <c:v>-662</c:v>
                </c:pt>
                <c:pt idx="2427">
                  <c:v>-661.5</c:v>
                </c:pt>
                <c:pt idx="2428">
                  <c:v>-661</c:v>
                </c:pt>
                <c:pt idx="2429">
                  <c:v>-660.5</c:v>
                </c:pt>
                <c:pt idx="2430">
                  <c:v>-660</c:v>
                </c:pt>
                <c:pt idx="2431">
                  <c:v>-659.5</c:v>
                </c:pt>
                <c:pt idx="2432">
                  <c:v>-659</c:v>
                </c:pt>
                <c:pt idx="2433">
                  <c:v>-658.5</c:v>
                </c:pt>
                <c:pt idx="2434">
                  <c:v>-658</c:v>
                </c:pt>
                <c:pt idx="2435">
                  <c:v>-657.5</c:v>
                </c:pt>
                <c:pt idx="2436">
                  <c:v>-657</c:v>
                </c:pt>
                <c:pt idx="2437">
                  <c:v>-656.5</c:v>
                </c:pt>
                <c:pt idx="2438">
                  <c:v>-656</c:v>
                </c:pt>
                <c:pt idx="2439">
                  <c:v>-655.5</c:v>
                </c:pt>
                <c:pt idx="2440">
                  <c:v>-655</c:v>
                </c:pt>
                <c:pt idx="2441">
                  <c:v>-654.5</c:v>
                </c:pt>
                <c:pt idx="2442">
                  <c:v>-654</c:v>
                </c:pt>
                <c:pt idx="2443">
                  <c:v>-653.5</c:v>
                </c:pt>
                <c:pt idx="2444">
                  <c:v>-653</c:v>
                </c:pt>
                <c:pt idx="2445">
                  <c:v>-652.5</c:v>
                </c:pt>
                <c:pt idx="2446">
                  <c:v>-652</c:v>
                </c:pt>
                <c:pt idx="2447">
                  <c:v>-651.5</c:v>
                </c:pt>
                <c:pt idx="2448">
                  <c:v>-651</c:v>
                </c:pt>
                <c:pt idx="2449">
                  <c:v>-650.5</c:v>
                </c:pt>
                <c:pt idx="2450">
                  <c:v>-650</c:v>
                </c:pt>
                <c:pt idx="2451">
                  <c:v>-649.5</c:v>
                </c:pt>
                <c:pt idx="2452">
                  <c:v>-649</c:v>
                </c:pt>
                <c:pt idx="2453">
                  <c:v>-648.5</c:v>
                </c:pt>
                <c:pt idx="2454">
                  <c:v>-648</c:v>
                </c:pt>
                <c:pt idx="2455">
                  <c:v>-647.5</c:v>
                </c:pt>
                <c:pt idx="2456">
                  <c:v>-647</c:v>
                </c:pt>
                <c:pt idx="2457">
                  <c:v>-646.5</c:v>
                </c:pt>
                <c:pt idx="2458">
                  <c:v>-646</c:v>
                </c:pt>
                <c:pt idx="2459">
                  <c:v>-645.5</c:v>
                </c:pt>
                <c:pt idx="2460">
                  <c:v>-645</c:v>
                </c:pt>
                <c:pt idx="2461">
                  <c:v>-644.5</c:v>
                </c:pt>
                <c:pt idx="2462">
                  <c:v>-644</c:v>
                </c:pt>
                <c:pt idx="2463">
                  <c:v>-643.5</c:v>
                </c:pt>
                <c:pt idx="2464">
                  <c:v>-643</c:v>
                </c:pt>
                <c:pt idx="2465">
                  <c:v>-642.5</c:v>
                </c:pt>
                <c:pt idx="2466">
                  <c:v>-642</c:v>
                </c:pt>
                <c:pt idx="2467">
                  <c:v>-641.5</c:v>
                </c:pt>
                <c:pt idx="2468">
                  <c:v>-641</c:v>
                </c:pt>
                <c:pt idx="2469">
                  <c:v>-640.5</c:v>
                </c:pt>
                <c:pt idx="2470">
                  <c:v>-640</c:v>
                </c:pt>
                <c:pt idx="2471">
                  <c:v>-639.5</c:v>
                </c:pt>
                <c:pt idx="2472">
                  <c:v>-639</c:v>
                </c:pt>
                <c:pt idx="2473">
                  <c:v>-638.5</c:v>
                </c:pt>
                <c:pt idx="2474">
                  <c:v>-638</c:v>
                </c:pt>
                <c:pt idx="2475">
                  <c:v>-637.5</c:v>
                </c:pt>
                <c:pt idx="2476">
                  <c:v>-637</c:v>
                </c:pt>
                <c:pt idx="2477">
                  <c:v>-636.5</c:v>
                </c:pt>
                <c:pt idx="2478">
                  <c:v>-636</c:v>
                </c:pt>
                <c:pt idx="2479">
                  <c:v>-635.5</c:v>
                </c:pt>
                <c:pt idx="2480">
                  <c:v>-635</c:v>
                </c:pt>
                <c:pt idx="2481">
                  <c:v>-634.5</c:v>
                </c:pt>
                <c:pt idx="2482">
                  <c:v>-634</c:v>
                </c:pt>
                <c:pt idx="2483">
                  <c:v>-633.5</c:v>
                </c:pt>
                <c:pt idx="2484">
                  <c:v>-633</c:v>
                </c:pt>
                <c:pt idx="2485">
                  <c:v>-632.5</c:v>
                </c:pt>
                <c:pt idx="2486">
                  <c:v>-632</c:v>
                </c:pt>
                <c:pt idx="2487">
                  <c:v>-631.5</c:v>
                </c:pt>
                <c:pt idx="2488">
                  <c:v>-631</c:v>
                </c:pt>
                <c:pt idx="2489">
                  <c:v>-630.5</c:v>
                </c:pt>
                <c:pt idx="2490">
                  <c:v>-630</c:v>
                </c:pt>
                <c:pt idx="2491">
                  <c:v>-629.5</c:v>
                </c:pt>
                <c:pt idx="2492">
                  <c:v>-629</c:v>
                </c:pt>
                <c:pt idx="2493">
                  <c:v>-628.5</c:v>
                </c:pt>
                <c:pt idx="2494">
                  <c:v>-628</c:v>
                </c:pt>
                <c:pt idx="2495">
                  <c:v>-627.5</c:v>
                </c:pt>
                <c:pt idx="2496">
                  <c:v>-627</c:v>
                </c:pt>
                <c:pt idx="2497">
                  <c:v>-626.5</c:v>
                </c:pt>
                <c:pt idx="2498">
                  <c:v>-626</c:v>
                </c:pt>
                <c:pt idx="2499">
                  <c:v>-625.5</c:v>
                </c:pt>
                <c:pt idx="2500">
                  <c:v>-625</c:v>
                </c:pt>
                <c:pt idx="2501">
                  <c:v>-624.5</c:v>
                </c:pt>
                <c:pt idx="2502">
                  <c:v>-624</c:v>
                </c:pt>
                <c:pt idx="2503">
                  <c:v>-623.5</c:v>
                </c:pt>
                <c:pt idx="2504">
                  <c:v>-623</c:v>
                </c:pt>
                <c:pt idx="2505">
                  <c:v>-622.5</c:v>
                </c:pt>
                <c:pt idx="2506">
                  <c:v>-622</c:v>
                </c:pt>
                <c:pt idx="2507">
                  <c:v>-621.5</c:v>
                </c:pt>
                <c:pt idx="2508">
                  <c:v>-621</c:v>
                </c:pt>
                <c:pt idx="2509">
                  <c:v>-620.5</c:v>
                </c:pt>
                <c:pt idx="2510">
                  <c:v>-620</c:v>
                </c:pt>
                <c:pt idx="2511">
                  <c:v>-619.5</c:v>
                </c:pt>
                <c:pt idx="2512">
                  <c:v>-619</c:v>
                </c:pt>
                <c:pt idx="2513">
                  <c:v>-618.5</c:v>
                </c:pt>
                <c:pt idx="2514">
                  <c:v>-618</c:v>
                </c:pt>
                <c:pt idx="2515">
                  <c:v>-617.5</c:v>
                </c:pt>
                <c:pt idx="2516">
                  <c:v>-617</c:v>
                </c:pt>
                <c:pt idx="2517">
                  <c:v>-616.5</c:v>
                </c:pt>
                <c:pt idx="2518">
                  <c:v>-616</c:v>
                </c:pt>
                <c:pt idx="2519">
                  <c:v>-615.5</c:v>
                </c:pt>
                <c:pt idx="2520">
                  <c:v>-615</c:v>
                </c:pt>
                <c:pt idx="2521">
                  <c:v>-614.5</c:v>
                </c:pt>
                <c:pt idx="2522">
                  <c:v>-614</c:v>
                </c:pt>
                <c:pt idx="2523">
                  <c:v>-613.5</c:v>
                </c:pt>
                <c:pt idx="2524">
                  <c:v>-613</c:v>
                </c:pt>
                <c:pt idx="2525">
                  <c:v>-612.5</c:v>
                </c:pt>
                <c:pt idx="2526">
                  <c:v>-612</c:v>
                </c:pt>
                <c:pt idx="2527">
                  <c:v>-611.5</c:v>
                </c:pt>
                <c:pt idx="2528">
                  <c:v>-611</c:v>
                </c:pt>
                <c:pt idx="2529">
                  <c:v>-610.5</c:v>
                </c:pt>
                <c:pt idx="2530">
                  <c:v>-610</c:v>
                </c:pt>
                <c:pt idx="2531">
                  <c:v>-609.5</c:v>
                </c:pt>
                <c:pt idx="2532">
                  <c:v>-609</c:v>
                </c:pt>
                <c:pt idx="2533">
                  <c:v>-608.5</c:v>
                </c:pt>
                <c:pt idx="2534">
                  <c:v>-608</c:v>
                </c:pt>
                <c:pt idx="2535">
                  <c:v>-607.5</c:v>
                </c:pt>
                <c:pt idx="2536">
                  <c:v>-607</c:v>
                </c:pt>
                <c:pt idx="2537">
                  <c:v>-606.5</c:v>
                </c:pt>
                <c:pt idx="2538">
                  <c:v>-606</c:v>
                </c:pt>
                <c:pt idx="2539">
                  <c:v>-605.5</c:v>
                </c:pt>
                <c:pt idx="2540">
                  <c:v>-605</c:v>
                </c:pt>
                <c:pt idx="2541">
                  <c:v>-604.5</c:v>
                </c:pt>
                <c:pt idx="2542">
                  <c:v>-604</c:v>
                </c:pt>
                <c:pt idx="2543">
                  <c:v>-603.5</c:v>
                </c:pt>
                <c:pt idx="2544">
                  <c:v>-603</c:v>
                </c:pt>
                <c:pt idx="2545">
                  <c:v>-602.5</c:v>
                </c:pt>
                <c:pt idx="2546">
                  <c:v>-602</c:v>
                </c:pt>
                <c:pt idx="2547">
                  <c:v>-601.5</c:v>
                </c:pt>
                <c:pt idx="2548">
                  <c:v>-601</c:v>
                </c:pt>
                <c:pt idx="2549">
                  <c:v>-600.5</c:v>
                </c:pt>
                <c:pt idx="2550">
                  <c:v>-600</c:v>
                </c:pt>
                <c:pt idx="2551">
                  <c:v>-599.5</c:v>
                </c:pt>
                <c:pt idx="2552">
                  <c:v>-599</c:v>
                </c:pt>
                <c:pt idx="2553">
                  <c:v>-598.5</c:v>
                </c:pt>
                <c:pt idx="2554">
                  <c:v>-598</c:v>
                </c:pt>
                <c:pt idx="2555">
                  <c:v>-597.5</c:v>
                </c:pt>
                <c:pt idx="2556">
                  <c:v>-597</c:v>
                </c:pt>
                <c:pt idx="2557">
                  <c:v>-596.5</c:v>
                </c:pt>
                <c:pt idx="2558">
                  <c:v>-596</c:v>
                </c:pt>
                <c:pt idx="2559">
                  <c:v>-595.5</c:v>
                </c:pt>
                <c:pt idx="2560">
                  <c:v>-595</c:v>
                </c:pt>
                <c:pt idx="2561">
                  <c:v>-594.5</c:v>
                </c:pt>
                <c:pt idx="2562">
                  <c:v>-594</c:v>
                </c:pt>
                <c:pt idx="2563">
                  <c:v>-593.5</c:v>
                </c:pt>
                <c:pt idx="2564">
                  <c:v>-593</c:v>
                </c:pt>
                <c:pt idx="2565">
                  <c:v>-592.5</c:v>
                </c:pt>
                <c:pt idx="2566">
                  <c:v>-592</c:v>
                </c:pt>
                <c:pt idx="2567">
                  <c:v>-591.5</c:v>
                </c:pt>
                <c:pt idx="2568">
                  <c:v>-591</c:v>
                </c:pt>
                <c:pt idx="2569">
                  <c:v>-590.5</c:v>
                </c:pt>
                <c:pt idx="2570">
                  <c:v>-590</c:v>
                </c:pt>
                <c:pt idx="2571">
                  <c:v>-589.5</c:v>
                </c:pt>
                <c:pt idx="2572">
                  <c:v>-589</c:v>
                </c:pt>
                <c:pt idx="2573">
                  <c:v>-588.5</c:v>
                </c:pt>
                <c:pt idx="2574">
                  <c:v>-588</c:v>
                </c:pt>
                <c:pt idx="2575">
                  <c:v>-587.5</c:v>
                </c:pt>
                <c:pt idx="2576">
                  <c:v>-587</c:v>
                </c:pt>
                <c:pt idx="2577">
                  <c:v>-586.5</c:v>
                </c:pt>
                <c:pt idx="2578">
                  <c:v>-586</c:v>
                </c:pt>
                <c:pt idx="2579">
                  <c:v>-585.5</c:v>
                </c:pt>
                <c:pt idx="2580">
                  <c:v>-585</c:v>
                </c:pt>
                <c:pt idx="2581">
                  <c:v>-584.5</c:v>
                </c:pt>
                <c:pt idx="2582">
                  <c:v>-584</c:v>
                </c:pt>
                <c:pt idx="2583">
                  <c:v>-583.5</c:v>
                </c:pt>
                <c:pt idx="2584">
                  <c:v>-583</c:v>
                </c:pt>
                <c:pt idx="2585">
                  <c:v>-582.5</c:v>
                </c:pt>
                <c:pt idx="2586">
                  <c:v>-582</c:v>
                </c:pt>
                <c:pt idx="2587">
                  <c:v>-581.5</c:v>
                </c:pt>
                <c:pt idx="2588">
                  <c:v>-581</c:v>
                </c:pt>
                <c:pt idx="2589">
                  <c:v>-580.5</c:v>
                </c:pt>
                <c:pt idx="2590">
                  <c:v>-580</c:v>
                </c:pt>
                <c:pt idx="2591">
                  <c:v>-579.5</c:v>
                </c:pt>
                <c:pt idx="2592">
                  <c:v>-579</c:v>
                </c:pt>
                <c:pt idx="2593">
                  <c:v>-578.5</c:v>
                </c:pt>
                <c:pt idx="2594">
                  <c:v>-578</c:v>
                </c:pt>
                <c:pt idx="2595">
                  <c:v>-577.5</c:v>
                </c:pt>
                <c:pt idx="2596">
                  <c:v>-577</c:v>
                </c:pt>
                <c:pt idx="2597">
                  <c:v>-576.5</c:v>
                </c:pt>
                <c:pt idx="2598">
                  <c:v>-576</c:v>
                </c:pt>
                <c:pt idx="2599">
                  <c:v>-575.5</c:v>
                </c:pt>
                <c:pt idx="2600">
                  <c:v>-575</c:v>
                </c:pt>
                <c:pt idx="2601">
                  <c:v>-574.5</c:v>
                </c:pt>
                <c:pt idx="2602">
                  <c:v>-574</c:v>
                </c:pt>
                <c:pt idx="2603">
                  <c:v>-573.5</c:v>
                </c:pt>
                <c:pt idx="2604">
                  <c:v>-573</c:v>
                </c:pt>
                <c:pt idx="2605">
                  <c:v>-572.5</c:v>
                </c:pt>
                <c:pt idx="2606">
                  <c:v>-572</c:v>
                </c:pt>
                <c:pt idx="2607">
                  <c:v>-571.5</c:v>
                </c:pt>
                <c:pt idx="2608">
                  <c:v>-571</c:v>
                </c:pt>
                <c:pt idx="2609">
                  <c:v>-570.5</c:v>
                </c:pt>
                <c:pt idx="2610">
                  <c:v>-570</c:v>
                </c:pt>
                <c:pt idx="2611">
                  <c:v>-569.5</c:v>
                </c:pt>
                <c:pt idx="2612">
                  <c:v>-569</c:v>
                </c:pt>
                <c:pt idx="2613">
                  <c:v>-568.5</c:v>
                </c:pt>
                <c:pt idx="2614">
                  <c:v>-568</c:v>
                </c:pt>
                <c:pt idx="2615">
                  <c:v>-567.5</c:v>
                </c:pt>
                <c:pt idx="2616">
                  <c:v>-567</c:v>
                </c:pt>
                <c:pt idx="2617">
                  <c:v>-566.5</c:v>
                </c:pt>
                <c:pt idx="2618">
                  <c:v>-566</c:v>
                </c:pt>
                <c:pt idx="2619">
                  <c:v>-565.5</c:v>
                </c:pt>
                <c:pt idx="2620">
                  <c:v>-565</c:v>
                </c:pt>
                <c:pt idx="2621">
                  <c:v>-564.5</c:v>
                </c:pt>
                <c:pt idx="2622">
                  <c:v>-564</c:v>
                </c:pt>
                <c:pt idx="2623">
                  <c:v>-563.5</c:v>
                </c:pt>
                <c:pt idx="2624">
                  <c:v>-563</c:v>
                </c:pt>
                <c:pt idx="2625">
                  <c:v>-562.5</c:v>
                </c:pt>
                <c:pt idx="2626">
                  <c:v>-562</c:v>
                </c:pt>
                <c:pt idx="2627">
                  <c:v>-561.5</c:v>
                </c:pt>
                <c:pt idx="2628">
                  <c:v>-561</c:v>
                </c:pt>
                <c:pt idx="2629">
                  <c:v>-560.5</c:v>
                </c:pt>
                <c:pt idx="2630">
                  <c:v>-560</c:v>
                </c:pt>
                <c:pt idx="2631">
                  <c:v>-559.5</c:v>
                </c:pt>
                <c:pt idx="2632">
                  <c:v>-559</c:v>
                </c:pt>
                <c:pt idx="2633">
                  <c:v>-558.5</c:v>
                </c:pt>
                <c:pt idx="2634">
                  <c:v>-558</c:v>
                </c:pt>
                <c:pt idx="2635">
                  <c:v>-557.5</c:v>
                </c:pt>
                <c:pt idx="2636">
                  <c:v>-557</c:v>
                </c:pt>
                <c:pt idx="2637">
                  <c:v>-556.5</c:v>
                </c:pt>
                <c:pt idx="2638">
                  <c:v>-556</c:v>
                </c:pt>
                <c:pt idx="2639">
                  <c:v>-555.5</c:v>
                </c:pt>
                <c:pt idx="2640">
                  <c:v>-555</c:v>
                </c:pt>
                <c:pt idx="2641">
                  <c:v>-554.5</c:v>
                </c:pt>
                <c:pt idx="2642">
                  <c:v>-554</c:v>
                </c:pt>
                <c:pt idx="2643">
                  <c:v>-553.5</c:v>
                </c:pt>
                <c:pt idx="2644">
                  <c:v>-553</c:v>
                </c:pt>
                <c:pt idx="2645">
                  <c:v>-552.5</c:v>
                </c:pt>
                <c:pt idx="2646">
                  <c:v>-552</c:v>
                </c:pt>
                <c:pt idx="2647">
                  <c:v>-551.5</c:v>
                </c:pt>
                <c:pt idx="2648">
                  <c:v>-551</c:v>
                </c:pt>
                <c:pt idx="2649">
                  <c:v>-550.5</c:v>
                </c:pt>
                <c:pt idx="2650">
                  <c:v>-550</c:v>
                </c:pt>
                <c:pt idx="2651">
                  <c:v>-549.5</c:v>
                </c:pt>
                <c:pt idx="2652">
                  <c:v>-549</c:v>
                </c:pt>
                <c:pt idx="2653">
                  <c:v>-548.5</c:v>
                </c:pt>
                <c:pt idx="2654">
                  <c:v>-548</c:v>
                </c:pt>
                <c:pt idx="2655">
                  <c:v>-547.5</c:v>
                </c:pt>
                <c:pt idx="2656">
                  <c:v>-547</c:v>
                </c:pt>
                <c:pt idx="2657">
                  <c:v>-546.5</c:v>
                </c:pt>
                <c:pt idx="2658">
                  <c:v>-546</c:v>
                </c:pt>
                <c:pt idx="2659">
                  <c:v>-545.5</c:v>
                </c:pt>
                <c:pt idx="2660">
                  <c:v>-545</c:v>
                </c:pt>
                <c:pt idx="2661">
                  <c:v>-544.5</c:v>
                </c:pt>
                <c:pt idx="2662">
                  <c:v>-544</c:v>
                </c:pt>
                <c:pt idx="2663">
                  <c:v>-543.5</c:v>
                </c:pt>
                <c:pt idx="2664">
                  <c:v>-543</c:v>
                </c:pt>
                <c:pt idx="2665">
                  <c:v>-542.5</c:v>
                </c:pt>
                <c:pt idx="2666">
                  <c:v>-542</c:v>
                </c:pt>
                <c:pt idx="2667">
                  <c:v>-541.5</c:v>
                </c:pt>
                <c:pt idx="2668">
                  <c:v>-541</c:v>
                </c:pt>
                <c:pt idx="2669">
                  <c:v>-540.5</c:v>
                </c:pt>
                <c:pt idx="2670">
                  <c:v>-540</c:v>
                </c:pt>
                <c:pt idx="2671">
                  <c:v>-539.5</c:v>
                </c:pt>
                <c:pt idx="2672">
                  <c:v>-539</c:v>
                </c:pt>
                <c:pt idx="2673">
                  <c:v>-538.5</c:v>
                </c:pt>
                <c:pt idx="2674">
                  <c:v>-538</c:v>
                </c:pt>
                <c:pt idx="2675">
                  <c:v>-537.5</c:v>
                </c:pt>
                <c:pt idx="2676">
                  <c:v>-537</c:v>
                </c:pt>
                <c:pt idx="2677">
                  <c:v>-536.5</c:v>
                </c:pt>
                <c:pt idx="2678">
                  <c:v>-536</c:v>
                </c:pt>
                <c:pt idx="2679">
                  <c:v>-535.5</c:v>
                </c:pt>
                <c:pt idx="2680">
                  <c:v>-535</c:v>
                </c:pt>
                <c:pt idx="2681">
                  <c:v>-534.5</c:v>
                </c:pt>
                <c:pt idx="2682">
                  <c:v>-534</c:v>
                </c:pt>
                <c:pt idx="2683">
                  <c:v>-533.5</c:v>
                </c:pt>
                <c:pt idx="2684">
                  <c:v>-533</c:v>
                </c:pt>
                <c:pt idx="2685">
                  <c:v>-532.5</c:v>
                </c:pt>
                <c:pt idx="2686">
                  <c:v>-532</c:v>
                </c:pt>
                <c:pt idx="2687">
                  <c:v>-531.5</c:v>
                </c:pt>
                <c:pt idx="2688">
                  <c:v>-531</c:v>
                </c:pt>
                <c:pt idx="2689">
                  <c:v>-530.5</c:v>
                </c:pt>
                <c:pt idx="2690">
                  <c:v>-530</c:v>
                </c:pt>
                <c:pt idx="2691">
                  <c:v>-529.5</c:v>
                </c:pt>
                <c:pt idx="2692">
                  <c:v>-529</c:v>
                </c:pt>
                <c:pt idx="2693">
                  <c:v>-528.5</c:v>
                </c:pt>
                <c:pt idx="2694">
                  <c:v>-528</c:v>
                </c:pt>
                <c:pt idx="2695">
                  <c:v>-527.5</c:v>
                </c:pt>
                <c:pt idx="2696">
                  <c:v>-527</c:v>
                </c:pt>
                <c:pt idx="2697">
                  <c:v>-526.5</c:v>
                </c:pt>
                <c:pt idx="2698">
                  <c:v>-526</c:v>
                </c:pt>
                <c:pt idx="2699">
                  <c:v>-525.5</c:v>
                </c:pt>
                <c:pt idx="2700">
                  <c:v>-525</c:v>
                </c:pt>
                <c:pt idx="2701">
                  <c:v>-524.5</c:v>
                </c:pt>
                <c:pt idx="2702">
                  <c:v>-524</c:v>
                </c:pt>
                <c:pt idx="2703">
                  <c:v>-523.5</c:v>
                </c:pt>
                <c:pt idx="2704">
                  <c:v>-523</c:v>
                </c:pt>
                <c:pt idx="2705">
                  <c:v>-522.5</c:v>
                </c:pt>
                <c:pt idx="2706">
                  <c:v>-522</c:v>
                </c:pt>
                <c:pt idx="2707">
                  <c:v>-521.5</c:v>
                </c:pt>
                <c:pt idx="2708">
                  <c:v>-521</c:v>
                </c:pt>
                <c:pt idx="2709">
                  <c:v>-520.5</c:v>
                </c:pt>
                <c:pt idx="2710">
                  <c:v>-520</c:v>
                </c:pt>
                <c:pt idx="2711">
                  <c:v>-519.5</c:v>
                </c:pt>
                <c:pt idx="2712">
                  <c:v>-519</c:v>
                </c:pt>
                <c:pt idx="2713">
                  <c:v>-518.5</c:v>
                </c:pt>
                <c:pt idx="2714">
                  <c:v>-518</c:v>
                </c:pt>
                <c:pt idx="2715">
                  <c:v>-517.5</c:v>
                </c:pt>
                <c:pt idx="2716">
                  <c:v>-517</c:v>
                </c:pt>
                <c:pt idx="2717">
                  <c:v>-516.5</c:v>
                </c:pt>
                <c:pt idx="2718">
                  <c:v>-516</c:v>
                </c:pt>
                <c:pt idx="2719">
                  <c:v>-515.5</c:v>
                </c:pt>
                <c:pt idx="2720">
                  <c:v>-515</c:v>
                </c:pt>
                <c:pt idx="2721">
                  <c:v>-514.5</c:v>
                </c:pt>
                <c:pt idx="2722">
                  <c:v>-514</c:v>
                </c:pt>
                <c:pt idx="2723">
                  <c:v>-513.5</c:v>
                </c:pt>
                <c:pt idx="2724">
                  <c:v>-513</c:v>
                </c:pt>
                <c:pt idx="2725">
                  <c:v>-512.5</c:v>
                </c:pt>
                <c:pt idx="2726">
                  <c:v>-512</c:v>
                </c:pt>
                <c:pt idx="2727">
                  <c:v>-511.5</c:v>
                </c:pt>
                <c:pt idx="2728">
                  <c:v>-511</c:v>
                </c:pt>
                <c:pt idx="2729">
                  <c:v>-510.5</c:v>
                </c:pt>
                <c:pt idx="2730">
                  <c:v>-510</c:v>
                </c:pt>
                <c:pt idx="2731">
                  <c:v>-509.5</c:v>
                </c:pt>
                <c:pt idx="2732">
                  <c:v>-509</c:v>
                </c:pt>
                <c:pt idx="2733">
                  <c:v>-508.5</c:v>
                </c:pt>
                <c:pt idx="2734">
                  <c:v>-508</c:v>
                </c:pt>
                <c:pt idx="2735">
                  <c:v>-507.5</c:v>
                </c:pt>
                <c:pt idx="2736">
                  <c:v>-507</c:v>
                </c:pt>
                <c:pt idx="2737">
                  <c:v>-506.5</c:v>
                </c:pt>
                <c:pt idx="2738">
                  <c:v>-506</c:v>
                </c:pt>
                <c:pt idx="2739">
                  <c:v>-505.5</c:v>
                </c:pt>
                <c:pt idx="2740">
                  <c:v>-505</c:v>
                </c:pt>
                <c:pt idx="2741">
                  <c:v>-504.5</c:v>
                </c:pt>
                <c:pt idx="2742">
                  <c:v>-504</c:v>
                </c:pt>
                <c:pt idx="2743">
                  <c:v>-503.5</c:v>
                </c:pt>
                <c:pt idx="2744">
                  <c:v>-503</c:v>
                </c:pt>
                <c:pt idx="2745">
                  <c:v>-502.5</c:v>
                </c:pt>
                <c:pt idx="2746">
                  <c:v>-502</c:v>
                </c:pt>
                <c:pt idx="2747">
                  <c:v>-501.5</c:v>
                </c:pt>
                <c:pt idx="2748">
                  <c:v>-501</c:v>
                </c:pt>
                <c:pt idx="2749">
                  <c:v>-500.5</c:v>
                </c:pt>
                <c:pt idx="2750">
                  <c:v>-500</c:v>
                </c:pt>
                <c:pt idx="2751">
                  <c:v>-499.5</c:v>
                </c:pt>
                <c:pt idx="2752">
                  <c:v>-499</c:v>
                </c:pt>
                <c:pt idx="2753">
                  <c:v>-498.5</c:v>
                </c:pt>
                <c:pt idx="2754">
                  <c:v>-498</c:v>
                </c:pt>
                <c:pt idx="2755">
                  <c:v>-497.5</c:v>
                </c:pt>
                <c:pt idx="2756">
                  <c:v>-497</c:v>
                </c:pt>
                <c:pt idx="2757">
                  <c:v>-496.5</c:v>
                </c:pt>
                <c:pt idx="2758">
                  <c:v>-496</c:v>
                </c:pt>
                <c:pt idx="2759">
                  <c:v>-495.5</c:v>
                </c:pt>
                <c:pt idx="2760">
                  <c:v>-495</c:v>
                </c:pt>
                <c:pt idx="2761">
                  <c:v>-494.5</c:v>
                </c:pt>
                <c:pt idx="2762">
                  <c:v>-494</c:v>
                </c:pt>
                <c:pt idx="2763">
                  <c:v>-493.5</c:v>
                </c:pt>
                <c:pt idx="2764">
                  <c:v>-493</c:v>
                </c:pt>
                <c:pt idx="2765">
                  <c:v>-492.5</c:v>
                </c:pt>
                <c:pt idx="2766">
                  <c:v>-492</c:v>
                </c:pt>
                <c:pt idx="2767">
                  <c:v>-491.5</c:v>
                </c:pt>
                <c:pt idx="2768">
                  <c:v>-491</c:v>
                </c:pt>
                <c:pt idx="2769">
                  <c:v>-490.5</c:v>
                </c:pt>
                <c:pt idx="2770">
                  <c:v>-490</c:v>
                </c:pt>
                <c:pt idx="2771">
                  <c:v>-489.5</c:v>
                </c:pt>
                <c:pt idx="2772">
                  <c:v>-489</c:v>
                </c:pt>
                <c:pt idx="2773">
                  <c:v>-488.5</c:v>
                </c:pt>
                <c:pt idx="2774">
                  <c:v>-488</c:v>
                </c:pt>
                <c:pt idx="2775">
                  <c:v>-487.5</c:v>
                </c:pt>
                <c:pt idx="2776">
                  <c:v>-487</c:v>
                </c:pt>
                <c:pt idx="2777">
                  <c:v>-486.5</c:v>
                </c:pt>
                <c:pt idx="2778">
                  <c:v>-486</c:v>
                </c:pt>
                <c:pt idx="2779">
                  <c:v>-485.5</c:v>
                </c:pt>
                <c:pt idx="2780">
                  <c:v>-485</c:v>
                </c:pt>
                <c:pt idx="2781">
                  <c:v>-484.5</c:v>
                </c:pt>
                <c:pt idx="2782">
                  <c:v>-484</c:v>
                </c:pt>
                <c:pt idx="2783">
                  <c:v>-483.5</c:v>
                </c:pt>
                <c:pt idx="2784">
                  <c:v>-483</c:v>
                </c:pt>
                <c:pt idx="2785">
                  <c:v>-482.5</c:v>
                </c:pt>
                <c:pt idx="2786">
                  <c:v>-482</c:v>
                </c:pt>
                <c:pt idx="2787">
                  <c:v>-481.5</c:v>
                </c:pt>
                <c:pt idx="2788">
                  <c:v>-481</c:v>
                </c:pt>
                <c:pt idx="2789">
                  <c:v>-480.5</c:v>
                </c:pt>
                <c:pt idx="2790">
                  <c:v>-480</c:v>
                </c:pt>
                <c:pt idx="2791">
                  <c:v>-479.5</c:v>
                </c:pt>
                <c:pt idx="2792">
                  <c:v>-479</c:v>
                </c:pt>
                <c:pt idx="2793">
                  <c:v>-478.5</c:v>
                </c:pt>
                <c:pt idx="2794">
                  <c:v>-478</c:v>
                </c:pt>
                <c:pt idx="2795">
                  <c:v>-477.5</c:v>
                </c:pt>
                <c:pt idx="2796">
                  <c:v>-477</c:v>
                </c:pt>
                <c:pt idx="2797">
                  <c:v>-476.5</c:v>
                </c:pt>
                <c:pt idx="2798">
                  <c:v>-476</c:v>
                </c:pt>
                <c:pt idx="2799">
                  <c:v>-475.5</c:v>
                </c:pt>
                <c:pt idx="2800">
                  <c:v>-475</c:v>
                </c:pt>
                <c:pt idx="2801">
                  <c:v>-474.5</c:v>
                </c:pt>
                <c:pt idx="2802">
                  <c:v>-474</c:v>
                </c:pt>
                <c:pt idx="2803">
                  <c:v>-473.5</c:v>
                </c:pt>
                <c:pt idx="2804">
                  <c:v>-473</c:v>
                </c:pt>
                <c:pt idx="2805">
                  <c:v>-472.5</c:v>
                </c:pt>
                <c:pt idx="2806">
                  <c:v>-472</c:v>
                </c:pt>
                <c:pt idx="2807">
                  <c:v>-471.5</c:v>
                </c:pt>
                <c:pt idx="2808">
                  <c:v>-471</c:v>
                </c:pt>
                <c:pt idx="2809">
                  <c:v>-470.5</c:v>
                </c:pt>
                <c:pt idx="2810">
                  <c:v>-470</c:v>
                </c:pt>
                <c:pt idx="2811">
                  <c:v>-469.5</c:v>
                </c:pt>
                <c:pt idx="2812">
                  <c:v>-469</c:v>
                </c:pt>
                <c:pt idx="2813">
                  <c:v>-468.5</c:v>
                </c:pt>
                <c:pt idx="2814">
                  <c:v>-468</c:v>
                </c:pt>
                <c:pt idx="2815">
                  <c:v>-467.5</c:v>
                </c:pt>
                <c:pt idx="2816">
                  <c:v>-467</c:v>
                </c:pt>
                <c:pt idx="2817">
                  <c:v>-466.5</c:v>
                </c:pt>
                <c:pt idx="2818">
                  <c:v>-466</c:v>
                </c:pt>
                <c:pt idx="2819">
                  <c:v>-465.5</c:v>
                </c:pt>
                <c:pt idx="2820">
                  <c:v>-465</c:v>
                </c:pt>
                <c:pt idx="2821">
                  <c:v>-464.5</c:v>
                </c:pt>
                <c:pt idx="2822">
                  <c:v>-464</c:v>
                </c:pt>
                <c:pt idx="2823">
                  <c:v>-463.5</c:v>
                </c:pt>
                <c:pt idx="2824">
                  <c:v>-463</c:v>
                </c:pt>
                <c:pt idx="2825">
                  <c:v>-462.5</c:v>
                </c:pt>
                <c:pt idx="2826">
                  <c:v>-462</c:v>
                </c:pt>
                <c:pt idx="2827">
                  <c:v>-461.5</c:v>
                </c:pt>
                <c:pt idx="2828">
                  <c:v>-461</c:v>
                </c:pt>
                <c:pt idx="2829">
                  <c:v>-460.5</c:v>
                </c:pt>
                <c:pt idx="2830">
                  <c:v>-460</c:v>
                </c:pt>
                <c:pt idx="2831">
                  <c:v>-459.5</c:v>
                </c:pt>
                <c:pt idx="2832">
                  <c:v>-459</c:v>
                </c:pt>
                <c:pt idx="2833">
                  <c:v>-458.5</c:v>
                </c:pt>
                <c:pt idx="2834">
                  <c:v>-458</c:v>
                </c:pt>
                <c:pt idx="2835">
                  <c:v>-457.5</c:v>
                </c:pt>
                <c:pt idx="2836">
                  <c:v>-457</c:v>
                </c:pt>
                <c:pt idx="2837">
                  <c:v>-456.5</c:v>
                </c:pt>
                <c:pt idx="2838">
                  <c:v>-456</c:v>
                </c:pt>
                <c:pt idx="2839">
                  <c:v>-455.5</c:v>
                </c:pt>
                <c:pt idx="2840">
                  <c:v>-455</c:v>
                </c:pt>
                <c:pt idx="2841">
                  <c:v>-454.5</c:v>
                </c:pt>
                <c:pt idx="2842">
                  <c:v>-454</c:v>
                </c:pt>
                <c:pt idx="2843">
                  <c:v>-453.5</c:v>
                </c:pt>
                <c:pt idx="2844">
                  <c:v>-453</c:v>
                </c:pt>
                <c:pt idx="2845">
                  <c:v>-452.5</c:v>
                </c:pt>
                <c:pt idx="2846">
                  <c:v>-452</c:v>
                </c:pt>
                <c:pt idx="2847">
                  <c:v>-451.5</c:v>
                </c:pt>
                <c:pt idx="2848">
                  <c:v>-451</c:v>
                </c:pt>
                <c:pt idx="2849">
                  <c:v>-450.5</c:v>
                </c:pt>
                <c:pt idx="2850">
                  <c:v>-450</c:v>
                </c:pt>
                <c:pt idx="2851">
                  <c:v>-449.5</c:v>
                </c:pt>
                <c:pt idx="2852">
                  <c:v>-449</c:v>
                </c:pt>
                <c:pt idx="2853">
                  <c:v>-448.5</c:v>
                </c:pt>
                <c:pt idx="2854">
                  <c:v>-448</c:v>
                </c:pt>
                <c:pt idx="2855">
                  <c:v>-447.5</c:v>
                </c:pt>
                <c:pt idx="2856">
                  <c:v>-447</c:v>
                </c:pt>
                <c:pt idx="2857">
                  <c:v>-446.5</c:v>
                </c:pt>
                <c:pt idx="2858">
                  <c:v>-446</c:v>
                </c:pt>
                <c:pt idx="2859">
                  <c:v>-445.5</c:v>
                </c:pt>
                <c:pt idx="2860">
                  <c:v>-445</c:v>
                </c:pt>
                <c:pt idx="2861">
                  <c:v>-444.5</c:v>
                </c:pt>
                <c:pt idx="2862">
                  <c:v>-444</c:v>
                </c:pt>
                <c:pt idx="2863">
                  <c:v>-443.5</c:v>
                </c:pt>
                <c:pt idx="2864">
                  <c:v>-443</c:v>
                </c:pt>
                <c:pt idx="2865">
                  <c:v>-442.5</c:v>
                </c:pt>
                <c:pt idx="2866">
                  <c:v>-442</c:v>
                </c:pt>
                <c:pt idx="2867">
                  <c:v>-441.5</c:v>
                </c:pt>
                <c:pt idx="2868">
                  <c:v>-441</c:v>
                </c:pt>
                <c:pt idx="2869">
                  <c:v>-440.5</c:v>
                </c:pt>
                <c:pt idx="2870">
                  <c:v>-440</c:v>
                </c:pt>
                <c:pt idx="2871">
                  <c:v>-439.5</c:v>
                </c:pt>
                <c:pt idx="2872">
                  <c:v>-439</c:v>
                </c:pt>
                <c:pt idx="2873">
                  <c:v>-438.5</c:v>
                </c:pt>
                <c:pt idx="2874">
                  <c:v>-438</c:v>
                </c:pt>
                <c:pt idx="2875">
                  <c:v>-437.5</c:v>
                </c:pt>
                <c:pt idx="2876">
                  <c:v>-437</c:v>
                </c:pt>
                <c:pt idx="2877">
                  <c:v>-436.5</c:v>
                </c:pt>
                <c:pt idx="2878">
                  <c:v>-436</c:v>
                </c:pt>
                <c:pt idx="2879">
                  <c:v>-435.5</c:v>
                </c:pt>
                <c:pt idx="2880">
                  <c:v>-435</c:v>
                </c:pt>
                <c:pt idx="2881">
                  <c:v>-434.5</c:v>
                </c:pt>
                <c:pt idx="2882">
                  <c:v>-434</c:v>
                </c:pt>
                <c:pt idx="2883">
                  <c:v>-433.5</c:v>
                </c:pt>
                <c:pt idx="2884">
                  <c:v>-433</c:v>
                </c:pt>
                <c:pt idx="2885">
                  <c:v>-432.5</c:v>
                </c:pt>
                <c:pt idx="2886">
                  <c:v>-432</c:v>
                </c:pt>
                <c:pt idx="2887">
                  <c:v>-431.5</c:v>
                </c:pt>
                <c:pt idx="2888">
                  <c:v>-431</c:v>
                </c:pt>
                <c:pt idx="2889">
                  <c:v>-430.5</c:v>
                </c:pt>
                <c:pt idx="2890">
                  <c:v>-430</c:v>
                </c:pt>
                <c:pt idx="2891">
                  <c:v>-429.5</c:v>
                </c:pt>
                <c:pt idx="2892">
                  <c:v>-429</c:v>
                </c:pt>
                <c:pt idx="2893">
                  <c:v>-428.5</c:v>
                </c:pt>
                <c:pt idx="2894">
                  <c:v>-428</c:v>
                </c:pt>
                <c:pt idx="2895">
                  <c:v>-427.5</c:v>
                </c:pt>
                <c:pt idx="2896">
                  <c:v>-427</c:v>
                </c:pt>
                <c:pt idx="2897">
                  <c:v>-426.5</c:v>
                </c:pt>
                <c:pt idx="2898">
                  <c:v>-426</c:v>
                </c:pt>
                <c:pt idx="2899">
                  <c:v>-425.5</c:v>
                </c:pt>
                <c:pt idx="2900">
                  <c:v>-425</c:v>
                </c:pt>
                <c:pt idx="2901">
                  <c:v>-424.5</c:v>
                </c:pt>
                <c:pt idx="2902">
                  <c:v>-424</c:v>
                </c:pt>
                <c:pt idx="2903">
                  <c:v>-423.5</c:v>
                </c:pt>
                <c:pt idx="2904">
                  <c:v>-423</c:v>
                </c:pt>
                <c:pt idx="2905">
                  <c:v>-422.5</c:v>
                </c:pt>
                <c:pt idx="2906">
                  <c:v>-422</c:v>
                </c:pt>
                <c:pt idx="2907">
                  <c:v>-421.5</c:v>
                </c:pt>
                <c:pt idx="2908">
                  <c:v>-421</c:v>
                </c:pt>
                <c:pt idx="2909">
                  <c:v>-420.5</c:v>
                </c:pt>
                <c:pt idx="2910">
                  <c:v>-420</c:v>
                </c:pt>
                <c:pt idx="2911">
                  <c:v>-419.5</c:v>
                </c:pt>
                <c:pt idx="2912">
                  <c:v>-419</c:v>
                </c:pt>
                <c:pt idx="2913">
                  <c:v>-418.5</c:v>
                </c:pt>
                <c:pt idx="2914">
                  <c:v>-418</c:v>
                </c:pt>
                <c:pt idx="2915">
                  <c:v>-417.5</c:v>
                </c:pt>
                <c:pt idx="2916">
                  <c:v>-417</c:v>
                </c:pt>
                <c:pt idx="2917">
                  <c:v>-416.5</c:v>
                </c:pt>
                <c:pt idx="2918">
                  <c:v>-416</c:v>
                </c:pt>
                <c:pt idx="2919">
                  <c:v>-415.5</c:v>
                </c:pt>
                <c:pt idx="2920">
                  <c:v>-415</c:v>
                </c:pt>
                <c:pt idx="2921">
                  <c:v>-414.5</c:v>
                </c:pt>
                <c:pt idx="2922">
                  <c:v>-414</c:v>
                </c:pt>
                <c:pt idx="2923">
                  <c:v>-413.5</c:v>
                </c:pt>
                <c:pt idx="2924">
                  <c:v>-413</c:v>
                </c:pt>
                <c:pt idx="2925">
                  <c:v>-412.5</c:v>
                </c:pt>
                <c:pt idx="2926">
                  <c:v>-412</c:v>
                </c:pt>
                <c:pt idx="2927">
                  <c:v>-411.5</c:v>
                </c:pt>
                <c:pt idx="2928">
                  <c:v>-411</c:v>
                </c:pt>
                <c:pt idx="2929">
                  <c:v>-410.5</c:v>
                </c:pt>
                <c:pt idx="2930">
                  <c:v>-410</c:v>
                </c:pt>
                <c:pt idx="2931">
                  <c:v>-409.5</c:v>
                </c:pt>
                <c:pt idx="2932">
                  <c:v>-409</c:v>
                </c:pt>
                <c:pt idx="2933">
                  <c:v>-408.5</c:v>
                </c:pt>
                <c:pt idx="2934">
                  <c:v>-408</c:v>
                </c:pt>
                <c:pt idx="2935">
                  <c:v>-407.5</c:v>
                </c:pt>
                <c:pt idx="2936">
                  <c:v>-407</c:v>
                </c:pt>
                <c:pt idx="2937">
                  <c:v>-406.5</c:v>
                </c:pt>
                <c:pt idx="2938">
                  <c:v>-406</c:v>
                </c:pt>
                <c:pt idx="2939">
                  <c:v>-405.5</c:v>
                </c:pt>
                <c:pt idx="2940">
                  <c:v>-405</c:v>
                </c:pt>
                <c:pt idx="2941">
                  <c:v>-404.5</c:v>
                </c:pt>
                <c:pt idx="2942">
                  <c:v>-404</c:v>
                </c:pt>
                <c:pt idx="2943">
                  <c:v>-403.5</c:v>
                </c:pt>
                <c:pt idx="2944">
                  <c:v>-403</c:v>
                </c:pt>
                <c:pt idx="2945">
                  <c:v>-402.5</c:v>
                </c:pt>
                <c:pt idx="2946">
                  <c:v>-402</c:v>
                </c:pt>
                <c:pt idx="2947">
                  <c:v>-401.5</c:v>
                </c:pt>
                <c:pt idx="2948">
                  <c:v>-401</c:v>
                </c:pt>
                <c:pt idx="2949">
                  <c:v>-400.5</c:v>
                </c:pt>
                <c:pt idx="2950">
                  <c:v>-400</c:v>
                </c:pt>
                <c:pt idx="2951">
                  <c:v>-399.5</c:v>
                </c:pt>
                <c:pt idx="2952">
                  <c:v>-399</c:v>
                </c:pt>
                <c:pt idx="2953">
                  <c:v>-398.5</c:v>
                </c:pt>
                <c:pt idx="2954">
                  <c:v>-398</c:v>
                </c:pt>
                <c:pt idx="2955">
                  <c:v>-397.5</c:v>
                </c:pt>
                <c:pt idx="2956">
                  <c:v>-397</c:v>
                </c:pt>
                <c:pt idx="2957">
                  <c:v>-396.5</c:v>
                </c:pt>
                <c:pt idx="2958">
                  <c:v>-396</c:v>
                </c:pt>
                <c:pt idx="2959">
                  <c:v>-395.5</c:v>
                </c:pt>
                <c:pt idx="2960">
                  <c:v>-395</c:v>
                </c:pt>
                <c:pt idx="2961">
                  <c:v>-394.5</c:v>
                </c:pt>
                <c:pt idx="2962">
                  <c:v>-394</c:v>
                </c:pt>
                <c:pt idx="2963">
                  <c:v>-393.5</c:v>
                </c:pt>
                <c:pt idx="2964">
                  <c:v>-393</c:v>
                </c:pt>
                <c:pt idx="2965">
                  <c:v>-392.5</c:v>
                </c:pt>
                <c:pt idx="2966">
                  <c:v>-392</c:v>
                </c:pt>
                <c:pt idx="2967">
                  <c:v>-391.5</c:v>
                </c:pt>
                <c:pt idx="2968">
                  <c:v>-391</c:v>
                </c:pt>
                <c:pt idx="2969">
                  <c:v>-390.5</c:v>
                </c:pt>
                <c:pt idx="2970">
                  <c:v>-390</c:v>
                </c:pt>
                <c:pt idx="2971">
                  <c:v>-389.5</c:v>
                </c:pt>
                <c:pt idx="2972">
                  <c:v>-389</c:v>
                </c:pt>
                <c:pt idx="2973">
                  <c:v>-388.5</c:v>
                </c:pt>
                <c:pt idx="2974">
                  <c:v>-388</c:v>
                </c:pt>
                <c:pt idx="2975">
                  <c:v>-387.5</c:v>
                </c:pt>
                <c:pt idx="2976">
                  <c:v>-387</c:v>
                </c:pt>
                <c:pt idx="2977">
                  <c:v>-386.5</c:v>
                </c:pt>
                <c:pt idx="2978">
                  <c:v>-386</c:v>
                </c:pt>
                <c:pt idx="2979">
                  <c:v>-385.5</c:v>
                </c:pt>
                <c:pt idx="2980">
                  <c:v>-385</c:v>
                </c:pt>
                <c:pt idx="2981">
                  <c:v>-384.5</c:v>
                </c:pt>
                <c:pt idx="2982">
                  <c:v>-384</c:v>
                </c:pt>
                <c:pt idx="2983">
                  <c:v>-383.5</c:v>
                </c:pt>
                <c:pt idx="2984">
                  <c:v>-383</c:v>
                </c:pt>
                <c:pt idx="2985">
                  <c:v>-382.5</c:v>
                </c:pt>
                <c:pt idx="2986">
                  <c:v>-382</c:v>
                </c:pt>
                <c:pt idx="2987">
                  <c:v>-381.5</c:v>
                </c:pt>
                <c:pt idx="2988">
                  <c:v>-381</c:v>
                </c:pt>
                <c:pt idx="2989">
                  <c:v>-380.5</c:v>
                </c:pt>
                <c:pt idx="2990">
                  <c:v>-380</c:v>
                </c:pt>
                <c:pt idx="2991">
                  <c:v>-379.5</c:v>
                </c:pt>
                <c:pt idx="2992">
                  <c:v>-379</c:v>
                </c:pt>
                <c:pt idx="2993">
                  <c:v>-378.5</c:v>
                </c:pt>
                <c:pt idx="2994">
                  <c:v>-378</c:v>
                </c:pt>
                <c:pt idx="2995">
                  <c:v>-377.5</c:v>
                </c:pt>
                <c:pt idx="2996">
                  <c:v>-377</c:v>
                </c:pt>
                <c:pt idx="2997">
                  <c:v>-376.5</c:v>
                </c:pt>
                <c:pt idx="2998">
                  <c:v>-376</c:v>
                </c:pt>
                <c:pt idx="2999">
                  <c:v>-375.5</c:v>
                </c:pt>
                <c:pt idx="3000">
                  <c:v>-375</c:v>
                </c:pt>
                <c:pt idx="3001">
                  <c:v>-374.5</c:v>
                </c:pt>
                <c:pt idx="3002">
                  <c:v>-374</c:v>
                </c:pt>
                <c:pt idx="3003">
                  <c:v>-373.5</c:v>
                </c:pt>
                <c:pt idx="3004">
                  <c:v>-373</c:v>
                </c:pt>
                <c:pt idx="3005">
                  <c:v>-372.5</c:v>
                </c:pt>
                <c:pt idx="3006">
                  <c:v>-372</c:v>
                </c:pt>
                <c:pt idx="3007">
                  <c:v>-371.5</c:v>
                </c:pt>
                <c:pt idx="3008">
                  <c:v>-371</c:v>
                </c:pt>
                <c:pt idx="3009">
                  <c:v>-370.5</c:v>
                </c:pt>
                <c:pt idx="3010">
                  <c:v>-370</c:v>
                </c:pt>
                <c:pt idx="3011">
                  <c:v>-369.5</c:v>
                </c:pt>
                <c:pt idx="3012">
                  <c:v>-369</c:v>
                </c:pt>
                <c:pt idx="3013">
                  <c:v>-368.5</c:v>
                </c:pt>
                <c:pt idx="3014">
                  <c:v>-368</c:v>
                </c:pt>
                <c:pt idx="3015">
                  <c:v>-367.5</c:v>
                </c:pt>
                <c:pt idx="3016">
                  <c:v>-367</c:v>
                </c:pt>
                <c:pt idx="3017">
                  <c:v>-366.5</c:v>
                </c:pt>
                <c:pt idx="3018">
                  <c:v>-366</c:v>
                </c:pt>
                <c:pt idx="3019">
                  <c:v>-365.5</c:v>
                </c:pt>
                <c:pt idx="3020">
                  <c:v>-365</c:v>
                </c:pt>
                <c:pt idx="3021">
                  <c:v>-364.5</c:v>
                </c:pt>
                <c:pt idx="3022">
                  <c:v>-364</c:v>
                </c:pt>
                <c:pt idx="3023">
                  <c:v>-363.5</c:v>
                </c:pt>
                <c:pt idx="3024">
                  <c:v>-363</c:v>
                </c:pt>
                <c:pt idx="3025">
                  <c:v>-362.5</c:v>
                </c:pt>
                <c:pt idx="3026">
                  <c:v>-362</c:v>
                </c:pt>
                <c:pt idx="3027">
                  <c:v>-361.5</c:v>
                </c:pt>
                <c:pt idx="3028">
                  <c:v>-361</c:v>
                </c:pt>
                <c:pt idx="3029">
                  <c:v>-360.5</c:v>
                </c:pt>
                <c:pt idx="3030">
                  <c:v>-360</c:v>
                </c:pt>
                <c:pt idx="3031">
                  <c:v>-359.5</c:v>
                </c:pt>
                <c:pt idx="3032">
                  <c:v>-359</c:v>
                </c:pt>
                <c:pt idx="3033">
                  <c:v>-358.5</c:v>
                </c:pt>
                <c:pt idx="3034">
                  <c:v>-358</c:v>
                </c:pt>
                <c:pt idx="3035">
                  <c:v>-357.5</c:v>
                </c:pt>
                <c:pt idx="3036">
                  <c:v>-357</c:v>
                </c:pt>
                <c:pt idx="3037">
                  <c:v>-356.5</c:v>
                </c:pt>
                <c:pt idx="3038">
                  <c:v>-356</c:v>
                </c:pt>
                <c:pt idx="3039">
                  <c:v>-355.5</c:v>
                </c:pt>
                <c:pt idx="3040">
                  <c:v>-355</c:v>
                </c:pt>
                <c:pt idx="3041">
                  <c:v>-354.5</c:v>
                </c:pt>
                <c:pt idx="3042">
                  <c:v>-354</c:v>
                </c:pt>
                <c:pt idx="3043">
                  <c:v>-353.5</c:v>
                </c:pt>
                <c:pt idx="3044">
                  <c:v>-353</c:v>
                </c:pt>
                <c:pt idx="3045">
                  <c:v>-352.5</c:v>
                </c:pt>
                <c:pt idx="3046">
                  <c:v>-352</c:v>
                </c:pt>
                <c:pt idx="3047">
                  <c:v>-351.5</c:v>
                </c:pt>
                <c:pt idx="3048">
                  <c:v>-351</c:v>
                </c:pt>
                <c:pt idx="3049">
                  <c:v>-350.5</c:v>
                </c:pt>
                <c:pt idx="3050">
                  <c:v>-350</c:v>
                </c:pt>
                <c:pt idx="3051">
                  <c:v>-349.5</c:v>
                </c:pt>
                <c:pt idx="3052">
                  <c:v>-349</c:v>
                </c:pt>
                <c:pt idx="3053">
                  <c:v>-348.5</c:v>
                </c:pt>
                <c:pt idx="3054">
                  <c:v>-348</c:v>
                </c:pt>
                <c:pt idx="3055">
                  <c:v>-347.5</c:v>
                </c:pt>
                <c:pt idx="3056">
                  <c:v>-347</c:v>
                </c:pt>
                <c:pt idx="3057">
                  <c:v>-346.5</c:v>
                </c:pt>
                <c:pt idx="3058">
                  <c:v>-346</c:v>
                </c:pt>
                <c:pt idx="3059">
                  <c:v>-345.5</c:v>
                </c:pt>
                <c:pt idx="3060">
                  <c:v>-345</c:v>
                </c:pt>
                <c:pt idx="3061">
                  <c:v>-344.5</c:v>
                </c:pt>
                <c:pt idx="3062">
                  <c:v>-344</c:v>
                </c:pt>
                <c:pt idx="3063">
                  <c:v>-343.5</c:v>
                </c:pt>
                <c:pt idx="3064">
                  <c:v>-343</c:v>
                </c:pt>
                <c:pt idx="3065">
                  <c:v>-342.5</c:v>
                </c:pt>
                <c:pt idx="3066">
                  <c:v>-342</c:v>
                </c:pt>
                <c:pt idx="3067">
                  <c:v>-341.5</c:v>
                </c:pt>
                <c:pt idx="3068">
                  <c:v>-341</c:v>
                </c:pt>
                <c:pt idx="3069">
                  <c:v>-340.5</c:v>
                </c:pt>
                <c:pt idx="3070">
                  <c:v>-340</c:v>
                </c:pt>
                <c:pt idx="3071">
                  <c:v>-339.5</c:v>
                </c:pt>
                <c:pt idx="3072">
                  <c:v>-339</c:v>
                </c:pt>
                <c:pt idx="3073">
                  <c:v>-338.5</c:v>
                </c:pt>
                <c:pt idx="3074">
                  <c:v>-338</c:v>
                </c:pt>
                <c:pt idx="3075">
                  <c:v>-337.5</c:v>
                </c:pt>
                <c:pt idx="3076">
                  <c:v>-337</c:v>
                </c:pt>
                <c:pt idx="3077">
                  <c:v>-336.5</c:v>
                </c:pt>
                <c:pt idx="3078">
                  <c:v>-336</c:v>
                </c:pt>
                <c:pt idx="3079">
                  <c:v>-335.5</c:v>
                </c:pt>
                <c:pt idx="3080">
                  <c:v>-335</c:v>
                </c:pt>
                <c:pt idx="3081">
                  <c:v>-334.5</c:v>
                </c:pt>
                <c:pt idx="3082">
                  <c:v>-334</c:v>
                </c:pt>
                <c:pt idx="3083">
                  <c:v>-333.5</c:v>
                </c:pt>
                <c:pt idx="3084">
                  <c:v>-333</c:v>
                </c:pt>
                <c:pt idx="3085">
                  <c:v>-332.5</c:v>
                </c:pt>
                <c:pt idx="3086">
                  <c:v>-332</c:v>
                </c:pt>
                <c:pt idx="3087">
                  <c:v>-331.5</c:v>
                </c:pt>
                <c:pt idx="3088">
                  <c:v>-331</c:v>
                </c:pt>
                <c:pt idx="3089">
                  <c:v>-330.5</c:v>
                </c:pt>
                <c:pt idx="3090">
                  <c:v>-330</c:v>
                </c:pt>
                <c:pt idx="3091">
                  <c:v>-329.5</c:v>
                </c:pt>
                <c:pt idx="3092">
                  <c:v>-329</c:v>
                </c:pt>
                <c:pt idx="3093">
                  <c:v>-328.5</c:v>
                </c:pt>
                <c:pt idx="3094">
                  <c:v>-328</c:v>
                </c:pt>
                <c:pt idx="3095">
                  <c:v>-327.5</c:v>
                </c:pt>
                <c:pt idx="3096">
                  <c:v>-327</c:v>
                </c:pt>
                <c:pt idx="3097">
                  <c:v>-326.5</c:v>
                </c:pt>
                <c:pt idx="3098">
                  <c:v>-326</c:v>
                </c:pt>
                <c:pt idx="3099">
                  <c:v>-325.5</c:v>
                </c:pt>
                <c:pt idx="3100">
                  <c:v>-325</c:v>
                </c:pt>
                <c:pt idx="3101">
                  <c:v>-324.5</c:v>
                </c:pt>
                <c:pt idx="3102">
                  <c:v>-324</c:v>
                </c:pt>
                <c:pt idx="3103">
                  <c:v>-323.5</c:v>
                </c:pt>
                <c:pt idx="3104">
                  <c:v>-323</c:v>
                </c:pt>
                <c:pt idx="3105">
                  <c:v>-322.5</c:v>
                </c:pt>
                <c:pt idx="3106">
                  <c:v>-322</c:v>
                </c:pt>
                <c:pt idx="3107">
                  <c:v>-321.5</c:v>
                </c:pt>
                <c:pt idx="3108">
                  <c:v>-321</c:v>
                </c:pt>
                <c:pt idx="3109">
                  <c:v>-320.5</c:v>
                </c:pt>
                <c:pt idx="3110">
                  <c:v>-320</c:v>
                </c:pt>
                <c:pt idx="3111">
                  <c:v>-319.5</c:v>
                </c:pt>
                <c:pt idx="3112">
                  <c:v>-319</c:v>
                </c:pt>
                <c:pt idx="3113">
                  <c:v>-318.5</c:v>
                </c:pt>
                <c:pt idx="3114">
                  <c:v>-318</c:v>
                </c:pt>
                <c:pt idx="3115">
                  <c:v>-317.5</c:v>
                </c:pt>
                <c:pt idx="3116">
                  <c:v>-317</c:v>
                </c:pt>
                <c:pt idx="3117">
                  <c:v>-316.5</c:v>
                </c:pt>
                <c:pt idx="3118">
                  <c:v>-316</c:v>
                </c:pt>
                <c:pt idx="3119">
                  <c:v>-315.5</c:v>
                </c:pt>
                <c:pt idx="3120">
                  <c:v>-315</c:v>
                </c:pt>
                <c:pt idx="3121">
                  <c:v>-314.5</c:v>
                </c:pt>
                <c:pt idx="3122">
                  <c:v>-314</c:v>
                </c:pt>
                <c:pt idx="3123">
                  <c:v>-313.5</c:v>
                </c:pt>
                <c:pt idx="3124">
                  <c:v>-313</c:v>
                </c:pt>
                <c:pt idx="3125">
                  <c:v>-312.5</c:v>
                </c:pt>
                <c:pt idx="3126">
                  <c:v>-312</c:v>
                </c:pt>
                <c:pt idx="3127">
                  <c:v>-311.5</c:v>
                </c:pt>
                <c:pt idx="3128">
                  <c:v>-311</c:v>
                </c:pt>
                <c:pt idx="3129">
                  <c:v>-310.5</c:v>
                </c:pt>
                <c:pt idx="3130">
                  <c:v>-310</c:v>
                </c:pt>
                <c:pt idx="3131">
                  <c:v>-309.5</c:v>
                </c:pt>
                <c:pt idx="3132">
                  <c:v>-309</c:v>
                </c:pt>
                <c:pt idx="3133">
                  <c:v>-308.5</c:v>
                </c:pt>
                <c:pt idx="3134">
                  <c:v>-308</c:v>
                </c:pt>
                <c:pt idx="3135">
                  <c:v>-307.5</c:v>
                </c:pt>
                <c:pt idx="3136">
                  <c:v>-307</c:v>
                </c:pt>
                <c:pt idx="3137">
                  <c:v>-306.5</c:v>
                </c:pt>
                <c:pt idx="3138">
                  <c:v>-306</c:v>
                </c:pt>
                <c:pt idx="3139">
                  <c:v>-305.5</c:v>
                </c:pt>
                <c:pt idx="3140">
                  <c:v>-305</c:v>
                </c:pt>
                <c:pt idx="3141">
                  <c:v>-304.5</c:v>
                </c:pt>
                <c:pt idx="3142">
                  <c:v>-304</c:v>
                </c:pt>
                <c:pt idx="3143">
                  <c:v>-303.5</c:v>
                </c:pt>
                <c:pt idx="3144">
                  <c:v>-303</c:v>
                </c:pt>
                <c:pt idx="3145">
                  <c:v>-302.5</c:v>
                </c:pt>
                <c:pt idx="3146">
                  <c:v>-302</c:v>
                </c:pt>
                <c:pt idx="3147">
                  <c:v>-301.5</c:v>
                </c:pt>
                <c:pt idx="3148">
                  <c:v>-301</c:v>
                </c:pt>
                <c:pt idx="3149">
                  <c:v>-300.5</c:v>
                </c:pt>
                <c:pt idx="3150">
                  <c:v>-300</c:v>
                </c:pt>
                <c:pt idx="3151">
                  <c:v>-299.5</c:v>
                </c:pt>
                <c:pt idx="3152">
                  <c:v>-299</c:v>
                </c:pt>
                <c:pt idx="3153">
                  <c:v>-298.5</c:v>
                </c:pt>
                <c:pt idx="3154">
                  <c:v>-298</c:v>
                </c:pt>
                <c:pt idx="3155">
                  <c:v>-297.5</c:v>
                </c:pt>
                <c:pt idx="3156">
                  <c:v>-297</c:v>
                </c:pt>
                <c:pt idx="3157">
                  <c:v>-296.5</c:v>
                </c:pt>
                <c:pt idx="3158">
                  <c:v>-296</c:v>
                </c:pt>
                <c:pt idx="3159">
                  <c:v>-295.5</c:v>
                </c:pt>
                <c:pt idx="3160">
                  <c:v>-295</c:v>
                </c:pt>
                <c:pt idx="3161">
                  <c:v>-294.5</c:v>
                </c:pt>
                <c:pt idx="3162">
                  <c:v>-294</c:v>
                </c:pt>
                <c:pt idx="3163">
                  <c:v>-293.5</c:v>
                </c:pt>
                <c:pt idx="3164">
                  <c:v>-293</c:v>
                </c:pt>
                <c:pt idx="3165">
                  <c:v>-292.5</c:v>
                </c:pt>
                <c:pt idx="3166">
                  <c:v>-292</c:v>
                </c:pt>
                <c:pt idx="3167">
                  <c:v>-291.5</c:v>
                </c:pt>
                <c:pt idx="3168">
                  <c:v>-291</c:v>
                </c:pt>
                <c:pt idx="3169">
                  <c:v>-290.5</c:v>
                </c:pt>
                <c:pt idx="3170">
                  <c:v>-290</c:v>
                </c:pt>
                <c:pt idx="3171">
                  <c:v>-289.5</c:v>
                </c:pt>
                <c:pt idx="3172">
                  <c:v>-289</c:v>
                </c:pt>
                <c:pt idx="3173">
                  <c:v>-288.5</c:v>
                </c:pt>
                <c:pt idx="3174">
                  <c:v>-288</c:v>
                </c:pt>
                <c:pt idx="3175">
                  <c:v>-287.5</c:v>
                </c:pt>
                <c:pt idx="3176">
                  <c:v>-287</c:v>
                </c:pt>
                <c:pt idx="3177">
                  <c:v>-286.5</c:v>
                </c:pt>
                <c:pt idx="3178">
                  <c:v>-286</c:v>
                </c:pt>
                <c:pt idx="3179">
                  <c:v>-285.5</c:v>
                </c:pt>
                <c:pt idx="3180">
                  <c:v>-285</c:v>
                </c:pt>
                <c:pt idx="3181">
                  <c:v>-284.5</c:v>
                </c:pt>
                <c:pt idx="3182">
                  <c:v>-284</c:v>
                </c:pt>
                <c:pt idx="3183">
                  <c:v>-283.5</c:v>
                </c:pt>
                <c:pt idx="3184">
                  <c:v>-283</c:v>
                </c:pt>
                <c:pt idx="3185">
                  <c:v>-282.5</c:v>
                </c:pt>
                <c:pt idx="3186">
                  <c:v>-282</c:v>
                </c:pt>
                <c:pt idx="3187">
                  <c:v>-281.5</c:v>
                </c:pt>
                <c:pt idx="3188">
                  <c:v>-281</c:v>
                </c:pt>
                <c:pt idx="3189">
                  <c:v>-280.5</c:v>
                </c:pt>
                <c:pt idx="3190">
                  <c:v>-280</c:v>
                </c:pt>
                <c:pt idx="3191">
                  <c:v>-279.5</c:v>
                </c:pt>
                <c:pt idx="3192">
                  <c:v>-279</c:v>
                </c:pt>
                <c:pt idx="3193">
                  <c:v>-278.5</c:v>
                </c:pt>
                <c:pt idx="3194">
                  <c:v>-278</c:v>
                </c:pt>
                <c:pt idx="3195">
                  <c:v>-277.5</c:v>
                </c:pt>
                <c:pt idx="3196">
                  <c:v>-277</c:v>
                </c:pt>
                <c:pt idx="3197">
                  <c:v>-276.5</c:v>
                </c:pt>
                <c:pt idx="3198">
                  <c:v>-276</c:v>
                </c:pt>
                <c:pt idx="3199">
                  <c:v>-275.5</c:v>
                </c:pt>
                <c:pt idx="3200">
                  <c:v>-275</c:v>
                </c:pt>
                <c:pt idx="3201">
                  <c:v>-274.5</c:v>
                </c:pt>
                <c:pt idx="3202">
                  <c:v>-274</c:v>
                </c:pt>
                <c:pt idx="3203">
                  <c:v>-273.5</c:v>
                </c:pt>
                <c:pt idx="3204">
                  <c:v>-273</c:v>
                </c:pt>
                <c:pt idx="3205">
                  <c:v>-272.5</c:v>
                </c:pt>
                <c:pt idx="3206">
                  <c:v>-272</c:v>
                </c:pt>
                <c:pt idx="3207">
                  <c:v>-271.5</c:v>
                </c:pt>
                <c:pt idx="3208">
                  <c:v>-271</c:v>
                </c:pt>
                <c:pt idx="3209">
                  <c:v>-270.5</c:v>
                </c:pt>
                <c:pt idx="3210">
                  <c:v>-270</c:v>
                </c:pt>
                <c:pt idx="3211">
                  <c:v>-269.5</c:v>
                </c:pt>
                <c:pt idx="3212">
                  <c:v>-269</c:v>
                </c:pt>
                <c:pt idx="3213">
                  <c:v>-268.5</c:v>
                </c:pt>
                <c:pt idx="3214">
                  <c:v>-268</c:v>
                </c:pt>
                <c:pt idx="3215">
                  <c:v>-267.5</c:v>
                </c:pt>
                <c:pt idx="3216">
                  <c:v>-267</c:v>
                </c:pt>
                <c:pt idx="3217">
                  <c:v>-266.5</c:v>
                </c:pt>
                <c:pt idx="3218">
                  <c:v>-266</c:v>
                </c:pt>
                <c:pt idx="3219">
                  <c:v>-265.5</c:v>
                </c:pt>
                <c:pt idx="3220">
                  <c:v>-265</c:v>
                </c:pt>
                <c:pt idx="3221">
                  <c:v>-264.5</c:v>
                </c:pt>
                <c:pt idx="3222">
                  <c:v>-264</c:v>
                </c:pt>
                <c:pt idx="3223">
                  <c:v>-263.5</c:v>
                </c:pt>
                <c:pt idx="3224">
                  <c:v>-263</c:v>
                </c:pt>
                <c:pt idx="3225">
                  <c:v>-262.5</c:v>
                </c:pt>
                <c:pt idx="3226">
                  <c:v>-262</c:v>
                </c:pt>
                <c:pt idx="3227">
                  <c:v>-261.5</c:v>
                </c:pt>
                <c:pt idx="3228">
                  <c:v>-261</c:v>
                </c:pt>
                <c:pt idx="3229">
                  <c:v>-260.5</c:v>
                </c:pt>
                <c:pt idx="3230">
                  <c:v>-260</c:v>
                </c:pt>
                <c:pt idx="3231">
                  <c:v>-259.5</c:v>
                </c:pt>
                <c:pt idx="3232">
                  <c:v>-259</c:v>
                </c:pt>
                <c:pt idx="3233">
                  <c:v>-258.5</c:v>
                </c:pt>
                <c:pt idx="3234">
                  <c:v>-258</c:v>
                </c:pt>
                <c:pt idx="3235">
                  <c:v>-257.5</c:v>
                </c:pt>
                <c:pt idx="3236">
                  <c:v>-257</c:v>
                </c:pt>
                <c:pt idx="3237">
                  <c:v>-256.5</c:v>
                </c:pt>
                <c:pt idx="3238">
                  <c:v>-256</c:v>
                </c:pt>
                <c:pt idx="3239">
                  <c:v>-255.5</c:v>
                </c:pt>
                <c:pt idx="3240">
                  <c:v>-255</c:v>
                </c:pt>
                <c:pt idx="3241">
                  <c:v>-254.5</c:v>
                </c:pt>
                <c:pt idx="3242">
                  <c:v>-254</c:v>
                </c:pt>
                <c:pt idx="3243">
                  <c:v>-253.5</c:v>
                </c:pt>
                <c:pt idx="3244">
                  <c:v>-253</c:v>
                </c:pt>
                <c:pt idx="3245">
                  <c:v>-252.5</c:v>
                </c:pt>
                <c:pt idx="3246">
                  <c:v>-252</c:v>
                </c:pt>
                <c:pt idx="3247">
                  <c:v>-251.5</c:v>
                </c:pt>
                <c:pt idx="3248">
                  <c:v>-251</c:v>
                </c:pt>
                <c:pt idx="3249">
                  <c:v>-250.5</c:v>
                </c:pt>
                <c:pt idx="3250">
                  <c:v>-250</c:v>
                </c:pt>
                <c:pt idx="3251">
                  <c:v>-249.5</c:v>
                </c:pt>
                <c:pt idx="3252">
                  <c:v>-249</c:v>
                </c:pt>
                <c:pt idx="3253">
                  <c:v>-248.5</c:v>
                </c:pt>
                <c:pt idx="3254">
                  <c:v>-248</c:v>
                </c:pt>
                <c:pt idx="3255">
                  <c:v>-247.5</c:v>
                </c:pt>
                <c:pt idx="3256">
                  <c:v>-247</c:v>
                </c:pt>
                <c:pt idx="3257">
                  <c:v>-246.5</c:v>
                </c:pt>
                <c:pt idx="3258">
                  <c:v>-246</c:v>
                </c:pt>
                <c:pt idx="3259">
                  <c:v>-245.5</c:v>
                </c:pt>
                <c:pt idx="3260">
                  <c:v>-245</c:v>
                </c:pt>
                <c:pt idx="3261">
                  <c:v>-244.5</c:v>
                </c:pt>
                <c:pt idx="3262">
                  <c:v>-244</c:v>
                </c:pt>
                <c:pt idx="3263">
                  <c:v>-243.5</c:v>
                </c:pt>
                <c:pt idx="3264">
                  <c:v>-243</c:v>
                </c:pt>
                <c:pt idx="3265">
                  <c:v>-242.5</c:v>
                </c:pt>
                <c:pt idx="3266">
                  <c:v>-242</c:v>
                </c:pt>
                <c:pt idx="3267">
                  <c:v>-241.5</c:v>
                </c:pt>
                <c:pt idx="3268">
                  <c:v>-241</c:v>
                </c:pt>
                <c:pt idx="3269">
                  <c:v>-240.5</c:v>
                </c:pt>
                <c:pt idx="3270">
                  <c:v>-240</c:v>
                </c:pt>
                <c:pt idx="3271">
                  <c:v>-239.5</c:v>
                </c:pt>
                <c:pt idx="3272">
                  <c:v>-239</c:v>
                </c:pt>
                <c:pt idx="3273">
                  <c:v>-238.5</c:v>
                </c:pt>
                <c:pt idx="3274">
                  <c:v>-238</c:v>
                </c:pt>
                <c:pt idx="3275">
                  <c:v>-237.5</c:v>
                </c:pt>
                <c:pt idx="3276">
                  <c:v>-237</c:v>
                </c:pt>
                <c:pt idx="3277">
                  <c:v>-236.5</c:v>
                </c:pt>
                <c:pt idx="3278">
                  <c:v>-236</c:v>
                </c:pt>
                <c:pt idx="3279">
                  <c:v>-235.5</c:v>
                </c:pt>
                <c:pt idx="3280">
                  <c:v>-235</c:v>
                </c:pt>
                <c:pt idx="3281">
                  <c:v>-234.5</c:v>
                </c:pt>
                <c:pt idx="3282">
                  <c:v>-234</c:v>
                </c:pt>
                <c:pt idx="3283">
                  <c:v>-233.5</c:v>
                </c:pt>
                <c:pt idx="3284">
                  <c:v>-233</c:v>
                </c:pt>
                <c:pt idx="3285">
                  <c:v>-232.5</c:v>
                </c:pt>
                <c:pt idx="3286">
                  <c:v>-232</c:v>
                </c:pt>
                <c:pt idx="3287">
                  <c:v>-231.5</c:v>
                </c:pt>
                <c:pt idx="3288">
                  <c:v>-231</c:v>
                </c:pt>
                <c:pt idx="3289">
                  <c:v>-230.5</c:v>
                </c:pt>
                <c:pt idx="3290">
                  <c:v>-230</c:v>
                </c:pt>
                <c:pt idx="3291">
                  <c:v>-229.5</c:v>
                </c:pt>
                <c:pt idx="3292">
                  <c:v>-229</c:v>
                </c:pt>
                <c:pt idx="3293">
                  <c:v>-228.5</c:v>
                </c:pt>
                <c:pt idx="3294">
                  <c:v>-228</c:v>
                </c:pt>
                <c:pt idx="3295">
                  <c:v>-227.5</c:v>
                </c:pt>
                <c:pt idx="3296">
                  <c:v>-227</c:v>
                </c:pt>
                <c:pt idx="3297">
                  <c:v>-226.5</c:v>
                </c:pt>
                <c:pt idx="3298">
                  <c:v>-226</c:v>
                </c:pt>
                <c:pt idx="3299">
                  <c:v>-225.5</c:v>
                </c:pt>
                <c:pt idx="3300">
                  <c:v>-225</c:v>
                </c:pt>
                <c:pt idx="3301">
                  <c:v>-224.5</c:v>
                </c:pt>
                <c:pt idx="3302">
                  <c:v>-224</c:v>
                </c:pt>
                <c:pt idx="3303">
                  <c:v>-223.5</c:v>
                </c:pt>
                <c:pt idx="3304">
                  <c:v>-223</c:v>
                </c:pt>
                <c:pt idx="3305">
                  <c:v>-222.5</c:v>
                </c:pt>
                <c:pt idx="3306">
                  <c:v>-222</c:v>
                </c:pt>
                <c:pt idx="3307">
                  <c:v>-221.5</c:v>
                </c:pt>
                <c:pt idx="3308">
                  <c:v>-221</c:v>
                </c:pt>
                <c:pt idx="3309">
                  <c:v>-220.5</c:v>
                </c:pt>
                <c:pt idx="3310">
                  <c:v>-220</c:v>
                </c:pt>
                <c:pt idx="3311">
                  <c:v>-219.5</c:v>
                </c:pt>
                <c:pt idx="3312">
                  <c:v>-219</c:v>
                </c:pt>
                <c:pt idx="3313">
                  <c:v>-218.5</c:v>
                </c:pt>
                <c:pt idx="3314">
                  <c:v>-218</c:v>
                </c:pt>
                <c:pt idx="3315">
                  <c:v>-217.5</c:v>
                </c:pt>
                <c:pt idx="3316">
                  <c:v>-217</c:v>
                </c:pt>
                <c:pt idx="3317">
                  <c:v>-216.5</c:v>
                </c:pt>
                <c:pt idx="3318">
                  <c:v>-216</c:v>
                </c:pt>
                <c:pt idx="3319">
                  <c:v>-215.5</c:v>
                </c:pt>
                <c:pt idx="3320">
                  <c:v>-215</c:v>
                </c:pt>
                <c:pt idx="3321">
                  <c:v>-214.5</c:v>
                </c:pt>
                <c:pt idx="3322">
                  <c:v>-214</c:v>
                </c:pt>
                <c:pt idx="3323">
                  <c:v>-213.5</c:v>
                </c:pt>
                <c:pt idx="3324">
                  <c:v>-213</c:v>
                </c:pt>
                <c:pt idx="3325">
                  <c:v>-212.5</c:v>
                </c:pt>
                <c:pt idx="3326">
                  <c:v>-212</c:v>
                </c:pt>
                <c:pt idx="3327">
                  <c:v>-211.5</c:v>
                </c:pt>
                <c:pt idx="3328">
                  <c:v>-211</c:v>
                </c:pt>
                <c:pt idx="3329">
                  <c:v>-210.5</c:v>
                </c:pt>
                <c:pt idx="3330">
                  <c:v>-210</c:v>
                </c:pt>
                <c:pt idx="3331">
                  <c:v>-209.5</c:v>
                </c:pt>
                <c:pt idx="3332">
                  <c:v>-209</c:v>
                </c:pt>
                <c:pt idx="3333">
                  <c:v>-208.5</c:v>
                </c:pt>
                <c:pt idx="3334">
                  <c:v>-208</c:v>
                </c:pt>
                <c:pt idx="3335">
                  <c:v>-207.5</c:v>
                </c:pt>
                <c:pt idx="3336">
                  <c:v>-207</c:v>
                </c:pt>
                <c:pt idx="3337">
                  <c:v>-206.5</c:v>
                </c:pt>
                <c:pt idx="3338">
                  <c:v>-206</c:v>
                </c:pt>
                <c:pt idx="3339">
                  <c:v>-205.5</c:v>
                </c:pt>
                <c:pt idx="3340">
                  <c:v>-205</c:v>
                </c:pt>
                <c:pt idx="3341">
                  <c:v>-204.5</c:v>
                </c:pt>
                <c:pt idx="3342">
                  <c:v>-204</c:v>
                </c:pt>
                <c:pt idx="3343">
                  <c:v>-203.5</c:v>
                </c:pt>
                <c:pt idx="3344">
                  <c:v>-203</c:v>
                </c:pt>
                <c:pt idx="3345">
                  <c:v>-202.5</c:v>
                </c:pt>
                <c:pt idx="3346">
                  <c:v>-202</c:v>
                </c:pt>
                <c:pt idx="3347">
                  <c:v>-201.5</c:v>
                </c:pt>
                <c:pt idx="3348">
                  <c:v>-201</c:v>
                </c:pt>
                <c:pt idx="3349">
                  <c:v>-200.5</c:v>
                </c:pt>
                <c:pt idx="3350">
                  <c:v>-200</c:v>
                </c:pt>
                <c:pt idx="3351">
                  <c:v>-199.5</c:v>
                </c:pt>
                <c:pt idx="3352">
                  <c:v>-199</c:v>
                </c:pt>
                <c:pt idx="3353">
                  <c:v>-198.5</c:v>
                </c:pt>
                <c:pt idx="3354">
                  <c:v>-198</c:v>
                </c:pt>
                <c:pt idx="3355">
                  <c:v>-197.5</c:v>
                </c:pt>
                <c:pt idx="3356">
                  <c:v>-197</c:v>
                </c:pt>
                <c:pt idx="3357">
                  <c:v>-196.5</c:v>
                </c:pt>
                <c:pt idx="3358">
                  <c:v>-196</c:v>
                </c:pt>
                <c:pt idx="3359">
                  <c:v>-195.5</c:v>
                </c:pt>
                <c:pt idx="3360">
                  <c:v>-195</c:v>
                </c:pt>
                <c:pt idx="3361">
                  <c:v>-194.5</c:v>
                </c:pt>
                <c:pt idx="3362">
                  <c:v>-194</c:v>
                </c:pt>
                <c:pt idx="3363">
                  <c:v>-193.5</c:v>
                </c:pt>
                <c:pt idx="3364">
                  <c:v>-193</c:v>
                </c:pt>
                <c:pt idx="3365">
                  <c:v>-192.5</c:v>
                </c:pt>
                <c:pt idx="3366">
                  <c:v>-192</c:v>
                </c:pt>
                <c:pt idx="3367">
                  <c:v>-191.5</c:v>
                </c:pt>
                <c:pt idx="3368">
                  <c:v>-191</c:v>
                </c:pt>
                <c:pt idx="3369">
                  <c:v>-190.5</c:v>
                </c:pt>
                <c:pt idx="3370">
                  <c:v>-190</c:v>
                </c:pt>
                <c:pt idx="3371">
                  <c:v>-189.5</c:v>
                </c:pt>
                <c:pt idx="3372">
                  <c:v>-189</c:v>
                </c:pt>
                <c:pt idx="3373">
                  <c:v>-188.5</c:v>
                </c:pt>
                <c:pt idx="3374">
                  <c:v>-188</c:v>
                </c:pt>
                <c:pt idx="3375">
                  <c:v>-187.5</c:v>
                </c:pt>
                <c:pt idx="3376">
                  <c:v>-187</c:v>
                </c:pt>
                <c:pt idx="3377">
                  <c:v>-186.5</c:v>
                </c:pt>
                <c:pt idx="3378">
                  <c:v>-186</c:v>
                </c:pt>
                <c:pt idx="3379">
                  <c:v>-185.5</c:v>
                </c:pt>
                <c:pt idx="3380">
                  <c:v>-185</c:v>
                </c:pt>
                <c:pt idx="3381">
                  <c:v>-184.5</c:v>
                </c:pt>
                <c:pt idx="3382">
                  <c:v>-184</c:v>
                </c:pt>
                <c:pt idx="3383">
                  <c:v>-183.5</c:v>
                </c:pt>
                <c:pt idx="3384">
                  <c:v>-183</c:v>
                </c:pt>
                <c:pt idx="3385">
                  <c:v>-182.5</c:v>
                </c:pt>
                <c:pt idx="3386">
                  <c:v>-182</c:v>
                </c:pt>
                <c:pt idx="3387">
                  <c:v>-181.5</c:v>
                </c:pt>
                <c:pt idx="3388">
                  <c:v>-181</c:v>
                </c:pt>
                <c:pt idx="3389">
                  <c:v>-180.5</c:v>
                </c:pt>
                <c:pt idx="3390">
                  <c:v>-180</c:v>
                </c:pt>
                <c:pt idx="3391">
                  <c:v>-179.5</c:v>
                </c:pt>
                <c:pt idx="3392">
                  <c:v>-179</c:v>
                </c:pt>
                <c:pt idx="3393">
                  <c:v>-178.5</c:v>
                </c:pt>
                <c:pt idx="3394">
                  <c:v>-178</c:v>
                </c:pt>
                <c:pt idx="3395">
                  <c:v>-177.5</c:v>
                </c:pt>
                <c:pt idx="3396">
                  <c:v>-177</c:v>
                </c:pt>
                <c:pt idx="3397">
                  <c:v>-176.5</c:v>
                </c:pt>
                <c:pt idx="3398">
                  <c:v>-176</c:v>
                </c:pt>
                <c:pt idx="3399">
                  <c:v>-175.5</c:v>
                </c:pt>
                <c:pt idx="3400">
                  <c:v>-175</c:v>
                </c:pt>
                <c:pt idx="3401">
                  <c:v>-174.5</c:v>
                </c:pt>
                <c:pt idx="3402">
                  <c:v>-174</c:v>
                </c:pt>
                <c:pt idx="3403">
                  <c:v>-173.5</c:v>
                </c:pt>
                <c:pt idx="3404">
                  <c:v>-173</c:v>
                </c:pt>
                <c:pt idx="3405">
                  <c:v>-172.5</c:v>
                </c:pt>
                <c:pt idx="3406">
                  <c:v>-172</c:v>
                </c:pt>
                <c:pt idx="3407">
                  <c:v>-171.5</c:v>
                </c:pt>
                <c:pt idx="3408">
                  <c:v>-171</c:v>
                </c:pt>
                <c:pt idx="3409">
                  <c:v>-170.5</c:v>
                </c:pt>
                <c:pt idx="3410">
                  <c:v>-170</c:v>
                </c:pt>
                <c:pt idx="3411">
                  <c:v>-169.5</c:v>
                </c:pt>
                <c:pt idx="3412">
                  <c:v>-169</c:v>
                </c:pt>
                <c:pt idx="3413">
                  <c:v>-168.5</c:v>
                </c:pt>
                <c:pt idx="3414">
                  <c:v>-168</c:v>
                </c:pt>
                <c:pt idx="3415">
                  <c:v>-167.5</c:v>
                </c:pt>
                <c:pt idx="3416">
                  <c:v>-167</c:v>
                </c:pt>
                <c:pt idx="3417">
                  <c:v>-166.5</c:v>
                </c:pt>
                <c:pt idx="3418">
                  <c:v>-166</c:v>
                </c:pt>
                <c:pt idx="3419">
                  <c:v>-165.5</c:v>
                </c:pt>
                <c:pt idx="3420">
                  <c:v>-165</c:v>
                </c:pt>
                <c:pt idx="3421">
                  <c:v>-164.5</c:v>
                </c:pt>
                <c:pt idx="3422">
                  <c:v>-164</c:v>
                </c:pt>
                <c:pt idx="3423">
                  <c:v>-163.5</c:v>
                </c:pt>
                <c:pt idx="3424">
                  <c:v>-163</c:v>
                </c:pt>
                <c:pt idx="3425">
                  <c:v>-162.5</c:v>
                </c:pt>
                <c:pt idx="3426">
                  <c:v>-162</c:v>
                </c:pt>
                <c:pt idx="3427">
                  <c:v>-161.5</c:v>
                </c:pt>
                <c:pt idx="3428">
                  <c:v>-161</c:v>
                </c:pt>
                <c:pt idx="3429">
                  <c:v>-160.5</c:v>
                </c:pt>
                <c:pt idx="3430">
                  <c:v>-160</c:v>
                </c:pt>
                <c:pt idx="3431">
                  <c:v>-159.5</c:v>
                </c:pt>
                <c:pt idx="3432">
                  <c:v>-159</c:v>
                </c:pt>
                <c:pt idx="3433">
                  <c:v>-158.5</c:v>
                </c:pt>
                <c:pt idx="3434">
                  <c:v>-158</c:v>
                </c:pt>
                <c:pt idx="3435">
                  <c:v>-157.5</c:v>
                </c:pt>
                <c:pt idx="3436">
                  <c:v>-157</c:v>
                </c:pt>
                <c:pt idx="3437">
                  <c:v>-156.5</c:v>
                </c:pt>
                <c:pt idx="3438">
                  <c:v>-156</c:v>
                </c:pt>
                <c:pt idx="3439">
                  <c:v>-155.5</c:v>
                </c:pt>
                <c:pt idx="3440">
                  <c:v>-155</c:v>
                </c:pt>
                <c:pt idx="3441">
                  <c:v>-154.5</c:v>
                </c:pt>
                <c:pt idx="3442">
                  <c:v>-154</c:v>
                </c:pt>
                <c:pt idx="3443">
                  <c:v>-153.5</c:v>
                </c:pt>
                <c:pt idx="3444">
                  <c:v>-153</c:v>
                </c:pt>
                <c:pt idx="3445">
                  <c:v>-152.5</c:v>
                </c:pt>
                <c:pt idx="3446">
                  <c:v>-152</c:v>
                </c:pt>
                <c:pt idx="3447">
                  <c:v>-151.5</c:v>
                </c:pt>
                <c:pt idx="3448">
                  <c:v>-151</c:v>
                </c:pt>
                <c:pt idx="3449">
                  <c:v>-150.5</c:v>
                </c:pt>
                <c:pt idx="3450">
                  <c:v>-150</c:v>
                </c:pt>
                <c:pt idx="3451">
                  <c:v>-149.5</c:v>
                </c:pt>
                <c:pt idx="3452">
                  <c:v>-149</c:v>
                </c:pt>
                <c:pt idx="3453">
                  <c:v>-148.5</c:v>
                </c:pt>
                <c:pt idx="3454">
                  <c:v>-148</c:v>
                </c:pt>
                <c:pt idx="3455">
                  <c:v>-147.5</c:v>
                </c:pt>
                <c:pt idx="3456">
                  <c:v>-147</c:v>
                </c:pt>
                <c:pt idx="3457">
                  <c:v>-146.5</c:v>
                </c:pt>
                <c:pt idx="3458">
                  <c:v>-146</c:v>
                </c:pt>
                <c:pt idx="3459">
                  <c:v>-145.5</c:v>
                </c:pt>
                <c:pt idx="3460">
                  <c:v>-145</c:v>
                </c:pt>
                <c:pt idx="3461">
                  <c:v>-144.5</c:v>
                </c:pt>
                <c:pt idx="3462">
                  <c:v>-144</c:v>
                </c:pt>
                <c:pt idx="3463">
                  <c:v>-143.5</c:v>
                </c:pt>
                <c:pt idx="3464">
                  <c:v>-143</c:v>
                </c:pt>
                <c:pt idx="3465">
                  <c:v>-142.5</c:v>
                </c:pt>
                <c:pt idx="3466">
                  <c:v>-142</c:v>
                </c:pt>
                <c:pt idx="3467">
                  <c:v>-141.5</c:v>
                </c:pt>
                <c:pt idx="3468">
                  <c:v>-141</c:v>
                </c:pt>
                <c:pt idx="3469">
                  <c:v>-140.5</c:v>
                </c:pt>
                <c:pt idx="3470">
                  <c:v>-140</c:v>
                </c:pt>
                <c:pt idx="3471">
                  <c:v>-139.5</c:v>
                </c:pt>
                <c:pt idx="3472">
                  <c:v>-139</c:v>
                </c:pt>
                <c:pt idx="3473">
                  <c:v>-138.5</c:v>
                </c:pt>
                <c:pt idx="3474">
                  <c:v>-138</c:v>
                </c:pt>
                <c:pt idx="3475">
                  <c:v>-137.5</c:v>
                </c:pt>
                <c:pt idx="3476">
                  <c:v>-137</c:v>
                </c:pt>
                <c:pt idx="3477">
                  <c:v>-136.5</c:v>
                </c:pt>
                <c:pt idx="3478">
                  <c:v>-136</c:v>
                </c:pt>
                <c:pt idx="3479">
                  <c:v>-135.5</c:v>
                </c:pt>
                <c:pt idx="3480">
                  <c:v>-135</c:v>
                </c:pt>
                <c:pt idx="3481">
                  <c:v>-134.5</c:v>
                </c:pt>
                <c:pt idx="3482">
                  <c:v>-134</c:v>
                </c:pt>
                <c:pt idx="3483">
                  <c:v>-133.5</c:v>
                </c:pt>
                <c:pt idx="3484">
                  <c:v>-133</c:v>
                </c:pt>
                <c:pt idx="3485">
                  <c:v>-132.5</c:v>
                </c:pt>
                <c:pt idx="3486">
                  <c:v>-132</c:v>
                </c:pt>
                <c:pt idx="3487">
                  <c:v>-131.5</c:v>
                </c:pt>
                <c:pt idx="3488">
                  <c:v>-131</c:v>
                </c:pt>
                <c:pt idx="3489">
                  <c:v>-130.5</c:v>
                </c:pt>
                <c:pt idx="3490">
                  <c:v>-130</c:v>
                </c:pt>
                <c:pt idx="3491">
                  <c:v>-129.5</c:v>
                </c:pt>
                <c:pt idx="3492">
                  <c:v>-129</c:v>
                </c:pt>
                <c:pt idx="3493">
                  <c:v>-128.5</c:v>
                </c:pt>
                <c:pt idx="3494">
                  <c:v>-128</c:v>
                </c:pt>
                <c:pt idx="3495">
                  <c:v>-127.5</c:v>
                </c:pt>
                <c:pt idx="3496">
                  <c:v>-127</c:v>
                </c:pt>
                <c:pt idx="3497">
                  <c:v>-126.5</c:v>
                </c:pt>
                <c:pt idx="3498">
                  <c:v>-126</c:v>
                </c:pt>
                <c:pt idx="3499">
                  <c:v>-125.5</c:v>
                </c:pt>
                <c:pt idx="3500">
                  <c:v>-125</c:v>
                </c:pt>
                <c:pt idx="3501">
                  <c:v>-124.5</c:v>
                </c:pt>
                <c:pt idx="3502">
                  <c:v>-124</c:v>
                </c:pt>
                <c:pt idx="3503">
                  <c:v>-123.5</c:v>
                </c:pt>
                <c:pt idx="3504">
                  <c:v>-123</c:v>
                </c:pt>
                <c:pt idx="3505">
                  <c:v>-122.5</c:v>
                </c:pt>
                <c:pt idx="3506">
                  <c:v>-122</c:v>
                </c:pt>
                <c:pt idx="3507">
                  <c:v>-121.5</c:v>
                </c:pt>
                <c:pt idx="3508">
                  <c:v>-121</c:v>
                </c:pt>
                <c:pt idx="3509">
                  <c:v>-120.5</c:v>
                </c:pt>
                <c:pt idx="3510">
                  <c:v>-120</c:v>
                </c:pt>
                <c:pt idx="3511">
                  <c:v>-119.5</c:v>
                </c:pt>
                <c:pt idx="3512">
                  <c:v>-119</c:v>
                </c:pt>
                <c:pt idx="3513">
                  <c:v>-118.5</c:v>
                </c:pt>
                <c:pt idx="3514">
                  <c:v>-118</c:v>
                </c:pt>
                <c:pt idx="3515">
                  <c:v>-117.5</c:v>
                </c:pt>
                <c:pt idx="3516">
                  <c:v>-117</c:v>
                </c:pt>
                <c:pt idx="3517">
                  <c:v>-116.5</c:v>
                </c:pt>
                <c:pt idx="3518">
                  <c:v>-116</c:v>
                </c:pt>
                <c:pt idx="3519">
                  <c:v>-115.5</c:v>
                </c:pt>
                <c:pt idx="3520">
                  <c:v>-115</c:v>
                </c:pt>
                <c:pt idx="3521">
                  <c:v>-114.5</c:v>
                </c:pt>
                <c:pt idx="3522">
                  <c:v>-114</c:v>
                </c:pt>
                <c:pt idx="3523">
                  <c:v>-113.5</c:v>
                </c:pt>
                <c:pt idx="3524">
                  <c:v>-113</c:v>
                </c:pt>
                <c:pt idx="3525">
                  <c:v>-112.5</c:v>
                </c:pt>
                <c:pt idx="3526">
                  <c:v>-112</c:v>
                </c:pt>
                <c:pt idx="3527">
                  <c:v>-111.5</c:v>
                </c:pt>
                <c:pt idx="3528">
                  <c:v>-111</c:v>
                </c:pt>
                <c:pt idx="3529">
                  <c:v>-110.5</c:v>
                </c:pt>
                <c:pt idx="3530">
                  <c:v>-110</c:v>
                </c:pt>
                <c:pt idx="3531">
                  <c:v>-109.5</c:v>
                </c:pt>
                <c:pt idx="3532">
                  <c:v>-109</c:v>
                </c:pt>
                <c:pt idx="3533">
                  <c:v>-108.5</c:v>
                </c:pt>
                <c:pt idx="3534">
                  <c:v>-108</c:v>
                </c:pt>
                <c:pt idx="3535">
                  <c:v>-107.5</c:v>
                </c:pt>
                <c:pt idx="3536">
                  <c:v>-107</c:v>
                </c:pt>
                <c:pt idx="3537">
                  <c:v>-106.5</c:v>
                </c:pt>
                <c:pt idx="3538">
                  <c:v>-106</c:v>
                </c:pt>
                <c:pt idx="3539">
                  <c:v>-105.5</c:v>
                </c:pt>
                <c:pt idx="3540">
                  <c:v>-105</c:v>
                </c:pt>
                <c:pt idx="3541">
                  <c:v>-104.5</c:v>
                </c:pt>
                <c:pt idx="3542">
                  <c:v>-104</c:v>
                </c:pt>
                <c:pt idx="3543">
                  <c:v>-103.5</c:v>
                </c:pt>
                <c:pt idx="3544">
                  <c:v>-103</c:v>
                </c:pt>
                <c:pt idx="3545">
                  <c:v>-102.5</c:v>
                </c:pt>
                <c:pt idx="3546">
                  <c:v>-102</c:v>
                </c:pt>
                <c:pt idx="3547">
                  <c:v>-101.5</c:v>
                </c:pt>
                <c:pt idx="3548">
                  <c:v>-101</c:v>
                </c:pt>
                <c:pt idx="3549">
                  <c:v>-100.5</c:v>
                </c:pt>
                <c:pt idx="3550">
                  <c:v>-100</c:v>
                </c:pt>
                <c:pt idx="3551">
                  <c:v>-99.5</c:v>
                </c:pt>
                <c:pt idx="3552">
                  <c:v>-99</c:v>
                </c:pt>
                <c:pt idx="3553">
                  <c:v>-98.5</c:v>
                </c:pt>
                <c:pt idx="3554">
                  <c:v>-98</c:v>
                </c:pt>
                <c:pt idx="3555">
                  <c:v>-97.5</c:v>
                </c:pt>
                <c:pt idx="3556">
                  <c:v>-97</c:v>
                </c:pt>
                <c:pt idx="3557">
                  <c:v>-96.5</c:v>
                </c:pt>
                <c:pt idx="3558">
                  <c:v>-96</c:v>
                </c:pt>
                <c:pt idx="3559">
                  <c:v>-95.5</c:v>
                </c:pt>
                <c:pt idx="3560">
                  <c:v>-95</c:v>
                </c:pt>
                <c:pt idx="3561">
                  <c:v>-94.5</c:v>
                </c:pt>
                <c:pt idx="3562">
                  <c:v>-94</c:v>
                </c:pt>
                <c:pt idx="3563">
                  <c:v>-93.5</c:v>
                </c:pt>
                <c:pt idx="3564">
                  <c:v>-93</c:v>
                </c:pt>
                <c:pt idx="3565">
                  <c:v>-92.5</c:v>
                </c:pt>
                <c:pt idx="3566">
                  <c:v>-92</c:v>
                </c:pt>
                <c:pt idx="3567">
                  <c:v>-91.5</c:v>
                </c:pt>
                <c:pt idx="3568">
                  <c:v>-91</c:v>
                </c:pt>
                <c:pt idx="3569">
                  <c:v>-90.5</c:v>
                </c:pt>
                <c:pt idx="3570">
                  <c:v>-90</c:v>
                </c:pt>
                <c:pt idx="3571">
                  <c:v>-89.5</c:v>
                </c:pt>
                <c:pt idx="3572">
                  <c:v>-89</c:v>
                </c:pt>
                <c:pt idx="3573">
                  <c:v>-88.5</c:v>
                </c:pt>
                <c:pt idx="3574">
                  <c:v>-88</c:v>
                </c:pt>
                <c:pt idx="3575">
                  <c:v>-87.5</c:v>
                </c:pt>
                <c:pt idx="3576">
                  <c:v>-87</c:v>
                </c:pt>
                <c:pt idx="3577">
                  <c:v>-86.5</c:v>
                </c:pt>
                <c:pt idx="3578">
                  <c:v>-86</c:v>
                </c:pt>
                <c:pt idx="3579">
                  <c:v>-85.5</c:v>
                </c:pt>
                <c:pt idx="3580">
                  <c:v>-85</c:v>
                </c:pt>
                <c:pt idx="3581">
                  <c:v>-84.5</c:v>
                </c:pt>
                <c:pt idx="3582">
                  <c:v>-84</c:v>
                </c:pt>
                <c:pt idx="3583">
                  <c:v>-83.5</c:v>
                </c:pt>
                <c:pt idx="3584">
                  <c:v>-83</c:v>
                </c:pt>
                <c:pt idx="3585">
                  <c:v>-82.5</c:v>
                </c:pt>
                <c:pt idx="3586">
                  <c:v>-82</c:v>
                </c:pt>
                <c:pt idx="3587">
                  <c:v>-81.5</c:v>
                </c:pt>
                <c:pt idx="3588">
                  <c:v>-81</c:v>
                </c:pt>
                <c:pt idx="3589">
                  <c:v>-80.5</c:v>
                </c:pt>
                <c:pt idx="3590">
                  <c:v>-80</c:v>
                </c:pt>
                <c:pt idx="3591">
                  <c:v>-79.5</c:v>
                </c:pt>
                <c:pt idx="3592">
                  <c:v>-79</c:v>
                </c:pt>
                <c:pt idx="3593">
                  <c:v>-78.5</c:v>
                </c:pt>
                <c:pt idx="3594">
                  <c:v>-78</c:v>
                </c:pt>
                <c:pt idx="3595">
                  <c:v>-77.5</c:v>
                </c:pt>
                <c:pt idx="3596">
                  <c:v>-77</c:v>
                </c:pt>
                <c:pt idx="3597">
                  <c:v>-76.5</c:v>
                </c:pt>
                <c:pt idx="3598">
                  <c:v>-76</c:v>
                </c:pt>
                <c:pt idx="3599">
                  <c:v>-75.5</c:v>
                </c:pt>
                <c:pt idx="3600">
                  <c:v>-75</c:v>
                </c:pt>
                <c:pt idx="3601">
                  <c:v>-74.5</c:v>
                </c:pt>
                <c:pt idx="3602">
                  <c:v>-74</c:v>
                </c:pt>
                <c:pt idx="3603">
                  <c:v>-73.5</c:v>
                </c:pt>
                <c:pt idx="3604">
                  <c:v>-73</c:v>
                </c:pt>
                <c:pt idx="3605">
                  <c:v>-72.5</c:v>
                </c:pt>
                <c:pt idx="3606">
                  <c:v>-72</c:v>
                </c:pt>
                <c:pt idx="3607">
                  <c:v>-71.5</c:v>
                </c:pt>
                <c:pt idx="3608">
                  <c:v>-71</c:v>
                </c:pt>
                <c:pt idx="3609">
                  <c:v>-70.5</c:v>
                </c:pt>
                <c:pt idx="3610">
                  <c:v>-70</c:v>
                </c:pt>
                <c:pt idx="3611">
                  <c:v>-69.5</c:v>
                </c:pt>
                <c:pt idx="3612">
                  <c:v>-69</c:v>
                </c:pt>
                <c:pt idx="3613">
                  <c:v>-68.5</c:v>
                </c:pt>
                <c:pt idx="3614">
                  <c:v>-68</c:v>
                </c:pt>
                <c:pt idx="3615">
                  <c:v>-67.5</c:v>
                </c:pt>
                <c:pt idx="3616">
                  <c:v>-67</c:v>
                </c:pt>
                <c:pt idx="3617">
                  <c:v>-66.5</c:v>
                </c:pt>
                <c:pt idx="3618">
                  <c:v>-66</c:v>
                </c:pt>
                <c:pt idx="3619">
                  <c:v>-65.5</c:v>
                </c:pt>
                <c:pt idx="3620">
                  <c:v>-65</c:v>
                </c:pt>
                <c:pt idx="3621">
                  <c:v>-64.5</c:v>
                </c:pt>
                <c:pt idx="3622">
                  <c:v>-64</c:v>
                </c:pt>
                <c:pt idx="3623">
                  <c:v>-63.5</c:v>
                </c:pt>
                <c:pt idx="3624">
                  <c:v>-63</c:v>
                </c:pt>
                <c:pt idx="3625">
                  <c:v>-62.5</c:v>
                </c:pt>
                <c:pt idx="3626">
                  <c:v>-62</c:v>
                </c:pt>
                <c:pt idx="3627">
                  <c:v>-61.5</c:v>
                </c:pt>
                <c:pt idx="3628">
                  <c:v>-61</c:v>
                </c:pt>
                <c:pt idx="3629">
                  <c:v>-60.5</c:v>
                </c:pt>
                <c:pt idx="3630">
                  <c:v>-60</c:v>
                </c:pt>
                <c:pt idx="3631">
                  <c:v>-59.5</c:v>
                </c:pt>
                <c:pt idx="3632">
                  <c:v>-59</c:v>
                </c:pt>
                <c:pt idx="3633">
                  <c:v>-58.5</c:v>
                </c:pt>
                <c:pt idx="3634">
                  <c:v>-58</c:v>
                </c:pt>
                <c:pt idx="3635">
                  <c:v>-57.5</c:v>
                </c:pt>
                <c:pt idx="3636">
                  <c:v>-57</c:v>
                </c:pt>
                <c:pt idx="3637">
                  <c:v>-56.5</c:v>
                </c:pt>
                <c:pt idx="3638">
                  <c:v>-56</c:v>
                </c:pt>
                <c:pt idx="3639">
                  <c:v>-55.5</c:v>
                </c:pt>
                <c:pt idx="3640">
                  <c:v>-55</c:v>
                </c:pt>
                <c:pt idx="3641">
                  <c:v>-54.5</c:v>
                </c:pt>
                <c:pt idx="3642">
                  <c:v>-54</c:v>
                </c:pt>
                <c:pt idx="3643">
                  <c:v>-53.5</c:v>
                </c:pt>
                <c:pt idx="3644">
                  <c:v>-53</c:v>
                </c:pt>
                <c:pt idx="3645">
                  <c:v>-52.5</c:v>
                </c:pt>
                <c:pt idx="3646">
                  <c:v>-52</c:v>
                </c:pt>
                <c:pt idx="3647">
                  <c:v>-51.5</c:v>
                </c:pt>
                <c:pt idx="3648">
                  <c:v>-51</c:v>
                </c:pt>
                <c:pt idx="3649">
                  <c:v>-50.5</c:v>
                </c:pt>
                <c:pt idx="3650">
                  <c:v>-50</c:v>
                </c:pt>
                <c:pt idx="3651">
                  <c:v>-49.5</c:v>
                </c:pt>
                <c:pt idx="3652">
                  <c:v>-49</c:v>
                </c:pt>
                <c:pt idx="3653">
                  <c:v>-48.5</c:v>
                </c:pt>
                <c:pt idx="3654">
                  <c:v>-48</c:v>
                </c:pt>
                <c:pt idx="3655">
                  <c:v>-47.5</c:v>
                </c:pt>
                <c:pt idx="3656">
                  <c:v>-47</c:v>
                </c:pt>
                <c:pt idx="3657">
                  <c:v>-46.5</c:v>
                </c:pt>
                <c:pt idx="3658">
                  <c:v>-46</c:v>
                </c:pt>
                <c:pt idx="3659">
                  <c:v>-45.5</c:v>
                </c:pt>
                <c:pt idx="3660">
                  <c:v>-45</c:v>
                </c:pt>
                <c:pt idx="3661">
                  <c:v>-44.5</c:v>
                </c:pt>
                <c:pt idx="3662">
                  <c:v>-44</c:v>
                </c:pt>
                <c:pt idx="3663">
                  <c:v>-43.5</c:v>
                </c:pt>
                <c:pt idx="3664">
                  <c:v>-43</c:v>
                </c:pt>
                <c:pt idx="3665">
                  <c:v>-42.5</c:v>
                </c:pt>
                <c:pt idx="3666">
                  <c:v>-42</c:v>
                </c:pt>
                <c:pt idx="3667">
                  <c:v>-41.5</c:v>
                </c:pt>
                <c:pt idx="3668">
                  <c:v>-41</c:v>
                </c:pt>
                <c:pt idx="3669">
                  <c:v>-40.5</c:v>
                </c:pt>
                <c:pt idx="3670">
                  <c:v>-40</c:v>
                </c:pt>
                <c:pt idx="3671">
                  <c:v>-39.5</c:v>
                </c:pt>
                <c:pt idx="3672">
                  <c:v>-39</c:v>
                </c:pt>
                <c:pt idx="3673">
                  <c:v>-38.5</c:v>
                </c:pt>
                <c:pt idx="3674">
                  <c:v>-38</c:v>
                </c:pt>
                <c:pt idx="3675">
                  <c:v>-37.5</c:v>
                </c:pt>
                <c:pt idx="3676">
                  <c:v>-37</c:v>
                </c:pt>
                <c:pt idx="3677">
                  <c:v>-36.5</c:v>
                </c:pt>
                <c:pt idx="3678">
                  <c:v>-36</c:v>
                </c:pt>
                <c:pt idx="3679">
                  <c:v>-35.5</c:v>
                </c:pt>
                <c:pt idx="3680">
                  <c:v>-35</c:v>
                </c:pt>
                <c:pt idx="3681">
                  <c:v>-34.5</c:v>
                </c:pt>
                <c:pt idx="3682">
                  <c:v>-34</c:v>
                </c:pt>
                <c:pt idx="3683">
                  <c:v>-33.5</c:v>
                </c:pt>
                <c:pt idx="3684">
                  <c:v>-33</c:v>
                </c:pt>
                <c:pt idx="3685">
                  <c:v>-32.5</c:v>
                </c:pt>
                <c:pt idx="3686">
                  <c:v>-32</c:v>
                </c:pt>
                <c:pt idx="3687">
                  <c:v>-31.5</c:v>
                </c:pt>
                <c:pt idx="3688">
                  <c:v>-31</c:v>
                </c:pt>
                <c:pt idx="3689">
                  <c:v>-30.5</c:v>
                </c:pt>
                <c:pt idx="3690">
                  <c:v>-30</c:v>
                </c:pt>
                <c:pt idx="3691">
                  <c:v>-29.5</c:v>
                </c:pt>
                <c:pt idx="3692">
                  <c:v>-29</c:v>
                </c:pt>
                <c:pt idx="3693">
                  <c:v>-28.5</c:v>
                </c:pt>
                <c:pt idx="3694">
                  <c:v>-28</c:v>
                </c:pt>
                <c:pt idx="3695">
                  <c:v>-27.5</c:v>
                </c:pt>
                <c:pt idx="3696">
                  <c:v>-27</c:v>
                </c:pt>
                <c:pt idx="3697">
                  <c:v>-26.5</c:v>
                </c:pt>
                <c:pt idx="3698">
                  <c:v>-26</c:v>
                </c:pt>
                <c:pt idx="3699">
                  <c:v>-25.5</c:v>
                </c:pt>
                <c:pt idx="3700">
                  <c:v>-25</c:v>
                </c:pt>
                <c:pt idx="3701">
                  <c:v>-24.5</c:v>
                </c:pt>
                <c:pt idx="3702">
                  <c:v>-24</c:v>
                </c:pt>
                <c:pt idx="3703">
                  <c:v>-23.5</c:v>
                </c:pt>
                <c:pt idx="3704">
                  <c:v>-23</c:v>
                </c:pt>
                <c:pt idx="3705">
                  <c:v>-22.5</c:v>
                </c:pt>
                <c:pt idx="3706">
                  <c:v>-22</c:v>
                </c:pt>
                <c:pt idx="3707">
                  <c:v>-21.5</c:v>
                </c:pt>
                <c:pt idx="3708">
                  <c:v>-21</c:v>
                </c:pt>
                <c:pt idx="3709">
                  <c:v>-20.5</c:v>
                </c:pt>
                <c:pt idx="3710">
                  <c:v>-20</c:v>
                </c:pt>
                <c:pt idx="3711">
                  <c:v>-19.5</c:v>
                </c:pt>
                <c:pt idx="3712">
                  <c:v>-19</c:v>
                </c:pt>
                <c:pt idx="3713">
                  <c:v>-18.5</c:v>
                </c:pt>
                <c:pt idx="3714">
                  <c:v>-18</c:v>
                </c:pt>
                <c:pt idx="3715">
                  <c:v>-17.5</c:v>
                </c:pt>
                <c:pt idx="3716">
                  <c:v>-17</c:v>
                </c:pt>
                <c:pt idx="3717">
                  <c:v>-16.5</c:v>
                </c:pt>
                <c:pt idx="3718">
                  <c:v>-16</c:v>
                </c:pt>
                <c:pt idx="3719">
                  <c:v>-15.5</c:v>
                </c:pt>
                <c:pt idx="3720">
                  <c:v>-15</c:v>
                </c:pt>
                <c:pt idx="3721">
                  <c:v>-14.5</c:v>
                </c:pt>
                <c:pt idx="3722">
                  <c:v>-14</c:v>
                </c:pt>
                <c:pt idx="3723">
                  <c:v>-13.5</c:v>
                </c:pt>
                <c:pt idx="3724">
                  <c:v>-13</c:v>
                </c:pt>
                <c:pt idx="3725">
                  <c:v>-12.5</c:v>
                </c:pt>
                <c:pt idx="3726">
                  <c:v>-12</c:v>
                </c:pt>
                <c:pt idx="3727">
                  <c:v>-11.5</c:v>
                </c:pt>
                <c:pt idx="3728">
                  <c:v>-11</c:v>
                </c:pt>
                <c:pt idx="3729">
                  <c:v>-10.5</c:v>
                </c:pt>
                <c:pt idx="3730">
                  <c:v>-10</c:v>
                </c:pt>
                <c:pt idx="3731">
                  <c:v>-9.5</c:v>
                </c:pt>
                <c:pt idx="3732">
                  <c:v>-9</c:v>
                </c:pt>
                <c:pt idx="3733">
                  <c:v>-8.5</c:v>
                </c:pt>
                <c:pt idx="3734">
                  <c:v>-8</c:v>
                </c:pt>
                <c:pt idx="3735">
                  <c:v>-7.5</c:v>
                </c:pt>
                <c:pt idx="3736">
                  <c:v>-7</c:v>
                </c:pt>
                <c:pt idx="3737">
                  <c:v>-6.5</c:v>
                </c:pt>
                <c:pt idx="3738">
                  <c:v>-6</c:v>
                </c:pt>
                <c:pt idx="3739">
                  <c:v>-5.5</c:v>
                </c:pt>
                <c:pt idx="3740">
                  <c:v>-5</c:v>
                </c:pt>
                <c:pt idx="3741">
                  <c:v>-4.5</c:v>
                </c:pt>
                <c:pt idx="3742">
                  <c:v>-4</c:v>
                </c:pt>
                <c:pt idx="3743">
                  <c:v>-3.5</c:v>
                </c:pt>
                <c:pt idx="3744">
                  <c:v>-3</c:v>
                </c:pt>
                <c:pt idx="3745">
                  <c:v>-2.5</c:v>
                </c:pt>
                <c:pt idx="3746">
                  <c:v>-2</c:v>
                </c:pt>
                <c:pt idx="3747">
                  <c:v>-1.5</c:v>
                </c:pt>
                <c:pt idx="3748">
                  <c:v>-1</c:v>
                </c:pt>
                <c:pt idx="3749">
                  <c:v>-0.5</c:v>
                </c:pt>
                <c:pt idx="3750">
                  <c:v>0</c:v>
                </c:pt>
                <c:pt idx="3751">
                  <c:v>0.5</c:v>
                </c:pt>
                <c:pt idx="3752">
                  <c:v>1</c:v>
                </c:pt>
                <c:pt idx="3753">
                  <c:v>1.5</c:v>
                </c:pt>
                <c:pt idx="3754">
                  <c:v>2</c:v>
                </c:pt>
                <c:pt idx="3755">
                  <c:v>2.5</c:v>
                </c:pt>
                <c:pt idx="3756">
                  <c:v>3</c:v>
                </c:pt>
                <c:pt idx="3757">
                  <c:v>3.5</c:v>
                </c:pt>
                <c:pt idx="3758">
                  <c:v>4</c:v>
                </c:pt>
                <c:pt idx="3759">
                  <c:v>4.5</c:v>
                </c:pt>
                <c:pt idx="3760">
                  <c:v>5</c:v>
                </c:pt>
                <c:pt idx="3761">
                  <c:v>5.5</c:v>
                </c:pt>
                <c:pt idx="3762">
                  <c:v>6</c:v>
                </c:pt>
                <c:pt idx="3763">
                  <c:v>6.5</c:v>
                </c:pt>
                <c:pt idx="3764">
                  <c:v>7</c:v>
                </c:pt>
                <c:pt idx="3765">
                  <c:v>7.5</c:v>
                </c:pt>
                <c:pt idx="3766">
                  <c:v>8</c:v>
                </c:pt>
                <c:pt idx="3767">
                  <c:v>8.5</c:v>
                </c:pt>
                <c:pt idx="3768">
                  <c:v>9</c:v>
                </c:pt>
                <c:pt idx="3769">
                  <c:v>9.5</c:v>
                </c:pt>
                <c:pt idx="3770">
                  <c:v>10</c:v>
                </c:pt>
                <c:pt idx="3771">
                  <c:v>10.5</c:v>
                </c:pt>
                <c:pt idx="3772">
                  <c:v>11</c:v>
                </c:pt>
                <c:pt idx="3773">
                  <c:v>11.5</c:v>
                </c:pt>
                <c:pt idx="3774">
                  <c:v>12</c:v>
                </c:pt>
                <c:pt idx="3775">
                  <c:v>12.5</c:v>
                </c:pt>
                <c:pt idx="3776">
                  <c:v>13</c:v>
                </c:pt>
                <c:pt idx="3777">
                  <c:v>13.5</c:v>
                </c:pt>
                <c:pt idx="3778">
                  <c:v>14</c:v>
                </c:pt>
                <c:pt idx="3779">
                  <c:v>14.5</c:v>
                </c:pt>
                <c:pt idx="3780">
                  <c:v>15</c:v>
                </c:pt>
                <c:pt idx="3781">
                  <c:v>15.5</c:v>
                </c:pt>
                <c:pt idx="3782">
                  <c:v>16</c:v>
                </c:pt>
                <c:pt idx="3783">
                  <c:v>16.5</c:v>
                </c:pt>
                <c:pt idx="3784">
                  <c:v>17</c:v>
                </c:pt>
                <c:pt idx="3785">
                  <c:v>17.5</c:v>
                </c:pt>
                <c:pt idx="3786">
                  <c:v>18</c:v>
                </c:pt>
                <c:pt idx="3787">
                  <c:v>18.5</c:v>
                </c:pt>
                <c:pt idx="3788">
                  <c:v>19</c:v>
                </c:pt>
                <c:pt idx="3789">
                  <c:v>19.5</c:v>
                </c:pt>
                <c:pt idx="3790">
                  <c:v>20</c:v>
                </c:pt>
                <c:pt idx="3791">
                  <c:v>20.5</c:v>
                </c:pt>
                <c:pt idx="3792">
                  <c:v>21</c:v>
                </c:pt>
                <c:pt idx="3793">
                  <c:v>21.5</c:v>
                </c:pt>
                <c:pt idx="3794">
                  <c:v>22</c:v>
                </c:pt>
                <c:pt idx="3795">
                  <c:v>22.5</c:v>
                </c:pt>
                <c:pt idx="3796">
                  <c:v>23</c:v>
                </c:pt>
                <c:pt idx="3797">
                  <c:v>23.5</c:v>
                </c:pt>
                <c:pt idx="3798">
                  <c:v>24</c:v>
                </c:pt>
                <c:pt idx="3799">
                  <c:v>24.5</c:v>
                </c:pt>
                <c:pt idx="3800">
                  <c:v>25</c:v>
                </c:pt>
                <c:pt idx="3801">
                  <c:v>25.5</c:v>
                </c:pt>
                <c:pt idx="3802">
                  <c:v>26</c:v>
                </c:pt>
                <c:pt idx="3803">
                  <c:v>26.5</c:v>
                </c:pt>
                <c:pt idx="3804">
                  <c:v>27</c:v>
                </c:pt>
                <c:pt idx="3805">
                  <c:v>27.5</c:v>
                </c:pt>
                <c:pt idx="3806">
                  <c:v>28</c:v>
                </c:pt>
                <c:pt idx="3807">
                  <c:v>28.5</c:v>
                </c:pt>
                <c:pt idx="3808">
                  <c:v>29</c:v>
                </c:pt>
                <c:pt idx="3809">
                  <c:v>29.5</c:v>
                </c:pt>
                <c:pt idx="3810">
                  <c:v>30</c:v>
                </c:pt>
                <c:pt idx="3811">
                  <c:v>30.5</c:v>
                </c:pt>
                <c:pt idx="3812">
                  <c:v>31</c:v>
                </c:pt>
                <c:pt idx="3813">
                  <c:v>31.5</c:v>
                </c:pt>
                <c:pt idx="3814">
                  <c:v>32</c:v>
                </c:pt>
                <c:pt idx="3815">
                  <c:v>32.5</c:v>
                </c:pt>
                <c:pt idx="3816">
                  <c:v>33</c:v>
                </c:pt>
                <c:pt idx="3817">
                  <c:v>33.5</c:v>
                </c:pt>
                <c:pt idx="3818">
                  <c:v>34</c:v>
                </c:pt>
                <c:pt idx="3819">
                  <c:v>34.5</c:v>
                </c:pt>
                <c:pt idx="3820">
                  <c:v>35</c:v>
                </c:pt>
                <c:pt idx="3821">
                  <c:v>35.5</c:v>
                </c:pt>
                <c:pt idx="3822">
                  <c:v>36</c:v>
                </c:pt>
                <c:pt idx="3823">
                  <c:v>36.5</c:v>
                </c:pt>
                <c:pt idx="3824">
                  <c:v>37</c:v>
                </c:pt>
                <c:pt idx="3825">
                  <c:v>37.5</c:v>
                </c:pt>
                <c:pt idx="3826">
                  <c:v>38</c:v>
                </c:pt>
                <c:pt idx="3827">
                  <c:v>38.5</c:v>
                </c:pt>
                <c:pt idx="3828">
                  <c:v>39</c:v>
                </c:pt>
                <c:pt idx="3829">
                  <c:v>39.5</c:v>
                </c:pt>
                <c:pt idx="3830">
                  <c:v>40</c:v>
                </c:pt>
                <c:pt idx="3831">
                  <c:v>40.5</c:v>
                </c:pt>
                <c:pt idx="3832">
                  <c:v>41</c:v>
                </c:pt>
                <c:pt idx="3833">
                  <c:v>41.5</c:v>
                </c:pt>
                <c:pt idx="3834">
                  <c:v>42</c:v>
                </c:pt>
                <c:pt idx="3835">
                  <c:v>42.5</c:v>
                </c:pt>
                <c:pt idx="3836">
                  <c:v>43</c:v>
                </c:pt>
                <c:pt idx="3837">
                  <c:v>43.5</c:v>
                </c:pt>
                <c:pt idx="3838">
                  <c:v>44</c:v>
                </c:pt>
                <c:pt idx="3839">
                  <c:v>44.5</c:v>
                </c:pt>
                <c:pt idx="3840">
                  <c:v>45</c:v>
                </c:pt>
                <c:pt idx="3841">
                  <c:v>45.5</c:v>
                </c:pt>
                <c:pt idx="3842">
                  <c:v>46</c:v>
                </c:pt>
                <c:pt idx="3843">
                  <c:v>46.5</c:v>
                </c:pt>
                <c:pt idx="3844">
                  <c:v>47</c:v>
                </c:pt>
                <c:pt idx="3845">
                  <c:v>47.5</c:v>
                </c:pt>
                <c:pt idx="3846">
                  <c:v>48</c:v>
                </c:pt>
                <c:pt idx="3847">
                  <c:v>48.5</c:v>
                </c:pt>
                <c:pt idx="3848">
                  <c:v>49</c:v>
                </c:pt>
                <c:pt idx="3849">
                  <c:v>49.5</c:v>
                </c:pt>
                <c:pt idx="3850">
                  <c:v>50</c:v>
                </c:pt>
                <c:pt idx="3851">
                  <c:v>50.5</c:v>
                </c:pt>
                <c:pt idx="3852">
                  <c:v>51</c:v>
                </c:pt>
                <c:pt idx="3853">
                  <c:v>51.5</c:v>
                </c:pt>
                <c:pt idx="3854">
                  <c:v>52</c:v>
                </c:pt>
                <c:pt idx="3855">
                  <c:v>52.5</c:v>
                </c:pt>
                <c:pt idx="3856">
                  <c:v>53</c:v>
                </c:pt>
                <c:pt idx="3857">
                  <c:v>53.5</c:v>
                </c:pt>
                <c:pt idx="3858">
                  <c:v>54</c:v>
                </c:pt>
                <c:pt idx="3859">
                  <c:v>54.5</c:v>
                </c:pt>
                <c:pt idx="3860">
                  <c:v>55</c:v>
                </c:pt>
                <c:pt idx="3861">
                  <c:v>55.5</c:v>
                </c:pt>
                <c:pt idx="3862">
                  <c:v>56</c:v>
                </c:pt>
                <c:pt idx="3863">
                  <c:v>56.5</c:v>
                </c:pt>
                <c:pt idx="3864">
                  <c:v>57</c:v>
                </c:pt>
                <c:pt idx="3865">
                  <c:v>57.5</c:v>
                </c:pt>
                <c:pt idx="3866">
                  <c:v>58</c:v>
                </c:pt>
                <c:pt idx="3867">
                  <c:v>58.5</c:v>
                </c:pt>
                <c:pt idx="3868">
                  <c:v>59</c:v>
                </c:pt>
                <c:pt idx="3869">
                  <c:v>59.5</c:v>
                </c:pt>
                <c:pt idx="3870">
                  <c:v>60</c:v>
                </c:pt>
                <c:pt idx="3871">
                  <c:v>60.5</c:v>
                </c:pt>
                <c:pt idx="3872">
                  <c:v>61</c:v>
                </c:pt>
                <c:pt idx="3873">
                  <c:v>61.5</c:v>
                </c:pt>
                <c:pt idx="3874">
                  <c:v>62</c:v>
                </c:pt>
                <c:pt idx="3875">
                  <c:v>62.5</c:v>
                </c:pt>
                <c:pt idx="3876">
                  <c:v>63</c:v>
                </c:pt>
                <c:pt idx="3877">
                  <c:v>63.5</c:v>
                </c:pt>
                <c:pt idx="3878">
                  <c:v>64</c:v>
                </c:pt>
                <c:pt idx="3879">
                  <c:v>64.5</c:v>
                </c:pt>
                <c:pt idx="3880">
                  <c:v>65</c:v>
                </c:pt>
                <c:pt idx="3881">
                  <c:v>65.5</c:v>
                </c:pt>
                <c:pt idx="3882">
                  <c:v>66</c:v>
                </c:pt>
                <c:pt idx="3883">
                  <c:v>66.5</c:v>
                </c:pt>
                <c:pt idx="3884">
                  <c:v>67</c:v>
                </c:pt>
                <c:pt idx="3885">
                  <c:v>67.5</c:v>
                </c:pt>
                <c:pt idx="3886">
                  <c:v>68</c:v>
                </c:pt>
                <c:pt idx="3887">
                  <c:v>68.5</c:v>
                </c:pt>
                <c:pt idx="3888">
                  <c:v>69</c:v>
                </c:pt>
                <c:pt idx="3889">
                  <c:v>69.5</c:v>
                </c:pt>
                <c:pt idx="3890">
                  <c:v>70</c:v>
                </c:pt>
                <c:pt idx="3891">
                  <c:v>70.5</c:v>
                </c:pt>
                <c:pt idx="3892">
                  <c:v>71</c:v>
                </c:pt>
                <c:pt idx="3893">
                  <c:v>71.5</c:v>
                </c:pt>
                <c:pt idx="3894">
                  <c:v>72</c:v>
                </c:pt>
                <c:pt idx="3895">
                  <c:v>72.5</c:v>
                </c:pt>
                <c:pt idx="3896">
                  <c:v>73</c:v>
                </c:pt>
                <c:pt idx="3897">
                  <c:v>73.5</c:v>
                </c:pt>
                <c:pt idx="3898">
                  <c:v>74</c:v>
                </c:pt>
                <c:pt idx="3899">
                  <c:v>74.5</c:v>
                </c:pt>
                <c:pt idx="3900">
                  <c:v>75</c:v>
                </c:pt>
                <c:pt idx="3901">
                  <c:v>75.5</c:v>
                </c:pt>
                <c:pt idx="3902">
                  <c:v>76</c:v>
                </c:pt>
                <c:pt idx="3903">
                  <c:v>76.5</c:v>
                </c:pt>
                <c:pt idx="3904">
                  <c:v>77</c:v>
                </c:pt>
                <c:pt idx="3905">
                  <c:v>77.5</c:v>
                </c:pt>
                <c:pt idx="3906">
                  <c:v>78</c:v>
                </c:pt>
                <c:pt idx="3907">
                  <c:v>78.5</c:v>
                </c:pt>
                <c:pt idx="3908">
                  <c:v>79</c:v>
                </c:pt>
                <c:pt idx="3909">
                  <c:v>79.5</c:v>
                </c:pt>
                <c:pt idx="3910">
                  <c:v>80</c:v>
                </c:pt>
                <c:pt idx="3911">
                  <c:v>80.5</c:v>
                </c:pt>
                <c:pt idx="3912">
                  <c:v>81</c:v>
                </c:pt>
                <c:pt idx="3913">
                  <c:v>81.5</c:v>
                </c:pt>
                <c:pt idx="3914">
                  <c:v>82</c:v>
                </c:pt>
                <c:pt idx="3915">
                  <c:v>82.5</c:v>
                </c:pt>
                <c:pt idx="3916">
                  <c:v>83</c:v>
                </c:pt>
                <c:pt idx="3917">
                  <c:v>83.5</c:v>
                </c:pt>
                <c:pt idx="3918">
                  <c:v>84</c:v>
                </c:pt>
                <c:pt idx="3919">
                  <c:v>84.5</c:v>
                </c:pt>
                <c:pt idx="3920">
                  <c:v>85</c:v>
                </c:pt>
                <c:pt idx="3921">
                  <c:v>85.5</c:v>
                </c:pt>
                <c:pt idx="3922">
                  <c:v>86</c:v>
                </c:pt>
                <c:pt idx="3923">
                  <c:v>86.5</c:v>
                </c:pt>
                <c:pt idx="3924">
                  <c:v>87</c:v>
                </c:pt>
                <c:pt idx="3925">
                  <c:v>87.5</c:v>
                </c:pt>
                <c:pt idx="3926">
                  <c:v>88</c:v>
                </c:pt>
                <c:pt idx="3927">
                  <c:v>88.5</c:v>
                </c:pt>
                <c:pt idx="3928">
                  <c:v>89</c:v>
                </c:pt>
                <c:pt idx="3929">
                  <c:v>89.5</c:v>
                </c:pt>
                <c:pt idx="3930">
                  <c:v>90</c:v>
                </c:pt>
                <c:pt idx="3931">
                  <c:v>90.5</c:v>
                </c:pt>
                <c:pt idx="3932">
                  <c:v>91</c:v>
                </c:pt>
                <c:pt idx="3933">
                  <c:v>91.5</c:v>
                </c:pt>
                <c:pt idx="3934">
                  <c:v>92</c:v>
                </c:pt>
                <c:pt idx="3935">
                  <c:v>92.5</c:v>
                </c:pt>
                <c:pt idx="3936">
                  <c:v>93</c:v>
                </c:pt>
                <c:pt idx="3937">
                  <c:v>93.5</c:v>
                </c:pt>
                <c:pt idx="3938">
                  <c:v>94</c:v>
                </c:pt>
                <c:pt idx="3939">
                  <c:v>94.5</c:v>
                </c:pt>
                <c:pt idx="3940">
                  <c:v>95</c:v>
                </c:pt>
                <c:pt idx="3941">
                  <c:v>95.5</c:v>
                </c:pt>
                <c:pt idx="3942">
                  <c:v>96</c:v>
                </c:pt>
                <c:pt idx="3943">
                  <c:v>96.5</c:v>
                </c:pt>
                <c:pt idx="3944">
                  <c:v>97</c:v>
                </c:pt>
                <c:pt idx="3945">
                  <c:v>97.5</c:v>
                </c:pt>
                <c:pt idx="3946">
                  <c:v>98</c:v>
                </c:pt>
                <c:pt idx="3947">
                  <c:v>98.5</c:v>
                </c:pt>
                <c:pt idx="3948">
                  <c:v>99</c:v>
                </c:pt>
                <c:pt idx="3949">
                  <c:v>99.5</c:v>
                </c:pt>
                <c:pt idx="3950">
                  <c:v>100</c:v>
                </c:pt>
                <c:pt idx="3951">
                  <c:v>100.5</c:v>
                </c:pt>
                <c:pt idx="3952">
                  <c:v>101</c:v>
                </c:pt>
                <c:pt idx="3953">
                  <c:v>101.5</c:v>
                </c:pt>
                <c:pt idx="3954">
                  <c:v>102</c:v>
                </c:pt>
                <c:pt idx="3955">
                  <c:v>102.5</c:v>
                </c:pt>
                <c:pt idx="3956">
                  <c:v>103</c:v>
                </c:pt>
                <c:pt idx="3957">
                  <c:v>103.5</c:v>
                </c:pt>
                <c:pt idx="3958">
                  <c:v>104</c:v>
                </c:pt>
                <c:pt idx="3959">
                  <c:v>104.5</c:v>
                </c:pt>
                <c:pt idx="3960">
                  <c:v>105</c:v>
                </c:pt>
                <c:pt idx="3961">
                  <c:v>105.5</c:v>
                </c:pt>
                <c:pt idx="3962">
                  <c:v>106</c:v>
                </c:pt>
                <c:pt idx="3963">
                  <c:v>106.5</c:v>
                </c:pt>
                <c:pt idx="3964">
                  <c:v>107</c:v>
                </c:pt>
                <c:pt idx="3965">
                  <c:v>107.5</c:v>
                </c:pt>
                <c:pt idx="3966">
                  <c:v>108</c:v>
                </c:pt>
                <c:pt idx="3967">
                  <c:v>108.5</c:v>
                </c:pt>
                <c:pt idx="3968">
                  <c:v>109</c:v>
                </c:pt>
                <c:pt idx="3969">
                  <c:v>109.5</c:v>
                </c:pt>
                <c:pt idx="3970">
                  <c:v>110</c:v>
                </c:pt>
                <c:pt idx="3971">
                  <c:v>110.5</c:v>
                </c:pt>
                <c:pt idx="3972">
                  <c:v>111</c:v>
                </c:pt>
                <c:pt idx="3973">
                  <c:v>111.5</c:v>
                </c:pt>
                <c:pt idx="3974">
                  <c:v>112</c:v>
                </c:pt>
                <c:pt idx="3975">
                  <c:v>112.5</c:v>
                </c:pt>
                <c:pt idx="3976">
                  <c:v>113</c:v>
                </c:pt>
                <c:pt idx="3977">
                  <c:v>113.5</c:v>
                </c:pt>
                <c:pt idx="3978">
                  <c:v>114</c:v>
                </c:pt>
                <c:pt idx="3979">
                  <c:v>114.5</c:v>
                </c:pt>
                <c:pt idx="3980">
                  <c:v>115</c:v>
                </c:pt>
                <c:pt idx="3981">
                  <c:v>115.5</c:v>
                </c:pt>
                <c:pt idx="3982">
                  <c:v>116</c:v>
                </c:pt>
                <c:pt idx="3983">
                  <c:v>116.5</c:v>
                </c:pt>
                <c:pt idx="3984">
                  <c:v>117</c:v>
                </c:pt>
                <c:pt idx="3985">
                  <c:v>117.5</c:v>
                </c:pt>
                <c:pt idx="3986">
                  <c:v>118</c:v>
                </c:pt>
                <c:pt idx="3987">
                  <c:v>118.5</c:v>
                </c:pt>
                <c:pt idx="3988">
                  <c:v>119</c:v>
                </c:pt>
                <c:pt idx="3989">
                  <c:v>119.5</c:v>
                </c:pt>
                <c:pt idx="3990">
                  <c:v>120</c:v>
                </c:pt>
                <c:pt idx="3991">
                  <c:v>120.5</c:v>
                </c:pt>
                <c:pt idx="3992">
                  <c:v>121</c:v>
                </c:pt>
                <c:pt idx="3993">
                  <c:v>121.5</c:v>
                </c:pt>
                <c:pt idx="3994">
                  <c:v>122</c:v>
                </c:pt>
                <c:pt idx="3995">
                  <c:v>122.5</c:v>
                </c:pt>
                <c:pt idx="3996">
                  <c:v>123</c:v>
                </c:pt>
                <c:pt idx="3997">
                  <c:v>123.5</c:v>
                </c:pt>
                <c:pt idx="3998">
                  <c:v>124</c:v>
                </c:pt>
                <c:pt idx="3999">
                  <c:v>124.5</c:v>
                </c:pt>
                <c:pt idx="4000">
                  <c:v>125</c:v>
                </c:pt>
                <c:pt idx="4001">
                  <c:v>125.5</c:v>
                </c:pt>
                <c:pt idx="4002">
                  <c:v>126</c:v>
                </c:pt>
                <c:pt idx="4003">
                  <c:v>126.5</c:v>
                </c:pt>
                <c:pt idx="4004">
                  <c:v>127</c:v>
                </c:pt>
                <c:pt idx="4005">
                  <c:v>127.5</c:v>
                </c:pt>
                <c:pt idx="4006">
                  <c:v>128</c:v>
                </c:pt>
                <c:pt idx="4007">
                  <c:v>128.5</c:v>
                </c:pt>
                <c:pt idx="4008">
                  <c:v>129</c:v>
                </c:pt>
                <c:pt idx="4009">
                  <c:v>129.5</c:v>
                </c:pt>
                <c:pt idx="4010">
                  <c:v>130</c:v>
                </c:pt>
                <c:pt idx="4011">
                  <c:v>130.5</c:v>
                </c:pt>
                <c:pt idx="4012">
                  <c:v>131</c:v>
                </c:pt>
                <c:pt idx="4013">
                  <c:v>131.5</c:v>
                </c:pt>
                <c:pt idx="4014">
                  <c:v>132</c:v>
                </c:pt>
                <c:pt idx="4015">
                  <c:v>132.5</c:v>
                </c:pt>
                <c:pt idx="4016">
                  <c:v>133</c:v>
                </c:pt>
                <c:pt idx="4017">
                  <c:v>133.5</c:v>
                </c:pt>
                <c:pt idx="4018">
                  <c:v>134</c:v>
                </c:pt>
                <c:pt idx="4019">
                  <c:v>134.5</c:v>
                </c:pt>
                <c:pt idx="4020">
                  <c:v>135</c:v>
                </c:pt>
                <c:pt idx="4021">
                  <c:v>135.5</c:v>
                </c:pt>
                <c:pt idx="4022">
                  <c:v>136</c:v>
                </c:pt>
                <c:pt idx="4023">
                  <c:v>136.5</c:v>
                </c:pt>
                <c:pt idx="4024">
                  <c:v>137</c:v>
                </c:pt>
                <c:pt idx="4025">
                  <c:v>137.5</c:v>
                </c:pt>
                <c:pt idx="4026">
                  <c:v>138</c:v>
                </c:pt>
                <c:pt idx="4027">
                  <c:v>138.5</c:v>
                </c:pt>
                <c:pt idx="4028">
                  <c:v>139</c:v>
                </c:pt>
                <c:pt idx="4029">
                  <c:v>139.5</c:v>
                </c:pt>
                <c:pt idx="4030">
                  <c:v>140</c:v>
                </c:pt>
                <c:pt idx="4031">
                  <c:v>140.5</c:v>
                </c:pt>
                <c:pt idx="4032">
                  <c:v>141</c:v>
                </c:pt>
                <c:pt idx="4033">
                  <c:v>141.5</c:v>
                </c:pt>
                <c:pt idx="4034">
                  <c:v>142</c:v>
                </c:pt>
                <c:pt idx="4035">
                  <c:v>142.5</c:v>
                </c:pt>
                <c:pt idx="4036">
                  <c:v>143</c:v>
                </c:pt>
                <c:pt idx="4037">
                  <c:v>143.5</c:v>
                </c:pt>
                <c:pt idx="4038">
                  <c:v>144</c:v>
                </c:pt>
                <c:pt idx="4039">
                  <c:v>144.5</c:v>
                </c:pt>
                <c:pt idx="4040">
                  <c:v>145</c:v>
                </c:pt>
                <c:pt idx="4041">
                  <c:v>145.5</c:v>
                </c:pt>
                <c:pt idx="4042">
                  <c:v>146</c:v>
                </c:pt>
                <c:pt idx="4043">
                  <c:v>146.5</c:v>
                </c:pt>
                <c:pt idx="4044">
                  <c:v>147</c:v>
                </c:pt>
                <c:pt idx="4045">
                  <c:v>147.5</c:v>
                </c:pt>
                <c:pt idx="4046">
                  <c:v>148</c:v>
                </c:pt>
                <c:pt idx="4047">
                  <c:v>148.5</c:v>
                </c:pt>
                <c:pt idx="4048">
                  <c:v>149</c:v>
                </c:pt>
                <c:pt idx="4049">
                  <c:v>149.5</c:v>
                </c:pt>
                <c:pt idx="4050">
                  <c:v>150</c:v>
                </c:pt>
                <c:pt idx="4051">
                  <c:v>150.5</c:v>
                </c:pt>
                <c:pt idx="4052">
                  <c:v>151</c:v>
                </c:pt>
                <c:pt idx="4053">
                  <c:v>151.5</c:v>
                </c:pt>
                <c:pt idx="4054">
                  <c:v>152</c:v>
                </c:pt>
                <c:pt idx="4055">
                  <c:v>152.5</c:v>
                </c:pt>
                <c:pt idx="4056">
                  <c:v>153</c:v>
                </c:pt>
                <c:pt idx="4057">
                  <c:v>153.5</c:v>
                </c:pt>
                <c:pt idx="4058">
                  <c:v>154</c:v>
                </c:pt>
                <c:pt idx="4059">
                  <c:v>154.5</c:v>
                </c:pt>
                <c:pt idx="4060">
                  <c:v>155</c:v>
                </c:pt>
                <c:pt idx="4061">
                  <c:v>155.5</c:v>
                </c:pt>
                <c:pt idx="4062">
                  <c:v>156</c:v>
                </c:pt>
                <c:pt idx="4063">
                  <c:v>156.5</c:v>
                </c:pt>
                <c:pt idx="4064">
                  <c:v>157</c:v>
                </c:pt>
                <c:pt idx="4065">
                  <c:v>157.5</c:v>
                </c:pt>
                <c:pt idx="4066">
                  <c:v>158</c:v>
                </c:pt>
                <c:pt idx="4067">
                  <c:v>158.5</c:v>
                </c:pt>
                <c:pt idx="4068">
                  <c:v>159</c:v>
                </c:pt>
                <c:pt idx="4069">
                  <c:v>159.5</c:v>
                </c:pt>
                <c:pt idx="4070">
                  <c:v>160</c:v>
                </c:pt>
                <c:pt idx="4071">
                  <c:v>160.5</c:v>
                </c:pt>
                <c:pt idx="4072">
                  <c:v>161</c:v>
                </c:pt>
                <c:pt idx="4073">
                  <c:v>161.5</c:v>
                </c:pt>
                <c:pt idx="4074">
                  <c:v>162</c:v>
                </c:pt>
                <c:pt idx="4075">
                  <c:v>162.5</c:v>
                </c:pt>
                <c:pt idx="4076">
                  <c:v>163</c:v>
                </c:pt>
                <c:pt idx="4077">
                  <c:v>163.5</c:v>
                </c:pt>
                <c:pt idx="4078">
                  <c:v>164</c:v>
                </c:pt>
                <c:pt idx="4079">
                  <c:v>164.5</c:v>
                </c:pt>
                <c:pt idx="4080">
                  <c:v>165</c:v>
                </c:pt>
                <c:pt idx="4081">
                  <c:v>165.5</c:v>
                </c:pt>
                <c:pt idx="4082">
                  <c:v>166</c:v>
                </c:pt>
                <c:pt idx="4083">
                  <c:v>166.5</c:v>
                </c:pt>
                <c:pt idx="4084">
                  <c:v>167</c:v>
                </c:pt>
                <c:pt idx="4085">
                  <c:v>167.5</c:v>
                </c:pt>
                <c:pt idx="4086">
                  <c:v>168</c:v>
                </c:pt>
                <c:pt idx="4087">
                  <c:v>168.5</c:v>
                </c:pt>
                <c:pt idx="4088">
                  <c:v>169</c:v>
                </c:pt>
                <c:pt idx="4089">
                  <c:v>169.5</c:v>
                </c:pt>
                <c:pt idx="4090">
                  <c:v>170</c:v>
                </c:pt>
                <c:pt idx="4091">
                  <c:v>170.5</c:v>
                </c:pt>
                <c:pt idx="4092">
                  <c:v>171</c:v>
                </c:pt>
                <c:pt idx="4093">
                  <c:v>171.5</c:v>
                </c:pt>
                <c:pt idx="4094">
                  <c:v>172</c:v>
                </c:pt>
                <c:pt idx="4095">
                  <c:v>172.5</c:v>
                </c:pt>
                <c:pt idx="4096">
                  <c:v>173</c:v>
                </c:pt>
                <c:pt idx="4097">
                  <c:v>173.5</c:v>
                </c:pt>
                <c:pt idx="4098">
                  <c:v>174</c:v>
                </c:pt>
                <c:pt idx="4099">
                  <c:v>174.5</c:v>
                </c:pt>
                <c:pt idx="4100">
                  <c:v>175</c:v>
                </c:pt>
                <c:pt idx="4101">
                  <c:v>175.5</c:v>
                </c:pt>
                <c:pt idx="4102">
                  <c:v>176</c:v>
                </c:pt>
                <c:pt idx="4103">
                  <c:v>176.5</c:v>
                </c:pt>
                <c:pt idx="4104">
                  <c:v>177</c:v>
                </c:pt>
                <c:pt idx="4105">
                  <c:v>177.5</c:v>
                </c:pt>
                <c:pt idx="4106">
                  <c:v>178</c:v>
                </c:pt>
                <c:pt idx="4107">
                  <c:v>178.5</c:v>
                </c:pt>
                <c:pt idx="4108">
                  <c:v>179</c:v>
                </c:pt>
                <c:pt idx="4109">
                  <c:v>179.5</c:v>
                </c:pt>
                <c:pt idx="4110">
                  <c:v>180</c:v>
                </c:pt>
                <c:pt idx="4111">
                  <c:v>180.5</c:v>
                </c:pt>
                <c:pt idx="4112">
                  <c:v>181</c:v>
                </c:pt>
                <c:pt idx="4113">
                  <c:v>181.5</c:v>
                </c:pt>
                <c:pt idx="4114">
                  <c:v>182</c:v>
                </c:pt>
                <c:pt idx="4115">
                  <c:v>182.5</c:v>
                </c:pt>
                <c:pt idx="4116">
                  <c:v>183</c:v>
                </c:pt>
                <c:pt idx="4117">
                  <c:v>183.5</c:v>
                </c:pt>
                <c:pt idx="4118">
                  <c:v>184</c:v>
                </c:pt>
                <c:pt idx="4119">
                  <c:v>184.5</c:v>
                </c:pt>
                <c:pt idx="4120">
                  <c:v>185</c:v>
                </c:pt>
                <c:pt idx="4121">
                  <c:v>185.5</c:v>
                </c:pt>
                <c:pt idx="4122">
                  <c:v>186</c:v>
                </c:pt>
                <c:pt idx="4123">
                  <c:v>186.5</c:v>
                </c:pt>
                <c:pt idx="4124">
                  <c:v>187</c:v>
                </c:pt>
                <c:pt idx="4125">
                  <c:v>187.5</c:v>
                </c:pt>
                <c:pt idx="4126">
                  <c:v>188</c:v>
                </c:pt>
                <c:pt idx="4127">
                  <c:v>188.5</c:v>
                </c:pt>
                <c:pt idx="4128">
                  <c:v>189</c:v>
                </c:pt>
                <c:pt idx="4129">
                  <c:v>189.5</c:v>
                </c:pt>
                <c:pt idx="4130">
                  <c:v>190</c:v>
                </c:pt>
                <c:pt idx="4131">
                  <c:v>190.5</c:v>
                </c:pt>
                <c:pt idx="4132">
                  <c:v>191</c:v>
                </c:pt>
                <c:pt idx="4133">
                  <c:v>191.5</c:v>
                </c:pt>
                <c:pt idx="4134">
                  <c:v>192</c:v>
                </c:pt>
                <c:pt idx="4135">
                  <c:v>192.5</c:v>
                </c:pt>
                <c:pt idx="4136">
                  <c:v>193</c:v>
                </c:pt>
                <c:pt idx="4137">
                  <c:v>193.5</c:v>
                </c:pt>
                <c:pt idx="4138">
                  <c:v>194</c:v>
                </c:pt>
                <c:pt idx="4139">
                  <c:v>194.5</c:v>
                </c:pt>
                <c:pt idx="4140">
                  <c:v>195</c:v>
                </c:pt>
                <c:pt idx="4141">
                  <c:v>195.5</c:v>
                </c:pt>
                <c:pt idx="4142">
                  <c:v>196</c:v>
                </c:pt>
                <c:pt idx="4143">
                  <c:v>196.5</c:v>
                </c:pt>
                <c:pt idx="4144">
                  <c:v>197</c:v>
                </c:pt>
                <c:pt idx="4145">
                  <c:v>197.5</c:v>
                </c:pt>
                <c:pt idx="4146">
                  <c:v>198</c:v>
                </c:pt>
                <c:pt idx="4147">
                  <c:v>198.5</c:v>
                </c:pt>
                <c:pt idx="4148">
                  <c:v>199</c:v>
                </c:pt>
                <c:pt idx="4149">
                  <c:v>199.5</c:v>
                </c:pt>
                <c:pt idx="4150">
                  <c:v>200</c:v>
                </c:pt>
                <c:pt idx="4151">
                  <c:v>200.5</c:v>
                </c:pt>
                <c:pt idx="4152">
                  <c:v>201</c:v>
                </c:pt>
                <c:pt idx="4153">
                  <c:v>201.5</c:v>
                </c:pt>
                <c:pt idx="4154">
                  <c:v>202</c:v>
                </c:pt>
                <c:pt idx="4155">
                  <c:v>202.5</c:v>
                </c:pt>
                <c:pt idx="4156">
                  <c:v>203</c:v>
                </c:pt>
                <c:pt idx="4157">
                  <c:v>203.5</c:v>
                </c:pt>
                <c:pt idx="4158">
                  <c:v>204</c:v>
                </c:pt>
                <c:pt idx="4159">
                  <c:v>204.5</c:v>
                </c:pt>
                <c:pt idx="4160">
                  <c:v>205</c:v>
                </c:pt>
                <c:pt idx="4161">
                  <c:v>205.5</c:v>
                </c:pt>
                <c:pt idx="4162">
                  <c:v>206</c:v>
                </c:pt>
                <c:pt idx="4163">
                  <c:v>206.5</c:v>
                </c:pt>
                <c:pt idx="4164">
                  <c:v>207</c:v>
                </c:pt>
                <c:pt idx="4165">
                  <c:v>207.5</c:v>
                </c:pt>
                <c:pt idx="4166">
                  <c:v>208</c:v>
                </c:pt>
                <c:pt idx="4167">
                  <c:v>208.5</c:v>
                </c:pt>
                <c:pt idx="4168">
                  <c:v>209</c:v>
                </c:pt>
                <c:pt idx="4169">
                  <c:v>209.5</c:v>
                </c:pt>
                <c:pt idx="4170">
                  <c:v>210</c:v>
                </c:pt>
                <c:pt idx="4171">
                  <c:v>210.5</c:v>
                </c:pt>
                <c:pt idx="4172">
                  <c:v>211</c:v>
                </c:pt>
                <c:pt idx="4173">
                  <c:v>211.5</c:v>
                </c:pt>
                <c:pt idx="4174">
                  <c:v>212</c:v>
                </c:pt>
                <c:pt idx="4175">
                  <c:v>212.5</c:v>
                </c:pt>
                <c:pt idx="4176">
                  <c:v>213</c:v>
                </c:pt>
                <c:pt idx="4177">
                  <c:v>213.5</c:v>
                </c:pt>
                <c:pt idx="4178">
                  <c:v>214</c:v>
                </c:pt>
                <c:pt idx="4179">
                  <c:v>214.5</c:v>
                </c:pt>
                <c:pt idx="4180">
                  <c:v>215</c:v>
                </c:pt>
                <c:pt idx="4181">
                  <c:v>215.5</c:v>
                </c:pt>
                <c:pt idx="4182">
                  <c:v>216</c:v>
                </c:pt>
                <c:pt idx="4183">
                  <c:v>216.5</c:v>
                </c:pt>
                <c:pt idx="4184">
                  <c:v>217</c:v>
                </c:pt>
                <c:pt idx="4185">
                  <c:v>217.5</c:v>
                </c:pt>
                <c:pt idx="4186">
                  <c:v>218</c:v>
                </c:pt>
                <c:pt idx="4187">
                  <c:v>218.5</c:v>
                </c:pt>
                <c:pt idx="4188">
                  <c:v>219</c:v>
                </c:pt>
                <c:pt idx="4189">
                  <c:v>219.5</c:v>
                </c:pt>
                <c:pt idx="4190">
                  <c:v>220</c:v>
                </c:pt>
                <c:pt idx="4191">
                  <c:v>220.5</c:v>
                </c:pt>
                <c:pt idx="4192">
                  <c:v>221</c:v>
                </c:pt>
                <c:pt idx="4193">
                  <c:v>221.5</c:v>
                </c:pt>
                <c:pt idx="4194">
                  <c:v>222</c:v>
                </c:pt>
                <c:pt idx="4195">
                  <c:v>222.5</c:v>
                </c:pt>
                <c:pt idx="4196">
                  <c:v>223</c:v>
                </c:pt>
                <c:pt idx="4197">
                  <c:v>223.5</c:v>
                </c:pt>
                <c:pt idx="4198">
                  <c:v>224</c:v>
                </c:pt>
                <c:pt idx="4199">
                  <c:v>224.5</c:v>
                </c:pt>
                <c:pt idx="4200">
                  <c:v>225</c:v>
                </c:pt>
                <c:pt idx="4201">
                  <c:v>225.5</c:v>
                </c:pt>
                <c:pt idx="4202">
                  <c:v>226</c:v>
                </c:pt>
                <c:pt idx="4203">
                  <c:v>226.5</c:v>
                </c:pt>
                <c:pt idx="4204">
                  <c:v>227</c:v>
                </c:pt>
                <c:pt idx="4205">
                  <c:v>227.5</c:v>
                </c:pt>
                <c:pt idx="4206">
                  <c:v>228</c:v>
                </c:pt>
                <c:pt idx="4207">
                  <c:v>228.5</c:v>
                </c:pt>
                <c:pt idx="4208">
                  <c:v>229</c:v>
                </c:pt>
                <c:pt idx="4209">
                  <c:v>229.5</c:v>
                </c:pt>
                <c:pt idx="4210">
                  <c:v>230</c:v>
                </c:pt>
                <c:pt idx="4211">
                  <c:v>230.5</c:v>
                </c:pt>
                <c:pt idx="4212">
                  <c:v>231</c:v>
                </c:pt>
                <c:pt idx="4213">
                  <c:v>231.5</c:v>
                </c:pt>
                <c:pt idx="4214">
                  <c:v>232</c:v>
                </c:pt>
                <c:pt idx="4215">
                  <c:v>232.5</c:v>
                </c:pt>
                <c:pt idx="4216">
                  <c:v>233</c:v>
                </c:pt>
                <c:pt idx="4217">
                  <c:v>233.5</c:v>
                </c:pt>
                <c:pt idx="4218">
                  <c:v>234</c:v>
                </c:pt>
                <c:pt idx="4219">
                  <c:v>234.5</c:v>
                </c:pt>
                <c:pt idx="4220">
                  <c:v>235</c:v>
                </c:pt>
                <c:pt idx="4221">
                  <c:v>235.5</c:v>
                </c:pt>
                <c:pt idx="4222">
                  <c:v>236</c:v>
                </c:pt>
                <c:pt idx="4223">
                  <c:v>236.5</c:v>
                </c:pt>
                <c:pt idx="4224">
                  <c:v>237</c:v>
                </c:pt>
                <c:pt idx="4225">
                  <c:v>237.5</c:v>
                </c:pt>
                <c:pt idx="4226">
                  <c:v>238</c:v>
                </c:pt>
                <c:pt idx="4227">
                  <c:v>238.5</c:v>
                </c:pt>
                <c:pt idx="4228">
                  <c:v>239</c:v>
                </c:pt>
                <c:pt idx="4229">
                  <c:v>239.5</c:v>
                </c:pt>
                <c:pt idx="4230">
                  <c:v>240</c:v>
                </c:pt>
                <c:pt idx="4231">
                  <c:v>240.5</c:v>
                </c:pt>
                <c:pt idx="4232">
                  <c:v>241</c:v>
                </c:pt>
                <c:pt idx="4233">
                  <c:v>241.5</c:v>
                </c:pt>
                <c:pt idx="4234">
                  <c:v>242</c:v>
                </c:pt>
                <c:pt idx="4235">
                  <c:v>242.5</c:v>
                </c:pt>
                <c:pt idx="4236">
                  <c:v>243</c:v>
                </c:pt>
                <c:pt idx="4237">
                  <c:v>243.5</c:v>
                </c:pt>
                <c:pt idx="4238">
                  <c:v>244</c:v>
                </c:pt>
                <c:pt idx="4239">
                  <c:v>244.5</c:v>
                </c:pt>
                <c:pt idx="4240">
                  <c:v>245</c:v>
                </c:pt>
                <c:pt idx="4241">
                  <c:v>245.5</c:v>
                </c:pt>
                <c:pt idx="4242">
                  <c:v>246</c:v>
                </c:pt>
                <c:pt idx="4243">
                  <c:v>246.5</c:v>
                </c:pt>
                <c:pt idx="4244">
                  <c:v>247</c:v>
                </c:pt>
                <c:pt idx="4245">
                  <c:v>247.5</c:v>
                </c:pt>
                <c:pt idx="4246">
                  <c:v>248</c:v>
                </c:pt>
                <c:pt idx="4247">
                  <c:v>248.5</c:v>
                </c:pt>
                <c:pt idx="4248">
                  <c:v>249</c:v>
                </c:pt>
                <c:pt idx="4249">
                  <c:v>249.5</c:v>
                </c:pt>
                <c:pt idx="4250">
                  <c:v>250</c:v>
                </c:pt>
                <c:pt idx="4251">
                  <c:v>250.5</c:v>
                </c:pt>
                <c:pt idx="4252">
                  <c:v>251</c:v>
                </c:pt>
                <c:pt idx="4253">
                  <c:v>251.5</c:v>
                </c:pt>
                <c:pt idx="4254">
                  <c:v>252</c:v>
                </c:pt>
                <c:pt idx="4255">
                  <c:v>252.5</c:v>
                </c:pt>
                <c:pt idx="4256">
                  <c:v>253</c:v>
                </c:pt>
                <c:pt idx="4257">
                  <c:v>253.5</c:v>
                </c:pt>
                <c:pt idx="4258">
                  <c:v>254</c:v>
                </c:pt>
                <c:pt idx="4259">
                  <c:v>254.5</c:v>
                </c:pt>
                <c:pt idx="4260">
                  <c:v>255</c:v>
                </c:pt>
                <c:pt idx="4261">
                  <c:v>255.5</c:v>
                </c:pt>
                <c:pt idx="4262">
                  <c:v>256</c:v>
                </c:pt>
                <c:pt idx="4263">
                  <c:v>256.5</c:v>
                </c:pt>
                <c:pt idx="4264">
                  <c:v>257</c:v>
                </c:pt>
                <c:pt idx="4265">
                  <c:v>257.5</c:v>
                </c:pt>
                <c:pt idx="4266">
                  <c:v>258</c:v>
                </c:pt>
                <c:pt idx="4267">
                  <c:v>258.5</c:v>
                </c:pt>
                <c:pt idx="4268">
                  <c:v>259</c:v>
                </c:pt>
                <c:pt idx="4269">
                  <c:v>259.5</c:v>
                </c:pt>
                <c:pt idx="4270">
                  <c:v>260</c:v>
                </c:pt>
                <c:pt idx="4271">
                  <c:v>260.5</c:v>
                </c:pt>
                <c:pt idx="4272">
                  <c:v>261</c:v>
                </c:pt>
                <c:pt idx="4273">
                  <c:v>261.5</c:v>
                </c:pt>
                <c:pt idx="4274">
                  <c:v>262</c:v>
                </c:pt>
                <c:pt idx="4275">
                  <c:v>262.5</c:v>
                </c:pt>
                <c:pt idx="4276">
                  <c:v>263</c:v>
                </c:pt>
                <c:pt idx="4277">
                  <c:v>263.5</c:v>
                </c:pt>
                <c:pt idx="4278">
                  <c:v>264</c:v>
                </c:pt>
                <c:pt idx="4279">
                  <c:v>264.5</c:v>
                </c:pt>
                <c:pt idx="4280">
                  <c:v>265</c:v>
                </c:pt>
                <c:pt idx="4281">
                  <c:v>265.5</c:v>
                </c:pt>
                <c:pt idx="4282">
                  <c:v>266</c:v>
                </c:pt>
                <c:pt idx="4283">
                  <c:v>266.5</c:v>
                </c:pt>
                <c:pt idx="4284">
                  <c:v>267</c:v>
                </c:pt>
                <c:pt idx="4285">
                  <c:v>267.5</c:v>
                </c:pt>
                <c:pt idx="4286">
                  <c:v>268</c:v>
                </c:pt>
                <c:pt idx="4287">
                  <c:v>268.5</c:v>
                </c:pt>
                <c:pt idx="4288">
                  <c:v>269</c:v>
                </c:pt>
                <c:pt idx="4289">
                  <c:v>269.5</c:v>
                </c:pt>
                <c:pt idx="4290">
                  <c:v>270</c:v>
                </c:pt>
                <c:pt idx="4291">
                  <c:v>270.5</c:v>
                </c:pt>
                <c:pt idx="4292">
                  <c:v>271</c:v>
                </c:pt>
                <c:pt idx="4293">
                  <c:v>271.5</c:v>
                </c:pt>
                <c:pt idx="4294">
                  <c:v>272</c:v>
                </c:pt>
                <c:pt idx="4295">
                  <c:v>272.5</c:v>
                </c:pt>
                <c:pt idx="4296">
                  <c:v>273</c:v>
                </c:pt>
                <c:pt idx="4297">
                  <c:v>273.5</c:v>
                </c:pt>
                <c:pt idx="4298">
                  <c:v>274</c:v>
                </c:pt>
                <c:pt idx="4299">
                  <c:v>274.5</c:v>
                </c:pt>
                <c:pt idx="4300">
                  <c:v>275</c:v>
                </c:pt>
                <c:pt idx="4301">
                  <c:v>275.5</c:v>
                </c:pt>
                <c:pt idx="4302">
                  <c:v>276</c:v>
                </c:pt>
                <c:pt idx="4303">
                  <c:v>276.5</c:v>
                </c:pt>
                <c:pt idx="4304">
                  <c:v>277</c:v>
                </c:pt>
                <c:pt idx="4305">
                  <c:v>277.5</c:v>
                </c:pt>
                <c:pt idx="4306">
                  <c:v>278</c:v>
                </c:pt>
                <c:pt idx="4307">
                  <c:v>278.5</c:v>
                </c:pt>
                <c:pt idx="4308">
                  <c:v>279</c:v>
                </c:pt>
                <c:pt idx="4309">
                  <c:v>279.5</c:v>
                </c:pt>
                <c:pt idx="4310">
                  <c:v>280</c:v>
                </c:pt>
                <c:pt idx="4311">
                  <c:v>280.5</c:v>
                </c:pt>
                <c:pt idx="4312">
                  <c:v>281</c:v>
                </c:pt>
                <c:pt idx="4313">
                  <c:v>281.5</c:v>
                </c:pt>
                <c:pt idx="4314">
                  <c:v>282</c:v>
                </c:pt>
                <c:pt idx="4315">
                  <c:v>282.5</c:v>
                </c:pt>
                <c:pt idx="4316">
                  <c:v>283</c:v>
                </c:pt>
                <c:pt idx="4317">
                  <c:v>283.5</c:v>
                </c:pt>
                <c:pt idx="4318">
                  <c:v>284</c:v>
                </c:pt>
                <c:pt idx="4319">
                  <c:v>284.5</c:v>
                </c:pt>
                <c:pt idx="4320">
                  <c:v>285</c:v>
                </c:pt>
                <c:pt idx="4321">
                  <c:v>285.5</c:v>
                </c:pt>
                <c:pt idx="4322">
                  <c:v>286</c:v>
                </c:pt>
                <c:pt idx="4323">
                  <c:v>286.5</c:v>
                </c:pt>
                <c:pt idx="4324">
                  <c:v>287</c:v>
                </c:pt>
                <c:pt idx="4325">
                  <c:v>287.5</c:v>
                </c:pt>
                <c:pt idx="4326">
                  <c:v>288</c:v>
                </c:pt>
                <c:pt idx="4327">
                  <c:v>288.5</c:v>
                </c:pt>
                <c:pt idx="4328">
                  <c:v>289</c:v>
                </c:pt>
                <c:pt idx="4329">
                  <c:v>289.5</c:v>
                </c:pt>
                <c:pt idx="4330">
                  <c:v>290</c:v>
                </c:pt>
                <c:pt idx="4331">
                  <c:v>290.5</c:v>
                </c:pt>
                <c:pt idx="4332">
                  <c:v>291</c:v>
                </c:pt>
                <c:pt idx="4333">
                  <c:v>291.5</c:v>
                </c:pt>
                <c:pt idx="4334">
                  <c:v>292</c:v>
                </c:pt>
                <c:pt idx="4335">
                  <c:v>292.5</c:v>
                </c:pt>
                <c:pt idx="4336">
                  <c:v>293</c:v>
                </c:pt>
                <c:pt idx="4337">
                  <c:v>293.5</c:v>
                </c:pt>
                <c:pt idx="4338">
                  <c:v>294</c:v>
                </c:pt>
                <c:pt idx="4339">
                  <c:v>294.5</c:v>
                </c:pt>
                <c:pt idx="4340">
                  <c:v>295</c:v>
                </c:pt>
                <c:pt idx="4341">
                  <c:v>295.5</c:v>
                </c:pt>
                <c:pt idx="4342">
                  <c:v>296</c:v>
                </c:pt>
                <c:pt idx="4343">
                  <c:v>296.5</c:v>
                </c:pt>
                <c:pt idx="4344">
                  <c:v>297</c:v>
                </c:pt>
                <c:pt idx="4345">
                  <c:v>297.5</c:v>
                </c:pt>
                <c:pt idx="4346">
                  <c:v>298</c:v>
                </c:pt>
                <c:pt idx="4347">
                  <c:v>298.5</c:v>
                </c:pt>
                <c:pt idx="4348">
                  <c:v>299</c:v>
                </c:pt>
                <c:pt idx="4349">
                  <c:v>299.5</c:v>
                </c:pt>
                <c:pt idx="4350">
                  <c:v>300</c:v>
                </c:pt>
                <c:pt idx="4351">
                  <c:v>300.5</c:v>
                </c:pt>
                <c:pt idx="4352">
                  <c:v>301</c:v>
                </c:pt>
                <c:pt idx="4353">
                  <c:v>301.5</c:v>
                </c:pt>
                <c:pt idx="4354">
                  <c:v>302</c:v>
                </c:pt>
                <c:pt idx="4355">
                  <c:v>302.5</c:v>
                </c:pt>
                <c:pt idx="4356">
                  <c:v>303</c:v>
                </c:pt>
                <c:pt idx="4357">
                  <c:v>303.5</c:v>
                </c:pt>
                <c:pt idx="4358">
                  <c:v>304</c:v>
                </c:pt>
                <c:pt idx="4359">
                  <c:v>304.5</c:v>
                </c:pt>
                <c:pt idx="4360">
                  <c:v>305</c:v>
                </c:pt>
                <c:pt idx="4361">
                  <c:v>305.5</c:v>
                </c:pt>
                <c:pt idx="4362">
                  <c:v>306</c:v>
                </c:pt>
                <c:pt idx="4363">
                  <c:v>306.5</c:v>
                </c:pt>
                <c:pt idx="4364">
                  <c:v>307</c:v>
                </c:pt>
                <c:pt idx="4365">
                  <c:v>307.5</c:v>
                </c:pt>
                <c:pt idx="4366">
                  <c:v>308</c:v>
                </c:pt>
                <c:pt idx="4367">
                  <c:v>308.5</c:v>
                </c:pt>
                <c:pt idx="4368">
                  <c:v>309</c:v>
                </c:pt>
                <c:pt idx="4369">
                  <c:v>309.5</c:v>
                </c:pt>
                <c:pt idx="4370">
                  <c:v>310</c:v>
                </c:pt>
                <c:pt idx="4371">
                  <c:v>310.5</c:v>
                </c:pt>
                <c:pt idx="4372">
                  <c:v>311</c:v>
                </c:pt>
                <c:pt idx="4373">
                  <c:v>311.5</c:v>
                </c:pt>
                <c:pt idx="4374">
                  <c:v>312</c:v>
                </c:pt>
                <c:pt idx="4375">
                  <c:v>312.5</c:v>
                </c:pt>
                <c:pt idx="4376">
                  <c:v>313</c:v>
                </c:pt>
                <c:pt idx="4377">
                  <c:v>313.5</c:v>
                </c:pt>
                <c:pt idx="4378">
                  <c:v>314</c:v>
                </c:pt>
                <c:pt idx="4379">
                  <c:v>314.5</c:v>
                </c:pt>
                <c:pt idx="4380">
                  <c:v>315</c:v>
                </c:pt>
                <c:pt idx="4381">
                  <c:v>315.5</c:v>
                </c:pt>
                <c:pt idx="4382">
                  <c:v>316</c:v>
                </c:pt>
                <c:pt idx="4383">
                  <c:v>316.5</c:v>
                </c:pt>
                <c:pt idx="4384">
                  <c:v>317</c:v>
                </c:pt>
                <c:pt idx="4385">
                  <c:v>317.5</c:v>
                </c:pt>
                <c:pt idx="4386">
                  <c:v>318</c:v>
                </c:pt>
                <c:pt idx="4387">
                  <c:v>318.5</c:v>
                </c:pt>
                <c:pt idx="4388">
                  <c:v>319</c:v>
                </c:pt>
                <c:pt idx="4389">
                  <c:v>319.5</c:v>
                </c:pt>
                <c:pt idx="4390">
                  <c:v>320</c:v>
                </c:pt>
                <c:pt idx="4391">
                  <c:v>320.5</c:v>
                </c:pt>
                <c:pt idx="4392">
                  <c:v>321</c:v>
                </c:pt>
                <c:pt idx="4393">
                  <c:v>321.5</c:v>
                </c:pt>
                <c:pt idx="4394">
                  <c:v>322</c:v>
                </c:pt>
                <c:pt idx="4395">
                  <c:v>322.5</c:v>
                </c:pt>
                <c:pt idx="4396">
                  <c:v>323</c:v>
                </c:pt>
                <c:pt idx="4397">
                  <c:v>323.5</c:v>
                </c:pt>
                <c:pt idx="4398">
                  <c:v>324</c:v>
                </c:pt>
                <c:pt idx="4399">
                  <c:v>324.5</c:v>
                </c:pt>
                <c:pt idx="4400">
                  <c:v>325</c:v>
                </c:pt>
                <c:pt idx="4401">
                  <c:v>325.5</c:v>
                </c:pt>
                <c:pt idx="4402">
                  <c:v>326</c:v>
                </c:pt>
                <c:pt idx="4403">
                  <c:v>326.5</c:v>
                </c:pt>
                <c:pt idx="4404">
                  <c:v>327</c:v>
                </c:pt>
                <c:pt idx="4405">
                  <c:v>327.5</c:v>
                </c:pt>
                <c:pt idx="4406">
                  <c:v>328</c:v>
                </c:pt>
                <c:pt idx="4407">
                  <c:v>328.5</c:v>
                </c:pt>
                <c:pt idx="4408">
                  <c:v>329</c:v>
                </c:pt>
                <c:pt idx="4409">
                  <c:v>329.5</c:v>
                </c:pt>
                <c:pt idx="4410">
                  <c:v>330</c:v>
                </c:pt>
                <c:pt idx="4411">
                  <c:v>330.5</c:v>
                </c:pt>
                <c:pt idx="4412">
                  <c:v>331</c:v>
                </c:pt>
                <c:pt idx="4413">
                  <c:v>331.5</c:v>
                </c:pt>
                <c:pt idx="4414">
                  <c:v>332</c:v>
                </c:pt>
                <c:pt idx="4415">
                  <c:v>332.5</c:v>
                </c:pt>
                <c:pt idx="4416">
                  <c:v>333</c:v>
                </c:pt>
                <c:pt idx="4417">
                  <c:v>333.5</c:v>
                </c:pt>
                <c:pt idx="4418">
                  <c:v>334</c:v>
                </c:pt>
                <c:pt idx="4419">
                  <c:v>334.5</c:v>
                </c:pt>
                <c:pt idx="4420">
                  <c:v>335</c:v>
                </c:pt>
                <c:pt idx="4421">
                  <c:v>335.5</c:v>
                </c:pt>
                <c:pt idx="4422">
                  <c:v>336</c:v>
                </c:pt>
                <c:pt idx="4423">
                  <c:v>336.5</c:v>
                </c:pt>
                <c:pt idx="4424">
                  <c:v>337</c:v>
                </c:pt>
                <c:pt idx="4425">
                  <c:v>337.5</c:v>
                </c:pt>
                <c:pt idx="4426">
                  <c:v>338</c:v>
                </c:pt>
                <c:pt idx="4427">
                  <c:v>338.5</c:v>
                </c:pt>
                <c:pt idx="4428">
                  <c:v>339</c:v>
                </c:pt>
                <c:pt idx="4429">
                  <c:v>339.5</c:v>
                </c:pt>
                <c:pt idx="4430">
                  <c:v>340</c:v>
                </c:pt>
                <c:pt idx="4431">
                  <c:v>340.5</c:v>
                </c:pt>
                <c:pt idx="4432">
                  <c:v>341</c:v>
                </c:pt>
                <c:pt idx="4433">
                  <c:v>341.5</c:v>
                </c:pt>
                <c:pt idx="4434">
                  <c:v>342</c:v>
                </c:pt>
                <c:pt idx="4435">
                  <c:v>342.5</c:v>
                </c:pt>
                <c:pt idx="4436">
                  <c:v>343</c:v>
                </c:pt>
                <c:pt idx="4437">
                  <c:v>343.5</c:v>
                </c:pt>
                <c:pt idx="4438">
                  <c:v>344</c:v>
                </c:pt>
                <c:pt idx="4439">
                  <c:v>344.5</c:v>
                </c:pt>
                <c:pt idx="4440">
                  <c:v>345</c:v>
                </c:pt>
                <c:pt idx="4441">
                  <c:v>345.5</c:v>
                </c:pt>
                <c:pt idx="4442">
                  <c:v>346</c:v>
                </c:pt>
                <c:pt idx="4443">
                  <c:v>346.5</c:v>
                </c:pt>
                <c:pt idx="4444">
                  <c:v>347</c:v>
                </c:pt>
                <c:pt idx="4445">
                  <c:v>347.5</c:v>
                </c:pt>
                <c:pt idx="4446">
                  <c:v>348</c:v>
                </c:pt>
                <c:pt idx="4447">
                  <c:v>348.5</c:v>
                </c:pt>
                <c:pt idx="4448">
                  <c:v>349</c:v>
                </c:pt>
                <c:pt idx="4449">
                  <c:v>349.5</c:v>
                </c:pt>
                <c:pt idx="4450">
                  <c:v>350</c:v>
                </c:pt>
                <c:pt idx="4451">
                  <c:v>350.5</c:v>
                </c:pt>
                <c:pt idx="4452">
                  <c:v>351</c:v>
                </c:pt>
                <c:pt idx="4453">
                  <c:v>351.5</c:v>
                </c:pt>
                <c:pt idx="4454">
                  <c:v>352</c:v>
                </c:pt>
                <c:pt idx="4455">
                  <c:v>352.5</c:v>
                </c:pt>
                <c:pt idx="4456">
                  <c:v>353</c:v>
                </c:pt>
                <c:pt idx="4457">
                  <c:v>353.5</c:v>
                </c:pt>
                <c:pt idx="4458">
                  <c:v>354</c:v>
                </c:pt>
                <c:pt idx="4459">
                  <c:v>354.5</c:v>
                </c:pt>
                <c:pt idx="4460">
                  <c:v>355</c:v>
                </c:pt>
                <c:pt idx="4461">
                  <c:v>355.5</c:v>
                </c:pt>
                <c:pt idx="4462">
                  <c:v>356</c:v>
                </c:pt>
                <c:pt idx="4463">
                  <c:v>356.5</c:v>
                </c:pt>
                <c:pt idx="4464">
                  <c:v>357</c:v>
                </c:pt>
                <c:pt idx="4465">
                  <c:v>357.5</c:v>
                </c:pt>
                <c:pt idx="4466">
                  <c:v>358</c:v>
                </c:pt>
                <c:pt idx="4467">
                  <c:v>358.5</c:v>
                </c:pt>
                <c:pt idx="4468">
                  <c:v>359</c:v>
                </c:pt>
                <c:pt idx="4469">
                  <c:v>359.5</c:v>
                </c:pt>
                <c:pt idx="4470">
                  <c:v>360</c:v>
                </c:pt>
                <c:pt idx="4471">
                  <c:v>360.5</c:v>
                </c:pt>
                <c:pt idx="4472">
                  <c:v>361</c:v>
                </c:pt>
                <c:pt idx="4473">
                  <c:v>361.5</c:v>
                </c:pt>
                <c:pt idx="4474">
                  <c:v>362</c:v>
                </c:pt>
                <c:pt idx="4475">
                  <c:v>362.5</c:v>
                </c:pt>
                <c:pt idx="4476">
                  <c:v>363</c:v>
                </c:pt>
                <c:pt idx="4477">
                  <c:v>363.5</c:v>
                </c:pt>
                <c:pt idx="4478">
                  <c:v>364</c:v>
                </c:pt>
                <c:pt idx="4479">
                  <c:v>364.5</c:v>
                </c:pt>
                <c:pt idx="4480">
                  <c:v>365</c:v>
                </c:pt>
                <c:pt idx="4481">
                  <c:v>365.5</c:v>
                </c:pt>
                <c:pt idx="4482">
                  <c:v>366</c:v>
                </c:pt>
                <c:pt idx="4483">
                  <c:v>366.5</c:v>
                </c:pt>
                <c:pt idx="4484">
                  <c:v>367</c:v>
                </c:pt>
                <c:pt idx="4485">
                  <c:v>367.5</c:v>
                </c:pt>
                <c:pt idx="4486">
                  <c:v>368</c:v>
                </c:pt>
                <c:pt idx="4487">
                  <c:v>368.5</c:v>
                </c:pt>
                <c:pt idx="4488">
                  <c:v>369</c:v>
                </c:pt>
                <c:pt idx="4489">
                  <c:v>369.5</c:v>
                </c:pt>
                <c:pt idx="4490">
                  <c:v>370</c:v>
                </c:pt>
                <c:pt idx="4491">
                  <c:v>370.5</c:v>
                </c:pt>
                <c:pt idx="4492">
                  <c:v>371</c:v>
                </c:pt>
                <c:pt idx="4493">
                  <c:v>371.5</c:v>
                </c:pt>
                <c:pt idx="4494">
                  <c:v>372</c:v>
                </c:pt>
                <c:pt idx="4495">
                  <c:v>372.5</c:v>
                </c:pt>
                <c:pt idx="4496">
                  <c:v>373</c:v>
                </c:pt>
                <c:pt idx="4497">
                  <c:v>373.5</c:v>
                </c:pt>
                <c:pt idx="4498">
                  <c:v>374</c:v>
                </c:pt>
                <c:pt idx="4499">
                  <c:v>374.5</c:v>
                </c:pt>
                <c:pt idx="4500">
                  <c:v>375</c:v>
                </c:pt>
                <c:pt idx="4501">
                  <c:v>375.5</c:v>
                </c:pt>
                <c:pt idx="4502">
                  <c:v>376</c:v>
                </c:pt>
                <c:pt idx="4503">
                  <c:v>376.5</c:v>
                </c:pt>
                <c:pt idx="4504">
                  <c:v>377</c:v>
                </c:pt>
                <c:pt idx="4505">
                  <c:v>377.5</c:v>
                </c:pt>
                <c:pt idx="4506">
                  <c:v>378</c:v>
                </c:pt>
                <c:pt idx="4507">
                  <c:v>378.5</c:v>
                </c:pt>
                <c:pt idx="4508">
                  <c:v>379</c:v>
                </c:pt>
                <c:pt idx="4509">
                  <c:v>379.5</c:v>
                </c:pt>
                <c:pt idx="4510">
                  <c:v>380</c:v>
                </c:pt>
                <c:pt idx="4511">
                  <c:v>380.5</c:v>
                </c:pt>
                <c:pt idx="4512">
                  <c:v>381</c:v>
                </c:pt>
                <c:pt idx="4513">
                  <c:v>381.5</c:v>
                </c:pt>
                <c:pt idx="4514">
                  <c:v>382</c:v>
                </c:pt>
                <c:pt idx="4515">
                  <c:v>382.5</c:v>
                </c:pt>
                <c:pt idx="4516">
                  <c:v>383</c:v>
                </c:pt>
                <c:pt idx="4517">
                  <c:v>383.5</c:v>
                </c:pt>
                <c:pt idx="4518">
                  <c:v>384</c:v>
                </c:pt>
                <c:pt idx="4519">
                  <c:v>384.5</c:v>
                </c:pt>
                <c:pt idx="4520">
                  <c:v>385</c:v>
                </c:pt>
                <c:pt idx="4521">
                  <c:v>385.5</c:v>
                </c:pt>
                <c:pt idx="4522">
                  <c:v>386</c:v>
                </c:pt>
                <c:pt idx="4523">
                  <c:v>386.5</c:v>
                </c:pt>
                <c:pt idx="4524">
                  <c:v>387</c:v>
                </c:pt>
                <c:pt idx="4525">
                  <c:v>387.5</c:v>
                </c:pt>
                <c:pt idx="4526">
                  <c:v>388</c:v>
                </c:pt>
                <c:pt idx="4527">
                  <c:v>388.5</c:v>
                </c:pt>
                <c:pt idx="4528">
                  <c:v>389</c:v>
                </c:pt>
                <c:pt idx="4529">
                  <c:v>389.5</c:v>
                </c:pt>
                <c:pt idx="4530">
                  <c:v>390</c:v>
                </c:pt>
                <c:pt idx="4531">
                  <c:v>390.5</c:v>
                </c:pt>
                <c:pt idx="4532">
                  <c:v>391</c:v>
                </c:pt>
                <c:pt idx="4533">
                  <c:v>391.5</c:v>
                </c:pt>
                <c:pt idx="4534">
                  <c:v>392</c:v>
                </c:pt>
                <c:pt idx="4535">
                  <c:v>392.5</c:v>
                </c:pt>
                <c:pt idx="4536">
                  <c:v>393</c:v>
                </c:pt>
                <c:pt idx="4537">
                  <c:v>393.5</c:v>
                </c:pt>
                <c:pt idx="4538">
                  <c:v>394</c:v>
                </c:pt>
                <c:pt idx="4539">
                  <c:v>394.5</c:v>
                </c:pt>
                <c:pt idx="4540">
                  <c:v>395</c:v>
                </c:pt>
                <c:pt idx="4541">
                  <c:v>395.5</c:v>
                </c:pt>
                <c:pt idx="4542">
                  <c:v>396</c:v>
                </c:pt>
                <c:pt idx="4543">
                  <c:v>396.5</c:v>
                </c:pt>
                <c:pt idx="4544">
                  <c:v>397</c:v>
                </c:pt>
                <c:pt idx="4545">
                  <c:v>397.5</c:v>
                </c:pt>
                <c:pt idx="4546">
                  <c:v>398</c:v>
                </c:pt>
                <c:pt idx="4547">
                  <c:v>398.5</c:v>
                </c:pt>
                <c:pt idx="4548">
                  <c:v>399</c:v>
                </c:pt>
                <c:pt idx="4549">
                  <c:v>399.5</c:v>
                </c:pt>
                <c:pt idx="4550">
                  <c:v>400</c:v>
                </c:pt>
                <c:pt idx="4551">
                  <c:v>400.5</c:v>
                </c:pt>
                <c:pt idx="4552">
                  <c:v>401</c:v>
                </c:pt>
                <c:pt idx="4553">
                  <c:v>401.5</c:v>
                </c:pt>
                <c:pt idx="4554">
                  <c:v>402</c:v>
                </c:pt>
                <c:pt idx="4555">
                  <c:v>402.5</c:v>
                </c:pt>
                <c:pt idx="4556">
                  <c:v>403</c:v>
                </c:pt>
                <c:pt idx="4557">
                  <c:v>403.5</c:v>
                </c:pt>
                <c:pt idx="4558">
                  <c:v>404</c:v>
                </c:pt>
                <c:pt idx="4559">
                  <c:v>404.5</c:v>
                </c:pt>
                <c:pt idx="4560">
                  <c:v>405</c:v>
                </c:pt>
                <c:pt idx="4561">
                  <c:v>405.5</c:v>
                </c:pt>
                <c:pt idx="4562">
                  <c:v>406</c:v>
                </c:pt>
                <c:pt idx="4563">
                  <c:v>406.5</c:v>
                </c:pt>
                <c:pt idx="4564">
                  <c:v>407</c:v>
                </c:pt>
                <c:pt idx="4565">
                  <c:v>407.5</c:v>
                </c:pt>
                <c:pt idx="4566">
                  <c:v>408</c:v>
                </c:pt>
                <c:pt idx="4567">
                  <c:v>408.5</c:v>
                </c:pt>
                <c:pt idx="4568">
                  <c:v>409</c:v>
                </c:pt>
                <c:pt idx="4569">
                  <c:v>409.5</c:v>
                </c:pt>
                <c:pt idx="4570">
                  <c:v>410</c:v>
                </c:pt>
                <c:pt idx="4571">
                  <c:v>410.5</c:v>
                </c:pt>
                <c:pt idx="4572">
                  <c:v>411</c:v>
                </c:pt>
                <c:pt idx="4573">
                  <c:v>411.5</c:v>
                </c:pt>
                <c:pt idx="4574">
                  <c:v>412</c:v>
                </c:pt>
                <c:pt idx="4575">
                  <c:v>412.5</c:v>
                </c:pt>
                <c:pt idx="4576">
                  <c:v>413</c:v>
                </c:pt>
                <c:pt idx="4577">
                  <c:v>413.5</c:v>
                </c:pt>
                <c:pt idx="4578">
                  <c:v>414</c:v>
                </c:pt>
                <c:pt idx="4579">
                  <c:v>414.5</c:v>
                </c:pt>
                <c:pt idx="4580">
                  <c:v>415</c:v>
                </c:pt>
                <c:pt idx="4581">
                  <c:v>415.5</c:v>
                </c:pt>
                <c:pt idx="4582">
                  <c:v>416</c:v>
                </c:pt>
                <c:pt idx="4583">
                  <c:v>416.5</c:v>
                </c:pt>
                <c:pt idx="4584">
                  <c:v>417</c:v>
                </c:pt>
                <c:pt idx="4585">
                  <c:v>417.5</c:v>
                </c:pt>
                <c:pt idx="4586">
                  <c:v>418</c:v>
                </c:pt>
                <c:pt idx="4587">
                  <c:v>418.5</c:v>
                </c:pt>
                <c:pt idx="4588">
                  <c:v>419</c:v>
                </c:pt>
                <c:pt idx="4589">
                  <c:v>419.5</c:v>
                </c:pt>
                <c:pt idx="4590">
                  <c:v>420</c:v>
                </c:pt>
                <c:pt idx="4591">
                  <c:v>420.5</c:v>
                </c:pt>
                <c:pt idx="4592">
                  <c:v>421</c:v>
                </c:pt>
                <c:pt idx="4593">
                  <c:v>421.5</c:v>
                </c:pt>
                <c:pt idx="4594">
                  <c:v>422</c:v>
                </c:pt>
                <c:pt idx="4595">
                  <c:v>422.5</c:v>
                </c:pt>
                <c:pt idx="4596">
                  <c:v>423</c:v>
                </c:pt>
                <c:pt idx="4597">
                  <c:v>423.5</c:v>
                </c:pt>
                <c:pt idx="4598">
                  <c:v>424</c:v>
                </c:pt>
                <c:pt idx="4599">
                  <c:v>424.5</c:v>
                </c:pt>
                <c:pt idx="4600">
                  <c:v>425</c:v>
                </c:pt>
                <c:pt idx="4601">
                  <c:v>425.5</c:v>
                </c:pt>
                <c:pt idx="4602">
                  <c:v>426</c:v>
                </c:pt>
                <c:pt idx="4603">
                  <c:v>426.5</c:v>
                </c:pt>
                <c:pt idx="4604">
                  <c:v>427</c:v>
                </c:pt>
                <c:pt idx="4605">
                  <c:v>427.5</c:v>
                </c:pt>
                <c:pt idx="4606">
                  <c:v>428</c:v>
                </c:pt>
                <c:pt idx="4607">
                  <c:v>428.5</c:v>
                </c:pt>
                <c:pt idx="4608">
                  <c:v>429</c:v>
                </c:pt>
                <c:pt idx="4609">
                  <c:v>429.5</c:v>
                </c:pt>
                <c:pt idx="4610">
                  <c:v>430</c:v>
                </c:pt>
                <c:pt idx="4611">
                  <c:v>430.5</c:v>
                </c:pt>
                <c:pt idx="4612">
                  <c:v>431</c:v>
                </c:pt>
                <c:pt idx="4613">
                  <c:v>431.5</c:v>
                </c:pt>
                <c:pt idx="4614">
                  <c:v>432</c:v>
                </c:pt>
                <c:pt idx="4615">
                  <c:v>432.5</c:v>
                </c:pt>
                <c:pt idx="4616">
                  <c:v>433</c:v>
                </c:pt>
                <c:pt idx="4617">
                  <c:v>433.5</c:v>
                </c:pt>
                <c:pt idx="4618">
                  <c:v>434</c:v>
                </c:pt>
                <c:pt idx="4619">
                  <c:v>434.5</c:v>
                </c:pt>
                <c:pt idx="4620">
                  <c:v>435</c:v>
                </c:pt>
                <c:pt idx="4621">
                  <c:v>435.5</c:v>
                </c:pt>
                <c:pt idx="4622">
                  <c:v>436</c:v>
                </c:pt>
                <c:pt idx="4623">
                  <c:v>436.5</c:v>
                </c:pt>
                <c:pt idx="4624">
                  <c:v>437</c:v>
                </c:pt>
                <c:pt idx="4625">
                  <c:v>437.5</c:v>
                </c:pt>
                <c:pt idx="4626">
                  <c:v>438</c:v>
                </c:pt>
                <c:pt idx="4627">
                  <c:v>438.5</c:v>
                </c:pt>
                <c:pt idx="4628">
                  <c:v>439</c:v>
                </c:pt>
                <c:pt idx="4629">
                  <c:v>439.5</c:v>
                </c:pt>
                <c:pt idx="4630">
                  <c:v>440</c:v>
                </c:pt>
                <c:pt idx="4631">
                  <c:v>440.5</c:v>
                </c:pt>
                <c:pt idx="4632">
                  <c:v>441</c:v>
                </c:pt>
                <c:pt idx="4633">
                  <c:v>441.5</c:v>
                </c:pt>
                <c:pt idx="4634">
                  <c:v>442</c:v>
                </c:pt>
                <c:pt idx="4635">
                  <c:v>442.5</c:v>
                </c:pt>
                <c:pt idx="4636">
                  <c:v>443</c:v>
                </c:pt>
                <c:pt idx="4637">
                  <c:v>443.5</c:v>
                </c:pt>
                <c:pt idx="4638">
                  <c:v>444</c:v>
                </c:pt>
                <c:pt idx="4639">
                  <c:v>444.5</c:v>
                </c:pt>
                <c:pt idx="4640">
                  <c:v>445</c:v>
                </c:pt>
                <c:pt idx="4641">
                  <c:v>445.5</c:v>
                </c:pt>
                <c:pt idx="4642">
                  <c:v>446</c:v>
                </c:pt>
                <c:pt idx="4643">
                  <c:v>446.5</c:v>
                </c:pt>
                <c:pt idx="4644">
                  <c:v>447</c:v>
                </c:pt>
                <c:pt idx="4645">
                  <c:v>447.5</c:v>
                </c:pt>
                <c:pt idx="4646">
                  <c:v>448</c:v>
                </c:pt>
                <c:pt idx="4647">
                  <c:v>448.5</c:v>
                </c:pt>
                <c:pt idx="4648">
                  <c:v>449</c:v>
                </c:pt>
                <c:pt idx="4649">
                  <c:v>449.5</c:v>
                </c:pt>
                <c:pt idx="4650">
                  <c:v>450</c:v>
                </c:pt>
                <c:pt idx="4651">
                  <c:v>450.5</c:v>
                </c:pt>
                <c:pt idx="4652">
                  <c:v>451</c:v>
                </c:pt>
                <c:pt idx="4653">
                  <c:v>451.5</c:v>
                </c:pt>
                <c:pt idx="4654">
                  <c:v>452</c:v>
                </c:pt>
                <c:pt idx="4655">
                  <c:v>452.5</c:v>
                </c:pt>
                <c:pt idx="4656">
                  <c:v>453</c:v>
                </c:pt>
                <c:pt idx="4657">
                  <c:v>453.5</c:v>
                </c:pt>
                <c:pt idx="4658">
                  <c:v>454</c:v>
                </c:pt>
                <c:pt idx="4659">
                  <c:v>454.5</c:v>
                </c:pt>
                <c:pt idx="4660">
                  <c:v>455</c:v>
                </c:pt>
                <c:pt idx="4661">
                  <c:v>455.5</c:v>
                </c:pt>
                <c:pt idx="4662">
                  <c:v>456</c:v>
                </c:pt>
                <c:pt idx="4663">
                  <c:v>456.5</c:v>
                </c:pt>
                <c:pt idx="4664">
                  <c:v>457</c:v>
                </c:pt>
                <c:pt idx="4665">
                  <c:v>457.5</c:v>
                </c:pt>
                <c:pt idx="4666">
                  <c:v>458</c:v>
                </c:pt>
                <c:pt idx="4667">
                  <c:v>458.5</c:v>
                </c:pt>
                <c:pt idx="4668">
                  <c:v>459</c:v>
                </c:pt>
                <c:pt idx="4669">
                  <c:v>459.5</c:v>
                </c:pt>
                <c:pt idx="4670">
                  <c:v>460</c:v>
                </c:pt>
                <c:pt idx="4671">
                  <c:v>460.5</c:v>
                </c:pt>
                <c:pt idx="4672">
                  <c:v>461</c:v>
                </c:pt>
                <c:pt idx="4673">
                  <c:v>461.5</c:v>
                </c:pt>
                <c:pt idx="4674">
                  <c:v>462</c:v>
                </c:pt>
                <c:pt idx="4675">
                  <c:v>462.5</c:v>
                </c:pt>
                <c:pt idx="4676">
                  <c:v>463</c:v>
                </c:pt>
                <c:pt idx="4677">
                  <c:v>463.5</c:v>
                </c:pt>
                <c:pt idx="4678">
                  <c:v>464</c:v>
                </c:pt>
                <c:pt idx="4679">
                  <c:v>464.5</c:v>
                </c:pt>
                <c:pt idx="4680">
                  <c:v>465</c:v>
                </c:pt>
                <c:pt idx="4681">
                  <c:v>465.5</c:v>
                </c:pt>
                <c:pt idx="4682">
                  <c:v>466</c:v>
                </c:pt>
                <c:pt idx="4683">
                  <c:v>466.5</c:v>
                </c:pt>
                <c:pt idx="4684">
                  <c:v>467</c:v>
                </c:pt>
                <c:pt idx="4685">
                  <c:v>467.5</c:v>
                </c:pt>
                <c:pt idx="4686">
                  <c:v>468</c:v>
                </c:pt>
                <c:pt idx="4687">
                  <c:v>468.5</c:v>
                </c:pt>
                <c:pt idx="4688">
                  <c:v>469</c:v>
                </c:pt>
                <c:pt idx="4689">
                  <c:v>469.5</c:v>
                </c:pt>
                <c:pt idx="4690">
                  <c:v>470</c:v>
                </c:pt>
                <c:pt idx="4691">
                  <c:v>470.5</c:v>
                </c:pt>
                <c:pt idx="4692">
                  <c:v>471</c:v>
                </c:pt>
                <c:pt idx="4693">
                  <c:v>471.5</c:v>
                </c:pt>
                <c:pt idx="4694">
                  <c:v>472</c:v>
                </c:pt>
                <c:pt idx="4695">
                  <c:v>472.5</c:v>
                </c:pt>
                <c:pt idx="4696">
                  <c:v>473</c:v>
                </c:pt>
                <c:pt idx="4697">
                  <c:v>473.5</c:v>
                </c:pt>
                <c:pt idx="4698">
                  <c:v>474</c:v>
                </c:pt>
                <c:pt idx="4699">
                  <c:v>474.5</c:v>
                </c:pt>
                <c:pt idx="4700">
                  <c:v>475</c:v>
                </c:pt>
                <c:pt idx="4701">
                  <c:v>475.5</c:v>
                </c:pt>
                <c:pt idx="4702">
                  <c:v>476</c:v>
                </c:pt>
                <c:pt idx="4703">
                  <c:v>476.5</c:v>
                </c:pt>
                <c:pt idx="4704">
                  <c:v>477</c:v>
                </c:pt>
                <c:pt idx="4705">
                  <c:v>477.5</c:v>
                </c:pt>
                <c:pt idx="4706">
                  <c:v>478</c:v>
                </c:pt>
                <c:pt idx="4707">
                  <c:v>478.5</c:v>
                </c:pt>
                <c:pt idx="4708">
                  <c:v>479</c:v>
                </c:pt>
                <c:pt idx="4709">
                  <c:v>479.5</c:v>
                </c:pt>
                <c:pt idx="4710">
                  <c:v>480</c:v>
                </c:pt>
                <c:pt idx="4711">
                  <c:v>480.5</c:v>
                </c:pt>
                <c:pt idx="4712">
                  <c:v>481</c:v>
                </c:pt>
                <c:pt idx="4713">
                  <c:v>481.5</c:v>
                </c:pt>
                <c:pt idx="4714">
                  <c:v>482</c:v>
                </c:pt>
                <c:pt idx="4715">
                  <c:v>482.5</c:v>
                </c:pt>
                <c:pt idx="4716">
                  <c:v>483</c:v>
                </c:pt>
                <c:pt idx="4717">
                  <c:v>483.5</c:v>
                </c:pt>
                <c:pt idx="4718">
                  <c:v>484</c:v>
                </c:pt>
                <c:pt idx="4719">
                  <c:v>484.5</c:v>
                </c:pt>
                <c:pt idx="4720">
                  <c:v>485</c:v>
                </c:pt>
                <c:pt idx="4721">
                  <c:v>485.5</c:v>
                </c:pt>
                <c:pt idx="4722">
                  <c:v>486</c:v>
                </c:pt>
                <c:pt idx="4723">
                  <c:v>486.5</c:v>
                </c:pt>
                <c:pt idx="4724">
                  <c:v>487</c:v>
                </c:pt>
                <c:pt idx="4725">
                  <c:v>487.5</c:v>
                </c:pt>
                <c:pt idx="4726">
                  <c:v>488</c:v>
                </c:pt>
                <c:pt idx="4727">
                  <c:v>488.5</c:v>
                </c:pt>
                <c:pt idx="4728">
                  <c:v>489</c:v>
                </c:pt>
                <c:pt idx="4729">
                  <c:v>489.5</c:v>
                </c:pt>
                <c:pt idx="4730">
                  <c:v>490</c:v>
                </c:pt>
                <c:pt idx="4731">
                  <c:v>490.5</c:v>
                </c:pt>
                <c:pt idx="4732">
                  <c:v>491</c:v>
                </c:pt>
                <c:pt idx="4733">
                  <c:v>491.5</c:v>
                </c:pt>
                <c:pt idx="4734">
                  <c:v>492</c:v>
                </c:pt>
                <c:pt idx="4735">
                  <c:v>492.5</c:v>
                </c:pt>
                <c:pt idx="4736">
                  <c:v>493</c:v>
                </c:pt>
                <c:pt idx="4737">
                  <c:v>493.5</c:v>
                </c:pt>
                <c:pt idx="4738">
                  <c:v>494</c:v>
                </c:pt>
                <c:pt idx="4739">
                  <c:v>494.5</c:v>
                </c:pt>
                <c:pt idx="4740">
                  <c:v>495</c:v>
                </c:pt>
                <c:pt idx="4741">
                  <c:v>495.5</c:v>
                </c:pt>
                <c:pt idx="4742">
                  <c:v>496</c:v>
                </c:pt>
                <c:pt idx="4743">
                  <c:v>496.5</c:v>
                </c:pt>
                <c:pt idx="4744">
                  <c:v>497</c:v>
                </c:pt>
                <c:pt idx="4745">
                  <c:v>497.5</c:v>
                </c:pt>
                <c:pt idx="4746">
                  <c:v>498</c:v>
                </c:pt>
                <c:pt idx="4747">
                  <c:v>498.5</c:v>
                </c:pt>
                <c:pt idx="4748">
                  <c:v>499</c:v>
                </c:pt>
                <c:pt idx="4749">
                  <c:v>499.5</c:v>
                </c:pt>
                <c:pt idx="4750">
                  <c:v>500</c:v>
                </c:pt>
                <c:pt idx="4751">
                  <c:v>500.5</c:v>
                </c:pt>
                <c:pt idx="4752">
                  <c:v>501</c:v>
                </c:pt>
                <c:pt idx="4753">
                  <c:v>501.5</c:v>
                </c:pt>
                <c:pt idx="4754">
                  <c:v>502</c:v>
                </c:pt>
                <c:pt idx="4755">
                  <c:v>502.5</c:v>
                </c:pt>
                <c:pt idx="4756">
                  <c:v>503</c:v>
                </c:pt>
                <c:pt idx="4757">
                  <c:v>503.5</c:v>
                </c:pt>
                <c:pt idx="4758">
                  <c:v>504</c:v>
                </c:pt>
                <c:pt idx="4759">
                  <c:v>504.5</c:v>
                </c:pt>
                <c:pt idx="4760">
                  <c:v>505</c:v>
                </c:pt>
                <c:pt idx="4761">
                  <c:v>505.5</c:v>
                </c:pt>
                <c:pt idx="4762">
                  <c:v>506</c:v>
                </c:pt>
                <c:pt idx="4763">
                  <c:v>506.5</c:v>
                </c:pt>
                <c:pt idx="4764">
                  <c:v>507</c:v>
                </c:pt>
                <c:pt idx="4765">
                  <c:v>507.5</c:v>
                </c:pt>
                <c:pt idx="4766">
                  <c:v>508</c:v>
                </c:pt>
                <c:pt idx="4767">
                  <c:v>508.5</c:v>
                </c:pt>
                <c:pt idx="4768">
                  <c:v>509</c:v>
                </c:pt>
                <c:pt idx="4769">
                  <c:v>509.5</c:v>
                </c:pt>
                <c:pt idx="4770">
                  <c:v>510</c:v>
                </c:pt>
                <c:pt idx="4771">
                  <c:v>510.5</c:v>
                </c:pt>
                <c:pt idx="4772">
                  <c:v>511</c:v>
                </c:pt>
                <c:pt idx="4773">
                  <c:v>511.5</c:v>
                </c:pt>
                <c:pt idx="4774">
                  <c:v>512</c:v>
                </c:pt>
                <c:pt idx="4775">
                  <c:v>512.5</c:v>
                </c:pt>
                <c:pt idx="4776">
                  <c:v>513</c:v>
                </c:pt>
                <c:pt idx="4777">
                  <c:v>513.5</c:v>
                </c:pt>
                <c:pt idx="4778">
                  <c:v>514</c:v>
                </c:pt>
                <c:pt idx="4779">
                  <c:v>514.5</c:v>
                </c:pt>
                <c:pt idx="4780">
                  <c:v>515</c:v>
                </c:pt>
                <c:pt idx="4781">
                  <c:v>515.5</c:v>
                </c:pt>
                <c:pt idx="4782">
                  <c:v>516</c:v>
                </c:pt>
                <c:pt idx="4783">
                  <c:v>516.5</c:v>
                </c:pt>
                <c:pt idx="4784">
                  <c:v>517</c:v>
                </c:pt>
                <c:pt idx="4785">
                  <c:v>517.5</c:v>
                </c:pt>
                <c:pt idx="4786">
                  <c:v>518</c:v>
                </c:pt>
                <c:pt idx="4787">
                  <c:v>518.5</c:v>
                </c:pt>
                <c:pt idx="4788">
                  <c:v>519</c:v>
                </c:pt>
                <c:pt idx="4789">
                  <c:v>519.5</c:v>
                </c:pt>
                <c:pt idx="4790">
                  <c:v>520</c:v>
                </c:pt>
                <c:pt idx="4791">
                  <c:v>520.5</c:v>
                </c:pt>
                <c:pt idx="4792">
                  <c:v>521</c:v>
                </c:pt>
                <c:pt idx="4793">
                  <c:v>521.5</c:v>
                </c:pt>
                <c:pt idx="4794">
                  <c:v>522</c:v>
                </c:pt>
                <c:pt idx="4795">
                  <c:v>522.5</c:v>
                </c:pt>
                <c:pt idx="4796">
                  <c:v>523</c:v>
                </c:pt>
                <c:pt idx="4797">
                  <c:v>523.5</c:v>
                </c:pt>
                <c:pt idx="4798">
                  <c:v>524</c:v>
                </c:pt>
                <c:pt idx="4799">
                  <c:v>524.5</c:v>
                </c:pt>
                <c:pt idx="4800">
                  <c:v>525</c:v>
                </c:pt>
                <c:pt idx="4801">
                  <c:v>525.5</c:v>
                </c:pt>
                <c:pt idx="4802">
                  <c:v>526</c:v>
                </c:pt>
                <c:pt idx="4803">
                  <c:v>526.5</c:v>
                </c:pt>
                <c:pt idx="4804">
                  <c:v>527</c:v>
                </c:pt>
                <c:pt idx="4805">
                  <c:v>527.5</c:v>
                </c:pt>
                <c:pt idx="4806">
                  <c:v>528</c:v>
                </c:pt>
                <c:pt idx="4807">
                  <c:v>528.5</c:v>
                </c:pt>
                <c:pt idx="4808">
                  <c:v>529</c:v>
                </c:pt>
                <c:pt idx="4809">
                  <c:v>529.5</c:v>
                </c:pt>
                <c:pt idx="4810">
                  <c:v>530</c:v>
                </c:pt>
                <c:pt idx="4811">
                  <c:v>530.5</c:v>
                </c:pt>
                <c:pt idx="4812">
                  <c:v>531</c:v>
                </c:pt>
                <c:pt idx="4813">
                  <c:v>531.5</c:v>
                </c:pt>
                <c:pt idx="4814">
                  <c:v>532</c:v>
                </c:pt>
                <c:pt idx="4815">
                  <c:v>532.5</c:v>
                </c:pt>
                <c:pt idx="4816">
                  <c:v>533</c:v>
                </c:pt>
                <c:pt idx="4817">
                  <c:v>533.5</c:v>
                </c:pt>
                <c:pt idx="4818">
                  <c:v>534</c:v>
                </c:pt>
                <c:pt idx="4819">
                  <c:v>534.5</c:v>
                </c:pt>
                <c:pt idx="4820">
                  <c:v>535</c:v>
                </c:pt>
                <c:pt idx="4821">
                  <c:v>535.5</c:v>
                </c:pt>
                <c:pt idx="4822">
                  <c:v>536</c:v>
                </c:pt>
                <c:pt idx="4823">
                  <c:v>536.5</c:v>
                </c:pt>
                <c:pt idx="4824">
                  <c:v>537</c:v>
                </c:pt>
                <c:pt idx="4825">
                  <c:v>537.5</c:v>
                </c:pt>
                <c:pt idx="4826">
                  <c:v>538</c:v>
                </c:pt>
                <c:pt idx="4827">
                  <c:v>538.5</c:v>
                </c:pt>
                <c:pt idx="4828">
                  <c:v>539</c:v>
                </c:pt>
                <c:pt idx="4829">
                  <c:v>539.5</c:v>
                </c:pt>
                <c:pt idx="4830">
                  <c:v>540</c:v>
                </c:pt>
                <c:pt idx="4831">
                  <c:v>540.5</c:v>
                </c:pt>
                <c:pt idx="4832">
                  <c:v>541</c:v>
                </c:pt>
                <c:pt idx="4833">
                  <c:v>541.5</c:v>
                </c:pt>
                <c:pt idx="4834">
                  <c:v>542</c:v>
                </c:pt>
                <c:pt idx="4835">
                  <c:v>542.5</c:v>
                </c:pt>
                <c:pt idx="4836">
                  <c:v>543</c:v>
                </c:pt>
                <c:pt idx="4837">
                  <c:v>543.5</c:v>
                </c:pt>
                <c:pt idx="4838">
                  <c:v>544</c:v>
                </c:pt>
                <c:pt idx="4839">
                  <c:v>544.5</c:v>
                </c:pt>
                <c:pt idx="4840">
                  <c:v>545</c:v>
                </c:pt>
                <c:pt idx="4841">
                  <c:v>545.5</c:v>
                </c:pt>
                <c:pt idx="4842">
                  <c:v>546</c:v>
                </c:pt>
                <c:pt idx="4843">
                  <c:v>546.5</c:v>
                </c:pt>
                <c:pt idx="4844">
                  <c:v>547</c:v>
                </c:pt>
                <c:pt idx="4845">
                  <c:v>547.5</c:v>
                </c:pt>
                <c:pt idx="4846">
                  <c:v>548</c:v>
                </c:pt>
                <c:pt idx="4847">
                  <c:v>548.5</c:v>
                </c:pt>
                <c:pt idx="4848">
                  <c:v>549</c:v>
                </c:pt>
                <c:pt idx="4849">
                  <c:v>549.5</c:v>
                </c:pt>
                <c:pt idx="4850">
                  <c:v>550</c:v>
                </c:pt>
                <c:pt idx="4851">
                  <c:v>550.5</c:v>
                </c:pt>
                <c:pt idx="4852">
                  <c:v>551</c:v>
                </c:pt>
                <c:pt idx="4853">
                  <c:v>551.5</c:v>
                </c:pt>
                <c:pt idx="4854">
                  <c:v>552</c:v>
                </c:pt>
                <c:pt idx="4855">
                  <c:v>552.5</c:v>
                </c:pt>
                <c:pt idx="4856">
                  <c:v>553</c:v>
                </c:pt>
                <c:pt idx="4857">
                  <c:v>553.5</c:v>
                </c:pt>
                <c:pt idx="4858">
                  <c:v>554</c:v>
                </c:pt>
                <c:pt idx="4859">
                  <c:v>554.5</c:v>
                </c:pt>
                <c:pt idx="4860">
                  <c:v>555</c:v>
                </c:pt>
                <c:pt idx="4861">
                  <c:v>555.5</c:v>
                </c:pt>
                <c:pt idx="4862">
                  <c:v>556</c:v>
                </c:pt>
                <c:pt idx="4863">
                  <c:v>556.5</c:v>
                </c:pt>
                <c:pt idx="4864">
                  <c:v>557</c:v>
                </c:pt>
                <c:pt idx="4865">
                  <c:v>557.5</c:v>
                </c:pt>
                <c:pt idx="4866">
                  <c:v>558</c:v>
                </c:pt>
                <c:pt idx="4867">
                  <c:v>558.5</c:v>
                </c:pt>
                <c:pt idx="4868">
                  <c:v>559</c:v>
                </c:pt>
                <c:pt idx="4869">
                  <c:v>559.5</c:v>
                </c:pt>
                <c:pt idx="4870">
                  <c:v>560</c:v>
                </c:pt>
                <c:pt idx="4871">
                  <c:v>560.5</c:v>
                </c:pt>
                <c:pt idx="4872">
                  <c:v>561</c:v>
                </c:pt>
                <c:pt idx="4873">
                  <c:v>561.5</c:v>
                </c:pt>
                <c:pt idx="4874">
                  <c:v>562</c:v>
                </c:pt>
                <c:pt idx="4875">
                  <c:v>562.5</c:v>
                </c:pt>
                <c:pt idx="4876">
                  <c:v>563</c:v>
                </c:pt>
                <c:pt idx="4877">
                  <c:v>563.5</c:v>
                </c:pt>
                <c:pt idx="4878">
                  <c:v>564</c:v>
                </c:pt>
                <c:pt idx="4879">
                  <c:v>564.5</c:v>
                </c:pt>
                <c:pt idx="4880">
                  <c:v>565</c:v>
                </c:pt>
                <c:pt idx="4881">
                  <c:v>565.5</c:v>
                </c:pt>
                <c:pt idx="4882">
                  <c:v>566</c:v>
                </c:pt>
                <c:pt idx="4883">
                  <c:v>566.5</c:v>
                </c:pt>
                <c:pt idx="4884">
                  <c:v>567</c:v>
                </c:pt>
                <c:pt idx="4885">
                  <c:v>567.5</c:v>
                </c:pt>
                <c:pt idx="4886">
                  <c:v>568</c:v>
                </c:pt>
                <c:pt idx="4887">
                  <c:v>568.5</c:v>
                </c:pt>
                <c:pt idx="4888">
                  <c:v>569</c:v>
                </c:pt>
                <c:pt idx="4889">
                  <c:v>569.5</c:v>
                </c:pt>
                <c:pt idx="4890">
                  <c:v>570</c:v>
                </c:pt>
                <c:pt idx="4891">
                  <c:v>570.5</c:v>
                </c:pt>
                <c:pt idx="4892">
                  <c:v>571</c:v>
                </c:pt>
                <c:pt idx="4893">
                  <c:v>571.5</c:v>
                </c:pt>
                <c:pt idx="4894">
                  <c:v>572</c:v>
                </c:pt>
                <c:pt idx="4895">
                  <c:v>572.5</c:v>
                </c:pt>
                <c:pt idx="4896">
                  <c:v>573</c:v>
                </c:pt>
                <c:pt idx="4897">
                  <c:v>573.5</c:v>
                </c:pt>
                <c:pt idx="4898">
                  <c:v>574</c:v>
                </c:pt>
                <c:pt idx="4899">
                  <c:v>574.5</c:v>
                </c:pt>
                <c:pt idx="4900">
                  <c:v>575</c:v>
                </c:pt>
                <c:pt idx="4901">
                  <c:v>575.5</c:v>
                </c:pt>
                <c:pt idx="4902">
                  <c:v>576</c:v>
                </c:pt>
                <c:pt idx="4903">
                  <c:v>576.5</c:v>
                </c:pt>
                <c:pt idx="4904">
                  <c:v>577</c:v>
                </c:pt>
                <c:pt idx="4905">
                  <c:v>577.5</c:v>
                </c:pt>
                <c:pt idx="4906">
                  <c:v>578</c:v>
                </c:pt>
                <c:pt idx="4907">
                  <c:v>578.5</c:v>
                </c:pt>
                <c:pt idx="4908">
                  <c:v>579</c:v>
                </c:pt>
                <c:pt idx="4909">
                  <c:v>579.5</c:v>
                </c:pt>
                <c:pt idx="4910">
                  <c:v>580</c:v>
                </c:pt>
                <c:pt idx="4911">
                  <c:v>580.5</c:v>
                </c:pt>
                <c:pt idx="4912">
                  <c:v>581</c:v>
                </c:pt>
                <c:pt idx="4913">
                  <c:v>581.5</c:v>
                </c:pt>
                <c:pt idx="4914">
                  <c:v>582</c:v>
                </c:pt>
                <c:pt idx="4915">
                  <c:v>582.5</c:v>
                </c:pt>
                <c:pt idx="4916">
                  <c:v>583</c:v>
                </c:pt>
                <c:pt idx="4917">
                  <c:v>583.5</c:v>
                </c:pt>
                <c:pt idx="4918">
                  <c:v>584</c:v>
                </c:pt>
                <c:pt idx="4919">
                  <c:v>584.5</c:v>
                </c:pt>
                <c:pt idx="4920">
                  <c:v>585</c:v>
                </c:pt>
                <c:pt idx="4921">
                  <c:v>585.5</c:v>
                </c:pt>
                <c:pt idx="4922">
                  <c:v>586</c:v>
                </c:pt>
                <c:pt idx="4923">
                  <c:v>586.5</c:v>
                </c:pt>
                <c:pt idx="4924">
                  <c:v>587</c:v>
                </c:pt>
                <c:pt idx="4925">
                  <c:v>587.5</c:v>
                </c:pt>
                <c:pt idx="4926">
                  <c:v>588</c:v>
                </c:pt>
                <c:pt idx="4927">
                  <c:v>588.5</c:v>
                </c:pt>
                <c:pt idx="4928">
                  <c:v>589</c:v>
                </c:pt>
                <c:pt idx="4929">
                  <c:v>589.5</c:v>
                </c:pt>
                <c:pt idx="4930">
                  <c:v>590</c:v>
                </c:pt>
                <c:pt idx="4931">
                  <c:v>590.5</c:v>
                </c:pt>
                <c:pt idx="4932">
                  <c:v>591</c:v>
                </c:pt>
                <c:pt idx="4933">
                  <c:v>591.5</c:v>
                </c:pt>
                <c:pt idx="4934">
                  <c:v>592</c:v>
                </c:pt>
                <c:pt idx="4935">
                  <c:v>592.5</c:v>
                </c:pt>
                <c:pt idx="4936">
                  <c:v>593</c:v>
                </c:pt>
                <c:pt idx="4937">
                  <c:v>593.5</c:v>
                </c:pt>
                <c:pt idx="4938">
                  <c:v>594</c:v>
                </c:pt>
                <c:pt idx="4939">
                  <c:v>594.5</c:v>
                </c:pt>
                <c:pt idx="4940">
                  <c:v>595</c:v>
                </c:pt>
                <c:pt idx="4941">
                  <c:v>595.5</c:v>
                </c:pt>
                <c:pt idx="4942">
                  <c:v>596</c:v>
                </c:pt>
                <c:pt idx="4943">
                  <c:v>596.5</c:v>
                </c:pt>
                <c:pt idx="4944">
                  <c:v>597</c:v>
                </c:pt>
                <c:pt idx="4945">
                  <c:v>597.5</c:v>
                </c:pt>
                <c:pt idx="4946">
                  <c:v>598</c:v>
                </c:pt>
                <c:pt idx="4947">
                  <c:v>598.5</c:v>
                </c:pt>
                <c:pt idx="4948">
                  <c:v>599</c:v>
                </c:pt>
                <c:pt idx="4949">
                  <c:v>599.5</c:v>
                </c:pt>
                <c:pt idx="4950">
                  <c:v>600</c:v>
                </c:pt>
                <c:pt idx="4951">
                  <c:v>600.5</c:v>
                </c:pt>
                <c:pt idx="4952">
                  <c:v>601</c:v>
                </c:pt>
                <c:pt idx="4953">
                  <c:v>601.5</c:v>
                </c:pt>
                <c:pt idx="4954">
                  <c:v>602</c:v>
                </c:pt>
                <c:pt idx="4955">
                  <c:v>602.5</c:v>
                </c:pt>
                <c:pt idx="4956">
                  <c:v>603</c:v>
                </c:pt>
                <c:pt idx="4957">
                  <c:v>603.5</c:v>
                </c:pt>
                <c:pt idx="4958">
                  <c:v>604</c:v>
                </c:pt>
                <c:pt idx="4959">
                  <c:v>604.5</c:v>
                </c:pt>
                <c:pt idx="4960">
                  <c:v>605</c:v>
                </c:pt>
                <c:pt idx="4961">
                  <c:v>605.5</c:v>
                </c:pt>
                <c:pt idx="4962">
                  <c:v>606</c:v>
                </c:pt>
                <c:pt idx="4963">
                  <c:v>606.5</c:v>
                </c:pt>
                <c:pt idx="4964">
                  <c:v>607</c:v>
                </c:pt>
                <c:pt idx="4965">
                  <c:v>607.5</c:v>
                </c:pt>
                <c:pt idx="4966">
                  <c:v>608</c:v>
                </c:pt>
                <c:pt idx="4967">
                  <c:v>608.5</c:v>
                </c:pt>
                <c:pt idx="4968">
                  <c:v>609</c:v>
                </c:pt>
                <c:pt idx="4969">
                  <c:v>609.5</c:v>
                </c:pt>
                <c:pt idx="4970">
                  <c:v>610</c:v>
                </c:pt>
                <c:pt idx="4971">
                  <c:v>610.5</c:v>
                </c:pt>
                <c:pt idx="4972">
                  <c:v>611</c:v>
                </c:pt>
                <c:pt idx="4973">
                  <c:v>611.5</c:v>
                </c:pt>
                <c:pt idx="4974">
                  <c:v>612</c:v>
                </c:pt>
                <c:pt idx="4975">
                  <c:v>612.5</c:v>
                </c:pt>
                <c:pt idx="4976">
                  <c:v>613</c:v>
                </c:pt>
                <c:pt idx="4977">
                  <c:v>613.5</c:v>
                </c:pt>
                <c:pt idx="4978">
                  <c:v>614</c:v>
                </c:pt>
                <c:pt idx="4979">
                  <c:v>614.5</c:v>
                </c:pt>
                <c:pt idx="4980">
                  <c:v>615</c:v>
                </c:pt>
                <c:pt idx="4981">
                  <c:v>615.5</c:v>
                </c:pt>
                <c:pt idx="4982">
                  <c:v>616</c:v>
                </c:pt>
                <c:pt idx="4983">
                  <c:v>616.5</c:v>
                </c:pt>
                <c:pt idx="4984">
                  <c:v>617</c:v>
                </c:pt>
                <c:pt idx="4985">
                  <c:v>617.5</c:v>
                </c:pt>
                <c:pt idx="4986">
                  <c:v>618</c:v>
                </c:pt>
                <c:pt idx="4987">
                  <c:v>618.5</c:v>
                </c:pt>
                <c:pt idx="4988">
                  <c:v>619</c:v>
                </c:pt>
                <c:pt idx="4989">
                  <c:v>619.5</c:v>
                </c:pt>
                <c:pt idx="4990">
                  <c:v>620</c:v>
                </c:pt>
                <c:pt idx="4991">
                  <c:v>620.5</c:v>
                </c:pt>
                <c:pt idx="4992">
                  <c:v>621</c:v>
                </c:pt>
                <c:pt idx="4993">
                  <c:v>621.5</c:v>
                </c:pt>
                <c:pt idx="4994">
                  <c:v>622</c:v>
                </c:pt>
                <c:pt idx="4995">
                  <c:v>622.5</c:v>
                </c:pt>
                <c:pt idx="4996">
                  <c:v>623</c:v>
                </c:pt>
                <c:pt idx="4997">
                  <c:v>623.5</c:v>
                </c:pt>
                <c:pt idx="4998">
                  <c:v>624</c:v>
                </c:pt>
                <c:pt idx="4999">
                  <c:v>624.5</c:v>
                </c:pt>
                <c:pt idx="5000">
                  <c:v>625</c:v>
                </c:pt>
                <c:pt idx="5001">
                  <c:v>625.5</c:v>
                </c:pt>
                <c:pt idx="5002">
                  <c:v>626</c:v>
                </c:pt>
                <c:pt idx="5003">
                  <c:v>626.5</c:v>
                </c:pt>
                <c:pt idx="5004">
                  <c:v>627</c:v>
                </c:pt>
                <c:pt idx="5005">
                  <c:v>627.5</c:v>
                </c:pt>
                <c:pt idx="5006">
                  <c:v>628</c:v>
                </c:pt>
                <c:pt idx="5007">
                  <c:v>628.5</c:v>
                </c:pt>
                <c:pt idx="5008">
                  <c:v>629</c:v>
                </c:pt>
                <c:pt idx="5009">
                  <c:v>629.5</c:v>
                </c:pt>
                <c:pt idx="5010">
                  <c:v>630</c:v>
                </c:pt>
                <c:pt idx="5011">
                  <c:v>630.5</c:v>
                </c:pt>
                <c:pt idx="5012">
                  <c:v>631</c:v>
                </c:pt>
                <c:pt idx="5013">
                  <c:v>631.5</c:v>
                </c:pt>
                <c:pt idx="5014">
                  <c:v>632</c:v>
                </c:pt>
                <c:pt idx="5015">
                  <c:v>632.5</c:v>
                </c:pt>
                <c:pt idx="5016">
                  <c:v>633</c:v>
                </c:pt>
                <c:pt idx="5017">
                  <c:v>633.5</c:v>
                </c:pt>
                <c:pt idx="5018">
                  <c:v>634</c:v>
                </c:pt>
                <c:pt idx="5019">
                  <c:v>634.5</c:v>
                </c:pt>
                <c:pt idx="5020">
                  <c:v>635</c:v>
                </c:pt>
                <c:pt idx="5021">
                  <c:v>635.5</c:v>
                </c:pt>
                <c:pt idx="5022">
                  <c:v>636</c:v>
                </c:pt>
                <c:pt idx="5023">
                  <c:v>636.5</c:v>
                </c:pt>
                <c:pt idx="5024">
                  <c:v>637</c:v>
                </c:pt>
                <c:pt idx="5025">
                  <c:v>637.5</c:v>
                </c:pt>
                <c:pt idx="5026">
                  <c:v>638</c:v>
                </c:pt>
                <c:pt idx="5027">
                  <c:v>638.5</c:v>
                </c:pt>
                <c:pt idx="5028">
                  <c:v>639</c:v>
                </c:pt>
                <c:pt idx="5029">
                  <c:v>639.5</c:v>
                </c:pt>
                <c:pt idx="5030">
                  <c:v>640</c:v>
                </c:pt>
                <c:pt idx="5031">
                  <c:v>640.5</c:v>
                </c:pt>
                <c:pt idx="5032">
                  <c:v>641</c:v>
                </c:pt>
                <c:pt idx="5033">
                  <c:v>641.5</c:v>
                </c:pt>
                <c:pt idx="5034">
                  <c:v>642</c:v>
                </c:pt>
                <c:pt idx="5035">
                  <c:v>642.5</c:v>
                </c:pt>
                <c:pt idx="5036">
                  <c:v>643</c:v>
                </c:pt>
                <c:pt idx="5037">
                  <c:v>643.5</c:v>
                </c:pt>
                <c:pt idx="5038">
                  <c:v>644</c:v>
                </c:pt>
                <c:pt idx="5039">
                  <c:v>644.5</c:v>
                </c:pt>
                <c:pt idx="5040">
                  <c:v>645</c:v>
                </c:pt>
                <c:pt idx="5041">
                  <c:v>645.5</c:v>
                </c:pt>
                <c:pt idx="5042">
                  <c:v>646</c:v>
                </c:pt>
                <c:pt idx="5043">
                  <c:v>646.5</c:v>
                </c:pt>
                <c:pt idx="5044">
                  <c:v>647</c:v>
                </c:pt>
                <c:pt idx="5045">
                  <c:v>647.5</c:v>
                </c:pt>
                <c:pt idx="5046">
                  <c:v>648</c:v>
                </c:pt>
                <c:pt idx="5047">
                  <c:v>648.5</c:v>
                </c:pt>
                <c:pt idx="5048">
                  <c:v>649</c:v>
                </c:pt>
                <c:pt idx="5049">
                  <c:v>649.5</c:v>
                </c:pt>
                <c:pt idx="5050">
                  <c:v>650</c:v>
                </c:pt>
                <c:pt idx="5051">
                  <c:v>650.5</c:v>
                </c:pt>
                <c:pt idx="5052">
                  <c:v>651</c:v>
                </c:pt>
                <c:pt idx="5053">
                  <c:v>651.5</c:v>
                </c:pt>
                <c:pt idx="5054">
                  <c:v>652</c:v>
                </c:pt>
                <c:pt idx="5055">
                  <c:v>652.5</c:v>
                </c:pt>
                <c:pt idx="5056">
                  <c:v>653</c:v>
                </c:pt>
                <c:pt idx="5057">
                  <c:v>653.5</c:v>
                </c:pt>
                <c:pt idx="5058">
                  <c:v>654</c:v>
                </c:pt>
                <c:pt idx="5059">
                  <c:v>654.5</c:v>
                </c:pt>
                <c:pt idx="5060">
                  <c:v>655</c:v>
                </c:pt>
                <c:pt idx="5061">
                  <c:v>655.5</c:v>
                </c:pt>
                <c:pt idx="5062">
                  <c:v>656</c:v>
                </c:pt>
                <c:pt idx="5063">
                  <c:v>656.5</c:v>
                </c:pt>
                <c:pt idx="5064">
                  <c:v>657</c:v>
                </c:pt>
                <c:pt idx="5065">
                  <c:v>657.5</c:v>
                </c:pt>
                <c:pt idx="5066">
                  <c:v>658</c:v>
                </c:pt>
                <c:pt idx="5067">
                  <c:v>658.5</c:v>
                </c:pt>
                <c:pt idx="5068">
                  <c:v>659</c:v>
                </c:pt>
                <c:pt idx="5069">
                  <c:v>659.5</c:v>
                </c:pt>
                <c:pt idx="5070">
                  <c:v>660</c:v>
                </c:pt>
                <c:pt idx="5071">
                  <c:v>660.5</c:v>
                </c:pt>
                <c:pt idx="5072">
                  <c:v>661</c:v>
                </c:pt>
                <c:pt idx="5073">
                  <c:v>661.5</c:v>
                </c:pt>
                <c:pt idx="5074">
                  <c:v>662</c:v>
                </c:pt>
                <c:pt idx="5075">
                  <c:v>662.5</c:v>
                </c:pt>
                <c:pt idx="5076">
                  <c:v>663</c:v>
                </c:pt>
                <c:pt idx="5077">
                  <c:v>663.5</c:v>
                </c:pt>
                <c:pt idx="5078">
                  <c:v>664</c:v>
                </c:pt>
                <c:pt idx="5079">
                  <c:v>664.5</c:v>
                </c:pt>
                <c:pt idx="5080">
                  <c:v>665</c:v>
                </c:pt>
                <c:pt idx="5081">
                  <c:v>665.5</c:v>
                </c:pt>
                <c:pt idx="5082">
                  <c:v>666</c:v>
                </c:pt>
                <c:pt idx="5083">
                  <c:v>666.5</c:v>
                </c:pt>
                <c:pt idx="5084">
                  <c:v>667</c:v>
                </c:pt>
                <c:pt idx="5085">
                  <c:v>667.5</c:v>
                </c:pt>
                <c:pt idx="5086">
                  <c:v>668</c:v>
                </c:pt>
                <c:pt idx="5087">
                  <c:v>668.5</c:v>
                </c:pt>
                <c:pt idx="5088">
                  <c:v>669</c:v>
                </c:pt>
                <c:pt idx="5089">
                  <c:v>669.5</c:v>
                </c:pt>
                <c:pt idx="5090">
                  <c:v>670</c:v>
                </c:pt>
                <c:pt idx="5091">
                  <c:v>670.5</c:v>
                </c:pt>
                <c:pt idx="5092">
                  <c:v>671</c:v>
                </c:pt>
                <c:pt idx="5093">
                  <c:v>671.5</c:v>
                </c:pt>
                <c:pt idx="5094">
                  <c:v>672</c:v>
                </c:pt>
                <c:pt idx="5095">
                  <c:v>672.5</c:v>
                </c:pt>
                <c:pt idx="5096">
                  <c:v>673</c:v>
                </c:pt>
                <c:pt idx="5097">
                  <c:v>673.5</c:v>
                </c:pt>
                <c:pt idx="5098">
                  <c:v>674</c:v>
                </c:pt>
                <c:pt idx="5099">
                  <c:v>674.5</c:v>
                </c:pt>
                <c:pt idx="5100">
                  <c:v>675</c:v>
                </c:pt>
                <c:pt idx="5101">
                  <c:v>675.5</c:v>
                </c:pt>
                <c:pt idx="5102">
                  <c:v>676</c:v>
                </c:pt>
                <c:pt idx="5103">
                  <c:v>676.5</c:v>
                </c:pt>
                <c:pt idx="5104">
                  <c:v>677</c:v>
                </c:pt>
                <c:pt idx="5105">
                  <c:v>677.5</c:v>
                </c:pt>
                <c:pt idx="5106">
                  <c:v>678</c:v>
                </c:pt>
                <c:pt idx="5107">
                  <c:v>678.5</c:v>
                </c:pt>
                <c:pt idx="5108">
                  <c:v>679</c:v>
                </c:pt>
                <c:pt idx="5109">
                  <c:v>679.5</c:v>
                </c:pt>
                <c:pt idx="5110">
                  <c:v>680</c:v>
                </c:pt>
                <c:pt idx="5111">
                  <c:v>680.5</c:v>
                </c:pt>
                <c:pt idx="5112">
                  <c:v>681</c:v>
                </c:pt>
                <c:pt idx="5113">
                  <c:v>681.5</c:v>
                </c:pt>
                <c:pt idx="5114">
                  <c:v>682</c:v>
                </c:pt>
                <c:pt idx="5115">
                  <c:v>682.5</c:v>
                </c:pt>
                <c:pt idx="5116">
                  <c:v>683</c:v>
                </c:pt>
                <c:pt idx="5117">
                  <c:v>683.5</c:v>
                </c:pt>
                <c:pt idx="5118">
                  <c:v>684</c:v>
                </c:pt>
                <c:pt idx="5119">
                  <c:v>684.5</c:v>
                </c:pt>
                <c:pt idx="5120">
                  <c:v>685</c:v>
                </c:pt>
                <c:pt idx="5121">
                  <c:v>685.5</c:v>
                </c:pt>
                <c:pt idx="5122">
                  <c:v>686</c:v>
                </c:pt>
                <c:pt idx="5123">
                  <c:v>686.5</c:v>
                </c:pt>
                <c:pt idx="5124">
                  <c:v>687</c:v>
                </c:pt>
                <c:pt idx="5125">
                  <c:v>687.5</c:v>
                </c:pt>
                <c:pt idx="5126">
                  <c:v>688</c:v>
                </c:pt>
                <c:pt idx="5127">
                  <c:v>688.5</c:v>
                </c:pt>
                <c:pt idx="5128">
                  <c:v>689</c:v>
                </c:pt>
                <c:pt idx="5129">
                  <c:v>689.5</c:v>
                </c:pt>
                <c:pt idx="5130">
                  <c:v>690</c:v>
                </c:pt>
                <c:pt idx="5131">
                  <c:v>690.5</c:v>
                </c:pt>
                <c:pt idx="5132">
                  <c:v>691</c:v>
                </c:pt>
                <c:pt idx="5133">
                  <c:v>691.5</c:v>
                </c:pt>
                <c:pt idx="5134">
                  <c:v>692</c:v>
                </c:pt>
                <c:pt idx="5135">
                  <c:v>692.5</c:v>
                </c:pt>
                <c:pt idx="5136">
                  <c:v>693</c:v>
                </c:pt>
                <c:pt idx="5137">
                  <c:v>693.5</c:v>
                </c:pt>
                <c:pt idx="5138">
                  <c:v>694</c:v>
                </c:pt>
                <c:pt idx="5139">
                  <c:v>694.5</c:v>
                </c:pt>
                <c:pt idx="5140">
                  <c:v>695</c:v>
                </c:pt>
                <c:pt idx="5141">
                  <c:v>695.5</c:v>
                </c:pt>
                <c:pt idx="5142">
                  <c:v>696</c:v>
                </c:pt>
                <c:pt idx="5143">
                  <c:v>696.5</c:v>
                </c:pt>
                <c:pt idx="5144">
                  <c:v>697</c:v>
                </c:pt>
                <c:pt idx="5145">
                  <c:v>697.5</c:v>
                </c:pt>
                <c:pt idx="5146">
                  <c:v>698</c:v>
                </c:pt>
                <c:pt idx="5147">
                  <c:v>698.5</c:v>
                </c:pt>
                <c:pt idx="5148">
                  <c:v>699</c:v>
                </c:pt>
                <c:pt idx="5149">
                  <c:v>699.5</c:v>
                </c:pt>
                <c:pt idx="5150">
                  <c:v>700</c:v>
                </c:pt>
                <c:pt idx="5151">
                  <c:v>700.5</c:v>
                </c:pt>
                <c:pt idx="5152">
                  <c:v>701</c:v>
                </c:pt>
                <c:pt idx="5153">
                  <c:v>701.5</c:v>
                </c:pt>
                <c:pt idx="5154">
                  <c:v>702</c:v>
                </c:pt>
                <c:pt idx="5155">
                  <c:v>702.5</c:v>
                </c:pt>
                <c:pt idx="5156">
                  <c:v>703</c:v>
                </c:pt>
                <c:pt idx="5157">
                  <c:v>703.5</c:v>
                </c:pt>
                <c:pt idx="5158">
                  <c:v>704</c:v>
                </c:pt>
                <c:pt idx="5159">
                  <c:v>704.5</c:v>
                </c:pt>
                <c:pt idx="5160">
                  <c:v>705</c:v>
                </c:pt>
                <c:pt idx="5161">
                  <c:v>705.5</c:v>
                </c:pt>
                <c:pt idx="5162">
                  <c:v>706</c:v>
                </c:pt>
                <c:pt idx="5163">
                  <c:v>706.5</c:v>
                </c:pt>
                <c:pt idx="5164">
                  <c:v>707</c:v>
                </c:pt>
                <c:pt idx="5165">
                  <c:v>707.5</c:v>
                </c:pt>
                <c:pt idx="5166">
                  <c:v>708</c:v>
                </c:pt>
                <c:pt idx="5167">
                  <c:v>708.5</c:v>
                </c:pt>
                <c:pt idx="5168">
                  <c:v>709</c:v>
                </c:pt>
                <c:pt idx="5169">
                  <c:v>709.5</c:v>
                </c:pt>
                <c:pt idx="5170">
                  <c:v>710</c:v>
                </c:pt>
                <c:pt idx="5171">
                  <c:v>710.5</c:v>
                </c:pt>
                <c:pt idx="5172">
                  <c:v>711</c:v>
                </c:pt>
                <c:pt idx="5173">
                  <c:v>711.5</c:v>
                </c:pt>
                <c:pt idx="5174">
                  <c:v>712</c:v>
                </c:pt>
                <c:pt idx="5175">
                  <c:v>712.5</c:v>
                </c:pt>
                <c:pt idx="5176">
                  <c:v>713</c:v>
                </c:pt>
                <c:pt idx="5177">
                  <c:v>713.5</c:v>
                </c:pt>
                <c:pt idx="5178">
                  <c:v>714</c:v>
                </c:pt>
                <c:pt idx="5179">
                  <c:v>714.5</c:v>
                </c:pt>
                <c:pt idx="5180">
                  <c:v>715</c:v>
                </c:pt>
                <c:pt idx="5181">
                  <c:v>715.5</c:v>
                </c:pt>
                <c:pt idx="5182">
                  <c:v>716</c:v>
                </c:pt>
                <c:pt idx="5183">
                  <c:v>716.5</c:v>
                </c:pt>
                <c:pt idx="5184">
                  <c:v>717</c:v>
                </c:pt>
                <c:pt idx="5185">
                  <c:v>717.5</c:v>
                </c:pt>
                <c:pt idx="5186">
                  <c:v>718</c:v>
                </c:pt>
                <c:pt idx="5187">
                  <c:v>718.5</c:v>
                </c:pt>
                <c:pt idx="5188">
                  <c:v>719</c:v>
                </c:pt>
                <c:pt idx="5189">
                  <c:v>719.5</c:v>
                </c:pt>
                <c:pt idx="5190">
                  <c:v>720</c:v>
                </c:pt>
                <c:pt idx="5191">
                  <c:v>720.5</c:v>
                </c:pt>
                <c:pt idx="5192">
                  <c:v>721</c:v>
                </c:pt>
                <c:pt idx="5193">
                  <c:v>721.5</c:v>
                </c:pt>
                <c:pt idx="5194">
                  <c:v>722</c:v>
                </c:pt>
                <c:pt idx="5195">
                  <c:v>722.5</c:v>
                </c:pt>
                <c:pt idx="5196">
                  <c:v>723</c:v>
                </c:pt>
                <c:pt idx="5197">
                  <c:v>723.5</c:v>
                </c:pt>
                <c:pt idx="5198">
                  <c:v>724</c:v>
                </c:pt>
                <c:pt idx="5199">
                  <c:v>724.5</c:v>
                </c:pt>
                <c:pt idx="5200">
                  <c:v>725</c:v>
                </c:pt>
                <c:pt idx="5201">
                  <c:v>725.5</c:v>
                </c:pt>
                <c:pt idx="5202">
                  <c:v>726</c:v>
                </c:pt>
                <c:pt idx="5203">
                  <c:v>726.5</c:v>
                </c:pt>
                <c:pt idx="5204">
                  <c:v>727</c:v>
                </c:pt>
                <c:pt idx="5205">
                  <c:v>727.5</c:v>
                </c:pt>
                <c:pt idx="5206">
                  <c:v>728</c:v>
                </c:pt>
                <c:pt idx="5207">
                  <c:v>728.5</c:v>
                </c:pt>
                <c:pt idx="5208">
                  <c:v>729</c:v>
                </c:pt>
                <c:pt idx="5209">
                  <c:v>729.5</c:v>
                </c:pt>
                <c:pt idx="5210">
                  <c:v>730</c:v>
                </c:pt>
                <c:pt idx="5211">
                  <c:v>730.5</c:v>
                </c:pt>
                <c:pt idx="5212">
                  <c:v>731</c:v>
                </c:pt>
                <c:pt idx="5213">
                  <c:v>731.5</c:v>
                </c:pt>
                <c:pt idx="5214">
                  <c:v>732</c:v>
                </c:pt>
                <c:pt idx="5215">
                  <c:v>732.5</c:v>
                </c:pt>
                <c:pt idx="5216">
                  <c:v>733</c:v>
                </c:pt>
                <c:pt idx="5217">
                  <c:v>733.5</c:v>
                </c:pt>
                <c:pt idx="5218">
                  <c:v>734</c:v>
                </c:pt>
                <c:pt idx="5219">
                  <c:v>734.5</c:v>
                </c:pt>
                <c:pt idx="5220">
                  <c:v>735</c:v>
                </c:pt>
                <c:pt idx="5221">
                  <c:v>735.5</c:v>
                </c:pt>
                <c:pt idx="5222">
                  <c:v>736</c:v>
                </c:pt>
                <c:pt idx="5223">
                  <c:v>736.5</c:v>
                </c:pt>
                <c:pt idx="5224">
                  <c:v>737</c:v>
                </c:pt>
                <c:pt idx="5225">
                  <c:v>737.5</c:v>
                </c:pt>
                <c:pt idx="5226">
                  <c:v>738</c:v>
                </c:pt>
                <c:pt idx="5227">
                  <c:v>738.5</c:v>
                </c:pt>
                <c:pt idx="5228">
                  <c:v>739</c:v>
                </c:pt>
                <c:pt idx="5229">
                  <c:v>739.5</c:v>
                </c:pt>
                <c:pt idx="5230">
                  <c:v>740</c:v>
                </c:pt>
                <c:pt idx="5231">
                  <c:v>740.5</c:v>
                </c:pt>
                <c:pt idx="5232">
                  <c:v>741</c:v>
                </c:pt>
                <c:pt idx="5233">
                  <c:v>741.5</c:v>
                </c:pt>
                <c:pt idx="5234">
                  <c:v>742</c:v>
                </c:pt>
                <c:pt idx="5235">
                  <c:v>742.5</c:v>
                </c:pt>
                <c:pt idx="5236">
                  <c:v>743</c:v>
                </c:pt>
                <c:pt idx="5237">
                  <c:v>743.5</c:v>
                </c:pt>
                <c:pt idx="5238">
                  <c:v>744</c:v>
                </c:pt>
                <c:pt idx="5239">
                  <c:v>744.5</c:v>
                </c:pt>
                <c:pt idx="5240">
                  <c:v>745</c:v>
                </c:pt>
                <c:pt idx="5241">
                  <c:v>745.5</c:v>
                </c:pt>
                <c:pt idx="5242">
                  <c:v>746</c:v>
                </c:pt>
                <c:pt idx="5243">
                  <c:v>746.5</c:v>
                </c:pt>
                <c:pt idx="5244">
                  <c:v>747</c:v>
                </c:pt>
                <c:pt idx="5245">
                  <c:v>747.5</c:v>
                </c:pt>
                <c:pt idx="5246">
                  <c:v>748</c:v>
                </c:pt>
                <c:pt idx="5247">
                  <c:v>748.5</c:v>
                </c:pt>
                <c:pt idx="5248">
                  <c:v>749</c:v>
                </c:pt>
                <c:pt idx="5249">
                  <c:v>749.5</c:v>
                </c:pt>
                <c:pt idx="5250">
                  <c:v>750</c:v>
                </c:pt>
                <c:pt idx="5251">
                  <c:v>750.5</c:v>
                </c:pt>
                <c:pt idx="5252">
                  <c:v>751</c:v>
                </c:pt>
                <c:pt idx="5253">
                  <c:v>751.5</c:v>
                </c:pt>
                <c:pt idx="5254">
                  <c:v>752</c:v>
                </c:pt>
                <c:pt idx="5255">
                  <c:v>752.5</c:v>
                </c:pt>
                <c:pt idx="5256">
                  <c:v>753</c:v>
                </c:pt>
                <c:pt idx="5257">
                  <c:v>753.5</c:v>
                </c:pt>
                <c:pt idx="5258">
                  <c:v>754</c:v>
                </c:pt>
                <c:pt idx="5259">
                  <c:v>754.5</c:v>
                </c:pt>
                <c:pt idx="5260">
                  <c:v>755</c:v>
                </c:pt>
                <c:pt idx="5261">
                  <c:v>755.5</c:v>
                </c:pt>
                <c:pt idx="5262">
                  <c:v>756</c:v>
                </c:pt>
                <c:pt idx="5263">
                  <c:v>756.5</c:v>
                </c:pt>
                <c:pt idx="5264">
                  <c:v>757</c:v>
                </c:pt>
                <c:pt idx="5265">
                  <c:v>757.5</c:v>
                </c:pt>
                <c:pt idx="5266">
                  <c:v>758</c:v>
                </c:pt>
                <c:pt idx="5267">
                  <c:v>758.5</c:v>
                </c:pt>
                <c:pt idx="5268">
                  <c:v>759</c:v>
                </c:pt>
                <c:pt idx="5269">
                  <c:v>759.5</c:v>
                </c:pt>
                <c:pt idx="5270">
                  <c:v>760</c:v>
                </c:pt>
                <c:pt idx="5271">
                  <c:v>760.5</c:v>
                </c:pt>
                <c:pt idx="5272">
                  <c:v>761</c:v>
                </c:pt>
                <c:pt idx="5273">
                  <c:v>761.5</c:v>
                </c:pt>
                <c:pt idx="5274">
                  <c:v>762</c:v>
                </c:pt>
                <c:pt idx="5275">
                  <c:v>762.5</c:v>
                </c:pt>
                <c:pt idx="5276">
                  <c:v>763</c:v>
                </c:pt>
                <c:pt idx="5277">
                  <c:v>763.5</c:v>
                </c:pt>
                <c:pt idx="5278">
                  <c:v>764</c:v>
                </c:pt>
                <c:pt idx="5279">
                  <c:v>764.5</c:v>
                </c:pt>
                <c:pt idx="5280">
                  <c:v>765</c:v>
                </c:pt>
                <c:pt idx="5281">
                  <c:v>765.5</c:v>
                </c:pt>
                <c:pt idx="5282">
                  <c:v>766</c:v>
                </c:pt>
                <c:pt idx="5283">
                  <c:v>766.5</c:v>
                </c:pt>
                <c:pt idx="5284">
                  <c:v>767</c:v>
                </c:pt>
                <c:pt idx="5285">
                  <c:v>767.5</c:v>
                </c:pt>
                <c:pt idx="5286">
                  <c:v>768</c:v>
                </c:pt>
                <c:pt idx="5287">
                  <c:v>768.5</c:v>
                </c:pt>
                <c:pt idx="5288">
                  <c:v>769</c:v>
                </c:pt>
                <c:pt idx="5289">
                  <c:v>769.5</c:v>
                </c:pt>
                <c:pt idx="5290">
                  <c:v>770</c:v>
                </c:pt>
                <c:pt idx="5291">
                  <c:v>770.5</c:v>
                </c:pt>
                <c:pt idx="5292">
                  <c:v>771</c:v>
                </c:pt>
                <c:pt idx="5293">
                  <c:v>771.5</c:v>
                </c:pt>
                <c:pt idx="5294">
                  <c:v>772</c:v>
                </c:pt>
                <c:pt idx="5295">
                  <c:v>772.5</c:v>
                </c:pt>
                <c:pt idx="5296">
                  <c:v>773</c:v>
                </c:pt>
                <c:pt idx="5297">
                  <c:v>773.5</c:v>
                </c:pt>
                <c:pt idx="5298">
                  <c:v>774</c:v>
                </c:pt>
                <c:pt idx="5299">
                  <c:v>774.5</c:v>
                </c:pt>
                <c:pt idx="5300">
                  <c:v>775</c:v>
                </c:pt>
                <c:pt idx="5301">
                  <c:v>775.5</c:v>
                </c:pt>
                <c:pt idx="5302">
                  <c:v>776</c:v>
                </c:pt>
                <c:pt idx="5303">
                  <c:v>776.5</c:v>
                </c:pt>
                <c:pt idx="5304">
                  <c:v>777</c:v>
                </c:pt>
                <c:pt idx="5305">
                  <c:v>777.5</c:v>
                </c:pt>
                <c:pt idx="5306">
                  <c:v>778</c:v>
                </c:pt>
                <c:pt idx="5307">
                  <c:v>778.5</c:v>
                </c:pt>
                <c:pt idx="5308">
                  <c:v>779</c:v>
                </c:pt>
                <c:pt idx="5309">
                  <c:v>779.5</c:v>
                </c:pt>
                <c:pt idx="5310">
                  <c:v>780</c:v>
                </c:pt>
                <c:pt idx="5311">
                  <c:v>780.5</c:v>
                </c:pt>
                <c:pt idx="5312">
                  <c:v>781</c:v>
                </c:pt>
                <c:pt idx="5313">
                  <c:v>781.5</c:v>
                </c:pt>
                <c:pt idx="5314">
                  <c:v>782</c:v>
                </c:pt>
                <c:pt idx="5315">
                  <c:v>782.5</c:v>
                </c:pt>
                <c:pt idx="5316">
                  <c:v>783</c:v>
                </c:pt>
                <c:pt idx="5317">
                  <c:v>783.5</c:v>
                </c:pt>
                <c:pt idx="5318">
                  <c:v>784</c:v>
                </c:pt>
                <c:pt idx="5319">
                  <c:v>784.5</c:v>
                </c:pt>
                <c:pt idx="5320">
                  <c:v>785</c:v>
                </c:pt>
                <c:pt idx="5321">
                  <c:v>785.5</c:v>
                </c:pt>
                <c:pt idx="5322">
                  <c:v>786</c:v>
                </c:pt>
                <c:pt idx="5323">
                  <c:v>786.5</c:v>
                </c:pt>
                <c:pt idx="5324">
                  <c:v>787</c:v>
                </c:pt>
                <c:pt idx="5325">
                  <c:v>787.5</c:v>
                </c:pt>
                <c:pt idx="5326">
                  <c:v>788</c:v>
                </c:pt>
                <c:pt idx="5327">
                  <c:v>788.5</c:v>
                </c:pt>
                <c:pt idx="5328">
                  <c:v>789</c:v>
                </c:pt>
                <c:pt idx="5329">
                  <c:v>789.5</c:v>
                </c:pt>
                <c:pt idx="5330">
                  <c:v>790</c:v>
                </c:pt>
                <c:pt idx="5331">
                  <c:v>790.5</c:v>
                </c:pt>
                <c:pt idx="5332">
                  <c:v>791</c:v>
                </c:pt>
                <c:pt idx="5333">
                  <c:v>791.5</c:v>
                </c:pt>
                <c:pt idx="5334">
                  <c:v>792</c:v>
                </c:pt>
                <c:pt idx="5335">
                  <c:v>792.5</c:v>
                </c:pt>
                <c:pt idx="5336">
                  <c:v>793</c:v>
                </c:pt>
                <c:pt idx="5337">
                  <c:v>793.5</c:v>
                </c:pt>
                <c:pt idx="5338">
                  <c:v>794</c:v>
                </c:pt>
                <c:pt idx="5339">
                  <c:v>794.5</c:v>
                </c:pt>
                <c:pt idx="5340">
                  <c:v>795</c:v>
                </c:pt>
                <c:pt idx="5341">
                  <c:v>795.5</c:v>
                </c:pt>
                <c:pt idx="5342">
                  <c:v>796</c:v>
                </c:pt>
                <c:pt idx="5343">
                  <c:v>796.5</c:v>
                </c:pt>
                <c:pt idx="5344">
                  <c:v>797</c:v>
                </c:pt>
                <c:pt idx="5345">
                  <c:v>797.5</c:v>
                </c:pt>
                <c:pt idx="5346">
                  <c:v>798</c:v>
                </c:pt>
                <c:pt idx="5347">
                  <c:v>798.5</c:v>
                </c:pt>
                <c:pt idx="5348">
                  <c:v>799</c:v>
                </c:pt>
                <c:pt idx="5349">
                  <c:v>799.5</c:v>
                </c:pt>
                <c:pt idx="5350">
                  <c:v>800</c:v>
                </c:pt>
                <c:pt idx="5351">
                  <c:v>800.5</c:v>
                </c:pt>
                <c:pt idx="5352">
                  <c:v>801</c:v>
                </c:pt>
                <c:pt idx="5353">
                  <c:v>801.5</c:v>
                </c:pt>
                <c:pt idx="5354">
                  <c:v>802</c:v>
                </c:pt>
                <c:pt idx="5355">
                  <c:v>802.5</c:v>
                </c:pt>
                <c:pt idx="5356">
                  <c:v>803</c:v>
                </c:pt>
                <c:pt idx="5357">
                  <c:v>803.5</c:v>
                </c:pt>
                <c:pt idx="5358">
                  <c:v>804</c:v>
                </c:pt>
                <c:pt idx="5359">
                  <c:v>804.5</c:v>
                </c:pt>
                <c:pt idx="5360">
                  <c:v>805</c:v>
                </c:pt>
                <c:pt idx="5361">
                  <c:v>805.5</c:v>
                </c:pt>
                <c:pt idx="5362">
                  <c:v>806</c:v>
                </c:pt>
                <c:pt idx="5363">
                  <c:v>806.5</c:v>
                </c:pt>
                <c:pt idx="5364">
                  <c:v>807</c:v>
                </c:pt>
                <c:pt idx="5365">
                  <c:v>807.5</c:v>
                </c:pt>
                <c:pt idx="5366">
                  <c:v>808</c:v>
                </c:pt>
                <c:pt idx="5367">
                  <c:v>808.5</c:v>
                </c:pt>
                <c:pt idx="5368">
                  <c:v>809</c:v>
                </c:pt>
                <c:pt idx="5369">
                  <c:v>809.5</c:v>
                </c:pt>
                <c:pt idx="5370">
                  <c:v>810</c:v>
                </c:pt>
                <c:pt idx="5371">
                  <c:v>810.5</c:v>
                </c:pt>
                <c:pt idx="5372">
                  <c:v>811</c:v>
                </c:pt>
                <c:pt idx="5373">
                  <c:v>811.5</c:v>
                </c:pt>
                <c:pt idx="5374">
                  <c:v>812</c:v>
                </c:pt>
                <c:pt idx="5375">
                  <c:v>812.5</c:v>
                </c:pt>
                <c:pt idx="5376">
                  <c:v>813</c:v>
                </c:pt>
                <c:pt idx="5377">
                  <c:v>813.5</c:v>
                </c:pt>
                <c:pt idx="5378">
                  <c:v>814</c:v>
                </c:pt>
                <c:pt idx="5379">
                  <c:v>814.5</c:v>
                </c:pt>
                <c:pt idx="5380">
                  <c:v>815</c:v>
                </c:pt>
                <c:pt idx="5381">
                  <c:v>815.5</c:v>
                </c:pt>
                <c:pt idx="5382">
                  <c:v>816</c:v>
                </c:pt>
                <c:pt idx="5383">
                  <c:v>816.5</c:v>
                </c:pt>
                <c:pt idx="5384">
                  <c:v>817</c:v>
                </c:pt>
                <c:pt idx="5385">
                  <c:v>817.5</c:v>
                </c:pt>
                <c:pt idx="5386">
                  <c:v>818</c:v>
                </c:pt>
                <c:pt idx="5387">
                  <c:v>818.5</c:v>
                </c:pt>
                <c:pt idx="5388">
                  <c:v>819</c:v>
                </c:pt>
                <c:pt idx="5389">
                  <c:v>819.5</c:v>
                </c:pt>
                <c:pt idx="5390">
                  <c:v>820</c:v>
                </c:pt>
                <c:pt idx="5391">
                  <c:v>820.5</c:v>
                </c:pt>
                <c:pt idx="5392">
                  <c:v>821</c:v>
                </c:pt>
                <c:pt idx="5393">
                  <c:v>821.5</c:v>
                </c:pt>
                <c:pt idx="5394">
                  <c:v>822</c:v>
                </c:pt>
                <c:pt idx="5395">
                  <c:v>822.5</c:v>
                </c:pt>
                <c:pt idx="5396">
                  <c:v>823</c:v>
                </c:pt>
                <c:pt idx="5397">
                  <c:v>823.5</c:v>
                </c:pt>
                <c:pt idx="5398">
                  <c:v>824</c:v>
                </c:pt>
                <c:pt idx="5399">
                  <c:v>824.5</c:v>
                </c:pt>
                <c:pt idx="5400">
                  <c:v>825</c:v>
                </c:pt>
                <c:pt idx="5401">
                  <c:v>825.5</c:v>
                </c:pt>
                <c:pt idx="5402">
                  <c:v>826</c:v>
                </c:pt>
                <c:pt idx="5403">
                  <c:v>826.5</c:v>
                </c:pt>
                <c:pt idx="5404">
                  <c:v>827</c:v>
                </c:pt>
                <c:pt idx="5405">
                  <c:v>827.5</c:v>
                </c:pt>
                <c:pt idx="5406">
                  <c:v>828</c:v>
                </c:pt>
                <c:pt idx="5407">
                  <c:v>828.5</c:v>
                </c:pt>
                <c:pt idx="5408">
                  <c:v>829</c:v>
                </c:pt>
                <c:pt idx="5409">
                  <c:v>829.5</c:v>
                </c:pt>
                <c:pt idx="5410">
                  <c:v>830</c:v>
                </c:pt>
                <c:pt idx="5411">
                  <c:v>830.5</c:v>
                </c:pt>
                <c:pt idx="5412">
                  <c:v>831</c:v>
                </c:pt>
                <c:pt idx="5413">
                  <c:v>831.5</c:v>
                </c:pt>
                <c:pt idx="5414">
                  <c:v>832</c:v>
                </c:pt>
                <c:pt idx="5415">
                  <c:v>832.5</c:v>
                </c:pt>
                <c:pt idx="5416">
                  <c:v>833</c:v>
                </c:pt>
                <c:pt idx="5417">
                  <c:v>833.5</c:v>
                </c:pt>
                <c:pt idx="5418">
                  <c:v>834</c:v>
                </c:pt>
                <c:pt idx="5419">
                  <c:v>834.5</c:v>
                </c:pt>
                <c:pt idx="5420">
                  <c:v>835</c:v>
                </c:pt>
                <c:pt idx="5421">
                  <c:v>835.5</c:v>
                </c:pt>
                <c:pt idx="5422">
                  <c:v>836</c:v>
                </c:pt>
                <c:pt idx="5423">
                  <c:v>836.5</c:v>
                </c:pt>
                <c:pt idx="5424">
                  <c:v>837</c:v>
                </c:pt>
                <c:pt idx="5425">
                  <c:v>837.5</c:v>
                </c:pt>
                <c:pt idx="5426">
                  <c:v>838</c:v>
                </c:pt>
                <c:pt idx="5427">
                  <c:v>838.5</c:v>
                </c:pt>
                <c:pt idx="5428">
                  <c:v>839</c:v>
                </c:pt>
                <c:pt idx="5429">
                  <c:v>839.5</c:v>
                </c:pt>
                <c:pt idx="5430">
                  <c:v>840</c:v>
                </c:pt>
                <c:pt idx="5431">
                  <c:v>840.5</c:v>
                </c:pt>
                <c:pt idx="5432">
                  <c:v>841</c:v>
                </c:pt>
                <c:pt idx="5433">
                  <c:v>841.5</c:v>
                </c:pt>
                <c:pt idx="5434">
                  <c:v>842</c:v>
                </c:pt>
                <c:pt idx="5435">
                  <c:v>842.5</c:v>
                </c:pt>
                <c:pt idx="5436">
                  <c:v>843</c:v>
                </c:pt>
                <c:pt idx="5437">
                  <c:v>843.5</c:v>
                </c:pt>
                <c:pt idx="5438">
                  <c:v>844</c:v>
                </c:pt>
                <c:pt idx="5439">
                  <c:v>844.5</c:v>
                </c:pt>
                <c:pt idx="5440">
                  <c:v>845</c:v>
                </c:pt>
                <c:pt idx="5441">
                  <c:v>845.5</c:v>
                </c:pt>
                <c:pt idx="5442">
                  <c:v>846</c:v>
                </c:pt>
                <c:pt idx="5443">
                  <c:v>846.5</c:v>
                </c:pt>
                <c:pt idx="5444">
                  <c:v>847</c:v>
                </c:pt>
                <c:pt idx="5445">
                  <c:v>847.5</c:v>
                </c:pt>
                <c:pt idx="5446">
                  <c:v>848</c:v>
                </c:pt>
                <c:pt idx="5447">
                  <c:v>848.5</c:v>
                </c:pt>
                <c:pt idx="5448">
                  <c:v>849</c:v>
                </c:pt>
                <c:pt idx="5449">
                  <c:v>849.5</c:v>
                </c:pt>
                <c:pt idx="5450">
                  <c:v>850</c:v>
                </c:pt>
                <c:pt idx="5451">
                  <c:v>850.5</c:v>
                </c:pt>
                <c:pt idx="5452">
                  <c:v>851</c:v>
                </c:pt>
                <c:pt idx="5453">
                  <c:v>851.5</c:v>
                </c:pt>
                <c:pt idx="5454">
                  <c:v>852</c:v>
                </c:pt>
                <c:pt idx="5455">
                  <c:v>852.5</c:v>
                </c:pt>
                <c:pt idx="5456">
                  <c:v>853</c:v>
                </c:pt>
                <c:pt idx="5457">
                  <c:v>853.5</c:v>
                </c:pt>
                <c:pt idx="5458">
                  <c:v>854</c:v>
                </c:pt>
                <c:pt idx="5459">
                  <c:v>854.5</c:v>
                </c:pt>
                <c:pt idx="5460">
                  <c:v>855</c:v>
                </c:pt>
                <c:pt idx="5461">
                  <c:v>855.5</c:v>
                </c:pt>
                <c:pt idx="5462">
                  <c:v>856</c:v>
                </c:pt>
                <c:pt idx="5463">
                  <c:v>856.5</c:v>
                </c:pt>
                <c:pt idx="5464">
                  <c:v>857</c:v>
                </c:pt>
                <c:pt idx="5465">
                  <c:v>857.5</c:v>
                </c:pt>
                <c:pt idx="5466">
                  <c:v>858</c:v>
                </c:pt>
                <c:pt idx="5467">
                  <c:v>858.5</c:v>
                </c:pt>
                <c:pt idx="5468">
                  <c:v>859</c:v>
                </c:pt>
                <c:pt idx="5469">
                  <c:v>859.5</c:v>
                </c:pt>
                <c:pt idx="5470">
                  <c:v>860</c:v>
                </c:pt>
                <c:pt idx="5471">
                  <c:v>860.5</c:v>
                </c:pt>
                <c:pt idx="5472">
                  <c:v>861</c:v>
                </c:pt>
                <c:pt idx="5473">
                  <c:v>861.5</c:v>
                </c:pt>
                <c:pt idx="5474">
                  <c:v>862</c:v>
                </c:pt>
                <c:pt idx="5475">
                  <c:v>862.5</c:v>
                </c:pt>
                <c:pt idx="5476">
                  <c:v>863</c:v>
                </c:pt>
                <c:pt idx="5477">
                  <c:v>863.5</c:v>
                </c:pt>
                <c:pt idx="5478">
                  <c:v>864</c:v>
                </c:pt>
                <c:pt idx="5479">
                  <c:v>864.5</c:v>
                </c:pt>
                <c:pt idx="5480">
                  <c:v>865</c:v>
                </c:pt>
                <c:pt idx="5481">
                  <c:v>865.5</c:v>
                </c:pt>
                <c:pt idx="5482">
                  <c:v>866</c:v>
                </c:pt>
                <c:pt idx="5483">
                  <c:v>866.5</c:v>
                </c:pt>
                <c:pt idx="5484">
                  <c:v>867</c:v>
                </c:pt>
                <c:pt idx="5485">
                  <c:v>867.5</c:v>
                </c:pt>
                <c:pt idx="5486">
                  <c:v>868</c:v>
                </c:pt>
                <c:pt idx="5487">
                  <c:v>868.5</c:v>
                </c:pt>
                <c:pt idx="5488">
                  <c:v>869</c:v>
                </c:pt>
                <c:pt idx="5489">
                  <c:v>869.5</c:v>
                </c:pt>
                <c:pt idx="5490">
                  <c:v>870</c:v>
                </c:pt>
                <c:pt idx="5491">
                  <c:v>870.5</c:v>
                </c:pt>
                <c:pt idx="5492">
                  <c:v>871</c:v>
                </c:pt>
                <c:pt idx="5493">
                  <c:v>871.5</c:v>
                </c:pt>
                <c:pt idx="5494">
                  <c:v>872</c:v>
                </c:pt>
                <c:pt idx="5495">
                  <c:v>872.5</c:v>
                </c:pt>
                <c:pt idx="5496">
                  <c:v>873</c:v>
                </c:pt>
                <c:pt idx="5497">
                  <c:v>873.5</c:v>
                </c:pt>
                <c:pt idx="5498">
                  <c:v>874</c:v>
                </c:pt>
                <c:pt idx="5499">
                  <c:v>874.5</c:v>
                </c:pt>
                <c:pt idx="5500">
                  <c:v>875</c:v>
                </c:pt>
                <c:pt idx="5501">
                  <c:v>875.5</c:v>
                </c:pt>
                <c:pt idx="5502">
                  <c:v>876</c:v>
                </c:pt>
                <c:pt idx="5503">
                  <c:v>876.5</c:v>
                </c:pt>
                <c:pt idx="5504">
                  <c:v>877</c:v>
                </c:pt>
                <c:pt idx="5505">
                  <c:v>877.5</c:v>
                </c:pt>
                <c:pt idx="5506">
                  <c:v>878</c:v>
                </c:pt>
                <c:pt idx="5507">
                  <c:v>878.5</c:v>
                </c:pt>
                <c:pt idx="5508">
                  <c:v>879</c:v>
                </c:pt>
                <c:pt idx="5509">
                  <c:v>879.5</c:v>
                </c:pt>
                <c:pt idx="5510">
                  <c:v>880</c:v>
                </c:pt>
                <c:pt idx="5511">
                  <c:v>880.5</c:v>
                </c:pt>
                <c:pt idx="5512">
                  <c:v>881</c:v>
                </c:pt>
                <c:pt idx="5513">
                  <c:v>881.5</c:v>
                </c:pt>
                <c:pt idx="5514">
                  <c:v>882</c:v>
                </c:pt>
                <c:pt idx="5515">
                  <c:v>882.5</c:v>
                </c:pt>
                <c:pt idx="5516">
                  <c:v>883</c:v>
                </c:pt>
                <c:pt idx="5517">
                  <c:v>883.5</c:v>
                </c:pt>
                <c:pt idx="5518">
                  <c:v>884</c:v>
                </c:pt>
                <c:pt idx="5519">
                  <c:v>884.5</c:v>
                </c:pt>
                <c:pt idx="5520">
                  <c:v>885</c:v>
                </c:pt>
                <c:pt idx="5521">
                  <c:v>885.5</c:v>
                </c:pt>
                <c:pt idx="5522">
                  <c:v>886</c:v>
                </c:pt>
                <c:pt idx="5523">
                  <c:v>886.5</c:v>
                </c:pt>
                <c:pt idx="5524">
                  <c:v>887</c:v>
                </c:pt>
                <c:pt idx="5525">
                  <c:v>887.5</c:v>
                </c:pt>
                <c:pt idx="5526">
                  <c:v>888</c:v>
                </c:pt>
                <c:pt idx="5527">
                  <c:v>888.5</c:v>
                </c:pt>
                <c:pt idx="5528">
                  <c:v>889</c:v>
                </c:pt>
                <c:pt idx="5529">
                  <c:v>889.5</c:v>
                </c:pt>
                <c:pt idx="5530">
                  <c:v>890</c:v>
                </c:pt>
                <c:pt idx="5531">
                  <c:v>890.5</c:v>
                </c:pt>
                <c:pt idx="5532">
                  <c:v>891</c:v>
                </c:pt>
                <c:pt idx="5533">
                  <c:v>891.5</c:v>
                </c:pt>
                <c:pt idx="5534">
                  <c:v>892</c:v>
                </c:pt>
                <c:pt idx="5535">
                  <c:v>892.5</c:v>
                </c:pt>
                <c:pt idx="5536">
                  <c:v>893</c:v>
                </c:pt>
                <c:pt idx="5537">
                  <c:v>893.5</c:v>
                </c:pt>
                <c:pt idx="5538">
                  <c:v>894</c:v>
                </c:pt>
                <c:pt idx="5539">
                  <c:v>894.5</c:v>
                </c:pt>
                <c:pt idx="5540">
                  <c:v>895</c:v>
                </c:pt>
                <c:pt idx="5541">
                  <c:v>895.5</c:v>
                </c:pt>
                <c:pt idx="5542">
                  <c:v>896</c:v>
                </c:pt>
                <c:pt idx="5543">
                  <c:v>896.5</c:v>
                </c:pt>
                <c:pt idx="5544">
                  <c:v>897</c:v>
                </c:pt>
                <c:pt idx="5545">
                  <c:v>897.5</c:v>
                </c:pt>
                <c:pt idx="5546">
                  <c:v>898</c:v>
                </c:pt>
                <c:pt idx="5547">
                  <c:v>898.5</c:v>
                </c:pt>
                <c:pt idx="5548">
                  <c:v>899</c:v>
                </c:pt>
                <c:pt idx="5549">
                  <c:v>899.5</c:v>
                </c:pt>
                <c:pt idx="5550">
                  <c:v>900</c:v>
                </c:pt>
                <c:pt idx="5551">
                  <c:v>900.5</c:v>
                </c:pt>
                <c:pt idx="5552">
                  <c:v>901</c:v>
                </c:pt>
                <c:pt idx="5553">
                  <c:v>901.5</c:v>
                </c:pt>
                <c:pt idx="5554">
                  <c:v>902</c:v>
                </c:pt>
                <c:pt idx="5555">
                  <c:v>902.5</c:v>
                </c:pt>
                <c:pt idx="5556">
                  <c:v>903</c:v>
                </c:pt>
                <c:pt idx="5557">
                  <c:v>903.5</c:v>
                </c:pt>
                <c:pt idx="5558">
                  <c:v>904</c:v>
                </c:pt>
                <c:pt idx="5559">
                  <c:v>904.5</c:v>
                </c:pt>
                <c:pt idx="5560">
                  <c:v>905</c:v>
                </c:pt>
                <c:pt idx="5561">
                  <c:v>905.5</c:v>
                </c:pt>
                <c:pt idx="5562">
                  <c:v>906</c:v>
                </c:pt>
                <c:pt idx="5563">
                  <c:v>906.5</c:v>
                </c:pt>
                <c:pt idx="5564">
                  <c:v>907</c:v>
                </c:pt>
                <c:pt idx="5565">
                  <c:v>907.5</c:v>
                </c:pt>
                <c:pt idx="5566">
                  <c:v>908</c:v>
                </c:pt>
                <c:pt idx="5567">
                  <c:v>908.5</c:v>
                </c:pt>
                <c:pt idx="5568">
                  <c:v>909</c:v>
                </c:pt>
                <c:pt idx="5569">
                  <c:v>909.5</c:v>
                </c:pt>
                <c:pt idx="5570">
                  <c:v>910</c:v>
                </c:pt>
                <c:pt idx="5571">
                  <c:v>910.5</c:v>
                </c:pt>
                <c:pt idx="5572">
                  <c:v>911</c:v>
                </c:pt>
                <c:pt idx="5573">
                  <c:v>911.5</c:v>
                </c:pt>
                <c:pt idx="5574">
                  <c:v>912</c:v>
                </c:pt>
                <c:pt idx="5575">
                  <c:v>912.5</c:v>
                </c:pt>
                <c:pt idx="5576">
                  <c:v>913</c:v>
                </c:pt>
                <c:pt idx="5577">
                  <c:v>913.5</c:v>
                </c:pt>
                <c:pt idx="5578">
                  <c:v>914</c:v>
                </c:pt>
                <c:pt idx="5579">
                  <c:v>914.5</c:v>
                </c:pt>
                <c:pt idx="5580">
                  <c:v>915</c:v>
                </c:pt>
                <c:pt idx="5581">
                  <c:v>915.5</c:v>
                </c:pt>
                <c:pt idx="5582">
                  <c:v>916</c:v>
                </c:pt>
                <c:pt idx="5583">
                  <c:v>916.5</c:v>
                </c:pt>
                <c:pt idx="5584">
                  <c:v>917</c:v>
                </c:pt>
                <c:pt idx="5585">
                  <c:v>917.5</c:v>
                </c:pt>
                <c:pt idx="5586">
                  <c:v>918</c:v>
                </c:pt>
                <c:pt idx="5587">
                  <c:v>918.5</c:v>
                </c:pt>
                <c:pt idx="5588">
                  <c:v>919</c:v>
                </c:pt>
                <c:pt idx="5589">
                  <c:v>919.5</c:v>
                </c:pt>
                <c:pt idx="5590">
                  <c:v>920</c:v>
                </c:pt>
                <c:pt idx="5591">
                  <c:v>920.5</c:v>
                </c:pt>
                <c:pt idx="5592">
                  <c:v>921</c:v>
                </c:pt>
                <c:pt idx="5593">
                  <c:v>921.5</c:v>
                </c:pt>
                <c:pt idx="5594">
                  <c:v>922</c:v>
                </c:pt>
                <c:pt idx="5595">
                  <c:v>922.5</c:v>
                </c:pt>
                <c:pt idx="5596">
                  <c:v>923</c:v>
                </c:pt>
                <c:pt idx="5597">
                  <c:v>923.5</c:v>
                </c:pt>
                <c:pt idx="5598">
                  <c:v>924</c:v>
                </c:pt>
                <c:pt idx="5599">
                  <c:v>924.5</c:v>
                </c:pt>
                <c:pt idx="5600">
                  <c:v>925</c:v>
                </c:pt>
                <c:pt idx="5601">
                  <c:v>925.5</c:v>
                </c:pt>
                <c:pt idx="5602">
                  <c:v>926</c:v>
                </c:pt>
                <c:pt idx="5603">
                  <c:v>926.5</c:v>
                </c:pt>
                <c:pt idx="5604">
                  <c:v>927</c:v>
                </c:pt>
                <c:pt idx="5605">
                  <c:v>927.5</c:v>
                </c:pt>
                <c:pt idx="5606">
                  <c:v>928</c:v>
                </c:pt>
                <c:pt idx="5607">
                  <c:v>928.5</c:v>
                </c:pt>
                <c:pt idx="5608">
                  <c:v>929</c:v>
                </c:pt>
                <c:pt idx="5609">
                  <c:v>929.5</c:v>
                </c:pt>
                <c:pt idx="5610">
                  <c:v>930</c:v>
                </c:pt>
                <c:pt idx="5611">
                  <c:v>930.5</c:v>
                </c:pt>
                <c:pt idx="5612">
                  <c:v>931</c:v>
                </c:pt>
                <c:pt idx="5613">
                  <c:v>931.5</c:v>
                </c:pt>
                <c:pt idx="5614">
                  <c:v>932</c:v>
                </c:pt>
                <c:pt idx="5615">
                  <c:v>932.5</c:v>
                </c:pt>
                <c:pt idx="5616">
                  <c:v>933</c:v>
                </c:pt>
                <c:pt idx="5617">
                  <c:v>933.5</c:v>
                </c:pt>
                <c:pt idx="5618">
                  <c:v>934</c:v>
                </c:pt>
                <c:pt idx="5619">
                  <c:v>934.5</c:v>
                </c:pt>
                <c:pt idx="5620">
                  <c:v>935</c:v>
                </c:pt>
                <c:pt idx="5621">
                  <c:v>935.5</c:v>
                </c:pt>
                <c:pt idx="5622">
                  <c:v>936</c:v>
                </c:pt>
                <c:pt idx="5623">
                  <c:v>936.5</c:v>
                </c:pt>
                <c:pt idx="5624">
                  <c:v>937</c:v>
                </c:pt>
                <c:pt idx="5625">
                  <c:v>937.5</c:v>
                </c:pt>
                <c:pt idx="5626">
                  <c:v>938</c:v>
                </c:pt>
                <c:pt idx="5627">
                  <c:v>938.5</c:v>
                </c:pt>
                <c:pt idx="5628">
                  <c:v>939</c:v>
                </c:pt>
                <c:pt idx="5629">
                  <c:v>939.5</c:v>
                </c:pt>
                <c:pt idx="5630">
                  <c:v>940</c:v>
                </c:pt>
                <c:pt idx="5631">
                  <c:v>940.5</c:v>
                </c:pt>
                <c:pt idx="5632">
                  <c:v>941</c:v>
                </c:pt>
                <c:pt idx="5633">
                  <c:v>941.5</c:v>
                </c:pt>
                <c:pt idx="5634">
                  <c:v>942</c:v>
                </c:pt>
                <c:pt idx="5635">
                  <c:v>942.5</c:v>
                </c:pt>
                <c:pt idx="5636">
                  <c:v>943</c:v>
                </c:pt>
                <c:pt idx="5637">
                  <c:v>943.5</c:v>
                </c:pt>
                <c:pt idx="5638">
                  <c:v>944</c:v>
                </c:pt>
                <c:pt idx="5639">
                  <c:v>944.5</c:v>
                </c:pt>
                <c:pt idx="5640">
                  <c:v>945</c:v>
                </c:pt>
                <c:pt idx="5641">
                  <c:v>945.5</c:v>
                </c:pt>
                <c:pt idx="5642">
                  <c:v>946</c:v>
                </c:pt>
                <c:pt idx="5643">
                  <c:v>946.5</c:v>
                </c:pt>
                <c:pt idx="5644">
                  <c:v>947</c:v>
                </c:pt>
                <c:pt idx="5645">
                  <c:v>947.5</c:v>
                </c:pt>
                <c:pt idx="5646">
                  <c:v>948</c:v>
                </c:pt>
                <c:pt idx="5647">
                  <c:v>948.5</c:v>
                </c:pt>
                <c:pt idx="5648">
                  <c:v>949</c:v>
                </c:pt>
                <c:pt idx="5649">
                  <c:v>949.5</c:v>
                </c:pt>
                <c:pt idx="5650">
                  <c:v>950</c:v>
                </c:pt>
                <c:pt idx="5651">
                  <c:v>950.5</c:v>
                </c:pt>
                <c:pt idx="5652">
                  <c:v>951</c:v>
                </c:pt>
                <c:pt idx="5653">
                  <c:v>951.5</c:v>
                </c:pt>
                <c:pt idx="5654">
                  <c:v>952</c:v>
                </c:pt>
                <c:pt idx="5655">
                  <c:v>952.5</c:v>
                </c:pt>
                <c:pt idx="5656">
                  <c:v>953</c:v>
                </c:pt>
                <c:pt idx="5657">
                  <c:v>953.5</c:v>
                </c:pt>
                <c:pt idx="5658">
                  <c:v>954</c:v>
                </c:pt>
                <c:pt idx="5659">
                  <c:v>954.5</c:v>
                </c:pt>
                <c:pt idx="5660">
                  <c:v>955</c:v>
                </c:pt>
                <c:pt idx="5661">
                  <c:v>955.5</c:v>
                </c:pt>
                <c:pt idx="5662">
                  <c:v>956</c:v>
                </c:pt>
                <c:pt idx="5663">
                  <c:v>956.5</c:v>
                </c:pt>
                <c:pt idx="5664">
                  <c:v>957</c:v>
                </c:pt>
                <c:pt idx="5665">
                  <c:v>957.5</c:v>
                </c:pt>
                <c:pt idx="5666">
                  <c:v>958</c:v>
                </c:pt>
                <c:pt idx="5667">
                  <c:v>958.5</c:v>
                </c:pt>
                <c:pt idx="5668">
                  <c:v>959</c:v>
                </c:pt>
                <c:pt idx="5669">
                  <c:v>959.5</c:v>
                </c:pt>
                <c:pt idx="5670">
                  <c:v>960</c:v>
                </c:pt>
                <c:pt idx="5671">
                  <c:v>960.5</c:v>
                </c:pt>
                <c:pt idx="5672">
                  <c:v>961</c:v>
                </c:pt>
                <c:pt idx="5673">
                  <c:v>961.5</c:v>
                </c:pt>
                <c:pt idx="5674">
                  <c:v>962</c:v>
                </c:pt>
                <c:pt idx="5675">
                  <c:v>962.5</c:v>
                </c:pt>
                <c:pt idx="5676">
                  <c:v>963</c:v>
                </c:pt>
                <c:pt idx="5677">
                  <c:v>963.5</c:v>
                </c:pt>
                <c:pt idx="5678">
                  <c:v>964</c:v>
                </c:pt>
                <c:pt idx="5679">
                  <c:v>964.5</c:v>
                </c:pt>
                <c:pt idx="5680">
                  <c:v>965</c:v>
                </c:pt>
                <c:pt idx="5681">
                  <c:v>965.5</c:v>
                </c:pt>
                <c:pt idx="5682">
                  <c:v>966</c:v>
                </c:pt>
                <c:pt idx="5683">
                  <c:v>966.5</c:v>
                </c:pt>
                <c:pt idx="5684">
                  <c:v>967</c:v>
                </c:pt>
                <c:pt idx="5685">
                  <c:v>967.5</c:v>
                </c:pt>
                <c:pt idx="5686">
                  <c:v>968</c:v>
                </c:pt>
                <c:pt idx="5687">
                  <c:v>968.5</c:v>
                </c:pt>
                <c:pt idx="5688">
                  <c:v>969</c:v>
                </c:pt>
                <c:pt idx="5689">
                  <c:v>969.5</c:v>
                </c:pt>
                <c:pt idx="5690">
                  <c:v>970</c:v>
                </c:pt>
                <c:pt idx="5691">
                  <c:v>970.5</c:v>
                </c:pt>
                <c:pt idx="5692">
                  <c:v>971</c:v>
                </c:pt>
                <c:pt idx="5693">
                  <c:v>971.5</c:v>
                </c:pt>
                <c:pt idx="5694">
                  <c:v>972</c:v>
                </c:pt>
                <c:pt idx="5695">
                  <c:v>972.5</c:v>
                </c:pt>
                <c:pt idx="5696">
                  <c:v>973</c:v>
                </c:pt>
                <c:pt idx="5697">
                  <c:v>973.5</c:v>
                </c:pt>
                <c:pt idx="5698">
                  <c:v>974</c:v>
                </c:pt>
                <c:pt idx="5699">
                  <c:v>974.5</c:v>
                </c:pt>
                <c:pt idx="5700">
                  <c:v>975</c:v>
                </c:pt>
                <c:pt idx="5701">
                  <c:v>975.5</c:v>
                </c:pt>
                <c:pt idx="5702">
                  <c:v>976</c:v>
                </c:pt>
                <c:pt idx="5703">
                  <c:v>976.5</c:v>
                </c:pt>
                <c:pt idx="5704">
                  <c:v>977</c:v>
                </c:pt>
                <c:pt idx="5705">
                  <c:v>977.5</c:v>
                </c:pt>
                <c:pt idx="5706">
                  <c:v>978</c:v>
                </c:pt>
                <c:pt idx="5707">
                  <c:v>978.5</c:v>
                </c:pt>
                <c:pt idx="5708">
                  <c:v>979</c:v>
                </c:pt>
                <c:pt idx="5709">
                  <c:v>979.5</c:v>
                </c:pt>
                <c:pt idx="5710">
                  <c:v>980</c:v>
                </c:pt>
                <c:pt idx="5711">
                  <c:v>980.5</c:v>
                </c:pt>
                <c:pt idx="5712">
                  <c:v>981</c:v>
                </c:pt>
                <c:pt idx="5713">
                  <c:v>981.5</c:v>
                </c:pt>
                <c:pt idx="5714">
                  <c:v>982</c:v>
                </c:pt>
                <c:pt idx="5715">
                  <c:v>982.5</c:v>
                </c:pt>
                <c:pt idx="5716">
                  <c:v>983</c:v>
                </c:pt>
                <c:pt idx="5717">
                  <c:v>983.5</c:v>
                </c:pt>
                <c:pt idx="5718">
                  <c:v>984</c:v>
                </c:pt>
                <c:pt idx="5719">
                  <c:v>984.5</c:v>
                </c:pt>
                <c:pt idx="5720">
                  <c:v>985</c:v>
                </c:pt>
                <c:pt idx="5721">
                  <c:v>985.5</c:v>
                </c:pt>
                <c:pt idx="5722">
                  <c:v>986</c:v>
                </c:pt>
                <c:pt idx="5723">
                  <c:v>986.5</c:v>
                </c:pt>
                <c:pt idx="5724">
                  <c:v>987</c:v>
                </c:pt>
                <c:pt idx="5725">
                  <c:v>987.5</c:v>
                </c:pt>
                <c:pt idx="5726">
                  <c:v>988</c:v>
                </c:pt>
                <c:pt idx="5727">
                  <c:v>988.5</c:v>
                </c:pt>
                <c:pt idx="5728">
                  <c:v>989</c:v>
                </c:pt>
                <c:pt idx="5729">
                  <c:v>989.5</c:v>
                </c:pt>
                <c:pt idx="5730">
                  <c:v>990</c:v>
                </c:pt>
                <c:pt idx="5731">
                  <c:v>990.5</c:v>
                </c:pt>
                <c:pt idx="5732">
                  <c:v>991</c:v>
                </c:pt>
                <c:pt idx="5733">
                  <c:v>991.5</c:v>
                </c:pt>
                <c:pt idx="5734">
                  <c:v>992</c:v>
                </c:pt>
                <c:pt idx="5735">
                  <c:v>992.5</c:v>
                </c:pt>
                <c:pt idx="5736">
                  <c:v>993</c:v>
                </c:pt>
                <c:pt idx="5737">
                  <c:v>993.5</c:v>
                </c:pt>
                <c:pt idx="5738">
                  <c:v>994</c:v>
                </c:pt>
                <c:pt idx="5739">
                  <c:v>994.5</c:v>
                </c:pt>
                <c:pt idx="5740">
                  <c:v>995</c:v>
                </c:pt>
                <c:pt idx="5741">
                  <c:v>995.5</c:v>
                </c:pt>
                <c:pt idx="5742">
                  <c:v>996</c:v>
                </c:pt>
                <c:pt idx="5743">
                  <c:v>996.5</c:v>
                </c:pt>
                <c:pt idx="5744">
                  <c:v>997</c:v>
                </c:pt>
                <c:pt idx="5745">
                  <c:v>997.5</c:v>
                </c:pt>
                <c:pt idx="5746">
                  <c:v>998</c:v>
                </c:pt>
                <c:pt idx="5747">
                  <c:v>998.5</c:v>
                </c:pt>
                <c:pt idx="5748">
                  <c:v>999</c:v>
                </c:pt>
                <c:pt idx="5749">
                  <c:v>999.5</c:v>
                </c:pt>
                <c:pt idx="5750">
                  <c:v>1000</c:v>
                </c:pt>
                <c:pt idx="5751">
                  <c:v>1000.5</c:v>
                </c:pt>
                <c:pt idx="5752">
                  <c:v>1001</c:v>
                </c:pt>
                <c:pt idx="5753">
                  <c:v>1001.5</c:v>
                </c:pt>
                <c:pt idx="5754">
                  <c:v>1002</c:v>
                </c:pt>
                <c:pt idx="5755">
                  <c:v>1002.5</c:v>
                </c:pt>
                <c:pt idx="5756">
                  <c:v>1003</c:v>
                </c:pt>
                <c:pt idx="5757">
                  <c:v>1003.5</c:v>
                </c:pt>
                <c:pt idx="5758">
                  <c:v>1004</c:v>
                </c:pt>
                <c:pt idx="5759">
                  <c:v>1004.5</c:v>
                </c:pt>
                <c:pt idx="5760">
                  <c:v>1005</c:v>
                </c:pt>
                <c:pt idx="5761">
                  <c:v>1005.5</c:v>
                </c:pt>
                <c:pt idx="5762">
                  <c:v>1006</c:v>
                </c:pt>
                <c:pt idx="5763">
                  <c:v>1006.5</c:v>
                </c:pt>
                <c:pt idx="5764">
                  <c:v>1007</c:v>
                </c:pt>
                <c:pt idx="5765">
                  <c:v>1007.5</c:v>
                </c:pt>
                <c:pt idx="5766">
                  <c:v>1008</c:v>
                </c:pt>
                <c:pt idx="5767">
                  <c:v>1008.5</c:v>
                </c:pt>
                <c:pt idx="5768">
                  <c:v>1009</c:v>
                </c:pt>
                <c:pt idx="5769">
                  <c:v>1009.5</c:v>
                </c:pt>
                <c:pt idx="5770">
                  <c:v>1010</c:v>
                </c:pt>
                <c:pt idx="5771">
                  <c:v>1010.5</c:v>
                </c:pt>
                <c:pt idx="5772">
                  <c:v>1011</c:v>
                </c:pt>
                <c:pt idx="5773">
                  <c:v>1011.5</c:v>
                </c:pt>
                <c:pt idx="5774">
                  <c:v>1012</c:v>
                </c:pt>
                <c:pt idx="5775">
                  <c:v>1012.5</c:v>
                </c:pt>
                <c:pt idx="5776">
                  <c:v>1013</c:v>
                </c:pt>
                <c:pt idx="5777">
                  <c:v>1013.5</c:v>
                </c:pt>
                <c:pt idx="5778">
                  <c:v>1014</c:v>
                </c:pt>
                <c:pt idx="5779">
                  <c:v>1014.5</c:v>
                </c:pt>
                <c:pt idx="5780">
                  <c:v>1015</c:v>
                </c:pt>
                <c:pt idx="5781">
                  <c:v>1015.5</c:v>
                </c:pt>
                <c:pt idx="5782">
                  <c:v>1016</c:v>
                </c:pt>
                <c:pt idx="5783">
                  <c:v>1016.5</c:v>
                </c:pt>
                <c:pt idx="5784">
                  <c:v>1017</c:v>
                </c:pt>
                <c:pt idx="5785">
                  <c:v>1017.5</c:v>
                </c:pt>
                <c:pt idx="5786">
                  <c:v>1018</c:v>
                </c:pt>
                <c:pt idx="5787">
                  <c:v>1018.5</c:v>
                </c:pt>
                <c:pt idx="5788">
                  <c:v>1019</c:v>
                </c:pt>
                <c:pt idx="5789">
                  <c:v>1019.5</c:v>
                </c:pt>
                <c:pt idx="5790">
                  <c:v>1020</c:v>
                </c:pt>
                <c:pt idx="5791">
                  <c:v>1020.5</c:v>
                </c:pt>
                <c:pt idx="5792">
                  <c:v>1021</c:v>
                </c:pt>
                <c:pt idx="5793">
                  <c:v>1021.5</c:v>
                </c:pt>
                <c:pt idx="5794">
                  <c:v>1022</c:v>
                </c:pt>
                <c:pt idx="5795">
                  <c:v>1022.5</c:v>
                </c:pt>
                <c:pt idx="5796">
                  <c:v>1023</c:v>
                </c:pt>
                <c:pt idx="5797">
                  <c:v>1023.5</c:v>
                </c:pt>
                <c:pt idx="5798">
                  <c:v>1024</c:v>
                </c:pt>
                <c:pt idx="5799">
                  <c:v>1024.5</c:v>
                </c:pt>
                <c:pt idx="5800">
                  <c:v>1025</c:v>
                </c:pt>
                <c:pt idx="5801">
                  <c:v>1025.5</c:v>
                </c:pt>
                <c:pt idx="5802">
                  <c:v>1026</c:v>
                </c:pt>
                <c:pt idx="5803">
                  <c:v>1026.5</c:v>
                </c:pt>
                <c:pt idx="5804">
                  <c:v>1027</c:v>
                </c:pt>
                <c:pt idx="5805">
                  <c:v>1027.5</c:v>
                </c:pt>
                <c:pt idx="5806">
                  <c:v>1028</c:v>
                </c:pt>
                <c:pt idx="5807">
                  <c:v>1028.5</c:v>
                </c:pt>
                <c:pt idx="5808">
                  <c:v>1029</c:v>
                </c:pt>
                <c:pt idx="5809">
                  <c:v>1029.5</c:v>
                </c:pt>
                <c:pt idx="5810">
                  <c:v>1030</c:v>
                </c:pt>
                <c:pt idx="5811">
                  <c:v>1030.5</c:v>
                </c:pt>
                <c:pt idx="5812">
                  <c:v>1031</c:v>
                </c:pt>
                <c:pt idx="5813">
                  <c:v>1031.5</c:v>
                </c:pt>
                <c:pt idx="5814">
                  <c:v>1032</c:v>
                </c:pt>
                <c:pt idx="5815">
                  <c:v>1032.5</c:v>
                </c:pt>
                <c:pt idx="5816">
                  <c:v>1033</c:v>
                </c:pt>
                <c:pt idx="5817">
                  <c:v>1033.5</c:v>
                </c:pt>
                <c:pt idx="5818">
                  <c:v>1034</c:v>
                </c:pt>
                <c:pt idx="5819">
                  <c:v>1034.5</c:v>
                </c:pt>
                <c:pt idx="5820">
                  <c:v>1035</c:v>
                </c:pt>
                <c:pt idx="5821">
                  <c:v>1035.5</c:v>
                </c:pt>
                <c:pt idx="5822">
                  <c:v>1036</c:v>
                </c:pt>
                <c:pt idx="5823">
                  <c:v>1036.5</c:v>
                </c:pt>
                <c:pt idx="5824">
                  <c:v>1037</c:v>
                </c:pt>
                <c:pt idx="5825">
                  <c:v>1037.5</c:v>
                </c:pt>
                <c:pt idx="5826">
                  <c:v>1038</c:v>
                </c:pt>
                <c:pt idx="5827">
                  <c:v>1038.5</c:v>
                </c:pt>
                <c:pt idx="5828">
                  <c:v>1039</c:v>
                </c:pt>
                <c:pt idx="5829">
                  <c:v>1039.5</c:v>
                </c:pt>
                <c:pt idx="5830">
                  <c:v>1040</c:v>
                </c:pt>
                <c:pt idx="5831">
                  <c:v>1040.5</c:v>
                </c:pt>
                <c:pt idx="5832">
                  <c:v>1041</c:v>
                </c:pt>
                <c:pt idx="5833">
                  <c:v>1041.5</c:v>
                </c:pt>
                <c:pt idx="5834">
                  <c:v>1042</c:v>
                </c:pt>
                <c:pt idx="5835">
                  <c:v>1042.5</c:v>
                </c:pt>
                <c:pt idx="5836">
                  <c:v>1043</c:v>
                </c:pt>
                <c:pt idx="5837">
                  <c:v>1043.5</c:v>
                </c:pt>
                <c:pt idx="5838">
                  <c:v>1044</c:v>
                </c:pt>
                <c:pt idx="5839">
                  <c:v>1044.5</c:v>
                </c:pt>
                <c:pt idx="5840">
                  <c:v>1045</c:v>
                </c:pt>
                <c:pt idx="5841">
                  <c:v>1045.5</c:v>
                </c:pt>
                <c:pt idx="5842">
                  <c:v>1046</c:v>
                </c:pt>
                <c:pt idx="5843">
                  <c:v>1046.5</c:v>
                </c:pt>
                <c:pt idx="5844">
                  <c:v>1047</c:v>
                </c:pt>
                <c:pt idx="5845">
                  <c:v>1047.5</c:v>
                </c:pt>
                <c:pt idx="5846">
                  <c:v>1048</c:v>
                </c:pt>
                <c:pt idx="5847">
                  <c:v>1048.5</c:v>
                </c:pt>
                <c:pt idx="5848">
                  <c:v>1049</c:v>
                </c:pt>
                <c:pt idx="5849">
                  <c:v>1049.5</c:v>
                </c:pt>
                <c:pt idx="5850">
                  <c:v>1050</c:v>
                </c:pt>
                <c:pt idx="5851">
                  <c:v>1050.5</c:v>
                </c:pt>
                <c:pt idx="5852">
                  <c:v>1051</c:v>
                </c:pt>
                <c:pt idx="5853">
                  <c:v>1051.5</c:v>
                </c:pt>
                <c:pt idx="5854">
                  <c:v>1052</c:v>
                </c:pt>
                <c:pt idx="5855">
                  <c:v>1052.5</c:v>
                </c:pt>
                <c:pt idx="5856">
                  <c:v>1053</c:v>
                </c:pt>
                <c:pt idx="5857">
                  <c:v>1053.5</c:v>
                </c:pt>
                <c:pt idx="5858">
                  <c:v>1054</c:v>
                </c:pt>
                <c:pt idx="5859">
                  <c:v>1054.5</c:v>
                </c:pt>
                <c:pt idx="5860">
                  <c:v>1055</c:v>
                </c:pt>
                <c:pt idx="5861">
                  <c:v>1055.5</c:v>
                </c:pt>
                <c:pt idx="5862">
                  <c:v>1056</c:v>
                </c:pt>
                <c:pt idx="5863">
                  <c:v>1056.5</c:v>
                </c:pt>
                <c:pt idx="5864">
                  <c:v>1057</c:v>
                </c:pt>
                <c:pt idx="5865">
                  <c:v>1057.5</c:v>
                </c:pt>
                <c:pt idx="5866">
                  <c:v>1058</c:v>
                </c:pt>
                <c:pt idx="5867">
                  <c:v>1058.5</c:v>
                </c:pt>
                <c:pt idx="5868">
                  <c:v>1059</c:v>
                </c:pt>
                <c:pt idx="5869">
                  <c:v>1059.5</c:v>
                </c:pt>
                <c:pt idx="5870">
                  <c:v>1060</c:v>
                </c:pt>
                <c:pt idx="5871">
                  <c:v>1060.5</c:v>
                </c:pt>
                <c:pt idx="5872">
                  <c:v>1061</c:v>
                </c:pt>
                <c:pt idx="5873">
                  <c:v>1061.5</c:v>
                </c:pt>
                <c:pt idx="5874">
                  <c:v>1062</c:v>
                </c:pt>
                <c:pt idx="5875">
                  <c:v>1062.5</c:v>
                </c:pt>
                <c:pt idx="5876">
                  <c:v>1063</c:v>
                </c:pt>
                <c:pt idx="5877">
                  <c:v>1063.5</c:v>
                </c:pt>
                <c:pt idx="5878">
                  <c:v>1064</c:v>
                </c:pt>
                <c:pt idx="5879">
                  <c:v>1064.5</c:v>
                </c:pt>
                <c:pt idx="5880">
                  <c:v>1065</c:v>
                </c:pt>
                <c:pt idx="5881">
                  <c:v>1065.5</c:v>
                </c:pt>
                <c:pt idx="5882">
                  <c:v>1066</c:v>
                </c:pt>
                <c:pt idx="5883">
                  <c:v>1066.5</c:v>
                </c:pt>
                <c:pt idx="5884">
                  <c:v>1067</c:v>
                </c:pt>
                <c:pt idx="5885">
                  <c:v>1067.5</c:v>
                </c:pt>
                <c:pt idx="5886">
                  <c:v>1068</c:v>
                </c:pt>
                <c:pt idx="5887">
                  <c:v>1068.5</c:v>
                </c:pt>
                <c:pt idx="5888">
                  <c:v>1069</c:v>
                </c:pt>
                <c:pt idx="5889">
                  <c:v>1069.5</c:v>
                </c:pt>
                <c:pt idx="5890">
                  <c:v>1070</c:v>
                </c:pt>
                <c:pt idx="5891">
                  <c:v>1070.5</c:v>
                </c:pt>
                <c:pt idx="5892">
                  <c:v>1071</c:v>
                </c:pt>
                <c:pt idx="5893">
                  <c:v>1071.5</c:v>
                </c:pt>
                <c:pt idx="5894">
                  <c:v>1072</c:v>
                </c:pt>
                <c:pt idx="5895">
                  <c:v>1072.5</c:v>
                </c:pt>
                <c:pt idx="5896">
                  <c:v>1073</c:v>
                </c:pt>
                <c:pt idx="5897">
                  <c:v>1073.5</c:v>
                </c:pt>
                <c:pt idx="5898">
                  <c:v>1074</c:v>
                </c:pt>
                <c:pt idx="5899">
                  <c:v>1074.5</c:v>
                </c:pt>
                <c:pt idx="5900">
                  <c:v>1075</c:v>
                </c:pt>
                <c:pt idx="5901">
                  <c:v>1075.5</c:v>
                </c:pt>
                <c:pt idx="5902">
                  <c:v>1076</c:v>
                </c:pt>
                <c:pt idx="5903">
                  <c:v>1076.5</c:v>
                </c:pt>
                <c:pt idx="5904">
                  <c:v>1077</c:v>
                </c:pt>
                <c:pt idx="5905">
                  <c:v>1077.5</c:v>
                </c:pt>
                <c:pt idx="5906">
                  <c:v>1078</c:v>
                </c:pt>
                <c:pt idx="5907">
                  <c:v>1078.5</c:v>
                </c:pt>
                <c:pt idx="5908">
                  <c:v>1079</c:v>
                </c:pt>
                <c:pt idx="5909">
                  <c:v>1079.5</c:v>
                </c:pt>
                <c:pt idx="5910">
                  <c:v>1080</c:v>
                </c:pt>
                <c:pt idx="5911">
                  <c:v>1080.5</c:v>
                </c:pt>
                <c:pt idx="5912">
                  <c:v>1081</c:v>
                </c:pt>
                <c:pt idx="5913">
                  <c:v>1081.5</c:v>
                </c:pt>
                <c:pt idx="5914">
                  <c:v>1082</c:v>
                </c:pt>
                <c:pt idx="5915">
                  <c:v>1082.5</c:v>
                </c:pt>
                <c:pt idx="5916">
                  <c:v>1083</c:v>
                </c:pt>
                <c:pt idx="5917">
                  <c:v>1083.5</c:v>
                </c:pt>
                <c:pt idx="5918">
                  <c:v>1084</c:v>
                </c:pt>
                <c:pt idx="5919">
                  <c:v>1084.5</c:v>
                </c:pt>
                <c:pt idx="5920">
                  <c:v>1085</c:v>
                </c:pt>
                <c:pt idx="5921">
                  <c:v>1085.5</c:v>
                </c:pt>
                <c:pt idx="5922">
                  <c:v>1086</c:v>
                </c:pt>
                <c:pt idx="5923">
                  <c:v>1086.5</c:v>
                </c:pt>
                <c:pt idx="5924">
                  <c:v>1087</c:v>
                </c:pt>
                <c:pt idx="5925">
                  <c:v>1087.5</c:v>
                </c:pt>
                <c:pt idx="5926">
                  <c:v>1088</c:v>
                </c:pt>
                <c:pt idx="5927">
                  <c:v>1088.5</c:v>
                </c:pt>
                <c:pt idx="5928">
                  <c:v>1089</c:v>
                </c:pt>
                <c:pt idx="5929">
                  <c:v>1089.5</c:v>
                </c:pt>
                <c:pt idx="5930">
                  <c:v>1090</c:v>
                </c:pt>
                <c:pt idx="5931">
                  <c:v>1090.5</c:v>
                </c:pt>
                <c:pt idx="5932">
                  <c:v>1091</c:v>
                </c:pt>
                <c:pt idx="5933">
                  <c:v>1091.5</c:v>
                </c:pt>
                <c:pt idx="5934">
                  <c:v>1092</c:v>
                </c:pt>
                <c:pt idx="5935">
                  <c:v>1092.5</c:v>
                </c:pt>
                <c:pt idx="5936">
                  <c:v>1093</c:v>
                </c:pt>
                <c:pt idx="5937">
                  <c:v>1093.5</c:v>
                </c:pt>
                <c:pt idx="5938">
                  <c:v>1094</c:v>
                </c:pt>
                <c:pt idx="5939">
                  <c:v>1094.5</c:v>
                </c:pt>
                <c:pt idx="5940">
                  <c:v>1095</c:v>
                </c:pt>
                <c:pt idx="5941">
                  <c:v>1095.5</c:v>
                </c:pt>
                <c:pt idx="5942">
                  <c:v>1096</c:v>
                </c:pt>
                <c:pt idx="5943">
                  <c:v>1096.5</c:v>
                </c:pt>
                <c:pt idx="5944">
                  <c:v>1097</c:v>
                </c:pt>
                <c:pt idx="5945">
                  <c:v>1097.5</c:v>
                </c:pt>
                <c:pt idx="5946">
                  <c:v>1098</c:v>
                </c:pt>
                <c:pt idx="5947">
                  <c:v>1098.5</c:v>
                </c:pt>
                <c:pt idx="5948">
                  <c:v>1099</c:v>
                </c:pt>
                <c:pt idx="5949">
                  <c:v>1099.5</c:v>
                </c:pt>
                <c:pt idx="5950">
                  <c:v>1100</c:v>
                </c:pt>
                <c:pt idx="5951">
                  <c:v>1100.5</c:v>
                </c:pt>
                <c:pt idx="5952">
                  <c:v>1101</c:v>
                </c:pt>
                <c:pt idx="5953">
                  <c:v>1101.5</c:v>
                </c:pt>
                <c:pt idx="5954">
                  <c:v>1102</c:v>
                </c:pt>
                <c:pt idx="5955">
                  <c:v>1102.5</c:v>
                </c:pt>
                <c:pt idx="5956">
                  <c:v>1103</c:v>
                </c:pt>
                <c:pt idx="5957">
                  <c:v>1103.5</c:v>
                </c:pt>
                <c:pt idx="5958">
                  <c:v>1104</c:v>
                </c:pt>
                <c:pt idx="5959">
                  <c:v>1104.5</c:v>
                </c:pt>
                <c:pt idx="5960">
                  <c:v>1105</c:v>
                </c:pt>
                <c:pt idx="5961">
                  <c:v>1105.5</c:v>
                </c:pt>
                <c:pt idx="5962">
                  <c:v>1106</c:v>
                </c:pt>
                <c:pt idx="5963">
                  <c:v>1106.5</c:v>
                </c:pt>
                <c:pt idx="5964">
                  <c:v>1107</c:v>
                </c:pt>
                <c:pt idx="5965">
                  <c:v>1107.5</c:v>
                </c:pt>
                <c:pt idx="5966">
                  <c:v>1108</c:v>
                </c:pt>
                <c:pt idx="5967">
                  <c:v>1108.5</c:v>
                </c:pt>
                <c:pt idx="5968">
                  <c:v>1109</c:v>
                </c:pt>
                <c:pt idx="5969">
                  <c:v>1109.5</c:v>
                </c:pt>
                <c:pt idx="5970">
                  <c:v>1110</c:v>
                </c:pt>
                <c:pt idx="5971">
                  <c:v>1110.5</c:v>
                </c:pt>
                <c:pt idx="5972">
                  <c:v>1111</c:v>
                </c:pt>
                <c:pt idx="5973">
                  <c:v>1111.5</c:v>
                </c:pt>
                <c:pt idx="5974">
                  <c:v>1112</c:v>
                </c:pt>
                <c:pt idx="5975">
                  <c:v>1112.5</c:v>
                </c:pt>
                <c:pt idx="5976">
                  <c:v>1113</c:v>
                </c:pt>
                <c:pt idx="5977">
                  <c:v>1113.5</c:v>
                </c:pt>
                <c:pt idx="5978">
                  <c:v>1114</c:v>
                </c:pt>
                <c:pt idx="5979">
                  <c:v>1114.5</c:v>
                </c:pt>
                <c:pt idx="5980">
                  <c:v>1115</c:v>
                </c:pt>
                <c:pt idx="5981">
                  <c:v>1115.5</c:v>
                </c:pt>
                <c:pt idx="5982">
                  <c:v>1116</c:v>
                </c:pt>
                <c:pt idx="5983">
                  <c:v>1116.5</c:v>
                </c:pt>
                <c:pt idx="5984">
                  <c:v>1117</c:v>
                </c:pt>
                <c:pt idx="5985">
                  <c:v>1117.5</c:v>
                </c:pt>
                <c:pt idx="5986">
                  <c:v>1118</c:v>
                </c:pt>
                <c:pt idx="5987">
                  <c:v>1118.5</c:v>
                </c:pt>
                <c:pt idx="5988">
                  <c:v>1119</c:v>
                </c:pt>
                <c:pt idx="5989">
                  <c:v>1119.5</c:v>
                </c:pt>
                <c:pt idx="5990">
                  <c:v>1120</c:v>
                </c:pt>
                <c:pt idx="5991">
                  <c:v>1120.5</c:v>
                </c:pt>
                <c:pt idx="5992">
                  <c:v>1121</c:v>
                </c:pt>
                <c:pt idx="5993">
                  <c:v>1121.5</c:v>
                </c:pt>
                <c:pt idx="5994">
                  <c:v>1122</c:v>
                </c:pt>
                <c:pt idx="5995">
                  <c:v>1122.5</c:v>
                </c:pt>
                <c:pt idx="5996">
                  <c:v>1123</c:v>
                </c:pt>
                <c:pt idx="5997">
                  <c:v>1123.5</c:v>
                </c:pt>
                <c:pt idx="5998">
                  <c:v>1124</c:v>
                </c:pt>
                <c:pt idx="5999">
                  <c:v>1124.5</c:v>
                </c:pt>
                <c:pt idx="6000">
                  <c:v>1125</c:v>
                </c:pt>
                <c:pt idx="6001">
                  <c:v>1125.5</c:v>
                </c:pt>
                <c:pt idx="6002">
                  <c:v>1126</c:v>
                </c:pt>
                <c:pt idx="6003">
                  <c:v>1126.5</c:v>
                </c:pt>
                <c:pt idx="6004">
                  <c:v>1127</c:v>
                </c:pt>
                <c:pt idx="6005">
                  <c:v>1127.5</c:v>
                </c:pt>
                <c:pt idx="6006">
                  <c:v>1128</c:v>
                </c:pt>
                <c:pt idx="6007">
                  <c:v>1128.5</c:v>
                </c:pt>
                <c:pt idx="6008">
                  <c:v>1129</c:v>
                </c:pt>
                <c:pt idx="6009">
                  <c:v>1129.5</c:v>
                </c:pt>
                <c:pt idx="6010">
                  <c:v>1130</c:v>
                </c:pt>
                <c:pt idx="6011">
                  <c:v>1130.5</c:v>
                </c:pt>
                <c:pt idx="6012">
                  <c:v>1131</c:v>
                </c:pt>
                <c:pt idx="6013">
                  <c:v>1131.5</c:v>
                </c:pt>
                <c:pt idx="6014">
                  <c:v>1132</c:v>
                </c:pt>
                <c:pt idx="6015">
                  <c:v>1132.5</c:v>
                </c:pt>
                <c:pt idx="6016">
                  <c:v>1133</c:v>
                </c:pt>
                <c:pt idx="6017">
                  <c:v>1133.5</c:v>
                </c:pt>
                <c:pt idx="6018">
                  <c:v>1134</c:v>
                </c:pt>
                <c:pt idx="6019">
                  <c:v>1134.5</c:v>
                </c:pt>
                <c:pt idx="6020">
                  <c:v>1135</c:v>
                </c:pt>
                <c:pt idx="6021">
                  <c:v>1135.5</c:v>
                </c:pt>
                <c:pt idx="6022">
                  <c:v>1136</c:v>
                </c:pt>
                <c:pt idx="6023">
                  <c:v>1136.5</c:v>
                </c:pt>
                <c:pt idx="6024">
                  <c:v>1137</c:v>
                </c:pt>
                <c:pt idx="6025">
                  <c:v>1137.5</c:v>
                </c:pt>
                <c:pt idx="6026">
                  <c:v>1138</c:v>
                </c:pt>
                <c:pt idx="6027">
                  <c:v>1138.5</c:v>
                </c:pt>
                <c:pt idx="6028">
                  <c:v>1139</c:v>
                </c:pt>
                <c:pt idx="6029">
                  <c:v>1139.5</c:v>
                </c:pt>
                <c:pt idx="6030">
                  <c:v>1140</c:v>
                </c:pt>
                <c:pt idx="6031">
                  <c:v>1140.5</c:v>
                </c:pt>
                <c:pt idx="6032">
                  <c:v>1141</c:v>
                </c:pt>
                <c:pt idx="6033">
                  <c:v>1141.5</c:v>
                </c:pt>
                <c:pt idx="6034">
                  <c:v>1142</c:v>
                </c:pt>
                <c:pt idx="6035">
                  <c:v>1142.5</c:v>
                </c:pt>
                <c:pt idx="6036">
                  <c:v>1143</c:v>
                </c:pt>
                <c:pt idx="6037">
                  <c:v>1143.5</c:v>
                </c:pt>
                <c:pt idx="6038">
                  <c:v>1144</c:v>
                </c:pt>
                <c:pt idx="6039">
                  <c:v>1144.5</c:v>
                </c:pt>
                <c:pt idx="6040">
                  <c:v>1145</c:v>
                </c:pt>
                <c:pt idx="6041">
                  <c:v>1145.5</c:v>
                </c:pt>
                <c:pt idx="6042">
                  <c:v>1146</c:v>
                </c:pt>
                <c:pt idx="6043">
                  <c:v>1146.5</c:v>
                </c:pt>
                <c:pt idx="6044">
                  <c:v>1147</c:v>
                </c:pt>
                <c:pt idx="6045">
                  <c:v>1147.5</c:v>
                </c:pt>
                <c:pt idx="6046">
                  <c:v>1148</c:v>
                </c:pt>
                <c:pt idx="6047">
                  <c:v>1148.5</c:v>
                </c:pt>
                <c:pt idx="6048">
                  <c:v>1149</c:v>
                </c:pt>
                <c:pt idx="6049">
                  <c:v>1149.5</c:v>
                </c:pt>
                <c:pt idx="6050">
                  <c:v>1150</c:v>
                </c:pt>
                <c:pt idx="6051">
                  <c:v>1150.5</c:v>
                </c:pt>
                <c:pt idx="6052">
                  <c:v>1151</c:v>
                </c:pt>
                <c:pt idx="6053">
                  <c:v>1151.5</c:v>
                </c:pt>
                <c:pt idx="6054">
                  <c:v>1152</c:v>
                </c:pt>
                <c:pt idx="6055">
                  <c:v>1152.5</c:v>
                </c:pt>
                <c:pt idx="6056">
                  <c:v>1153</c:v>
                </c:pt>
                <c:pt idx="6057">
                  <c:v>1153.5</c:v>
                </c:pt>
                <c:pt idx="6058">
                  <c:v>1154</c:v>
                </c:pt>
                <c:pt idx="6059">
                  <c:v>1154.5</c:v>
                </c:pt>
                <c:pt idx="6060">
                  <c:v>1155</c:v>
                </c:pt>
                <c:pt idx="6061">
                  <c:v>1155.5</c:v>
                </c:pt>
                <c:pt idx="6062">
                  <c:v>1156</c:v>
                </c:pt>
                <c:pt idx="6063">
                  <c:v>1156.5</c:v>
                </c:pt>
                <c:pt idx="6064">
                  <c:v>1157</c:v>
                </c:pt>
                <c:pt idx="6065">
                  <c:v>1157.5</c:v>
                </c:pt>
                <c:pt idx="6066">
                  <c:v>1158</c:v>
                </c:pt>
                <c:pt idx="6067">
                  <c:v>1158.5</c:v>
                </c:pt>
                <c:pt idx="6068">
                  <c:v>1159</c:v>
                </c:pt>
                <c:pt idx="6069">
                  <c:v>1159.5</c:v>
                </c:pt>
                <c:pt idx="6070">
                  <c:v>1160</c:v>
                </c:pt>
                <c:pt idx="6071">
                  <c:v>1160.5</c:v>
                </c:pt>
                <c:pt idx="6072">
                  <c:v>1161</c:v>
                </c:pt>
                <c:pt idx="6073">
                  <c:v>1161.5</c:v>
                </c:pt>
                <c:pt idx="6074">
                  <c:v>1162</c:v>
                </c:pt>
                <c:pt idx="6075">
                  <c:v>1162.5</c:v>
                </c:pt>
                <c:pt idx="6076">
                  <c:v>1163</c:v>
                </c:pt>
                <c:pt idx="6077">
                  <c:v>1163.5</c:v>
                </c:pt>
                <c:pt idx="6078">
                  <c:v>1164</c:v>
                </c:pt>
                <c:pt idx="6079">
                  <c:v>1164.5</c:v>
                </c:pt>
                <c:pt idx="6080">
                  <c:v>1165</c:v>
                </c:pt>
                <c:pt idx="6081">
                  <c:v>1165.5</c:v>
                </c:pt>
                <c:pt idx="6082">
                  <c:v>1166</c:v>
                </c:pt>
                <c:pt idx="6083">
                  <c:v>1166.5</c:v>
                </c:pt>
                <c:pt idx="6084">
                  <c:v>1167</c:v>
                </c:pt>
                <c:pt idx="6085">
                  <c:v>1167.5</c:v>
                </c:pt>
                <c:pt idx="6086">
                  <c:v>1168</c:v>
                </c:pt>
                <c:pt idx="6087">
                  <c:v>1168.5</c:v>
                </c:pt>
                <c:pt idx="6088">
                  <c:v>1169</c:v>
                </c:pt>
                <c:pt idx="6089">
                  <c:v>1169.5</c:v>
                </c:pt>
                <c:pt idx="6090">
                  <c:v>1170</c:v>
                </c:pt>
                <c:pt idx="6091">
                  <c:v>1170.5</c:v>
                </c:pt>
                <c:pt idx="6092">
                  <c:v>1171</c:v>
                </c:pt>
                <c:pt idx="6093">
                  <c:v>1171.5</c:v>
                </c:pt>
                <c:pt idx="6094">
                  <c:v>1172</c:v>
                </c:pt>
                <c:pt idx="6095">
                  <c:v>1172.5</c:v>
                </c:pt>
                <c:pt idx="6096">
                  <c:v>1173</c:v>
                </c:pt>
                <c:pt idx="6097">
                  <c:v>1173.5</c:v>
                </c:pt>
                <c:pt idx="6098">
                  <c:v>1174</c:v>
                </c:pt>
                <c:pt idx="6099">
                  <c:v>1174.5</c:v>
                </c:pt>
                <c:pt idx="6100">
                  <c:v>1175</c:v>
                </c:pt>
                <c:pt idx="6101">
                  <c:v>1175.5</c:v>
                </c:pt>
                <c:pt idx="6102">
                  <c:v>1176</c:v>
                </c:pt>
                <c:pt idx="6103">
                  <c:v>1176.5</c:v>
                </c:pt>
                <c:pt idx="6104">
                  <c:v>1177</c:v>
                </c:pt>
                <c:pt idx="6105">
                  <c:v>1177.5</c:v>
                </c:pt>
                <c:pt idx="6106">
                  <c:v>1178</c:v>
                </c:pt>
                <c:pt idx="6107">
                  <c:v>1178.5</c:v>
                </c:pt>
                <c:pt idx="6108">
                  <c:v>1179</c:v>
                </c:pt>
                <c:pt idx="6109">
                  <c:v>1179.5</c:v>
                </c:pt>
                <c:pt idx="6110">
                  <c:v>1180</c:v>
                </c:pt>
                <c:pt idx="6111">
                  <c:v>1180.5</c:v>
                </c:pt>
                <c:pt idx="6112">
                  <c:v>1181</c:v>
                </c:pt>
                <c:pt idx="6113">
                  <c:v>1181.5</c:v>
                </c:pt>
                <c:pt idx="6114">
                  <c:v>1182</c:v>
                </c:pt>
                <c:pt idx="6115">
                  <c:v>1182.5</c:v>
                </c:pt>
                <c:pt idx="6116">
                  <c:v>1183</c:v>
                </c:pt>
                <c:pt idx="6117">
                  <c:v>1183.5</c:v>
                </c:pt>
                <c:pt idx="6118">
                  <c:v>1184</c:v>
                </c:pt>
                <c:pt idx="6119">
                  <c:v>1184.5</c:v>
                </c:pt>
                <c:pt idx="6120">
                  <c:v>1185</c:v>
                </c:pt>
                <c:pt idx="6121">
                  <c:v>1185.5</c:v>
                </c:pt>
                <c:pt idx="6122">
                  <c:v>1186</c:v>
                </c:pt>
                <c:pt idx="6123">
                  <c:v>1186.5</c:v>
                </c:pt>
                <c:pt idx="6124">
                  <c:v>1187</c:v>
                </c:pt>
                <c:pt idx="6125">
                  <c:v>1187.5</c:v>
                </c:pt>
                <c:pt idx="6126">
                  <c:v>1188</c:v>
                </c:pt>
                <c:pt idx="6127">
                  <c:v>1188.5</c:v>
                </c:pt>
                <c:pt idx="6128">
                  <c:v>1189</c:v>
                </c:pt>
                <c:pt idx="6129">
                  <c:v>1189.5</c:v>
                </c:pt>
                <c:pt idx="6130">
                  <c:v>1190</c:v>
                </c:pt>
                <c:pt idx="6131">
                  <c:v>1190.5</c:v>
                </c:pt>
                <c:pt idx="6132">
                  <c:v>1191</c:v>
                </c:pt>
                <c:pt idx="6133">
                  <c:v>1191.5</c:v>
                </c:pt>
                <c:pt idx="6134">
                  <c:v>1192</c:v>
                </c:pt>
                <c:pt idx="6135">
                  <c:v>1192.5</c:v>
                </c:pt>
                <c:pt idx="6136">
                  <c:v>1193</c:v>
                </c:pt>
                <c:pt idx="6137">
                  <c:v>1193.5</c:v>
                </c:pt>
                <c:pt idx="6138">
                  <c:v>1194</c:v>
                </c:pt>
                <c:pt idx="6139">
                  <c:v>1194.5</c:v>
                </c:pt>
                <c:pt idx="6140">
                  <c:v>1195</c:v>
                </c:pt>
                <c:pt idx="6141">
                  <c:v>1195.5</c:v>
                </c:pt>
                <c:pt idx="6142">
                  <c:v>1196</c:v>
                </c:pt>
                <c:pt idx="6143">
                  <c:v>1196.5</c:v>
                </c:pt>
                <c:pt idx="6144">
                  <c:v>1197</c:v>
                </c:pt>
                <c:pt idx="6145">
                  <c:v>1197.5</c:v>
                </c:pt>
                <c:pt idx="6146">
                  <c:v>1198</c:v>
                </c:pt>
                <c:pt idx="6147">
                  <c:v>1198.5</c:v>
                </c:pt>
                <c:pt idx="6148">
                  <c:v>1199</c:v>
                </c:pt>
                <c:pt idx="6149">
                  <c:v>1199.5</c:v>
                </c:pt>
                <c:pt idx="6150">
                  <c:v>1200</c:v>
                </c:pt>
                <c:pt idx="6151">
                  <c:v>1200.5</c:v>
                </c:pt>
                <c:pt idx="6152">
                  <c:v>1201</c:v>
                </c:pt>
                <c:pt idx="6153">
                  <c:v>1201.5</c:v>
                </c:pt>
                <c:pt idx="6154">
                  <c:v>1202</c:v>
                </c:pt>
                <c:pt idx="6155">
                  <c:v>1202.5</c:v>
                </c:pt>
                <c:pt idx="6156">
                  <c:v>1203</c:v>
                </c:pt>
                <c:pt idx="6157">
                  <c:v>1203.5</c:v>
                </c:pt>
                <c:pt idx="6158">
                  <c:v>1204</c:v>
                </c:pt>
                <c:pt idx="6159">
                  <c:v>1204.5</c:v>
                </c:pt>
                <c:pt idx="6160">
                  <c:v>1205</c:v>
                </c:pt>
                <c:pt idx="6161">
                  <c:v>1205.5</c:v>
                </c:pt>
                <c:pt idx="6162">
                  <c:v>1206</c:v>
                </c:pt>
                <c:pt idx="6163">
                  <c:v>1206.5</c:v>
                </c:pt>
                <c:pt idx="6164">
                  <c:v>1207</c:v>
                </c:pt>
                <c:pt idx="6165">
                  <c:v>1207.5</c:v>
                </c:pt>
                <c:pt idx="6166">
                  <c:v>1208</c:v>
                </c:pt>
                <c:pt idx="6167">
                  <c:v>1208.5</c:v>
                </c:pt>
                <c:pt idx="6168">
                  <c:v>1209</c:v>
                </c:pt>
                <c:pt idx="6169">
                  <c:v>1209.5</c:v>
                </c:pt>
                <c:pt idx="6170">
                  <c:v>1210</c:v>
                </c:pt>
                <c:pt idx="6171">
                  <c:v>1210.5</c:v>
                </c:pt>
                <c:pt idx="6172">
                  <c:v>1211</c:v>
                </c:pt>
                <c:pt idx="6173">
                  <c:v>1211.5</c:v>
                </c:pt>
                <c:pt idx="6174">
                  <c:v>1212</c:v>
                </c:pt>
                <c:pt idx="6175">
                  <c:v>1212.5</c:v>
                </c:pt>
                <c:pt idx="6176">
                  <c:v>1213</c:v>
                </c:pt>
                <c:pt idx="6177">
                  <c:v>1213.5</c:v>
                </c:pt>
                <c:pt idx="6178">
                  <c:v>1214</c:v>
                </c:pt>
                <c:pt idx="6179">
                  <c:v>1214.5</c:v>
                </c:pt>
                <c:pt idx="6180">
                  <c:v>1215</c:v>
                </c:pt>
                <c:pt idx="6181">
                  <c:v>1215.5</c:v>
                </c:pt>
                <c:pt idx="6182">
                  <c:v>1216</c:v>
                </c:pt>
                <c:pt idx="6183">
                  <c:v>1216.5</c:v>
                </c:pt>
                <c:pt idx="6184">
                  <c:v>1217</c:v>
                </c:pt>
                <c:pt idx="6185">
                  <c:v>1217.5</c:v>
                </c:pt>
                <c:pt idx="6186">
                  <c:v>1218</c:v>
                </c:pt>
                <c:pt idx="6187">
                  <c:v>1218.5</c:v>
                </c:pt>
                <c:pt idx="6188">
                  <c:v>1219</c:v>
                </c:pt>
                <c:pt idx="6189">
                  <c:v>1219.5</c:v>
                </c:pt>
                <c:pt idx="6190">
                  <c:v>1220</c:v>
                </c:pt>
                <c:pt idx="6191">
                  <c:v>1220.5</c:v>
                </c:pt>
                <c:pt idx="6192">
                  <c:v>1221</c:v>
                </c:pt>
                <c:pt idx="6193">
                  <c:v>1221.5</c:v>
                </c:pt>
                <c:pt idx="6194">
                  <c:v>1222</c:v>
                </c:pt>
                <c:pt idx="6195">
                  <c:v>1222.5</c:v>
                </c:pt>
                <c:pt idx="6196">
                  <c:v>1223</c:v>
                </c:pt>
                <c:pt idx="6197">
                  <c:v>1223.5</c:v>
                </c:pt>
                <c:pt idx="6198">
                  <c:v>1224</c:v>
                </c:pt>
                <c:pt idx="6199">
                  <c:v>1224.5</c:v>
                </c:pt>
                <c:pt idx="6200">
                  <c:v>1225</c:v>
                </c:pt>
                <c:pt idx="6201">
                  <c:v>1225.5</c:v>
                </c:pt>
                <c:pt idx="6202">
                  <c:v>1226</c:v>
                </c:pt>
                <c:pt idx="6203">
                  <c:v>1226.5</c:v>
                </c:pt>
                <c:pt idx="6204">
                  <c:v>1227</c:v>
                </c:pt>
                <c:pt idx="6205">
                  <c:v>1227.5</c:v>
                </c:pt>
                <c:pt idx="6206">
                  <c:v>1228</c:v>
                </c:pt>
                <c:pt idx="6207">
                  <c:v>1228.5</c:v>
                </c:pt>
                <c:pt idx="6208">
                  <c:v>1229</c:v>
                </c:pt>
                <c:pt idx="6209">
                  <c:v>1229.5</c:v>
                </c:pt>
                <c:pt idx="6210">
                  <c:v>1230</c:v>
                </c:pt>
                <c:pt idx="6211">
                  <c:v>1230.5</c:v>
                </c:pt>
                <c:pt idx="6212">
                  <c:v>1231</c:v>
                </c:pt>
                <c:pt idx="6213">
                  <c:v>1231.5</c:v>
                </c:pt>
                <c:pt idx="6214">
                  <c:v>1232</c:v>
                </c:pt>
                <c:pt idx="6215">
                  <c:v>1232.5</c:v>
                </c:pt>
                <c:pt idx="6216">
                  <c:v>1233</c:v>
                </c:pt>
                <c:pt idx="6217">
                  <c:v>1233.5</c:v>
                </c:pt>
                <c:pt idx="6218">
                  <c:v>1234</c:v>
                </c:pt>
                <c:pt idx="6219">
                  <c:v>1234.5</c:v>
                </c:pt>
                <c:pt idx="6220">
                  <c:v>1235</c:v>
                </c:pt>
                <c:pt idx="6221">
                  <c:v>1235.5</c:v>
                </c:pt>
                <c:pt idx="6222">
                  <c:v>1236</c:v>
                </c:pt>
                <c:pt idx="6223">
                  <c:v>1236.5</c:v>
                </c:pt>
                <c:pt idx="6224">
                  <c:v>1237</c:v>
                </c:pt>
                <c:pt idx="6225">
                  <c:v>1237.5</c:v>
                </c:pt>
                <c:pt idx="6226">
                  <c:v>1238</c:v>
                </c:pt>
                <c:pt idx="6227">
                  <c:v>1238.5</c:v>
                </c:pt>
                <c:pt idx="6228">
                  <c:v>1239</c:v>
                </c:pt>
                <c:pt idx="6229">
                  <c:v>1239.5</c:v>
                </c:pt>
                <c:pt idx="6230">
                  <c:v>1240</c:v>
                </c:pt>
                <c:pt idx="6231">
                  <c:v>1240.5</c:v>
                </c:pt>
                <c:pt idx="6232">
                  <c:v>1241</c:v>
                </c:pt>
                <c:pt idx="6233">
                  <c:v>1241.5</c:v>
                </c:pt>
                <c:pt idx="6234">
                  <c:v>1242</c:v>
                </c:pt>
                <c:pt idx="6235">
                  <c:v>1242.5</c:v>
                </c:pt>
                <c:pt idx="6236">
                  <c:v>1243</c:v>
                </c:pt>
                <c:pt idx="6237">
                  <c:v>1243.5</c:v>
                </c:pt>
                <c:pt idx="6238">
                  <c:v>1244</c:v>
                </c:pt>
                <c:pt idx="6239">
                  <c:v>1244.5</c:v>
                </c:pt>
                <c:pt idx="6240">
                  <c:v>1245</c:v>
                </c:pt>
                <c:pt idx="6241">
                  <c:v>1245.5</c:v>
                </c:pt>
                <c:pt idx="6242">
                  <c:v>1246</c:v>
                </c:pt>
                <c:pt idx="6243">
                  <c:v>1246.5</c:v>
                </c:pt>
                <c:pt idx="6244">
                  <c:v>1247</c:v>
                </c:pt>
                <c:pt idx="6245">
                  <c:v>1247.5</c:v>
                </c:pt>
                <c:pt idx="6246">
                  <c:v>1248</c:v>
                </c:pt>
                <c:pt idx="6247">
                  <c:v>1248.5</c:v>
                </c:pt>
                <c:pt idx="6248">
                  <c:v>1249</c:v>
                </c:pt>
                <c:pt idx="6249">
                  <c:v>1249.5</c:v>
                </c:pt>
                <c:pt idx="6250">
                  <c:v>1250</c:v>
                </c:pt>
                <c:pt idx="6251">
                  <c:v>1250.5</c:v>
                </c:pt>
                <c:pt idx="6252">
                  <c:v>1251</c:v>
                </c:pt>
                <c:pt idx="6253">
                  <c:v>1251.5</c:v>
                </c:pt>
                <c:pt idx="6254">
                  <c:v>1252</c:v>
                </c:pt>
                <c:pt idx="6255">
                  <c:v>1252.5</c:v>
                </c:pt>
                <c:pt idx="6256">
                  <c:v>1253</c:v>
                </c:pt>
                <c:pt idx="6257">
                  <c:v>1253.5</c:v>
                </c:pt>
                <c:pt idx="6258">
                  <c:v>1254</c:v>
                </c:pt>
                <c:pt idx="6259">
                  <c:v>1254.5</c:v>
                </c:pt>
                <c:pt idx="6260">
                  <c:v>1255</c:v>
                </c:pt>
                <c:pt idx="6261">
                  <c:v>1255.5</c:v>
                </c:pt>
                <c:pt idx="6262">
                  <c:v>1256</c:v>
                </c:pt>
                <c:pt idx="6263">
                  <c:v>1256.5</c:v>
                </c:pt>
                <c:pt idx="6264">
                  <c:v>1257</c:v>
                </c:pt>
                <c:pt idx="6265">
                  <c:v>1257.5</c:v>
                </c:pt>
                <c:pt idx="6266">
                  <c:v>1258</c:v>
                </c:pt>
                <c:pt idx="6267">
                  <c:v>1258.5</c:v>
                </c:pt>
                <c:pt idx="6268">
                  <c:v>1259</c:v>
                </c:pt>
                <c:pt idx="6269">
                  <c:v>1259.5</c:v>
                </c:pt>
                <c:pt idx="6270">
                  <c:v>1260</c:v>
                </c:pt>
                <c:pt idx="6271">
                  <c:v>1260.5</c:v>
                </c:pt>
                <c:pt idx="6272">
                  <c:v>1261</c:v>
                </c:pt>
                <c:pt idx="6273">
                  <c:v>1261.5</c:v>
                </c:pt>
                <c:pt idx="6274">
                  <c:v>1262</c:v>
                </c:pt>
                <c:pt idx="6275">
                  <c:v>1262.5</c:v>
                </c:pt>
                <c:pt idx="6276">
                  <c:v>1263</c:v>
                </c:pt>
                <c:pt idx="6277">
                  <c:v>1263.5</c:v>
                </c:pt>
                <c:pt idx="6278">
                  <c:v>1264</c:v>
                </c:pt>
                <c:pt idx="6279">
                  <c:v>1264.5</c:v>
                </c:pt>
                <c:pt idx="6280">
                  <c:v>1265</c:v>
                </c:pt>
                <c:pt idx="6281">
                  <c:v>1265.5</c:v>
                </c:pt>
                <c:pt idx="6282">
                  <c:v>1266</c:v>
                </c:pt>
                <c:pt idx="6283">
                  <c:v>1266.5</c:v>
                </c:pt>
                <c:pt idx="6284">
                  <c:v>1267</c:v>
                </c:pt>
                <c:pt idx="6285">
                  <c:v>1267.5</c:v>
                </c:pt>
                <c:pt idx="6286">
                  <c:v>1268</c:v>
                </c:pt>
                <c:pt idx="6287">
                  <c:v>1268.5</c:v>
                </c:pt>
                <c:pt idx="6288">
                  <c:v>1269</c:v>
                </c:pt>
                <c:pt idx="6289">
                  <c:v>1269.5</c:v>
                </c:pt>
                <c:pt idx="6290">
                  <c:v>1270</c:v>
                </c:pt>
                <c:pt idx="6291">
                  <c:v>1270.5</c:v>
                </c:pt>
                <c:pt idx="6292">
                  <c:v>1271</c:v>
                </c:pt>
                <c:pt idx="6293">
                  <c:v>1271.5</c:v>
                </c:pt>
                <c:pt idx="6294">
                  <c:v>1272</c:v>
                </c:pt>
                <c:pt idx="6295">
                  <c:v>1272.5</c:v>
                </c:pt>
                <c:pt idx="6296">
                  <c:v>1273</c:v>
                </c:pt>
                <c:pt idx="6297">
                  <c:v>1273.5</c:v>
                </c:pt>
                <c:pt idx="6298">
                  <c:v>1274</c:v>
                </c:pt>
                <c:pt idx="6299">
                  <c:v>1274.5</c:v>
                </c:pt>
                <c:pt idx="6300">
                  <c:v>1275</c:v>
                </c:pt>
                <c:pt idx="6301">
                  <c:v>1275.5</c:v>
                </c:pt>
                <c:pt idx="6302">
                  <c:v>1276</c:v>
                </c:pt>
                <c:pt idx="6303">
                  <c:v>1276.5</c:v>
                </c:pt>
                <c:pt idx="6304">
                  <c:v>1277</c:v>
                </c:pt>
                <c:pt idx="6305">
                  <c:v>1277.5</c:v>
                </c:pt>
                <c:pt idx="6306">
                  <c:v>1278</c:v>
                </c:pt>
                <c:pt idx="6307">
                  <c:v>1278.5</c:v>
                </c:pt>
                <c:pt idx="6308">
                  <c:v>1279</c:v>
                </c:pt>
                <c:pt idx="6309">
                  <c:v>1279.5</c:v>
                </c:pt>
                <c:pt idx="6310">
                  <c:v>1280</c:v>
                </c:pt>
                <c:pt idx="6311">
                  <c:v>1280.5</c:v>
                </c:pt>
                <c:pt idx="6312">
                  <c:v>1281</c:v>
                </c:pt>
                <c:pt idx="6313">
                  <c:v>1281.5</c:v>
                </c:pt>
                <c:pt idx="6314">
                  <c:v>1282</c:v>
                </c:pt>
                <c:pt idx="6315">
                  <c:v>1282.5</c:v>
                </c:pt>
                <c:pt idx="6316">
                  <c:v>1283</c:v>
                </c:pt>
                <c:pt idx="6317">
                  <c:v>1283.5</c:v>
                </c:pt>
                <c:pt idx="6318">
                  <c:v>1284</c:v>
                </c:pt>
                <c:pt idx="6319">
                  <c:v>1284.5</c:v>
                </c:pt>
                <c:pt idx="6320">
                  <c:v>1285</c:v>
                </c:pt>
                <c:pt idx="6321">
                  <c:v>1285.5</c:v>
                </c:pt>
                <c:pt idx="6322">
                  <c:v>1286</c:v>
                </c:pt>
                <c:pt idx="6323">
                  <c:v>1286.5</c:v>
                </c:pt>
                <c:pt idx="6324">
                  <c:v>1287</c:v>
                </c:pt>
                <c:pt idx="6325">
                  <c:v>1287.5</c:v>
                </c:pt>
                <c:pt idx="6326">
                  <c:v>1288</c:v>
                </c:pt>
                <c:pt idx="6327">
                  <c:v>1288.5</c:v>
                </c:pt>
                <c:pt idx="6328">
                  <c:v>1289</c:v>
                </c:pt>
                <c:pt idx="6329">
                  <c:v>1289.5</c:v>
                </c:pt>
                <c:pt idx="6330">
                  <c:v>1290</c:v>
                </c:pt>
                <c:pt idx="6331">
                  <c:v>1290.5</c:v>
                </c:pt>
                <c:pt idx="6332">
                  <c:v>1291</c:v>
                </c:pt>
                <c:pt idx="6333">
                  <c:v>1291.5</c:v>
                </c:pt>
                <c:pt idx="6334">
                  <c:v>1292</c:v>
                </c:pt>
                <c:pt idx="6335">
                  <c:v>1292.5</c:v>
                </c:pt>
                <c:pt idx="6336">
                  <c:v>1293</c:v>
                </c:pt>
                <c:pt idx="6337">
                  <c:v>1293.5</c:v>
                </c:pt>
                <c:pt idx="6338">
                  <c:v>1294</c:v>
                </c:pt>
                <c:pt idx="6339">
                  <c:v>1294.5</c:v>
                </c:pt>
                <c:pt idx="6340">
                  <c:v>1295</c:v>
                </c:pt>
                <c:pt idx="6341">
                  <c:v>1295.5</c:v>
                </c:pt>
                <c:pt idx="6342">
                  <c:v>1296</c:v>
                </c:pt>
                <c:pt idx="6343">
                  <c:v>1296.5</c:v>
                </c:pt>
                <c:pt idx="6344">
                  <c:v>1297</c:v>
                </c:pt>
                <c:pt idx="6345">
                  <c:v>1297.5</c:v>
                </c:pt>
                <c:pt idx="6346">
                  <c:v>1298</c:v>
                </c:pt>
                <c:pt idx="6347">
                  <c:v>1298.5</c:v>
                </c:pt>
                <c:pt idx="6348">
                  <c:v>1299</c:v>
                </c:pt>
                <c:pt idx="6349">
                  <c:v>1299.5</c:v>
                </c:pt>
                <c:pt idx="6350">
                  <c:v>1300</c:v>
                </c:pt>
                <c:pt idx="6351">
                  <c:v>1300.5</c:v>
                </c:pt>
                <c:pt idx="6352">
                  <c:v>1301</c:v>
                </c:pt>
                <c:pt idx="6353">
                  <c:v>1301.5</c:v>
                </c:pt>
                <c:pt idx="6354">
                  <c:v>1302</c:v>
                </c:pt>
                <c:pt idx="6355">
                  <c:v>1302.5</c:v>
                </c:pt>
                <c:pt idx="6356">
                  <c:v>1303</c:v>
                </c:pt>
                <c:pt idx="6357">
                  <c:v>1303.5</c:v>
                </c:pt>
                <c:pt idx="6358">
                  <c:v>1304</c:v>
                </c:pt>
                <c:pt idx="6359">
                  <c:v>1304.5</c:v>
                </c:pt>
                <c:pt idx="6360">
                  <c:v>1305</c:v>
                </c:pt>
                <c:pt idx="6361">
                  <c:v>1305.5</c:v>
                </c:pt>
                <c:pt idx="6362">
                  <c:v>1306</c:v>
                </c:pt>
                <c:pt idx="6363">
                  <c:v>1306.5</c:v>
                </c:pt>
                <c:pt idx="6364">
                  <c:v>1307</c:v>
                </c:pt>
                <c:pt idx="6365">
                  <c:v>1307.5</c:v>
                </c:pt>
                <c:pt idx="6366">
                  <c:v>1308</c:v>
                </c:pt>
                <c:pt idx="6367">
                  <c:v>1308.5</c:v>
                </c:pt>
                <c:pt idx="6368">
                  <c:v>1309</c:v>
                </c:pt>
                <c:pt idx="6369">
                  <c:v>1309.5</c:v>
                </c:pt>
                <c:pt idx="6370">
                  <c:v>1310</c:v>
                </c:pt>
                <c:pt idx="6371">
                  <c:v>1310.5</c:v>
                </c:pt>
                <c:pt idx="6372">
                  <c:v>1311</c:v>
                </c:pt>
                <c:pt idx="6373">
                  <c:v>1311.5</c:v>
                </c:pt>
                <c:pt idx="6374">
                  <c:v>1312</c:v>
                </c:pt>
                <c:pt idx="6375">
                  <c:v>1312.5</c:v>
                </c:pt>
                <c:pt idx="6376">
                  <c:v>1313</c:v>
                </c:pt>
                <c:pt idx="6377">
                  <c:v>1313.5</c:v>
                </c:pt>
                <c:pt idx="6378">
                  <c:v>1314</c:v>
                </c:pt>
                <c:pt idx="6379">
                  <c:v>1314.5</c:v>
                </c:pt>
                <c:pt idx="6380">
                  <c:v>1315</c:v>
                </c:pt>
                <c:pt idx="6381">
                  <c:v>1315.5</c:v>
                </c:pt>
                <c:pt idx="6382">
                  <c:v>1316</c:v>
                </c:pt>
                <c:pt idx="6383">
                  <c:v>1316.5</c:v>
                </c:pt>
                <c:pt idx="6384">
                  <c:v>1317</c:v>
                </c:pt>
                <c:pt idx="6385">
                  <c:v>1317.5</c:v>
                </c:pt>
                <c:pt idx="6386">
                  <c:v>1318</c:v>
                </c:pt>
                <c:pt idx="6387">
                  <c:v>1318.5</c:v>
                </c:pt>
                <c:pt idx="6388">
                  <c:v>1319</c:v>
                </c:pt>
                <c:pt idx="6389">
                  <c:v>1319.5</c:v>
                </c:pt>
                <c:pt idx="6390">
                  <c:v>1320</c:v>
                </c:pt>
                <c:pt idx="6391">
                  <c:v>1320.5</c:v>
                </c:pt>
                <c:pt idx="6392">
                  <c:v>1321</c:v>
                </c:pt>
                <c:pt idx="6393">
                  <c:v>1321.5</c:v>
                </c:pt>
                <c:pt idx="6394">
                  <c:v>1322</c:v>
                </c:pt>
                <c:pt idx="6395">
                  <c:v>1322.5</c:v>
                </c:pt>
                <c:pt idx="6396">
                  <c:v>1323</c:v>
                </c:pt>
                <c:pt idx="6397">
                  <c:v>1323.5</c:v>
                </c:pt>
                <c:pt idx="6398">
                  <c:v>1324</c:v>
                </c:pt>
                <c:pt idx="6399">
                  <c:v>1324.5</c:v>
                </c:pt>
                <c:pt idx="6400">
                  <c:v>1325</c:v>
                </c:pt>
                <c:pt idx="6401">
                  <c:v>1325.5</c:v>
                </c:pt>
                <c:pt idx="6402">
                  <c:v>1326</c:v>
                </c:pt>
                <c:pt idx="6403">
                  <c:v>1326.5</c:v>
                </c:pt>
                <c:pt idx="6404">
                  <c:v>1327</c:v>
                </c:pt>
                <c:pt idx="6405">
                  <c:v>1327.5</c:v>
                </c:pt>
                <c:pt idx="6406">
                  <c:v>1328</c:v>
                </c:pt>
                <c:pt idx="6407">
                  <c:v>1328.5</c:v>
                </c:pt>
                <c:pt idx="6408">
                  <c:v>1329</c:v>
                </c:pt>
                <c:pt idx="6409">
                  <c:v>1329.5</c:v>
                </c:pt>
                <c:pt idx="6410">
                  <c:v>1330</c:v>
                </c:pt>
                <c:pt idx="6411">
                  <c:v>1330.5</c:v>
                </c:pt>
                <c:pt idx="6412">
                  <c:v>1331</c:v>
                </c:pt>
                <c:pt idx="6413">
                  <c:v>1331.5</c:v>
                </c:pt>
                <c:pt idx="6414">
                  <c:v>1332</c:v>
                </c:pt>
                <c:pt idx="6415">
                  <c:v>1332.5</c:v>
                </c:pt>
                <c:pt idx="6416">
                  <c:v>1333</c:v>
                </c:pt>
                <c:pt idx="6417">
                  <c:v>1333.5</c:v>
                </c:pt>
                <c:pt idx="6418">
                  <c:v>1334</c:v>
                </c:pt>
                <c:pt idx="6419">
                  <c:v>1334.5</c:v>
                </c:pt>
                <c:pt idx="6420">
                  <c:v>1335</c:v>
                </c:pt>
                <c:pt idx="6421">
                  <c:v>1335.5</c:v>
                </c:pt>
                <c:pt idx="6422">
                  <c:v>1336</c:v>
                </c:pt>
                <c:pt idx="6423">
                  <c:v>1336.5</c:v>
                </c:pt>
                <c:pt idx="6424">
                  <c:v>1337</c:v>
                </c:pt>
                <c:pt idx="6425">
                  <c:v>1337.5</c:v>
                </c:pt>
                <c:pt idx="6426">
                  <c:v>1338</c:v>
                </c:pt>
                <c:pt idx="6427">
                  <c:v>1338.5</c:v>
                </c:pt>
                <c:pt idx="6428">
                  <c:v>1339</c:v>
                </c:pt>
                <c:pt idx="6429">
                  <c:v>1339.5</c:v>
                </c:pt>
                <c:pt idx="6430">
                  <c:v>1340</c:v>
                </c:pt>
                <c:pt idx="6431">
                  <c:v>1340.5</c:v>
                </c:pt>
                <c:pt idx="6432">
                  <c:v>1341</c:v>
                </c:pt>
                <c:pt idx="6433">
                  <c:v>1341.5</c:v>
                </c:pt>
                <c:pt idx="6434">
                  <c:v>1342</c:v>
                </c:pt>
                <c:pt idx="6435">
                  <c:v>1342.5</c:v>
                </c:pt>
                <c:pt idx="6436">
                  <c:v>1343</c:v>
                </c:pt>
                <c:pt idx="6437">
                  <c:v>1343.5</c:v>
                </c:pt>
                <c:pt idx="6438">
                  <c:v>1344</c:v>
                </c:pt>
                <c:pt idx="6439">
                  <c:v>1344.5</c:v>
                </c:pt>
                <c:pt idx="6440">
                  <c:v>1345</c:v>
                </c:pt>
                <c:pt idx="6441">
                  <c:v>1345.5</c:v>
                </c:pt>
                <c:pt idx="6442">
                  <c:v>1346</c:v>
                </c:pt>
                <c:pt idx="6443">
                  <c:v>1346.5</c:v>
                </c:pt>
                <c:pt idx="6444">
                  <c:v>1347</c:v>
                </c:pt>
                <c:pt idx="6445">
                  <c:v>1347.5</c:v>
                </c:pt>
                <c:pt idx="6446">
                  <c:v>1348</c:v>
                </c:pt>
                <c:pt idx="6447">
                  <c:v>1348.5</c:v>
                </c:pt>
                <c:pt idx="6448">
                  <c:v>1349</c:v>
                </c:pt>
                <c:pt idx="6449">
                  <c:v>1349.5</c:v>
                </c:pt>
                <c:pt idx="6450">
                  <c:v>1350</c:v>
                </c:pt>
                <c:pt idx="6451">
                  <c:v>1350.5</c:v>
                </c:pt>
                <c:pt idx="6452">
                  <c:v>1351</c:v>
                </c:pt>
                <c:pt idx="6453">
                  <c:v>1351.5</c:v>
                </c:pt>
                <c:pt idx="6454">
                  <c:v>1352</c:v>
                </c:pt>
                <c:pt idx="6455">
                  <c:v>1352.5</c:v>
                </c:pt>
                <c:pt idx="6456">
                  <c:v>1353</c:v>
                </c:pt>
                <c:pt idx="6457">
                  <c:v>1353.5</c:v>
                </c:pt>
                <c:pt idx="6458">
                  <c:v>1354</c:v>
                </c:pt>
                <c:pt idx="6459">
                  <c:v>1354.5</c:v>
                </c:pt>
                <c:pt idx="6460">
                  <c:v>1355</c:v>
                </c:pt>
                <c:pt idx="6461">
                  <c:v>1355.5</c:v>
                </c:pt>
                <c:pt idx="6462">
                  <c:v>1356</c:v>
                </c:pt>
                <c:pt idx="6463">
                  <c:v>1356.5</c:v>
                </c:pt>
                <c:pt idx="6464">
                  <c:v>1357</c:v>
                </c:pt>
                <c:pt idx="6465">
                  <c:v>1357.5</c:v>
                </c:pt>
                <c:pt idx="6466">
                  <c:v>1358</c:v>
                </c:pt>
                <c:pt idx="6467">
                  <c:v>1358.5</c:v>
                </c:pt>
                <c:pt idx="6468">
                  <c:v>1359</c:v>
                </c:pt>
                <c:pt idx="6469">
                  <c:v>1359.5</c:v>
                </c:pt>
                <c:pt idx="6470">
                  <c:v>1360</c:v>
                </c:pt>
                <c:pt idx="6471">
                  <c:v>1360.5</c:v>
                </c:pt>
                <c:pt idx="6472">
                  <c:v>1361</c:v>
                </c:pt>
                <c:pt idx="6473">
                  <c:v>1361.5</c:v>
                </c:pt>
                <c:pt idx="6474">
                  <c:v>1362</c:v>
                </c:pt>
                <c:pt idx="6475">
                  <c:v>1362.5</c:v>
                </c:pt>
                <c:pt idx="6476">
                  <c:v>1363</c:v>
                </c:pt>
                <c:pt idx="6477">
                  <c:v>1363.5</c:v>
                </c:pt>
                <c:pt idx="6478">
                  <c:v>1364</c:v>
                </c:pt>
                <c:pt idx="6479">
                  <c:v>1364.5</c:v>
                </c:pt>
                <c:pt idx="6480">
                  <c:v>1365</c:v>
                </c:pt>
                <c:pt idx="6481">
                  <c:v>1365.5</c:v>
                </c:pt>
                <c:pt idx="6482">
                  <c:v>1366</c:v>
                </c:pt>
                <c:pt idx="6483">
                  <c:v>1366.5</c:v>
                </c:pt>
                <c:pt idx="6484">
                  <c:v>1367</c:v>
                </c:pt>
                <c:pt idx="6485">
                  <c:v>1367.5</c:v>
                </c:pt>
                <c:pt idx="6486">
                  <c:v>1368</c:v>
                </c:pt>
                <c:pt idx="6487">
                  <c:v>1368.5</c:v>
                </c:pt>
                <c:pt idx="6488">
                  <c:v>1369</c:v>
                </c:pt>
                <c:pt idx="6489">
                  <c:v>1369.5</c:v>
                </c:pt>
                <c:pt idx="6490">
                  <c:v>1370</c:v>
                </c:pt>
                <c:pt idx="6491">
                  <c:v>1370.5</c:v>
                </c:pt>
                <c:pt idx="6492">
                  <c:v>1371</c:v>
                </c:pt>
                <c:pt idx="6493">
                  <c:v>1371.5</c:v>
                </c:pt>
                <c:pt idx="6494">
                  <c:v>1372</c:v>
                </c:pt>
                <c:pt idx="6495">
                  <c:v>1372.5</c:v>
                </c:pt>
                <c:pt idx="6496">
                  <c:v>1373</c:v>
                </c:pt>
                <c:pt idx="6497">
                  <c:v>1373.5</c:v>
                </c:pt>
                <c:pt idx="6498">
                  <c:v>1374</c:v>
                </c:pt>
                <c:pt idx="6499">
                  <c:v>1374.5</c:v>
                </c:pt>
                <c:pt idx="6500">
                  <c:v>1375</c:v>
                </c:pt>
                <c:pt idx="6501">
                  <c:v>1375.5</c:v>
                </c:pt>
                <c:pt idx="6502">
                  <c:v>1376</c:v>
                </c:pt>
                <c:pt idx="6503">
                  <c:v>1376.5</c:v>
                </c:pt>
                <c:pt idx="6504">
                  <c:v>1377</c:v>
                </c:pt>
                <c:pt idx="6505">
                  <c:v>1377.5</c:v>
                </c:pt>
                <c:pt idx="6506">
                  <c:v>1378</c:v>
                </c:pt>
                <c:pt idx="6507">
                  <c:v>1378.5</c:v>
                </c:pt>
                <c:pt idx="6508">
                  <c:v>1379</c:v>
                </c:pt>
                <c:pt idx="6509">
                  <c:v>1379.5</c:v>
                </c:pt>
                <c:pt idx="6510">
                  <c:v>1380</c:v>
                </c:pt>
                <c:pt idx="6511">
                  <c:v>1380.5</c:v>
                </c:pt>
                <c:pt idx="6512">
                  <c:v>1381</c:v>
                </c:pt>
                <c:pt idx="6513">
                  <c:v>1381.5</c:v>
                </c:pt>
                <c:pt idx="6514">
                  <c:v>1382</c:v>
                </c:pt>
                <c:pt idx="6515">
                  <c:v>1382.5</c:v>
                </c:pt>
                <c:pt idx="6516">
                  <c:v>1383</c:v>
                </c:pt>
                <c:pt idx="6517">
                  <c:v>1383.5</c:v>
                </c:pt>
                <c:pt idx="6518">
                  <c:v>1384</c:v>
                </c:pt>
                <c:pt idx="6519">
                  <c:v>1384.5</c:v>
                </c:pt>
                <c:pt idx="6520">
                  <c:v>1385</c:v>
                </c:pt>
                <c:pt idx="6521">
                  <c:v>1385.5</c:v>
                </c:pt>
                <c:pt idx="6522">
                  <c:v>1386</c:v>
                </c:pt>
                <c:pt idx="6523">
                  <c:v>1386.5</c:v>
                </c:pt>
                <c:pt idx="6524">
                  <c:v>1387</c:v>
                </c:pt>
                <c:pt idx="6525">
                  <c:v>1387.5</c:v>
                </c:pt>
                <c:pt idx="6526">
                  <c:v>1388</c:v>
                </c:pt>
                <c:pt idx="6527">
                  <c:v>1388.5</c:v>
                </c:pt>
                <c:pt idx="6528">
                  <c:v>1389</c:v>
                </c:pt>
                <c:pt idx="6529">
                  <c:v>1389.5</c:v>
                </c:pt>
                <c:pt idx="6530">
                  <c:v>1390</c:v>
                </c:pt>
                <c:pt idx="6531">
                  <c:v>1390.5</c:v>
                </c:pt>
                <c:pt idx="6532">
                  <c:v>1391</c:v>
                </c:pt>
                <c:pt idx="6533">
                  <c:v>1391.5</c:v>
                </c:pt>
                <c:pt idx="6534">
                  <c:v>1392</c:v>
                </c:pt>
                <c:pt idx="6535">
                  <c:v>1392.5</c:v>
                </c:pt>
                <c:pt idx="6536">
                  <c:v>1393</c:v>
                </c:pt>
                <c:pt idx="6537">
                  <c:v>1393.5</c:v>
                </c:pt>
                <c:pt idx="6538">
                  <c:v>1394</c:v>
                </c:pt>
                <c:pt idx="6539">
                  <c:v>1394.5</c:v>
                </c:pt>
                <c:pt idx="6540">
                  <c:v>1395</c:v>
                </c:pt>
                <c:pt idx="6541">
                  <c:v>1395.5</c:v>
                </c:pt>
                <c:pt idx="6542">
                  <c:v>1396</c:v>
                </c:pt>
                <c:pt idx="6543">
                  <c:v>1396.5</c:v>
                </c:pt>
                <c:pt idx="6544">
                  <c:v>1397</c:v>
                </c:pt>
                <c:pt idx="6545">
                  <c:v>1397.5</c:v>
                </c:pt>
                <c:pt idx="6546">
                  <c:v>1398</c:v>
                </c:pt>
                <c:pt idx="6547">
                  <c:v>1398.5</c:v>
                </c:pt>
                <c:pt idx="6548">
                  <c:v>1399</c:v>
                </c:pt>
                <c:pt idx="6549">
                  <c:v>1399.5</c:v>
                </c:pt>
                <c:pt idx="6550">
                  <c:v>1400</c:v>
                </c:pt>
                <c:pt idx="6551">
                  <c:v>1400.5</c:v>
                </c:pt>
                <c:pt idx="6552">
                  <c:v>1401</c:v>
                </c:pt>
                <c:pt idx="6553">
                  <c:v>1401.5</c:v>
                </c:pt>
                <c:pt idx="6554">
                  <c:v>1402</c:v>
                </c:pt>
                <c:pt idx="6555">
                  <c:v>1402.5</c:v>
                </c:pt>
                <c:pt idx="6556">
                  <c:v>1403</c:v>
                </c:pt>
                <c:pt idx="6557">
                  <c:v>1403.5</c:v>
                </c:pt>
                <c:pt idx="6558">
                  <c:v>1404</c:v>
                </c:pt>
                <c:pt idx="6559">
                  <c:v>1404.5</c:v>
                </c:pt>
                <c:pt idx="6560">
                  <c:v>1405</c:v>
                </c:pt>
                <c:pt idx="6561">
                  <c:v>1405.5</c:v>
                </c:pt>
                <c:pt idx="6562">
                  <c:v>1406</c:v>
                </c:pt>
                <c:pt idx="6563">
                  <c:v>1406.5</c:v>
                </c:pt>
                <c:pt idx="6564">
                  <c:v>1407</c:v>
                </c:pt>
                <c:pt idx="6565">
                  <c:v>1407.5</c:v>
                </c:pt>
                <c:pt idx="6566">
                  <c:v>1408</c:v>
                </c:pt>
                <c:pt idx="6567">
                  <c:v>1408.5</c:v>
                </c:pt>
                <c:pt idx="6568">
                  <c:v>1409</c:v>
                </c:pt>
                <c:pt idx="6569">
                  <c:v>1409.5</c:v>
                </c:pt>
                <c:pt idx="6570">
                  <c:v>1410</c:v>
                </c:pt>
                <c:pt idx="6571">
                  <c:v>1410.5</c:v>
                </c:pt>
                <c:pt idx="6572">
                  <c:v>1411</c:v>
                </c:pt>
                <c:pt idx="6573">
                  <c:v>1411.5</c:v>
                </c:pt>
                <c:pt idx="6574">
                  <c:v>1412</c:v>
                </c:pt>
                <c:pt idx="6575">
                  <c:v>1412.5</c:v>
                </c:pt>
                <c:pt idx="6576">
                  <c:v>1413</c:v>
                </c:pt>
                <c:pt idx="6577">
                  <c:v>1413.5</c:v>
                </c:pt>
                <c:pt idx="6578">
                  <c:v>1414</c:v>
                </c:pt>
                <c:pt idx="6579">
                  <c:v>1414.5</c:v>
                </c:pt>
                <c:pt idx="6580">
                  <c:v>1415</c:v>
                </c:pt>
                <c:pt idx="6581">
                  <c:v>1415.5</c:v>
                </c:pt>
                <c:pt idx="6582">
                  <c:v>1416</c:v>
                </c:pt>
                <c:pt idx="6583">
                  <c:v>1416.5</c:v>
                </c:pt>
                <c:pt idx="6584">
                  <c:v>1417</c:v>
                </c:pt>
                <c:pt idx="6585">
                  <c:v>1417.5</c:v>
                </c:pt>
                <c:pt idx="6586">
                  <c:v>1418</c:v>
                </c:pt>
                <c:pt idx="6587">
                  <c:v>1418.5</c:v>
                </c:pt>
                <c:pt idx="6588">
                  <c:v>1419</c:v>
                </c:pt>
                <c:pt idx="6589">
                  <c:v>1419.5</c:v>
                </c:pt>
                <c:pt idx="6590">
                  <c:v>1420</c:v>
                </c:pt>
                <c:pt idx="6591">
                  <c:v>1420.5</c:v>
                </c:pt>
                <c:pt idx="6592">
                  <c:v>1421</c:v>
                </c:pt>
                <c:pt idx="6593">
                  <c:v>1421.5</c:v>
                </c:pt>
                <c:pt idx="6594">
                  <c:v>1422</c:v>
                </c:pt>
                <c:pt idx="6595">
                  <c:v>1422.5</c:v>
                </c:pt>
                <c:pt idx="6596">
                  <c:v>1423</c:v>
                </c:pt>
                <c:pt idx="6597">
                  <c:v>1423.5</c:v>
                </c:pt>
                <c:pt idx="6598">
                  <c:v>1424</c:v>
                </c:pt>
                <c:pt idx="6599">
                  <c:v>1424.5</c:v>
                </c:pt>
                <c:pt idx="6600">
                  <c:v>1425</c:v>
                </c:pt>
                <c:pt idx="6601">
                  <c:v>1425.5</c:v>
                </c:pt>
                <c:pt idx="6602">
                  <c:v>1426</c:v>
                </c:pt>
                <c:pt idx="6603">
                  <c:v>1426.5</c:v>
                </c:pt>
                <c:pt idx="6604">
                  <c:v>1427</c:v>
                </c:pt>
                <c:pt idx="6605">
                  <c:v>1427.5</c:v>
                </c:pt>
                <c:pt idx="6606">
                  <c:v>1428</c:v>
                </c:pt>
                <c:pt idx="6607">
                  <c:v>1428.5</c:v>
                </c:pt>
                <c:pt idx="6608">
                  <c:v>1429</c:v>
                </c:pt>
                <c:pt idx="6609">
                  <c:v>1429.5</c:v>
                </c:pt>
                <c:pt idx="6610">
                  <c:v>1430</c:v>
                </c:pt>
                <c:pt idx="6611">
                  <c:v>1430.5</c:v>
                </c:pt>
                <c:pt idx="6612">
                  <c:v>1431</c:v>
                </c:pt>
                <c:pt idx="6613">
                  <c:v>1431.5</c:v>
                </c:pt>
                <c:pt idx="6614">
                  <c:v>1432</c:v>
                </c:pt>
                <c:pt idx="6615">
                  <c:v>1432.5</c:v>
                </c:pt>
                <c:pt idx="6616">
                  <c:v>1433</c:v>
                </c:pt>
                <c:pt idx="6617">
                  <c:v>1433.5</c:v>
                </c:pt>
                <c:pt idx="6618">
                  <c:v>1434</c:v>
                </c:pt>
                <c:pt idx="6619">
                  <c:v>1434.5</c:v>
                </c:pt>
                <c:pt idx="6620">
                  <c:v>1435</c:v>
                </c:pt>
                <c:pt idx="6621">
                  <c:v>1435.5</c:v>
                </c:pt>
                <c:pt idx="6622">
                  <c:v>1436</c:v>
                </c:pt>
                <c:pt idx="6623">
                  <c:v>1436.5</c:v>
                </c:pt>
                <c:pt idx="6624">
                  <c:v>1437</c:v>
                </c:pt>
                <c:pt idx="6625">
                  <c:v>1437.5</c:v>
                </c:pt>
                <c:pt idx="6626">
                  <c:v>1438</c:v>
                </c:pt>
                <c:pt idx="6627">
                  <c:v>1438.5</c:v>
                </c:pt>
                <c:pt idx="6628">
                  <c:v>1439</c:v>
                </c:pt>
                <c:pt idx="6629">
                  <c:v>1439.5</c:v>
                </c:pt>
                <c:pt idx="6630">
                  <c:v>1440</c:v>
                </c:pt>
                <c:pt idx="6631">
                  <c:v>1440.5</c:v>
                </c:pt>
                <c:pt idx="6632">
                  <c:v>1441</c:v>
                </c:pt>
                <c:pt idx="6633">
                  <c:v>1441.5</c:v>
                </c:pt>
                <c:pt idx="6634">
                  <c:v>1442</c:v>
                </c:pt>
                <c:pt idx="6635">
                  <c:v>1442.5</c:v>
                </c:pt>
                <c:pt idx="6636">
                  <c:v>1443</c:v>
                </c:pt>
                <c:pt idx="6637">
                  <c:v>1443.5</c:v>
                </c:pt>
                <c:pt idx="6638">
                  <c:v>1444</c:v>
                </c:pt>
                <c:pt idx="6639">
                  <c:v>1444.5</c:v>
                </c:pt>
                <c:pt idx="6640">
                  <c:v>1445</c:v>
                </c:pt>
                <c:pt idx="6641">
                  <c:v>1445.5</c:v>
                </c:pt>
                <c:pt idx="6642">
                  <c:v>1446</c:v>
                </c:pt>
                <c:pt idx="6643">
                  <c:v>1446.5</c:v>
                </c:pt>
                <c:pt idx="6644">
                  <c:v>1447</c:v>
                </c:pt>
                <c:pt idx="6645">
                  <c:v>1447.5</c:v>
                </c:pt>
                <c:pt idx="6646">
                  <c:v>1448</c:v>
                </c:pt>
                <c:pt idx="6647">
                  <c:v>1448.5</c:v>
                </c:pt>
                <c:pt idx="6648">
                  <c:v>1449</c:v>
                </c:pt>
                <c:pt idx="6649">
                  <c:v>1449.5</c:v>
                </c:pt>
                <c:pt idx="6650">
                  <c:v>1450</c:v>
                </c:pt>
                <c:pt idx="6651">
                  <c:v>1450.5</c:v>
                </c:pt>
                <c:pt idx="6652">
                  <c:v>1451</c:v>
                </c:pt>
                <c:pt idx="6653">
                  <c:v>1451.5</c:v>
                </c:pt>
                <c:pt idx="6654">
                  <c:v>1452</c:v>
                </c:pt>
                <c:pt idx="6655">
                  <c:v>1452.5</c:v>
                </c:pt>
                <c:pt idx="6656">
                  <c:v>1453</c:v>
                </c:pt>
                <c:pt idx="6657">
                  <c:v>1453.5</c:v>
                </c:pt>
                <c:pt idx="6658">
                  <c:v>1454</c:v>
                </c:pt>
                <c:pt idx="6659">
                  <c:v>1454.5</c:v>
                </c:pt>
                <c:pt idx="6660">
                  <c:v>1455</c:v>
                </c:pt>
                <c:pt idx="6661">
                  <c:v>1455.5</c:v>
                </c:pt>
                <c:pt idx="6662">
                  <c:v>1456</c:v>
                </c:pt>
                <c:pt idx="6663">
                  <c:v>1456.5</c:v>
                </c:pt>
                <c:pt idx="6664">
                  <c:v>1457</c:v>
                </c:pt>
                <c:pt idx="6665">
                  <c:v>1457.5</c:v>
                </c:pt>
                <c:pt idx="6666">
                  <c:v>1458</c:v>
                </c:pt>
                <c:pt idx="6667">
                  <c:v>1458.5</c:v>
                </c:pt>
                <c:pt idx="6668">
                  <c:v>1459</c:v>
                </c:pt>
                <c:pt idx="6669">
                  <c:v>1459.5</c:v>
                </c:pt>
                <c:pt idx="6670">
                  <c:v>1460</c:v>
                </c:pt>
                <c:pt idx="6671">
                  <c:v>1460.5</c:v>
                </c:pt>
                <c:pt idx="6672">
                  <c:v>1461</c:v>
                </c:pt>
                <c:pt idx="6673">
                  <c:v>1461.5</c:v>
                </c:pt>
                <c:pt idx="6674">
                  <c:v>1462</c:v>
                </c:pt>
                <c:pt idx="6675">
                  <c:v>1462.5</c:v>
                </c:pt>
                <c:pt idx="6676">
                  <c:v>1463</c:v>
                </c:pt>
                <c:pt idx="6677">
                  <c:v>1463.5</c:v>
                </c:pt>
                <c:pt idx="6678">
                  <c:v>1464</c:v>
                </c:pt>
                <c:pt idx="6679">
                  <c:v>1464.5</c:v>
                </c:pt>
                <c:pt idx="6680">
                  <c:v>1465</c:v>
                </c:pt>
                <c:pt idx="6681">
                  <c:v>1465.5</c:v>
                </c:pt>
                <c:pt idx="6682">
                  <c:v>1466</c:v>
                </c:pt>
                <c:pt idx="6683">
                  <c:v>1466.5</c:v>
                </c:pt>
                <c:pt idx="6684">
                  <c:v>1467</c:v>
                </c:pt>
                <c:pt idx="6685">
                  <c:v>1467.5</c:v>
                </c:pt>
                <c:pt idx="6686">
                  <c:v>1468</c:v>
                </c:pt>
                <c:pt idx="6687">
                  <c:v>1468.5</c:v>
                </c:pt>
                <c:pt idx="6688">
                  <c:v>1469</c:v>
                </c:pt>
                <c:pt idx="6689">
                  <c:v>1469.5</c:v>
                </c:pt>
                <c:pt idx="6690">
                  <c:v>1470</c:v>
                </c:pt>
                <c:pt idx="6691">
                  <c:v>1470.5</c:v>
                </c:pt>
                <c:pt idx="6692">
                  <c:v>1471</c:v>
                </c:pt>
                <c:pt idx="6693">
                  <c:v>1471.5</c:v>
                </c:pt>
                <c:pt idx="6694">
                  <c:v>1472</c:v>
                </c:pt>
                <c:pt idx="6695">
                  <c:v>1472.5</c:v>
                </c:pt>
                <c:pt idx="6696">
                  <c:v>1473</c:v>
                </c:pt>
                <c:pt idx="6697">
                  <c:v>1473.5</c:v>
                </c:pt>
                <c:pt idx="6698">
                  <c:v>1474</c:v>
                </c:pt>
                <c:pt idx="6699">
                  <c:v>1474.5</c:v>
                </c:pt>
                <c:pt idx="6700">
                  <c:v>1475</c:v>
                </c:pt>
                <c:pt idx="6701">
                  <c:v>1475.5</c:v>
                </c:pt>
                <c:pt idx="6702">
                  <c:v>1476</c:v>
                </c:pt>
                <c:pt idx="6703">
                  <c:v>1476.5</c:v>
                </c:pt>
                <c:pt idx="6704">
                  <c:v>1477</c:v>
                </c:pt>
                <c:pt idx="6705">
                  <c:v>1477.5</c:v>
                </c:pt>
                <c:pt idx="6706">
                  <c:v>1478</c:v>
                </c:pt>
                <c:pt idx="6707">
                  <c:v>1478.5</c:v>
                </c:pt>
                <c:pt idx="6708">
                  <c:v>1479</c:v>
                </c:pt>
                <c:pt idx="6709">
                  <c:v>1479.5</c:v>
                </c:pt>
                <c:pt idx="6710">
                  <c:v>1480</c:v>
                </c:pt>
                <c:pt idx="6711">
                  <c:v>1480.5</c:v>
                </c:pt>
                <c:pt idx="6712">
                  <c:v>1481</c:v>
                </c:pt>
                <c:pt idx="6713">
                  <c:v>1481.5</c:v>
                </c:pt>
                <c:pt idx="6714">
                  <c:v>1482</c:v>
                </c:pt>
                <c:pt idx="6715">
                  <c:v>1482.5</c:v>
                </c:pt>
                <c:pt idx="6716">
                  <c:v>1483</c:v>
                </c:pt>
                <c:pt idx="6717">
                  <c:v>1483.5</c:v>
                </c:pt>
                <c:pt idx="6718">
                  <c:v>1484</c:v>
                </c:pt>
                <c:pt idx="6719">
                  <c:v>1484.5</c:v>
                </c:pt>
                <c:pt idx="6720">
                  <c:v>1485</c:v>
                </c:pt>
                <c:pt idx="6721">
                  <c:v>1485.5</c:v>
                </c:pt>
                <c:pt idx="6722">
                  <c:v>1486</c:v>
                </c:pt>
                <c:pt idx="6723">
                  <c:v>1486.5</c:v>
                </c:pt>
                <c:pt idx="6724">
                  <c:v>1487</c:v>
                </c:pt>
                <c:pt idx="6725">
                  <c:v>1487.5</c:v>
                </c:pt>
                <c:pt idx="6726">
                  <c:v>1488</c:v>
                </c:pt>
                <c:pt idx="6727">
                  <c:v>1488.5</c:v>
                </c:pt>
                <c:pt idx="6728">
                  <c:v>1489</c:v>
                </c:pt>
                <c:pt idx="6729">
                  <c:v>1489.5</c:v>
                </c:pt>
                <c:pt idx="6730">
                  <c:v>1490</c:v>
                </c:pt>
                <c:pt idx="6731">
                  <c:v>1490.5</c:v>
                </c:pt>
                <c:pt idx="6732">
                  <c:v>1491</c:v>
                </c:pt>
                <c:pt idx="6733">
                  <c:v>1491.5</c:v>
                </c:pt>
                <c:pt idx="6734">
                  <c:v>1492</c:v>
                </c:pt>
                <c:pt idx="6735">
                  <c:v>1492.5</c:v>
                </c:pt>
                <c:pt idx="6736">
                  <c:v>1493</c:v>
                </c:pt>
                <c:pt idx="6737">
                  <c:v>1493.5</c:v>
                </c:pt>
                <c:pt idx="6738">
                  <c:v>1494</c:v>
                </c:pt>
                <c:pt idx="6739">
                  <c:v>1494.5</c:v>
                </c:pt>
                <c:pt idx="6740">
                  <c:v>1495</c:v>
                </c:pt>
                <c:pt idx="6741">
                  <c:v>1495.5</c:v>
                </c:pt>
                <c:pt idx="6742">
                  <c:v>1496</c:v>
                </c:pt>
                <c:pt idx="6743">
                  <c:v>1496.5</c:v>
                </c:pt>
                <c:pt idx="6744">
                  <c:v>1497</c:v>
                </c:pt>
                <c:pt idx="6745">
                  <c:v>1497.5</c:v>
                </c:pt>
                <c:pt idx="6746">
                  <c:v>1498</c:v>
                </c:pt>
                <c:pt idx="6747">
                  <c:v>1498.5</c:v>
                </c:pt>
                <c:pt idx="6748">
                  <c:v>1499</c:v>
                </c:pt>
                <c:pt idx="6749">
                  <c:v>1499.5</c:v>
                </c:pt>
                <c:pt idx="6750">
                  <c:v>1500</c:v>
                </c:pt>
                <c:pt idx="6751">
                  <c:v>1500.5</c:v>
                </c:pt>
                <c:pt idx="6752">
                  <c:v>1501</c:v>
                </c:pt>
                <c:pt idx="6753">
                  <c:v>1501.5</c:v>
                </c:pt>
                <c:pt idx="6754">
                  <c:v>1502</c:v>
                </c:pt>
                <c:pt idx="6755">
                  <c:v>1502.5</c:v>
                </c:pt>
                <c:pt idx="6756">
                  <c:v>1503</c:v>
                </c:pt>
                <c:pt idx="6757">
                  <c:v>1503.5</c:v>
                </c:pt>
                <c:pt idx="6758">
                  <c:v>1504</c:v>
                </c:pt>
                <c:pt idx="6759">
                  <c:v>1504.5</c:v>
                </c:pt>
                <c:pt idx="6760">
                  <c:v>1505</c:v>
                </c:pt>
                <c:pt idx="6761">
                  <c:v>1505.5</c:v>
                </c:pt>
                <c:pt idx="6762">
                  <c:v>1506</c:v>
                </c:pt>
                <c:pt idx="6763">
                  <c:v>1506.5</c:v>
                </c:pt>
                <c:pt idx="6764">
                  <c:v>1507</c:v>
                </c:pt>
                <c:pt idx="6765">
                  <c:v>1507.5</c:v>
                </c:pt>
                <c:pt idx="6766">
                  <c:v>1508</c:v>
                </c:pt>
                <c:pt idx="6767">
                  <c:v>1508.5</c:v>
                </c:pt>
                <c:pt idx="6768">
                  <c:v>1509</c:v>
                </c:pt>
                <c:pt idx="6769">
                  <c:v>1509.5</c:v>
                </c:pt>
                <c:pt idx="6770">
                  <c:v>1510</c:v>
                </c:pt>
                <c:pt idx="6771">
                  <c:v>1510.5</c:v>
                </c:pt>
                <c:pt idx="6772">
                  <c:v>1511</c:v>
                </c:pt>
                <c:pt idx="6773">
                  <c:v>1511.5</c:v>
                </c:pt>
                <c:pt idx="6774">
                  <c:v>1512</c:v>
                </c:pt>
                <c:pt idx="6775">
                  <c:v>1512.5</c:v>
                </c:pt>
                <c:pt idx="6776">
                  <c:v>1513</c:v>
                </c:pt>
                <c:pt idx="6777">
                  <c:v>1513.5</c:v>
                </c:pt>
                <c:pt idx="6778">
                  <c:v>1514</c:v>
                </c:pt>
                <c:pt idx="6779">
                  <c:v>1514.5</c:v>
                </c:pt>
                <c:pt idx="6780">
                  <c:v>1515</c:v>
                </c:pt>
                <c:pt idx="6781">
                  <c:v>1515.5</c:v>
                </c:pt>
                <c:pt idx="6782">
                  <c:v>1516</c:v>
                </c:pt>
                <c:pt idx="6783">
                  <c:v>1516.5</c:v>
                </c:pt>
                <c:pt idx="6784">
                  <c:v>1517</c:v>
                </c:pt>
                <c:pt idx="6785">
                  <c:v>1517.5</c:v>
                </c:pt>
                <c:pt idx="6786">
                  <c:v>1518</c:v>
                </c:pt>
                <c:pt idx="6787">
                  <c:v>1518.5</c:v>
                </c:pt>
                <c:pt idx="6788">
                  <c:v>1519</c:v>
                </c:pt>
                <c:pt idx="6789">
                  <c:v>1519.5</c:v>
                </c:pt>
                <c:pt idx="6790">
                  <c:v>1520</c:v>
                </c:pt>
                <c:pt idx="6791">
                  <c:v>1520.5</c:v>
                </c:pt>
                <c:pt idx="6792">
                  <c:v>1521</c:v>
                </c:pt>
                <c:pt idx="6793">
                  <c:v>1521.5</c:v>
                </c:pt>
                <c:pt idx="6794">
                  <c:v>1522</c:v>
                </c:pt>
                <c:pt idx="6795">
                  <c:v>1522.5</c:v>
                </c:pt>
                <c:pt idx="6796">
                  <c:v>1523</c:v>
                </c:pt>
                <c:pt idx="6797">
                  <c:v>1523.5</c:v>
                </c:pt>
                <c:pt idx="6798">
                  <c:v>1524</c:v>
                </c:pt>
                <c:pt idx="6799">
                  <c:v>1524.5</c:v>
                </c:pt>
                <c:pt idx="6800">
                  <c:v>1525</c:v>
                </c:pt>
                <c:pt idx="6801">
                  <c:v>1525.5</c:v>
                </c:pt>
                <c:pt idx="6802">
                  <c:v>1526</c:v>
                </c:pt>
                <c:pt idx="6803">
                  <c:v>1526.5</c:v>
                </c:pt>
                <c:pt idx="6804">
                  <c:v>1527</c:v>
                </c:pt>
                <c:pt idx="6805">
                  <c:v>1527.5</c:v>
                </c:pt>
                <c:pt idx="6806">
                  <c:v>1528</c:v>
                </c:pt>
                <c:pt idx="6807">
                  <c:v>1528.5</c:v>
                </c:pt>
                <c:pt idx="6808">
                  <c:v>1529</c:v>
                </c:pt>
                <c:pt idx="6809">
                  <c:v>1529.5</c:v>
                </c:pt>
                <c:pt idx="6810">
                  <c:v>1530</c:v>
                </c:pt>
                <c:pt idx="6811">
                  <c:v>1530.5</c:v>
                </c:pt>
                <c:pt idx="6812">
                  <c:v>1531</c:v>
                </c:pt>
                <c:pt idx="6813">
                  <c:v>1531.5</c:v>
                </c:pt>
                <c:pt idx="6814">
                  <c:v>1532</c:v>
                </c:pt>
                <c:pt idx="6815">
                  <c:v>1532.5</c:v>
                </c:pt>
                <c:pt idx="6816">
                  <c:v>1533</c:v>
                </c:pt>
                <c:pt idx="6817">
                  <c:v>1533.5</c:v>
                </c:pt>
                <c:pt idx="6818">
                  <c:v>1534</c:v>
                </c:pt>
                <c:pt idx="6819">
                  <c:v>1534.5</c:v>
                </c:pt>
                <c:pt idx="6820">
                  <c:v>1535</c:v>
                </c:pt>
                <c:pt idx="6821">
                  <c:v>1535.5</c:v>
                </c:pt>
                <c:pt idx="6822">
                  <c:v>1536</c:v>
                </c:pt>
                <c:pt idx="6823">
                  <c:v>1536.5</c:v>
                </c:pt>
                <c:pt idx="6824">
                  <c:v>1537</c:v>
                </c:pt>
                <c:pt idx="6825">
                  <c:v>1537.5</c:v>
                </c:pt>
                <c:pt idx="6826">
                  <c:v>1538</c:v>
                </c:pt>
                <c:pt idx="6827">
                  <c:v>1538.5</c:v>
                </c:pt>
                <c:pt idx="6828">
                  <c:v>1539</c:v>
                </c:pt>
                <c:pt idx="6829">
                  <c:v>1539.5</c:v>
                </c:pt>
                <c:pt idx="6830">
                  <c:v>1540</c:v>
                </c:pt>
                <c:pt idx="6831">
                  <c:v>1540.5</c:v>
                </c:pt>
                <c:pt idx="6832">
                  <c:v>1541</c:v>
                </c:pt>
                <c:pt idx="6833">
                  <c:v>1541.5</c:v>
                </c:pt>
                <c:pt idx="6834">
                  <c:v>1542</c:v>
                </c:pt>
                <c:pt idx="6835">
                  <c:v>1542.5</c:v>
                </c:pt>
                <c:pt idx="6836">
                  <c:v>1543</c:v>
                </c:pt>
                <c:pt idx="6837">
                  <c:v>1543.5</c:v>
                </c:pt>
                <c:pt idx="6838">
                  <c:v>1544</c:v>
                </c:pt>
                <c:pt idx="6839">
                  <c:v>1544.5</c:v>
                </c:pt>
                <c:pt idx="6840">
                  <c:v>1545</c:v>
                </c:pt>
                <c:pt idx="6841">
                  <c:v>1545.5</c:v>
                </c:pt>
                <c:pt idx="6842">
                  <c:v>1546</c:v>
                </c:pt>
                <c:pt idx="6843">
                  <c:v>1546.5</c:v>
                </c:pt>
                <c:pt idx="6844">
                  <c:v>1547</c:v>
                </c:pt>
                <c:pt idx="6845">
                  <c:v>1547.5</c:v>
                </c:pt>
                <c:pt idx="6846">
                  <c:v>1548</c:v>
                </c:pt>
                <c:pt idx="6847">
                  <c:v>1548.5</c:v>
                </c:pt>
                <c:pt idx="6848">
                  <c:v>1549</c:v>
                </c:pt>
                <c:pt idx="6849">
                  <c:v>1549.5</c:v>
                </c:pt>
                <c:pt idx="6850">
                  <c:v>1550</c:v>
                </c:pt>
                <c:pt idx="6851">
                  <c:v>1550.5</c:v>
                </c:pt>
                <c:pt idx="6852">
                  <c:v>1551</c:v>
                </c:pt>
                <c:pt idx="6853">
                  <c:v>1551.5</c:v>
                </c:pt>
                <c:pt idx="6854">
                  <c:v>1552</c:v>
                </c:pt>
                <c:pt idx="6855">
                  <c:v>1552.5</c:v>
                </c:pt>
                <c:pt idx="6856">
                  <c:v>1553</c:v>
                </c:pt>
                <c:pt idx="6857">
                  <c:v>1553.5</c:v>
                </c:pt>
                <c:pt idx="6858">
                  <c:v>1554</c:v>
                </c:pt>
                <c:pt idx="6859">
                  <c:v>1554.5</c:v>
                </c:pt>
                <c:pt idx="6860">
                  <c:v>1555</c:v>
                </c:pt>
                <c:pt idx="6861">
                  <c:v>1555.5</c:v>
                </c:pt>
                <c:pt idx="6862">
                  <c:v>1556</c:v>
                </c:pt>
                <c:pt idx="6863">
                  <c:v>1556.5</c:v>
                </c:pt>
                <c:pt idx="6864">
                  <c:v>1557</c:v>
                </c:pt>
                <c:pt idx="6865">
                  <c:v>1557.5</c:v>
                </c:pt>
                <c:pt idx="6866">
                  <c:v>1558</c:v>
                </c:pt>
                <c:pt idx="6867">
                  <c:v>1558.5</c:v>
                </c:pt>
                <c:pt idx="6868">
                  <c:v>1559</c:v>
                </c:pt>
                <c:pt idx="6869">
                  <c:v>1559.5</c:v>
                </c:pt>
                <c:pt idx="6870">
                  <c:v>1560</c:v>
                </c:pt>
                <c:pt idx="6871">
                  <c:v>1560.5</c:v>
                </c:pt>
                <c:pt idx="6872">
                  <c:v>1561</c:v>
                </c:pt>
                <c:pt idx="6873">
                  <c:v>1561.5</c:v>
                </c:pt>
                <c:pt idx="6874">
                  <c:v>1562</c:v>
                </c:pt>
                <c:pt idx="6875">
                  <c:v>1562.5</c:v>
                </c:pt>
                <c:pt idx="6876">
                  <c:v>1563</c:v>
                </c:pt>
                <c:pt idx="6877">
                  <c:v>1563.5</c:v>
                </c:pt>
                <c:pt idx="6878">
                  <c:v>1564</c:v>
                </c:pt>
                <c:pt idx="6879">
                  <c:v>1564.5</c:v>
                </c:pt>
                <c:pt idx="6880">
                  <c:v>1565</c:v>
                </c:pt>
                <c:pt idx="6881">
                  <c:v>1565.5</c:v>
                </c:pt>
                <c:pt idx="6882">
                  <c:v>1566</c:v>
                </c:pt>
                <c:pt idx="6883">
                  <c:v>1566.5</c:v>
                </c:pt>
                <c:pt idx="6884">
                  <c:v>1567</c:v>
                </c:pt>
                <c:pt idx="6885">
                  <c:v>1567.5</c:v>
                </c:pt>
                <c:pt idx="6886">
                  <c:v>1568</c:v>
                </c:pt>
                <c:pt idx="6887">
                  <c:v>1568.5</c:v>
                </c:pt>
                <c:pt idx="6888">
                  <c:v>1569</c:v>
                </c:pt>
                <c:pt idx="6889">
                  <c:v>1569.5</c:v>
                </c:pt>
                <c:pt idx="6890">
                  <c:v>1570</c:v>
                </c:pt>
                <c:pt idx="6891">
                  <c:v>1570.5</c:v>
                </c:pt>
                <c:pt idx="6892">
                  <c:v>1571</c:v>
                </c:pt>
                <c:pt idx="6893">
                  <c:v>1571.5</c:v>
                </c:pt>
                <c:pt idx="6894">
                  <c:v>1572</c:v>
                </c:pt>
                <c:pt idx="6895">
                  <c:v>1572.5</c:v>
                </c:pt>
                <c:pt idx="6896">
                  <c:v>1573</c:v>
                </c:pt>
                <c:pt idx="6897">
                  <c:v>1573.5</c:v>
                </c:pt>
                <c:pt idx="6898">
                  <c:v>1574</c:v>
                </c:pt>
                <c:pt idx="6899">
                  <c:v>1574.5</c:v>
                </c:pt>
                <c:pt idx="6900">
                  <c:v>1575</c:v>
                </c:pt>
                <c:pt idx="6901">
                  <c:v>1575.5</c:v>
                </c:pt>
                <c:pt idx="6902">
                  <c:v>1576</c:v>
                </c:pt>
                <c:pt idx="6903">
                  <c:v>1576.5</c:v>
                </c:pt>
                <c:pt idx="6904">
                  <c:v>1577</c:v>
                </c:pt>
                <c:pt idx="6905">
                  <c:v>1577.5</c:v>
                </c:pt>
                <c:pt idx="6906">
                  <c:v>1578</c:v>
                </c:pt>
                <c:pt idx="6907">
                  <c:v>1578.5</c:v>
                </c:pt>
                <c:pt idx="6908">
                  <c:v>1579</c:v>
                </c:pt>
                <c:pt idx="6909">
                  <c:v>1579.5</c:v>
                </c:pt>
                <c:pt idx="6910">
                  <c:v>1580</c:v>
                </c:pt>
                <c:pt idx="6911">
                  <c:v>1580.5</c:v>
                </c:pt>
                <c:pt idx="6912">
                  <c:v>1581</c:v>
                </c:pt>
                <c:pt idx="6913">
                  <c:v>1581.5</c:v>
                </c:pt>
                <c:pt idx="6914">
                  <c:v>1582</c:v>
                </c:pt>
                <c:pt idx="6915">
                  <c:v>1582.5</c:v>
                </c:pt>
                <c:pt idx="6916">
                  <c:v>1583</c:v>
                </c:pt>
                <c:pt idx="6917">
                  <c:v>1583.5</c:v>
                </c:pt>
                <c:pt idx="6918">
                  <c:v>1584</c:v>
                </c:pt>
                <c:pt idx="6919">
                  <c:v>1584.5</c:v>
                </c:pt>
                <c:pt idx="6920">
                  <c:v>1585</c:v>
                </c:pt>
                <c:pt idx="6921">
                  <c:v>1585.5</c:v>
                </c:pt>
                <c:pt idx="6922">
                  <c:v>1586</c:v>
                </c:pt>
                <c:pt idx="6923">
                  <c:v>1586.5</c:v>
                </c:pt>
                <c:pt idx="6924">
                  <c:v>1587</c:v>
                </c:pt>
                <c:pt idx="6925">
                  <c:v>1587.5</c:v>
                </c:pt>
                <c:pt idx="6926">
                  <c:v>1588</c:v>
                </c:pt>
                <c:pt idx="6927">
                  <c:v>1588.5</c:v>
                </c:pt>
                <c:pt idx="6928">
                  <c:v>1589</c:v>
                </c:pt>
                <c:pt idx="6929">
                  <c:v>1589.5</c:v>
                </c:pt>
                <c:pt idx="6930">
                  <c:v>1590</c:v>
                </c:pt>
                <c:pt idx="6931">
                  <c:v>1590.5</c:v>
                </c:pt>
                <c:pt idx="6932">
                  <c:v>1591</c:v>
                </c:pt>
                <c:pt idx="6933">
                  <c:v>1591.5</c:v>
                </c:pt>
                <c:pt idx="6934">
                  <c:v>1592</c:v>
                </c:pt>
                <c:pt idx="6935">
                  <c:v>1592.5</c:v>
                </c:pt>
                <c:pt idx="6936">
                  <c:v>1593</c:v>
                </c:pt>
                <c:pt idx="6937">
                  <c:v>1593.5</c:v>
                </c:pt>
                <c:pt idx="6938">
                  <c:v>1594</c:v>
                </c:pt>
                <c:pt idx="6939">
                  <c:v>1594.5</c:v>
                </c:pt>
                <c:pt idx="6940">
                  <c:v>1595</c:v>
                </c:pt>
                <c:pt idx="6941">
                  <c:v>1595.5</c:v>
                </c:pt>
                <c:pt idx="6942">
                  <c:v>1596</c:v>
                </c:pt>
                <c:pt idx="6943">
                  <c:v>1596.5</c:v>
                </c:pt>
                <c:pt idx="6944">
                  <c:v>1597</c:v>
                </c:pt>
                <c:pt idx="6945">
                  <c:v>1597.5</c:v>
                </c:pt>
                <c:pt idx="6946">
                  <c:v>1598</c:v>
                </c:pt>
                <c:pt idx="6947">
                  <c:v>1598.5</c:v>
                </c:pt>
                <c:pt idx="6948">
                  <c:v>1599</c:v>
                </c:pt>
                <c:pt idx="6949">
                  <c:v>1599.5</c:v>
                </c:pt>
                <c:pt idx="6950">
                  <c:v>1600</c:v>
                </c:pt>
                <c:pt idx="6951">
                  <c:v>1600.5</c:v>
                </c:pt>
                <c:pt idx="6952">
                  <c:v>1601</c:v>
                </c:pt>
                <c:pt idx="6953">
                  <c:v>1601.5</c:v>
                </c:pt>
                <c:pt idx="6954">
                  <c:v>1602</c:v>
                </c:pt>
                <c:pt idx="6955">
                  <c:v>1602.5</c:v>
                </c:pt>
                <c:pt idx="6956">
                  <c:v>1603</c:v>
                </c:pt>
                <c:pt idx="6957">
                  <c:v>1603.5</c:v>
                </c:pt>
                <c:pt idx="6958">
                  <c:v>1604</c:v>
                </c:pt>
                <c:pt idx="6959">
                  <c:v>1604.5</c:v>
                </c:pt>
                <c:pt idx="6960">
                  <c:v>1605</c:v>
                </c:pt>
                <c:pt idx="6961">
                  <c:v>1605.5</c:v>
                </c:pt>
                <c:pt idx="6962">
                  <c:v>1606</c:v>
                </c:pt>
                <c:pt idx="6963">
                  <c:v>1606.5</c:v>
                </c:pt>
                <c:pt idx="6964">
                  <c:v>1607</c:v>
                </c:pt>
                <c:pt idx="6965">
                  <c:v>1607.5</c:v>
                </c:pt>
                <c:pt idx="6966">
                  <c:v>1608</c:v>
                </c:pt>
                <c:pt idx="6967">
                  <c:v>1608.5</c:v>
                </c:pt>
                <c:pt idx="6968">
                  <c:v>1609</c:v>
                </c:pt>
                <c:pt idx="6969">
                  <c:v>1609.5</c:v>
                </c:pt>
                <c:pt idx="6970">
                  <c:v>1610</c:v>
                </c:pt>
                <c:pt idx="6971">
                  <c:v>1610.5</c:v>
                </c:pt>
                <c:pt idx="6972">
                  <c:v>1611</c:v>
                </c:pt>
                <c:pt idx="6973">
                  <c:v>1611.5</c:v>
                </c:pt>
                <c:pt idx="6974">
                  <c:v>1612</c:v>
                </c:pt>
                <c:pt idx="6975">
                  <c:v>1612.5</c:v>
                </c:pt>
                <c:pt idx="6976">
                  <c:v>1613</c:v>
                </c:pt>
                <c:pt idx="6977">
                  <c:v>1613.5</c:v>
                </c:pt>
                <c:pt idx="6978">
                  <c:v>1614</c:v>
                </c:pt>
                <c:pt idx="6979">
                  <c:v>1614.5</c:v>
                </c:pt>
                <c:pt idx="6980">
                  <c:v>1615</c:v>
                </c:pt>
                <c:pt idx="6981">
                  <c:v>1615.5</c:v>
                </c:pt>
                <c:pt idx="6982">
                  <c:v>1616</c:v>
                </c:pt>
                <c:pt idx="6983">
                  <c:v>1616.5</c:v>
                </c:pt>
                <c:pt idx="6984">
                  <c:v>1617</c:v>
                </c:pt>
                <c:pt idx="6985">
                  <c:v>1617.5</c:v>
                </c:pt>
                <c:pt idx="6986">
                  <c:v>1618</c:v>
                </c:pt>
                <c:pt idx="6987">
                  <c:v>1618.5</c:v>
                </c:pt>
                <c:pt idx="6988">
                  <c:v>1619</c:v>
                </c:pt>
                <c:pt idx="6989">
                  <c:v>1619.5</c:v>
                </c:pt>
                <c:pt idx="6990">
                  <c:v>1620</c:v>
                </c:pt>
                <c:pt idx="6991">
                  <c:v>1620.5</c:v>
                </c:pt>
                <c:pt idx="6992">
                  <c:v>1621</c:v>
                </c:pt>
                <c:pt idx="6993">
                  <c:v>1621.5</c:v>
                </c:pt>
                <c:pt idx="6994">
                  <c:v>1622</c:v>
                </c:pt>
                <c:pt idx="6995">
                  <c:v>1622.5</c:v>
                </c:pt>
                <c:pt idx="6996">
                  <c:v>1623</c:v>
                </c:pt>
                <c:pt idx="6997">
                  <c:v>1623.5</c:v>
                </c:pt>
                <c:pt idx="6998">
                  <c:v>1624</c:v>
                </c:pt>
                <c:pt idx="6999">
                  <c:v>1624.5</c:v>
                </c:pt>
                <c:pt idx="7000">
                  <c:v>1625</c:v>
                </c:pt>
                <c:pt idx="7001">
                  <c:v>1625.5</c:v>
                </c:pt>
                <c:pt idx="7002">
                  <c:v>1626</c:v>
                </c:pt>
                <c:pt idx="7003">
                  <c:v>1626.5</c:v>
                </c:pt>
                <c:pt idx="7004">
                  <c:v>1627</c:v>
                </c:pt>
                <c:pt idx="7005">
                  <c:v>1627.5</c:v>
                </c:pt>
                <c:pt idx="7006">
                  <c:v>1628</c:v>
                </c:pt>
                <c:pt idx="7007">
                  <c:v>1628.5</c:v>
                </c:pt>
                <c:pt idx="7008">
                  <c:v>1629</c:v>
                </c:pt>
                <c:pt idx="7009">
                  <c:v>1629.5</c:v>
                </c:pt>
                <c:pt idx="7010">
                  <c:v>1630</c:v>
                </c:pt>
                <c:pt idx="7011">
                  <c:v>1630.5</c:v>
                </c:pt>
                <c:pt idx="7012">
                  <c:v>1631</c:v>
                </c:pt>
                <c:pt idx="7013">
                  <c:v>1631.5</c:v>
                </c:pt>
                <c:pt idx="7014">
                  <c:v>1632</c:v>
                </c:pt>
                <c:pt idx="7015">
                  <c:v>1632.5</c:v>
                </c:pt>
                <c:pt idx="7016">
                  <c:v>1633</c:v>
                </c:pt>
                <c:pt idx="7017">
                  <c:v>1633.5</c:v>
                </c:pt>
                <c:pt idx="7018">
                  <c:v>1634</c:v>
                </c:pt>
                <c:pt idx="7019">
                  <c:v>1634.5</c:v>
                </c:pt>
                <c:pt idx="7020">
                  <c:v>1635</c:v>
                </c:pt>
                <c:pt idx="7021">
                  <c:v>1635.5</c:v>
                </c:pt>
                <c:pt idx="7022">
                  <c:v>1636</c:v>
                </c:pt>
                <c:pt idx="7023">
                  <c:v>1636.5</c:v>
                </c:pt>
                <c:pt idx="7024">
                  <c:v>1637</c:v>
                </c:pt>
                <c:pt idx="7025">
                  <c:v>1637.5</c:v>
                </c:pt>
                <c:pt idx="7026">
                  <c:v>1638</c:v>
                </c:pt>
                <c:pt idx="7027">
                  <c:v>1638.5</c:v>
                </c:pt>
                <c:pt idx="7028">
                  <c:v>1639</c:v>
                </c:pt>
                <c:pt idx="7029">
                  <c:v>1639.5</c:v>
                </c:pt>
                <c:pt idx="7030">
                  <c:v>1640</c:v>
                </c:pt>
                <c:pt idx="7031">
                  <c:v>1640.5</c:v>
                </c:pt>
                <c:pt idx="7032">
                  <c:v>1641</c:v>
                </c:pt>
                <c:pt idx="7033">
                  <c:v>1641.5</c:v>
                </c:pt>
                <c:pt idx="7034">
                  <c:v>1642</c:v>
                </c:pt>
                <c:pt idx="7035">
                  <c:v>1642.5</c:v>
                </c:pt>
                <c:pt idx="7036">
                  <c:v>1643</c:v>
                </c:pt>
                <c:pt idx="7037">
                  <c:v>1643.5</c:v>
                </c:pt>
                <c:pt idx="7038">
                  <c:v>1644</c:v>
                </c:pt>
                <c:pt idx="7039">
                  <c:v>1644.5</c:v>
                </c:pt>
                <c:pt idx="7040">
                  <c:v>1645</c:v>
                </c:pt>
                <c:pt idx="7041">
                  <c:v>1645.5</c:v>
                </c:pt>
                <c:pt idx="7042">
                  <c:v>1646</c:v>
                </c:pt>
                <c:pt idx="7043">
                  <c:v>1646.5</c:v>
                </c:pt>
                <c:pt idx="7044">
                  <c:v>1647</c:v>
                </c:pt>
                <c:pt idx="7045">
                  <c:v>1647.5</c:v>
                </c:pt>
                <c:pt idx="7046">
                  <c:v>1648</c:v>
                </c:pt>
                <c:pt idx="7047">
                  <c:v>1648.5</c:v>
                </c:pt>
                <c:pt idx="7048">
                  <c:v>1649</c:v>
                </c:pt>
                <c:pt idx="7049">
                  <c:v>1649.5</c:v>
                </c:pt>
                <c:pt idx="7050">
                  <c:v>1650</c:v>
                </c:pt>
                <c:pt idx="7051">
                  <c:v>1650.5</c:v>
                </c:pt>
                <c:pt idx="7052">
                  <c:v>1651</c:v>
                </c:pt>
                <c:pt idx="7053">
                  <c:v>1651.5</c:v>
                </c:pt>
                <c:pt idx="7054">
                  <c:v>1652</c:v>
                </c:pt>
                <c:pt idx="7055">
                  <c:v>1652.5</c:v>
                </c:pt>
                <c:pt idx="7056">
                  <c:v>1653</c:v>
                </c:pt>
                <c:pt idx="7057">
                  <c:v>1653.5</c:v>
                </c:pt>
                <c:pt idx="7058">
                  <c:v>1654</c:v>
                </c:pt>
                <c:pt idx="7059">
                  <c:v>1654.5</c:v>
                </c:pt>
                <c:pt idx="7060">
                  <c:v>1655</c:v>
                </c:pt>
                <c:pt idx="7061">
                  <c:v>1655.5</c:v>
                </c:pt>
                <c:pt idx="7062">
                  <c:v>1656</c:v>
                </c:pt>
                <c:pt idx="7063">
                  <c:v>1656.5</c:v>
                </c:pt>
                <c:pt idx="7064">
                  <c:v>1657</c:v>
                </c:pt>
                <c:pt idx="7065">
                  <c:v>1657.5</c:v>
                </c:pt>
                <c:pt idx="7066">
                  <c:v>1658</c:v>
                </c:pt>
                <c:pt idx="7067">
                  <c:v>1658.5</c:v>
                </c:pt>
                <c:pt idx="7068">
                  <c:v>1659</c:v>
                </c:pt>
                <c:pt idx="7069">
                  <c:v>1659.5</c:v>
                </c:pt>
                <c:pt idx="7070">
                  <c:v>1660</c:v>
                </c:pt>
                <c:pt idx="7071">
                  <c:v>1660.5</c:v>
                </c:pt>
                <c:pt idx="7072">
                  <c:v>1661</c:v>
                </c:pt>
                <c:pt idx="7073">
                  <c:v>1661.5</c:v>
                </c:pt>
                <c:pt idx="7074">
                  <c:v>1662</c:v>
                </c:pt>
                <c:pt idx="7075">
                  <c:v>1662.5</c:v>
                </c:pt>
                <c:pt idx="7076">
                  <c:v>1663</c:v>
                </c:pt>
                <c:pt idx="7077">
                  <c:v>1663.5</c:v>
                </c:pt>
                <c:pt idx="7078">
                  <c:v>1664</c:v>
                </c:pt>
                <c:pt idx="7079">
                  <c:v>1664.5</c:v>
                </c:pt>
                <c:pt idx="7080">
                  <c:v>1665</c:v>
                </c:pt>
                <c:pt idx="7081">
                  <c:v>1665.5</c:v>
                </c:pt>
                <c:pt idx="7082">
                  <c:v>1666</c:v>
                </c:pt>
                <c:pt idx="7083">
                  <c:v>1666.5</c:v>
                </c:pt>
                <c:pt idx="7084">
                  <c:v>1667</c:v>
                </c:pt>
                <c:pt idx="7085">
                  <c:v>1667.5</c:v>
                </c:pt>
                <c:pt idx="7086">
                  <c:v>1668</c:v>
                </c:pt>
                <c:pt idx="7087">
                  <c:v>1668.5</c:v>
                </c:pt>
                <c:pt idx="7088">
                  <c:v>1669</c:v>
                </c:pt>
                <c:pt idx="7089">
                  <c:v>1669.5</c:v>
                </c:pt>
                <c:pt idx="7090">
                  <c:v>1670</c:v>
                </c:pt>
                <c:pt idx="7091">
                  <c:v>1670.5</c:v>
                </c:pt>
                <c:pt idx="7092">
                  <c:v>1671</c:v>
                </c:pt>
                <c:pt idx="7093">
                  <c:v>1671.5</c:v>
                </c:pt>
                <c:pt idx="7094">
                  <c:v>1672</c:v>
                </c:pt>
                <c:pt idx="7095">
                  <c:v>1672.5</c:v>
                </c:pt>
                <c:pt idx="7096">
                  <c:v>1673</c:v>
                </c:pt>
                <c:pt idx="7097">
                  <c:v>1673.5</c:v>
                </c:pt>
                <c:pt idx="7098">
                  <c:v>1674</c:v>
                </c:pt>
                <c:pt idx="7099">
                  <c:v>1674.5</c:v>
                </c:pt>
                <c:pt idx="7100">
                  <c:v>1675</c:v>
                </c:pt>
                <c:pt idx="7101">
                  <c:v>1675.5</c:v>
                </c:pt>
                <c:pt idx="7102">
                  <c:v>1676</c:v>
                </c:pt>
                <c:pt idx="7103">
                  <c:v>1676.5</c:v>
                </c:pt>
                <c:pt idx="7104">
                  <c:v>1677</c:v>
                </c:pt>
                <c:pt idx="7105">
                  <c:v>1677.5</c:v>
                </c:pt>
                <c:pt idx="7106">
                  <c:v>1678</c:v>
                </c:pt>
                <c:pt idx="7107">
                  <c:v>1678.5</c:v>
                </c:pt>
                <c:pt idx="7108">
                  <c:v>1679</c:v>
                </c:pt>
                <c:pt idx="7109">
                  <c:v>1679.5</c:v>
                </c:pt>
                <c:pt idx="7110">
                  <c:v>1680</c:v>
                </c:pt>
                <c:pt idx="7111">
                  <c:v>1680.5</c:v>
                </c:pt>
                <c:pt idx="7112">
                  <c:v>1681</c:v>
                </c:pt>
                <c:pt idx="7113">
                  <c:v>1681.5</c:v>
                </c:pt>
                <c:pt idx="7114">
                  <c:v>1682</c:v>
                </c:pt>
                <c:pt idx="7115">
                  <c:v>1682.5</c:v>
                </c:pt>
                <c:pt idx="7116">
                  <c:v>1683</c:v>
                </c:pt>
                <c:pt idx="7117">
                  <c:v>1683.5</c:v>
                </c:pt>
                <c:pt idx="7118">
                  <c:v>1684</c:v>
                </c:pt>
                <c:pt idx="7119">
                  <c:v>1684.5</c:v>
                </c:pt>
                <c:pt idx="7120">
                  <c:v>1685</c:v>
                </c:pt>
                <c:pt idx="7121">
                  <c:v>1685.5</c:v>
                </c:pt>
                <c:pt idx="7122">
                  <c:v>1686</c:v>
                </c:pt>
                <c:pt idx="7123">
                  <c:v>1686.5</c:v>
                </c:pt>
                <c:pt idx="7124">
                  <c:v>1687</c:v>
                </c:pt>
                <c:pt idx="7125">
                  <c:v>1687.5</c:v>
                </c:pt>
                <c:pt idx="7126">
                  <c:v>1688</c:v>
                </c:pt>
                <c:pt idx="7127">
                  <c:v>1688.5</c:v>
                </c:pt>
                <c:pt idx="7128">
                  <c:v>1689</c:v>
                </c:pt>
                <c:pt idx="7129">
                  <c:v>1689.5</c:v>
                </c:pt>
                <c:pt idx="7130">
                  <c:v>1690</c:v>
                </c:pt>
                <c:pt idx="7131">
                  <c:v>1690.5</c:v>
                </c:pt>
                <c:pt idx="7132">
                  <c:v>1691</c:v>
                </c:pt>
                <c:pt idx="7133">
                  <c:v>1691.5</c:v>
                </c:pt>
                <c:pt idx="7134">
                  <c:v>1692</c:v>
                </c:pt>
                <c:pt idx="7135">
                  <c:v>1692.5</c:v>
                </c:pt>
                <c:pt idx="7136">
                  <c:v>1693</c:v>
                </c:pt>
                <c:pt idx="7137">
                  <c:v>1693.5</c:v>
                </c:pt>
                <c:pt idx="7138">
                  <c:v>1694</c:v>
                </c:pt>
                <c:pt idx="7139">
                  <c:v>1694.5</c:v>
                </c:pt>
                <c:pt idx="7140">
                  <c:v>1695</c:v>
                </c:pt>
                <c:pt idx="7141">
                  <c:v>1695.5</c:v>
                </c:pt>
                <c:pt idx="7142">
                  <c:v>1696</c:v>
                </c:pt>
                <c:pt idx="7143">
                  <c:v>1696.5</c:v>
                </c:pt>
                <c:pt idx="7144">
                  <c:v>1697</c:v>
                </c:pt>
                <c:pt idx="7145">
                  <c:v>1697.5</c:v>
                </c:pt>
                <c:pt idx="7146">
                  <c:v>1698</c:v>
                </c:pt>
                <c:pt idx="7147">
                  <c:v>1698.5</c:v>
                </c:pt>
                <c:pt idx="7148">
                  <c:v>1699</c:v>
                </c:pt>
                <c:pt idx="7149">
                  <c:v>1699.5</c:v>
                </c:pt>
                <c:pt idx="7150">
                  <c:v>1700</c:v>
                </c:pt>
                <c:pt idx="7151">
                  <c:v>1700.5</c:v>
                </c:pt>
                <c:pt idx="7152">
                  <c:v>1701</c:v>
                </c:pt>
                <c:pt idx="7153">
                  <c:v>1701.5</c:v>
                </c:pt>
                <c:pt idx="7154">
                  <c:v>1702</c:v>
                </c:pt>
                <c:pt idx="7155">
                  <c:v>1702.5</c:v>
                </c:pt>
                <c:pt idx="7156">
                  <c:v>1703</c:v>
                </c:pt>
                <c:pt idx="7157">
                  <c:v>1703.5</c:v>
                </c:pt>
                <c:pt idx="7158">
                  <c:v>1704</c:v>
                </c:pt>
                <c:pt idx="7159">
                  <c:v>1704.5</c:v>
                </c:pt>
                <c:pt idx="7160">
                  <c:v>1705</c:v>
                </c:pt>
                <c:pt idx="7161">
                  <c:v>1705.5</c:v>
                </c:pt>
                <c:pt idx="7162">
                  <c:v>1706</c:v>
                </c:pt>
                <c:pt idx="7163">
                  <c:v>1706.5</c:v>
                </c:pt>
                <c:pt idx="7164">
                  <c:v>1707</c:v>
                </c:pt>
                <c:pt idx="7165">
                  <c:v>1707.5</c:v>
                </c:pt>
                <c:pt idx="7166">
                  <c:v>1708</c:v>
                </c:pt>
                <c:pt idx="7167">
                  <c:v>1708.5</c:v>
                </c:pt>
                <c:pt idx="7168">
                  <c:v>1709</c:v>
                </c:pt>
                <c:pt idx="7169">
                  <c:v>1709.5</c:v>
                </c:pt>
                <c:pt idx="7170">
                  <c:v>1710</c:v>
                </c:pt>
                <c:pt idx="7171">
                  <c:v>1710.5</c:v>
                </c:pt>
                <c:pt idx="7172">
                  <c:v>1711</c:v>
                </c:pt>
                <c:pt idx="7173">
                  <c:v>1711.5</c:v>
                </c:pt>
                <c:pt idx="7174">
                  <c:v>1712</c:v>
                </c:pt>
                <c:pt idx="7175">
                  <c:v>1712.5</c:v>
                </c:pt>
                <c:pt idx="7176">
                  <c:v>1713</c:v>
                </c:pt>
                <c:pt idx="7177">
                  <c:v>1713.5</c:v>
                </c:pt>
                <c:pt idx="7178">
                  <c:v>1714</c:v>
                </c:pt>
                <c:pt idx="7179">
                  <c:v>1714.5</c:v>
                </c:pt>
                <c:pt idx="7180">
                  <c:v>1715</c:v>
                </c:pt>
                <c:pt idx="7181">
                  <c:v>1715.5</c:v>
                </c:pt>
                <c:pt idx="7182">
                  <c:v>1716</c:v>
                </c:pt>
                <c:pt idx="7183">
                  <c:v>1716.5</c:v>
                </c:pt>
                <c:pt idx="7184">
                  <c:v>1717</c:v>
                </c:pt>
                <c:pt idx="7185">
                  <c:v>1717.5</c:v>
                </c:pt>
                <c:pt idx="7186">
                  <c:v>1718</c:v>
                </c:pt>
                <c:pt idx="7187">
                  <c:v>1718.5</c:v>
                </c:pt>
                <c:pt idx="7188">
                  <c:v>1719</c:v>
                </c:pt>
                <c:pt idx="7189">
                  <c:v>1719.5</c:v>
                </c:pt>
                <c:pt idx="7190">
                  <c:v>1720</c:v>
                </c:pt>
                <c:pt idx="7191">
                  <c:v>1720.5</c:v>
                </c:pt>
                <c:pt idx="7192">
                  <c:v>1721</c:v>
                </c:pt>
                <c:pt idx="7193">
                  <c:v>1721.5</c:v>
                </c:pt>
                <c:pt idx="7194">
                  <c:v>1722</c:v>
                </c:pt>
                <c:pt idx="7195">
                  <c:v>1722.5</c:v>
                </c:pt>
                <c:pt idx="7196">
                  <c:v>1723</c:v>
                </c:pt>
                <c:pt idx="7197">
                  <c:v>1723.5</c:v>
                </c:pt>
                <c:pt idx="7198">
                  <c:v>1724</c:v>
                </c:pt>
                <c:pt idx="7199">
                  <c:v>1724.5</c:v>
                </c:pt>
                <c:pt idx="7200">
                  <c:v>1725</c:v>
                </c:pt>
                <c:pt idx="7201">
                  <c:v>1725.5</c:v>
                </c:pt>
                <c:pt idx="7202">
                  <c:v>1726</c:v>
                </c:pt>
                <c:pt idx="7203">
                  <c:v>1726.5</c:v>
                </c:pt>
                <c:pt idx="7204">
                  <c:v>1727</c:v>
                </c:pt>
                <c:pt idx="7205">
                  <c:v>1727.5</c:v>
                </c:pt>
                <c:pt idx="7206">
                  <c:v>1728</c:v>
                </c:pt>
                <c:pt idx="7207">
                  <c:v>1728.5</c:v>
                </c:pt>
                <c:pt idx="7208">
                  <c:v>1729</c:v>
                </c:pt>
                <c:pt idx="7209">
                  <c:v>1729.5</c:v>
                </c:pt>
                <c:pt idx="7210">
                  <c:v>1730</c:v>
                </c:pt>
                <c:pt idx="7211">
                  <c:v>1730.5</c:v>
                </c:pt>
                <c:pt idx="7212">
                  <c:v>1731</c:v>
                </c:pt>
                <c:pt idx="7213">
                  <c:v>1731.5</c:v>
                </c:pt>
                <c:pt idx="7214">
                  <c:v>1732</c:v>
                </c:pt>
                <c:pt idx="7215">
                  <c:v>1732.5</c:v>
                </c:pt>
                <c:pt idx="7216">
                  <c:v>1733</c:v>
                </c:pt>
                <c:pt idx="7217">
                  <c:v>1733.5</c:v>
                </c:pt>
                <c:pt idx="7218">
                  <c:v>1734</c:v>
                </c:pt>
                <c:pt idx="7219">
                  <c:v>1734.5</c:v>
                </c:pt>
                <c:pt idx="7220">
                  <c:v>1735</c:v>
                </c:pt>
                <c:pt idx="7221">
                  <c:v>1735.5</c:v>
                </c:pt>
                <c:pt idx="7222">
                  <c:v>1736</c:v>
                </c:pt>
                <c:pt idx="7223">
                  <c:v>1736.5</c:v>
                </c:pt>
                <c:pt idx="7224">
                  <c:v>1737</c:v>
                </c:pt>
                <c:pt idx="7225">
                  <c:v>1737.5</c:v>
                </c:pt>
                <c:pt idx="7226">
                  <c:v>1738</c:v>
                </c:pt>
                <c:pt idx="7227">
                  <c:v>1738.5</c:v>
                </c:pt>
                <c:pt idx="7228">
                  <c:v>1739</c:v>
                </c:pt>
                <c:pt idx="7229">
                  <c:v>1739.5</c:v>
                </c:pt>
                <c:pt idx="7230">
                  <c:v>1740</c:v>
                </c:pt>
                <c:pt idx="7231">
                  <c:v>1740.5</c:v>
                </c:pt>
                <c:pt idx="7232">
                  <c:v>1741</c:v>
                </c:pt>
                <c:pt idx="7233">
                  <c:v>1741.5</c:v>
                </c:pt>
                <c:pt idx="7234">
                  <c:v>1742</c:v>
                </c:pt>
                <c:pt idx="7235">
                  <c:v>1742.5</c:v>
                </c:pt>
                <c:pt idx="7236">
                  <c:v>1743</c:v>
                </c:pt>
                <c:pt idx="7237">
                  <c:v>1743.5</c:v>
                </c:pt>
                <c:pt idx="7238">
                  <c:v>1744</c:v>
                </c:pt>
                <c:pt idx="7239">
                  <c:v>1744.5</c:v>
                </c:pt>
                <c:pt idx="7240">
                  <c:v>1745</c:v>
                </c:pt>
                <c:pt idx="7241">
                  <c:v>1745.5</c:v>
                </c:pt>
                <c:pt idx="7242">
                  <c:v>1746</c:v>
                </c:pt>
                <c:pt idx="7243">
                  <c:v>1746.5</c:v>
                </c:pt>
                <c:pt idx="7244">
                  <c:v>1747</c:v>
                </c:pt>
                <c:pt idx="7245">
                  <c:v>1747.5</c:v>
                </c:pt>
                <c:pt idx="7246">
                  <c:v>1748</c:v>
                </c:pt>
                <c:pt idx="7247">
                  <c:v>1748.5</c:v>
                </c:pt>
                <c:pt idx="7248">
                  <c:v>1749</c:v>
                </c:pt>
                <c:pt idx="7249">
                  <c:v>1749.5</c:v>
                </c:pt>
                <c:pt idx="7250">
                  <c:v>1750</c:v>
                </c:pt>
                <c:pt idx="7251">
                  <c:v>1750.5</c:v>
                </c:pt>
                <c:pt idx="7252">
                  <c:v>1751</c:v>
                </c:pt>
                <c:pt idx="7253">
                  <c:v>1751.5</c:v>
                </c:pt>
                <c:pt idx="7254">
                  <c:v>1752</c:v>
                </c:pt>
                <c:pt idx="7255">
                  <c:v>1752.5</c:v>
                </c:pt>
                <c:pt idx="7256">
                  <c:v>1753</c:v>
                </c:pt>
                <c:pt idx="7257">
                  <c:v>1753.5</c:v>
                </c:pt>
                <c:pt idx="7258">
                  <c:v>1754</c:v>
                </c:pt>
                <c:pt idx="7259">
                  <c:v>1754.5</c:v>
                </c:pt>
                <c:pt idx="7260">
                  <c:v>1755</c:v>
                </c:pt>
                <c:pt idx="7261">
                  <c:v>1755.5</c:v>
                </c:pt>
                <c:pt idx="7262">
                  <c:v>1756</c:v>
                </c:pt>
                <c:pt idx="7263">
                  <c:v>1756.5</c:v>
                </c:pt>
                <c:pt idx="7264">
                  <c:v>1757</c:v>
                </c:pt>
                <c:pt idx="7265">
                  <c:v>1757.5</c:v>
                </c:pt>
                <c:pt idx="7266">
                  <c:v>1758</c:v>
                </c:pt>
                <c:pt idx="7267">
                  <c:v>1758.5</c:v>
                </c:pt>
                <c:pt idx="7268">
                  <c:v>1759</c:v>
                </c:pt>
                <c:pt idx="7269">
                  <c:v>1759.5</c:v>
                </c:pt>
                <c:pt idx="7270">
                  <c:v>1760</c:v>
                </c:pt>
                <c:pt idx="7271">
                  <c:v>1760.5</c:v>
                </c:pt>
                <c:pt idx="7272">
                  <c:v>1761</c:v>
                </c:pt>
                <c:pt idx="7273">
                  <c:v>1761.5</c:v>
                </c:pt>
                <c:pt idx="7274">
                  <c:v>1762</c:v>
                </c:pt>
                <c:pt idx="7275">
                  <c:v>1762.5</c:v>
                </c:pt>
                <c:pt idx="7276">
                  <c:v>1763</c:v>
                </c:pt>
                <c:pt idx="7277">
                  <c:v>1763.5</c:v>
                </c:pt>
                <c:pt idx="7278">
                  <c:v>1764</c:v>
                </c:pt>
                <c:pt idx="7279">
                  <c:v>1764.5</c:v>
                </c:pt>
                <c:pt idx="7280">
                  <c:v>1765</c:v>
                </c:pt>
                <c:pt idx="7281">
                  <c:v>1765.5</c:v>
                </c:pt>
                <c:pt idx="7282">
                  <c:v>1766</c:v>
                </c:pt>
                <c:pt idx="7283">
                  <c:v>1766.5</c:v>
                </c:pt>
                <c:pt idx="7284">
                  <c:v>1767</c:v>
                </c:pt>
                <c:pt idx="7285">
                  <c:v>1767.5</c:v>
                </c:pt>
                <c:pt idx="7286">
                  <c:v>1768</c:v>
                </c:pt>
                <c:pt idx="7287">
                  <c:v>1768.5</c:v>
                </c:pt>
                <c:pt idx="7288">
                  <c:v>1769</c:v>
                </c:pt>
                <c:pt idx="7289">
                  <c:v>1769.5</c:v>
                </c:pt>
                <c:pt idx="7290">
                  <c:v>1770</c:v>
                </c:pt>
                <c:pt idx="7291">
                  <c:v>1770.5</c:v>
                </c:pt>
                <c:pt idx="7292">
                  <c:v>1771</c:v>
                </c:pt>
                <c:pt idx="7293">
                  <c:v>1771.5</c:v>
                </c:pt>
                <c:pt idx="7294">
                  <c:v>1772</c:v>
                </c:pt>
                <c:pt idx="7295">
                  <c:v>1772.5</c:v>
                </c:pt>
                <c:pt idx="7296">
                  <c:v>1773</c:v>
                </c:pt>
                <c:pt idx="7297">
                  <c:v>1773.5</c:v>
                </c:pt>
                <c:pt idx="7298">
                  <c:v>1774</c:v>
                </c:pt>
                <c:pt idx="7299">
                  <c:v>1774.5</c:v>
                </c:pt>
                <c:pt idx="7300">
                  <c:v>1775</c:v>
                </c:pt>
                <c:pt idx="7301">
                  <c:v>1775.5</c:v>
                </c:pt>
                <c:pt idx="7302">
                  <c:v>1776</c:v>
                </c:pt>
                <c:pt idx="7303">
                  <c:v>1776.5</c:v>
                </c:pt>
                <c:pt idx="7304">
                  <c:v>1777</c:v>
                </c:pt>
                <c:pt idx="7305">
                  <c:v>1777.5</c:v>
                </c:pt>
                <c:pt idx="7306">
                  <c:v>1778</c:v>
                </c:pt>
                <c:pt idx="7307">
                  <c:v>1778.5</c:v>
                </c:pt>
                <c:pt idx="7308">
                  <c:v>1779</c:v>
                </c:pt>
                <c:pt idx="7309">
                  <c:v>1779.5</c:v>
                </c:pt>
                <c:pt idx="7310">
                  <c:v>1780</c:v>
                </c:pt>
                <c:pt idx="7311">
                  <c:v>1780.5</c:v>
                </c:pt>
                <c:pt idx="7312">
                  <c:v>1781</c:v>
                </c:pt>
                <c:pt idx="7313">
                  <c:v>1781.5</c:v>
                </c:pt>
                <c:pt idx="7314">
                  <c:v>1782</c:v>
                </c:pt>
                <c:pt idx="7315">
                  <c:v>1782.5</c:v>
                </c:pt>
                <c:pt idx="7316">
                  <c:v>1783</c:v>
                </c:pt>
                <c:pt idx="7317">
                  <c:v>1783.5</c:v>
                </c:pt>
                <c:pt idx="7318">
                  <c:v>1784</c:v>
                </c:pt>
                <c:pt idx="7319">
                  <c:v>1784.5</c:v>
                </c:pt>
                <c:pt idx="7320">
                  <c:v>1785</c:v>
                </c:pt>
                <c:pt idx="7321">
                  <c:v>1785.5</c:v>
                </c:pt>
                <c:pt idx="7322">
                  <c:v>1786</c:v>
                </c:pt>
                <c:pt idx="7323">
                  <c:v>1786.5</c:v>
                </c:pt>
                <c:pt idx="7324">
                  <c:v>1787</c:v>
                </c:pt>
                <c:pt idx="7325">
                  <c:v>1787.5</c:v>
                </c:pt>
                <c:pt idx="7326">
                  <c:v>1788</c:v>
                </c:pt>
                <c:pt idx="7327">
                  <c:v>1788.5</c:v>
                </c:pt>
                <c:pt idx="7328">
                  <c:v>1789</c:v>
                </c:pt>
                <c:pt idx="7329">
                  <c:v>1789.5</c:v>
                </c:pt>
                <c:pt idx="7330">
                  <c:v>1790</c:v>
                </c:pt>
                <c:pt idx="7331">
                  <c:v>1790.5</c:v>
                </c:pt>
                <c:pt idx="7332">
                  <c:v>1791</c:v>
                </c:pt>
                <c:pt idx="7333">
                  <c:v>1791.5</c:v>
                </c:pt>
                <c:pt idx="7334">
                  <c:v>1792</c:v>
                </c:pt>
                <c:pt idx="7335">
                  <c:v>1792.5</c:v>
                </c:pt>
                <c:pt idx="7336">
                  <c:v>1793</c:v>
                </c:pt>
                <c:pt idx="7337">
                  <c:v>1793.5</c:v>
                </c:pt>
                <c:pt idx="7338">
                  <c:v>1794</c:v>
                </c:pt>
                <c:pt idx="7339">
                  <c:v>1794.5</c:v>
                </c:pt>
                <c:pt idx="7340">
                  <c:v>1795</c:v>
                </c:pt>
                <c:pt idx="7341">
                  <c:v>1795.5</c:v>
                </c:pt>
                <c:pt idx="7342">
                  <c:v>1796</c:v>
                </c:pt>
                <c:pt idx="7343">
                  <c:v>1796.5</c:v>
                </c:pt>
                <c:pt idx="7344">
                  <c:v>1797</c:v>
                </c:pt>
                <c:pt idx="7345">
                  <c:v>1797.5</c:v>
                </c:pt>
                <c:pt idx="7346">
                  <c:v>1798</c:v>
                </c:pt>
                <c:pt idx="7347">
                  <c:v>1798.5</c:v>
                </c:pt>
                <c:pt idx="7348">
                  <c:v>1799</c:v>
                </c:pt>
                <c:pt idx="7349">
                  <c:v>1799.5</c:v>
                </c:pt>
                <c:pt idx="7350">
                  <c:v>1800</c:v>
                </c:pt>
                <c:pt idx="7351">
                  <c:v>1800.5</c:v>
                </c:pt>
                <c:pt idx="7352">
                  <c:v>1801</c:v>
                </c:pt>
                <c:pt idx="7353">
                  <c:v>1801.5</c:v>
                </c:pt>
                <c:pt idx="7354">
                  <c:v>1802</c:v>
                </c:pt>
                <c:pt idx="7355">
                  <c:v>1802.5</c:v>
                </c:pt>
                <c:pt idx="7356">
                  <c:v>1803</c:v>
                </c:pt>
                <c:pt idx="7357">
                  <c:v>1803.5</c:v>
                </c:pt>
                <c:pt idx="7358">
                  <c:v>1804</c:v>
                </c:pt>
                <c:pt idx="7359">
                  <c:v>1804.5</c:v>
                </c:pt>
                <c:pt idx="7360">
                  <c:v>1805</c:v>
                </c:pt>
                <c:pt idx="7361">
                  <c:v>1805.5</c:v>
                </c:pt>
                <c:pt idx="7362">
                  <c:v>1806</c:v>
                </c:pt>
                <c:pt idx="7363">
                  <c:v>1806.5</c:v>
                </c:pt>
                <c:pt idx="7364">
                  <c:v>1807</c:v>
                </c:pt>
                <c:pt idx="7365">
                  <c:v>1807.5</c:v>
                </c:pt>
                <c:pt idx="7366">
                  <c:v>1808</c:v>
                </c:pt>
                <c:pt idx="7367">
                  <c:v>1808.5</c:v>
                </c:pt>
                <c:pt idx="7368">
                  <c:v>1809</c:v>
                </c:pt>
                <c:pt idx="7369">
                  <c:v>1809.5</c:v>
                </c:pt>
                <c:pt idx="7370">
                  <c:v>1810</c:v>
                </c:pt>
                <c:pt idx="7371">
                  <c:v>1810.5</c:v>
                </c:pt>
                <c:pt idx="7372">
                  <c:v>1811</c:v>
                </c:pt>
                <c:pt idx="7373">
                  <c:v>1811.5</c:v>
                </c:pt>
                <c:pt idx="7374">
                  <c:v>1812</c:v>
                </c:pt>
                <c:pt idx="7375">
                  <c:v>1812.5</c:v>
                </c:pt>
                <c:pt idx="7376">
                  <c:v>1813</c:v>
                </c:pt>
                <c:pt idx="7377">
                  <c:v>1813.5</c:v>
                </c:pt>
                <c:pt idx="7378">
                  <c:v>1814</c:v>
                </c:pt>
                <c:pt idx="7379">
                  <c:v>1814.5</c:v>
                </c:pt>
                <c:pt idx="7380">
                  <c:v>1815</c:v>
                </c:pt>
                <c:pt idx="7381">
                  <c:v>1815.5</c:v>
                </c:pt>
                <c:pt idx="7382">
                  <c:v>1816</c:v>
                </c:pt>
                <c:pt idx="7383">
                  <c:v>1816.5</c:v>
                </c:pt>
                <c:pt idx="7384">
                  <c:v>1817</c:v>
                </c:pt>
                <c:pt idx="7385">
                  <c:v>1817.5</c:v>
                </c:pt>
                <c:pt idx="7386">
                  <c:v>1818</c:v>
                </c:pt>
                <c:pt idx="7387">
                  <c:v>1818.5</c:v>
                </c:pt>
                <c:pt idx="7388">
                  <c:v>1819</c:v>
                </c:pt>
                <c:pt idx="7389">
                  <c:v>1819.5</c:v>
                </c:pt>
                <c:pt idx="7390">
                  <c:v>1820</c:v>
                </c:pt>
                <c:pt idx="7391">
                  <c:v>1820.5</c:v>
                </c:pt>
                <c:pt idx="7392">
                  <c:v>1821</c:v>
                </c:pt>
                <c:pt idx="7393">
                  <c:v>1821.5</c:v>
                </c:pt>
                <c:pt idx="7394">
                  <c:v>1822</c:v>
                </c:pt>
                <c:pt idx="7395">
                  <c:v>1822.5</c:v>
                </c:pt>
                <c:pt idx="7396">
                  <c:v>1823</c:v>
                </c:pt>
                <c:pt idx="7397">
                  <c:v>1823.5</c:v>
                </c:pt>
                <c:pt idx="7398">
                  <c:v>1824</c:v>
                </c:pt>
                <c:pt idx="7399">
                  <c:v>1824.5</c:v>
                </c:pt>
                <c:pt idx="7400">
                  <c:v>1825</c:v>
                </c:pt>
                <c:pt idx="7401">
                  <c:v>1825.5</c:v>
                </c:pt>
                <c:pt idx="7402">
                  <c:v>1826</c:v>
                </c:pt>
                <c:pt idx="7403">
                  <c:v>1826.5</c:v>
                </c:pt>
                <c:pt idx="7404">
                  <c:v>1827</c:v>
                </c:pt>
                <c:pt idx="7405">
                  <c:v>1827.5</c:v>
                </c:pt>
                <c:pt idx="7406">
                  <c:v>1828</c:v>
                </c:pt>
                <c:pt idx="7407">
                  <c:v>1828.5</c:v>
                </c:pt>
                <c:pt idx="7408">
                  <c:v>1829</c:v>
                </c:pt>
                <c:pt idx="7409">
                  <c:v>1829.5</c:v>
                </c:pt>
                <c:pt idx="7410">
                  <c:v>1830</c:v>
                </c:pt>
                <c:pt idx="7411">
                  <c:v>1830.5</c:v>
                </c:pt>
                <c:pt idx="7412">
                  <c:v>1831</c:v>
                </c:pt>
                <c:pt idx="7413">
                  <c:v>1831.5</c:v>
                </c:pt>
                <c:pt idx="7414">
                  <c:v>1832</c:v>
                </c:pt>
                <c:pt idx="7415">
                  <c:v>1832.5</c:v>
                </c:pt>
                <c:pt idx="7416">
                  <c:v>1833</c:v>
                </c:pt>
                <c:pt idx="7417">
                  <c:v>1833.5</c:v>
                </c:pt>
                <c:pt idx="7418">
                  <c:v>1834</c:v>
                </c:pt>
                <c:pt idx="7419">
                  <c:v>1834.5</c:v>
                </c:pt>
                <c:pt idx="7420">
                  <c:v>1835</c:v>
                </c:pt>
                <c:pt idx="7421">
                  <c:v>1835.5</c:v>
                </c:pt>
                <c:pt idx="7422">
                  <c:v>1836</c:v>
                </c:pt>
                <c:pt idx="7423">
                  <c:v>1836.5</c:v>
                </c:pt>
                <c:pt idx="7424">
                  <c:v>1837</c:v>
                </c:pt>
                <c:pt idx="7425">
                  <c:v>1837.5</c:v>
                </c:pt>
                <c:pt idx="7426">
                  <c:v>1838</c:v>
                </c:pt>
                <c:pt idx="7427">
                  <c:v>1838.5</c:v>
                </c:pt>
                <c:pt idx="7428">
                  <c:v>1839</c:v>
                </c:pt>
                <c:pt idx="7429">
                  <c:v>1839.5</c:v>
                </c:pt>
                <c:pt idx="7430">
                  <c:v>1840</c:v>
                </c:pt>
                <c:pt idx="7431">
                  <c:v>1840.5</c:v>
                </c:pt>
                <c:pt idx="7432">
                  <c:v>1841</c:v>
                </c:pt>
                <c:pt idx="7433">
                  <c:v>1841.5</c:v>
                </c:pt>
                <c:pt idx="7434">
                  <c:v>1842</c:v>
                </c:pt>
                <c:pt idx="7435">
                  <c:v>1842.5</c:v>
                </c:pt>
                <c:pt idx="7436">
                  <c:v>1843</c:v>
                </c:pt>
                <c:pt idx="7437">
                  <c:v>1843.5</c:v>
                </c:pt>
                <c:pt idx="7438">
                  <c:v>1844</c:v>
                </c:pt>
                <c:pt idx="7439">
                  <c:v>1844.5</c:v>
                </c:pt>
                <c:pt idx="7440">
                  <c:v>1845</c:v>
                </c:pt>
                <c:pt idx="7441">
                  <c:v>1845.5</c:v>
                </c:pt>
                <c:pt idx="7442">
                  <c:v>1846</c:v>
                </c:pt>
                <c:pt idx="7443">
                  <c:v>1846.5</c:v>
                </c:pt>
                <c:pt idx="7444">
                  <c:v>1847</c:v>
                </c:pt>
                <c:pt idx="7445">
                  <c:v>1847.5</c:v>
                </c:pt>
                <c:pt idx="7446">
                  <c:v>1848</c:v>
                </c:pt>
                <c:pt idx="7447">
                  <c:v>1848.5</c:v>
                </c:pt>
                <c:pt idx="7448">
                  <c:v>1849</c:v>
                </c:pt>
                <c:pt idx="7449">
                  <c:v>1849.5</c:v>
                </c:pt>
                <c:pt idx="7450">
                  <c:v>1850</c:v>
                </c:pt>
                <c:pt idx="7451">
                  <c:v>1850.5</c:v>
                </c:pt>
                <c:pt idx="7452">
                  <c:v>1851</c:v>
                </c:pt>
                <c:pt idx="7453">
                  <c:v>1851.5</c:v>
                </c:pt>
                <c:pt idx="7454">
                  <c:v>1852</c:v>
                </c:pt>
                <c:pt idx="7455">
                  <c:v>1852.5</c:v>
                </c:pt>
                <c:pt idx="7456">
                  <c:v>1853</c:v>
                </c:pt>
                <c:pt idx="7457">
                  <c:v>1853.5</c:v>
                </c:pt>
                <c:pt idx="7458">
                  <c:v>1854</c:v>
                </c:pt>
                <c:pt idx="7459">
                  <c:v>1854.5</c:v>
                </c:pt>
                <c:pt idx="7460">
                  <c:v>1855</c:v>
                </c:pt>
                <c:pt idx="7461">
                  <c:v>1855.5</c:v>
                </c:pt>
                <c:pt idx="7462">
                  <c:v>1856</c:v>
                </c:pt>
                <c:pt idx="7463">
                  <c:v>1856.5</c:v>
                </c:pt>
                <c:pt idx="7464">
                  <c:v>1857</c:v>
                </c:pt>
                <c:pt idx="7465">
                  <c:v>1857.5</c:v>
                </c:pt>
                <c:pt idx="7466">
                  <c:v>1858</c:v>
                </c:pt>
                <c:pt idx="7467">
                  <c:v>1858.5</c:v>
                </c:pt>
                <c:pt idx="7468">
                  <c:v>1859</c:v>
                </c:pt>
                <c:pt idx="7469">
                  <c:v>1859.5</c:v>
                </c:pt>
                <c:pt idx="7470">
                  <c:v>1860</c:v>
                </c:pt>
                <c:pt idx="7471">
                  <c:v>1860.5</c:v>
                </c:pt>
                <c:pt idx="7472">
                  <c:v>1861</c:v>
                </c:pt>
                <c:pt idx="7473">
                  <c:v>1861.5</c:v>
                </c:pt>
                <c:pt idx="7474">
                  <c:v>1862</c:v>
                </c:pt>
                <c:pt idx="7475">
                  <c:v>1862.5</c:v>
                </c:pt>
                <c:pt idx="7476">
                  <c:v>1863</c:v>
                </c:pt>
                <c:pt idx="7477">
                  <c:v>1863.5</c:v>
                </c:pt>
                <c:pt idx="7478">
                  <c:v>1864</c:v>
                </c:pt>
                <c:pt idx="7479">
                  <c:v>1864.5</c:v>
                </c:pt>
                <c:pt idx="7480">
                  <c:v>1865</c:v>
                </c:pt>
                <c:pt idx="7481">
                  <c:v>1865.5</c:v>
                </c:pt>
                <c:pt idx="7482">
                  <c:v>1866</c:v>
                </c:pt>
                <c:pt idx="7483">
                  <c:v>1866.5</c:v>
                </c:pt>
                <c:pt idx="7484">
                  <c:v>1867</c:v>
                </c:pt>
                <c:pt idx="7485">
                  <c:v>1867.5</c:v>
                </c:pt>
                <c:pt idx="7486">
                  <c:v>1868</c:v>
                </c:pt>
                <c:pt idx="7487">
                  <c:v>1868.5</c:v>
                </c:pt>
                <c:pt idx="7488">
                  <c:v>1869</c:v>
                </c:pt>
                <c:pt idx="7489">
                  <c:v>1869.5</c:v>
                </c:pt>
                <c:pt idx="7490">
                  <c:v>1870</c:v>
                </c:pt>
                <c:pt idx="7491">
                  <c:v>1870.5</c:v>
                </c:pt>
                <c:pt idx="7492">
                  <c:v>1871</c:v>
                </c:pt>
                <c:pt idx="7493">
                  <c:v>1871.5</c:v>
                </c:pt>
                <c:pt idx="7494">
                  <c:v>1872</c:v>
                </c:pt>
                <c:pt idx="7495">
                  <c:v>1872.5</c:v>
                </c:pt>
                <c:pt idx="7496">
                  <c:v>1873</c:v>
                </c:pt>
                <c:pt idx="7497">
                  <c:v>1873.5</c:v>
                </c:pt>
                <c:pt idx="7498">
                  <c:v>1874</c:v>
                </c:pt>
                <c:pt idx="7499">
                  <c:v>1874.5</c:v>
                </c:pt>
                <c:pt idx="7500">
                  <c:v>1875</c:v>
                </c:pt>
                <c:pt idx="7501">
                  <c:v>1875.5</c:v>
                </c:pt>
                <c:pt idx="7502">
                  <c:v>1876</c:v>
                </c:pt>
                <c:pt idx="7503">
                  <c:v>1876.5</c:v>
                </c:pt>
                <c:pt idx="7504">
                  <c:v>1877</c:v>
                </c:pt>
                <c:pt idx="7505">
                  <c:v>1877.5</c:v>
                </c:pt>
                <c:pt idx="7506">
                  <c:v>1878</c:v>
                </c:pt>
                <c:pt idx="7507">
                  <c:v>1878.5</c:v>
                </c:pt>
                <c:pt idx="7508">
                  <c:v>1879</c:v>
                </c:pt>
                <c:pt idx="7509">
                  <c:v>1879.5</c:v>
                </c:pt>
                <c:pt idx="7510">
                  <c:v>1880</c:v>
                </c:pt>
                <c:pt idx="7511">
                  <c:v>1880.5</c:v>
                </c:pt>
                <c:pt idx="7512">
                  <c:v>1881</c:v>
                </c:pt>
                <c:pt idx="7513">
                  <c:v>1881.5</c:v>
                </c:pt>
                <c:pt idx="7514">
                  <c:v>1882</c:v>
                </c:pt>
                <c:pt idx="7515">
                  <c:v>1882.5</c:v>
                </c:pt>
                <c:pt idx="7516">
                  <c:v>1883</c:v>
                </c:pt>
                <c:pt idx="7517">
                  <c:v>1883.5</c:v>
                </c:pt>
                <c:pt idx="7518">
                  <c:v>1884</c:v>
                </c:pt>
                <c:pt idx="7519">
                  <c:v>1884.5</c:v>
                </c:pt>
                <c:pt idx="7520">
                  <c:v>1885</c:v>
                </c:pt>
                <c:pt idx="7521">
                  <c:v>1885.5</c:v>
                </c:pt>
                <c:pt idx="7522">
                  <c:v>1886</c:v>
                </c:pt>
                <c:pt idx="7523">
                  <c:v>1886.5</c:v>
                </c:pt>
                <c:pt idx="7524">
                  <c:v>1887</c:v>
                </c:pt>
                <c:pt idx="7525">
                  <c:v>1887.5</c:v>
                </c:pt>
                <c:pt idx="7526">
                  <c:v>1888</c:v>
                </c:pt>
                <c:pt idx="7527">
                  <c:v>1888.5</c:v>
                </c:pt>
                <c:pt idx="7528">
                  <c:v>1889</c:v>
                </c:pt>
                <c:pt idx="7529">
                  <c:v>1889.5</c:v>
                </c:pt>
                <c:pt idx="7530">
                  <c:v>1890</c:v>
                </c:pt>
                <c:pt idx="7531">
                  <c:v>1890.5</c:v>
                </c:pt>
                <c:pt idx="7532">
                  <c:v>1891</c:v>
                </c:pt>
                <c:pt idx="7533">
                  <c:v>1891.5</c:v>
                </c:pt>
                <c:pt idx="7534">
                  <c:v>1892</c:v>
                </c:pt>
                <c:pt idx="7535">
                  <c:v>1892.5</c:v>
                </c:pt>
                <c:pt idx="7536">
                  <c:v>1893</c:v>
                </c:pt>
                <c:pt idx="7537">
                  <c:v>1893.5</c:v>
                </c:pt>
                <c:pt idx="7538">
                  <c:v>1894</c:v>
                </c:pt>
                <c:pt idx="7539">
                  <c:v>1894.5</c:v>
                </c:pt>
                <c:pt idx="7540">
                  <c:v>1895</c:v>
                </c:pt>
                <c:pt idx="7541">
                  <c:v>1895.5</c:v>
                </c:pt>
                <c:pt idx="7542">
                  <c:v>1896</c:v>
                </c:pt>
                <c:pt idx="7543">
                  <c:v>1896.5</c:v>
                </c:pt>
                <c:pt idx="7544">
                  <c:v>1897</c:v>
                </c:pt>
                <c:pt idx="7545">
                  <c:v>1897.5</c:v>
                </c:pt>
                <c:pt idx="7546">
                  <c:v>1898</c:v>
                </c:pt>
                <c:pt idx="7547">
                  <c:v>1898.5</c:v>
                </c:pt>
                <c:pt idx="7548">
                  <c:v>1899</c:v>
                </c:pt>
                <c:pt idx="7549">
                  <c:v>1899.5</c:v>
                </c:pt>
                <c:pt idx="7550">
                  <c:v>1900</c:v>
                </c:pt>
                <c:pt idx="7551">
                  <c:v>1900.5</c:v>
                </c:pt>
                <c:pt idx="7552">
                  <c:v>1901</c:v>
                </c:pt>
                <c:pt idx="7553">
                  <c:v>1901.5</c:v>
                </c:pt>
                <c:pt idx="7554">
                  <c:v>1902</c:v>
                </c:pt>
                <c:pt idx="7555">
                  <c:v>1902.5</c:v>
                </c:pt>
                <c:pt idx="7556">
                  <c:v>1903</c:v>
                </c:pt>
                <c:pt idx="7557">
                  <c:v>1903.5</c:v>
                </c:pt>
                <c:pt idx="7558">
                  <c:v>1904</c:v>
                </c:pt>
                <c:pt idx="7559">
                  <c:v>1904.5</c:v>
                </c:pt>
                <c:pt idx="7560">
                  <c:v>1905</c:v>
                </c:pt>
                <c:pt idx="7561">
                  <c:v>1905.5</c:v>
                </c:pt>
                <c:pt idx="7562">
                  <c:v>1906</c:v>
                </c:pt>
                <c:pt idx="7563">
                  <c:v>1906.5</c:v>
                </c:pt>
                <c:pt idx="7564">
                  <c:v>1907</c:v>
                </c:pt>
                <c:pt idx="7565">
                  <c:v>1907.5</c:v>
                </c:pt>
                <c:pt idx="7566">
                  <c:v>1908</c:v>
                </c:pt>
                <c:pt idx="7567">
                  <c:v>1908.5</c:v>
                </c:pt>
                <c:pt idx="7568">
                  <c:v>1909</c:v>
                </c:pt>
                <c:pt idx="7569">
                  <c:v>1909.5</c:v>
                </c:pt>
                <c:pt idx="7570">
                  <c:v>1910</c:v>
                </c:pt>
                <c:pt idx="7571">
                  <c:v>1910.5</c:v>
                </c:pt>
                <c:pt idx="7572">
                  <c:v>1911</c:v>
                </c:pt>
                <c:pt idx="7573">
                  <c:v>1911.5</c:v>
                </c:pt>
                <c:pt idx="7574">
                  <c:v>1912</c:v>
                </c:pt>
                <c:pt idx="7575">
                  <c:v>1912.5</c:v>
                </c:pt>
                <c:pt idx="7576">
                  <c:v>1913</c:v>
                </c:pt>
                <c:pt idx="7577">
                  <c:v>1913.5</c:v>
                </c:pt>
                <c:pt idx="7578">
                  <c:v>1914</c:v>
                </c:pt>
                <c:pt idx="7579">
                  <c:v>1914.5</c:v>
                </c:pt>
                <c:pt idx="7580">
                  <c:v>1915</c:v>
                </c:pt>
              </c:numCache>
            </c:numRef>
          </c:xVal>
          <c:yVal>
            <c:numRef>
              <c:f>[Book10]Sheet1!$AB$2:$AB$7582</c:f>
              <c:numCache>
                <c:formatCode>General</c:formatCode>
                <c:ptCount val="7581"/>
                <c:pt idx="0">
                  <c:v>-4.3561920000000001E-3</c:v>
                </c:pt>
                <c:pt idx="1">
                  <c:v>-4.3561920000000001E-3</c:v>
                </c:pt>
                <c:pt idx="2">
                  <c:v>-4.3561920000000001E-3</c:v>
                </c:pt>
                <c:pt idx="3">
                  <c:v>-4.3561920000000001E-3</c:v>
                </c:pt>
                <c:pt idx="4">
                  <c:v>-4.3561920000000001E-3</c:v>
                </c:pt>
                <c:pt idx="5">
                  <c:v>-4.3561920000000001E-3</c:v>
                </c:pt>
                <c:pt idx="6">
                  <c:v>-4.3561920000000001E-3</c:v>
                </c:pt>
                <c:pt idx="7">
                  <c:v>-4.3561920000000001E-3</c:v>
                </c:pt>
                <c:pt idx="8">
                  <c:v>-4.3561920000000001E-3</c:v>
                </c:pt>
                <c:pt idx="9">
                  <c:v>-4.3561920000000001E-3</c:v>
                </c:pt>
                <c:pt idx="10">
                  <c:v>-4.3561920000000001E-3</c:v>
                </c:pt>
                <c:pt idx="11">
                  <c:v>-4.3561920000000001E-3</c:v>
                </c:pt>
                <c:pt idx="12">
                  <c:v>-4.3561920000000001E-3</c:v>
                </c:pt>
                <c:pt idx="13">
                  <c:v>-4.3561920000000001E-3</c:v>
                </c:pt>
                <c:pt idx="14">
                  <c:v>-4.3561920000000001E-3</c:v>
                </c:pt>
                <c:pt idx="15">
                  <c:v>-4.3561920000000001E-3</c:v>
                </c:pt>
                <c:pt idx="16">
                  <c:v>-4.3561920000000001E-3</c:v>
                </c:pt>
                <c:pt idx="17">
                  <c:v>-4.3561920000000001E-3</c:v>
                </c:pt>
                <c:pt idx="18">
                  <c:v>-4.3561920000000001E-3</c:v>
                </c:pt>
                <c:pt idx="19">
                  <c:v>-4.3561920000000001E-3</c:v>
                </c:pt>
                <c:pt idx="20">
                  <c:v>-4.3561920000000001E-3</c:v>
                </c:pt>
                <c:pt idx="21">
                  <c:v>-4.3561920000000001E-3</c:v>
                </c:pt>
                <c:pt idx="22">
                  <c:v>-4.3561920000000001E-3</c:v>
                </c:pt>
                <c:pt idx="23">
                  <c:v>-4.3561920000000001E-3</c:v>
                </c:pt>
                <c:pt idx="24">
                  <c:v>-4.3561920000000001E-3</c:v>
                </c:pt>
                <c:pt idx="25">
                  <c:v>-4.3561920000000001E-3</c:v>
                </c:pt>
                <c:pt idx="26">
                  <c:v>-4.3561920000000001E-3</c:v>
                </c:pt>
                <c:pt idx="27">
                  <c:v>-4.3561920000000001E-3</c:v>
                </c:pt>
                <c:pt idx="28">
                  <c:v>-4.3561920000000001E-3</c:v>
                </c:pt>
                <c:pt idx="29">
                  <c:v>-4.3561920000000001E-3</c:v>
                </c:pt>
                <c:pt idx="30">
                  <c:v>-4.3561920000000001E-3</c:v>
                </c:pt>
                <c:pt idx="31">
                  <c:v>-4.3561920000000001E-3</c:v>
                </c:pt>
                <c:pt idx="32">
                  <c:v>-4.4264400000000002E-3</c:v>
                </c:pt>
                <c:pt idx="33">
                  <c:v>-4.6504650000000003E-3</c:v>
                </c:pt>
                <c:pt idx="34">
                  <c:v>-4.8816930000000003E-3</c:v>
                </c:pt>
                <c:pt idx="35">
                  <c:v>-5.1200919999999997E-3</c:v>
                </c:pt>
                <c:pt idx="36">
                  <c:v>-5.3656219999999996E-3</c:v>
                </c:pt>
                <c:pt idx="37">
                  <c:v>-5.6182610000000003E-3</c:v>
                </c:pt>
                <c:pt idx="38">
                  <c:v>-5.8780129999999996E-3</c:v>
                </c:pt>
                <c:pt idx="39">
                  <c:v>-6.1448989999999997E-3</c:v>
                </c:pt>
                <c:pt idx="40">
                  <c:v>-6.4189629999999998E-3</c:v>
                </c:pt>
                <c:pt idx="41">
                  <c:v>-6.7002549999999996E-3</c:v>
                </c:pt>
                <c:pt idx="42">
                  <c:v>-6.9888069999999997E-3</c:v>
                </c:pt>
                <c:pt idx="43">
                  <c:v>-7.2846500000000002E-3</c:v>
                </c:pt>
                <c:pt idx="44">
                  <c:v>-7.5878430000000004E-3</c:v>
                </c:pt>
                <c:pt idx="45">
                  <c:v>-7.8984740000000008E-3</c:v>
                </c:pt>
                <c:pt idx="46">
                  <c:v>-8.2166389999999995E-3</c:v>
                </c:pt>
                <c:pt idx="47">
                  <c:v>-8.5424049999999994E-3</c:v>
                </c:pt>
                <c:pt idx="48">
                  <c:v>-8.875773E-3</c:v>
                </c:pt>
                <c:pt idx="49">
                  <c:v>-9.2166669999999996E-3</c:v>
                </c:pt>
                <c:pt idx="50">
                  <c:v>-9.5649480000000002E-3</c:v>
                </c:pt>
                <c:pt idx="51">
                  <c:v>-9.9204719999999996E-3</c:v>
                </c:pt>
                <c:pt idx="52">
                  <c:v>-1.028315E-2</c:v>
                </c:pt>
                <c:pt idx="53">
                  <c:v>-1.065293E-2</c:v>
                </c:pt>
                <c:pt idx="54">
                  <c:v>-1.1029819999999999E-2</c:v>
                </c:pt>
                <c:pt idx="55">
                  <c:v>-1.141379E-2</c:v>
                </c:pt>
                <c:pt idx="56">
                  <c:v>-1.180486E-2</c:v>
                </c:pt>
                <c:pt idx="57">
                  <c:v>-1.220303E-2</c:v>
                </c:pt>
                <c:pt idx="58">
                  <c:v>-1.2608360000000001E-2</c:v>
                </c:pt>
                <c:pt idx="59">
                  <c:v>-1.30209E-2</c:v>
                </c:pt>
                <c:pt idx="60">
                  <c:v>-1.344069E-2</c:v>
                </c:pt>
                <c:pt idx="61">
                  <c:v>-1.386771E-2</c:v>
                </c:pt>
                <c:pt idx="62">
                  <c:v>-1.4301919999999999E-2</c:v>
                </c:pt>
                <c:pt idx="63">
                  <c:v>-1.4743310000000001E-2</c:v>
                </c:pt>
                <c:pt idx="64">
                  <c:v>-1.519183E-2</c:v>
                </c:pt>
                <c:pt idx="65">
                  <c:v>-1.5647350000000001E-2</c:v>
                </c:pt>
                <c:pt idx="66">
                  <c:v>-1.6109749999999999E-2</c:v>
                </c:pt>
                <c:pt idx="67">
                  <c:v>-1.657898E-2</c:v>
                </c:pt>
                <c:pt idx="68">
                  <c:v>-1.7055029999999999E-2</c:v>
                </c:pt>
                <c:pt idx="69">
                  <c:v>-1.7537959999999998E-2</c:v>
                </c:pt>
                <c:pt idx="70">
                  <c:v>-1.8027890000000001E-2</c:v>
                </c:pt>
                <c:pt idx="71">
                  <c:v>-1.8524949999999998E-2</c:v>
                </c:pt>
                <c:pt idx="72">
                  <c:v>-1.9029270000000001E-2</c:v>
                </c:pt>
                <c:pt idx="73">
                  <c:v>-1.9540890000000002E-2</c:v>
                </c:pt>
                <c:pt idx="74">
                  <c:v>-2.0059819999999999E-2</c:v>
                </c:pt>
                <c:pt idx="75">
                  <c:v>-2.058604E-2</c:v>
                </c:pt>
                <c:pt idx="76">
                  <c:v>-2.1119519999999999E-2</c:v>
                </c:pt>
                <c:pt idx="77">
                  <c:v>-2.1660240000000001E-2</c:v>
                </c:pt>
                <c:pt idx="78">
                  <c:v>-2.2208080000000002E-2</c:v>
                </c:pt>
                <c:pt idx="79">
                  <c:v>-2.2762890000000001E-2</c:v>
                </c:pt>
                <c:pt idx="80">
                  <c:v>-2.3324620000000001E-2</c:v>
                </c:pt>
                <c:pt idx="81">
                  <c:v>-2.3893259999999999E-2</c:v>
                </c:pt>
                <c:pt idx="82">
                  <c:v>-2.4468779999999999E-2</c:v>
                </c:pt>
                <c:pt idx="83">
                  <c:v>-2.5051150000000001E-2</c:v>
                </c:pt>
                <c:pt idx="84">
                  <c:v>-2.5640340000000001E-2</c:v>
                </c:pt>
                <c:pt idx="85">
                  <c:v>-2.6236369999999998E-2</c:v>
                </c:pt>
                <c:pt idx="86">
                  <c:v>-2.683934E-2</c:v>
                </c:pt>
                <c:pt idx="87">
                  <c:v>-2.7449379999999999E-2</c:v>
                </c:pt>
                <c:pt idx="88">
                  <c:v>-2.8066540000000001E-2</c:v>
                </c:pt>
                <c:pt idx="89">
                  <c:v>-2.8690819999999999E-2</c:v>
                </c:pt>
                <c:pt idx="90">
                  <c:v>-2.9322170000000002E-2</c:v>
                </c:pt>
                <c:pt idx="91">
                  <c:v>-2.9960460000000001E-2</c:v>
                </c:pt>
                <c:pt idx="92">
                  <c:v>-3.0605569999999999E-2</c:v>
                </c:pt>
                <c:pt idx="93">
                  <c:v>-3.1257420000000001E-2</c:v>
                </c:pt>
                <c:pt idx="94">
                  <c:v>-3.1916E-2</c:v>
                </c:pt>
                <c:pt idx="95">
                  <c:v>-3.258138E-2</c:v>
                </c:pt>
                <c:pt idx="96">
                  <c:v>-3.3253659999999997E-2</c:v>
                </c:pt>
                <c:pt idx="97">
                  <c:v>-3.393293E-2</c:v>
                </c:pt>
                <c:pt idx="98">
                  <c:v>-3.4619280000000002E-2</c:v>
                </c:pt>
                <c:pt idx="99">
                  <c:v>-3.5312820000000002E-2</c:v>
                </c:pt>
                <c:pt idx="100">
                  <c:v>-3.6013650000000001E-2</c:v>
                </c:pt>
                <c:pt idx="101">
                  <c:v>-3.672185E-2</c:v>
                </c:pt>
                <c:pt idx="102">
                  <c:v>-3.7437480000000002E-2</c:v>
                </c:pt>
                <c:pt idx="103">
                  <c:v>-3.8160550000000001E-2</c:v>
                </c:pt>
                <c:pt idx="104">
                  <c:v>-3.8890969999999997E-2</c:v>
                </c:pt>
                <c:pt idx="105">
                  <c:v>-3.9628570000000002E-2</c:v>
                </c:pt>
                <c:pt idx="106">
                  <c:v>-4.0373159999999998E-2</c:v>
                </c:pt>
                <c:pt idx="107">
                  <c:v>-4.1124620000000001E-2</c:v>
                </c:pt>
                <c:pt idx="108">
                  <c:v>-4.1882860000000001E-2</c:v>
                </c:pt>
                <c:pt idx="109">
                  <c:v>-4.2647789999999998E-2</c:v>
                </c:pt>
                <c:pt idx="110">
                  <c:v>-4.3419359999999997E-2</c:v>
                </c:pt>
                <c:pt idx="111">
                  <c:v>-4.4197569999999999E-2</c:v>
                </c:pt>
                <c:pt idx="112">
                  <c:v>-4.4982460000000002E-2</c:v>
                </c:pt>
                <c:pt idx="113">
                  <c:v>-4.577411E-2</c:v>
                </c:pt>
                <c:pt idx="114">
                  <c:v>-4.6572679999999998E-2</c:v>
                </c:pt>
                <c:pt idx="115">
                  <c:v>-4.7378299999999998E-2</c:v>
                </c:pt>
                <c:pt idx="116">
                  <c:v>-4.8191039999999997E-2</c:v>
                </c:pt>
                <c:pt idx="117">
                  <c:v>-4.9010909999999998E-2</c:v>
                </c:pt>
                <c:pt idx="118">
                  <c:v>-4.9837890000000003E-2</c:v>
                </c:pt>
                <c:pt idx="119">
                  <c:v>-5.0671889999999997E-2</c:v>
                </c:pt>
                <c:pt idx="120">
                  <c:v>-5.1512820000000001E-2</c:v>
                </c:pt>
                <c:pt idx="121">
                  <c:v>-5.23606E-2</c:v>
                </c:pt>
                <c:pt idx="122">
                  <c:v>-5.3215129999999999E-2</c:v>
                </c:pt>
                <c:pt idx="123">
                  <c:v>-5.4076390000000002E-2</c:v>
                </c:pt>
                <c:pt idx="124">
                  <c:v>-5.4944369999999999E-2</c:v>
                </c:pt>
                <c:pt idx="125">
                  <c:v>-5.5819130000000002E-2</c:v>
                </c:pt>
                <c:pt idx="126">
                  <c:v>-5.6700859999999999E-2</c:v>
                </c:pt>
                <c:pt idx="127">
                  <c:v>-5.7589710000000002E-2</c:v>
                </c:pt>
                <c:pt idx="128">
                  <c:v>-5.8485740000000001E-2</c:v>
                </c:pt>
                <c:pt idx="129">
                  <c:v>-5.9388959999999998E-2</c:v>
                </c:pt>
                <c:pt idx="130">
                  <c:v>-6.0299319999999997E-2</c:v>
                </c:pt>
                <c:pt idx="131">
                  <c:v>-6.1216689999999997E-2</c:v>
                </c:pt>
                <c:pt idx="132">
                  <c:v>-6.2140979999999998E-2</c:v>
                </c:pt>
                <c:pt idx="133">
                  <c:v>-6.3072039999999996E-2</c:v>
                </c:pt>
                <c:pt idx="134">
                  <c:v>-6.4009739999999996E-2</c:v>
                </c:pt>
                <c:pt idx="135">
                  <c:v>-6.4953999999999998E-2</c:v>
                </c:pt>
                <c:pt idx="136">
                  <c:v>-6.5904829999999998E-2</c:v>
                </c:pt>
                <c:pt idx="137">
                  <c:v>-6.6862279999999996E-2</c:v>
                </c:pt>
                <c:pt idx="138">
                  <c:v>-6.7826510000000007E-2</c:v>
                </c:pt>
                <c:pt idx="139">
                  <c:v>-6.879768E-2</c:v>
                </c:pt>
                <c:pt idx="140">
                  <c:v>-6.9775909999999997E-2</c:v>
                </c:pt>
                <c:pt idx="141">
                  <c:v>-7.0761270000000001E-2</c:v>
                </c:pt>
                <c:pt idx="142">
                  <c:v>-7.1753769999999994E-2</c:v>
                </c:pt>
                <c:pt idx="143">
                  <c:v>-7.2753390000000001E-2</c:v>
                </c:pt>
                <c:pt idx="144">
                  <c:v>-7.3760099999999995E-2</c:v>
                </c:pt>
                <c:pt idx="145">
                  <c:v>-7.4773889999999996E-2</c:v>
                </c:pt>
                <c:pt idx="146">
                  <c:v>-7.5794739999999999E-2</c:v>
                </c:pt>
                <c:pt idx="147">
                  <c:v>-7.6822619999999994E-2</c:v>
                </c:pt>
                <c:pt idx="148">
                  <c:v>-7.7857490000000001E-2</c:v>
                </c:pt>
                <c:pt idx="149">
                  <c:v>-7.8899369999999996E-2</c:v>
                </c:pt>
                <c:pt idx="150">
                  <c:v>-7.99483E-2</c:v>
                </c:pt>
                <c:pt idx="151">
                  <c:v>-8.1004359999999997E-2</c:v>
                </c:pt>
                <c:pt idx="152">
                  <c:v>-8.2067609999999999E-2</c:v>
                </c:pt>
                <c:pt idx="153">
                  <c:v>-8.313806E-2</c:v>
                </c:pt>
                <c:pt idx="154">
                  <c:v>-8.4215730000000003E-2</c:v>
                </c:pt>
                <c:pt idx="155">
                  <c:v>-8.5300639999999997E-2</c:v>
                </c:pt>
                <c:pt idx="156">
                  <c:v>-8.6392800000000006E-2</c:v>
                </c:pt>
                <c:pt idx="157">
                  <c:v>-8.7492219999999996E-2</c:v>
                </c:pt>
                <c:pt idx="158">
                  <c:v>-8.859889E-2</c:v>
                </c:pt>
                <c:pt idx="159">
                  <c:v>-8.9712790000000001E-2</c:v>
                </c:pt>
                <c:pt idx="160">
                  <c:v>-9.0833860000000002E-2</c:v>
                </c:pt>
                <c:pt idx="161">
                  <c:v>-9.1962009999999997E-2</c:v>
                </c:pt>
                <c:pt idx="162">
                  <c:v>-9.3097120000000005E-2</c:v>
                </c:pt>
                <c:pt idx="163">
                  <c:v>-9.4239089999999998E-2</c:v>
                </c:pt>
                <c:pt idx="164">
                  <c:v>-9.538787E-2</c:v>
                </c:pt>
                <c:pt idx="165">
                  <c:v>-9.6543459999999998E-2</c:v>
                </c:pt>
                <c:pt idx="166">
                  <c:v>-9.7705959999999994E-2</c:v>
                </c:pt>
                <c:pt idx="167">
                  <c:v>-9.887551E-2</c:v>
                </c:pt>
                <c:pt idx="168">
                  <c:v>-0.10005219999999999</c:v>
                </c:pt>
                <c:pt idx="169">
                  <c:v>-0.1012362</c:v>
                </c:pt>
                <c:pt idx="170">
                  <c:v>-0.1024275</c:v>
                </c:pt>
                <c:pt idx="171">
                  <c:v>-0.103626</c:v>
                </c:pt>
                <c:pt idx="172">
                  <c:v>-0.1048317</c:v>
                </c:pt>
                <c:pt idx="173">
                  <c:v>-0.10604470000000001</c:v>
                </c:pt>
                <c:pt idx="174">
                  <c:v>-0.1072649</c:v>
                </c:pt>
                <c:pt idx="175">
                  <c:v>-0.1084922</c:v>
                </c:pt>
                <c:pt idx="176">
                  <c:v>-0.1097267</c:v>
                </c:pt>
                <c:pt idx="177">
                  <c:v>-0.11096830000000001</c:v>
                </c:pt>
                <c:pt idx="178">
                  <c:v>-0.1122171</c:v>
                </c:pt>
                <c:pt idx="179">
                  <c:v>-0.113473</c:v>
                </c:pt>
                <c:pt idx="180">
                  <c:v>-0.11473609999999999</c:v>
                </c:pt>
                <c:pt idx="181">
                  <c:v>-0.1160065</c:v>
                </c:pt>
                <c:pt idx="182">
                  <c:v>-0.1172841</c:v>
                </c:pt>
                <c:pt idx="183">
                  <c:v>-0.1185689</c:v>
                </c:pt>
                <c:pt idx="184">
                  <c:v>-0.1198607</c:v>
                </c:pt>
                <c:pt idx="185">
                  <c:v>-0.1211594</c:v>
                </c:pt>
                <c:pt idx="186">
                  <c:v>-0.12246509999999999</c:v>
                </c:pt>
                <c:pt idx="187">
                  <c:v>-0.1237777</c:v>
                </c:pt>
                <c:pt idx="188">
                  <c:v>-0.12509700000000001</c:v>
                </c:pt>
                <c:pt idx="189">
                  <c:v>-0.12642320000000001</c:v>
                </c:pt>
                <c:pt idx="190">
                  <c:v>-0.12775610000000001</c:v>
                </c:pt>
                <c:pt idx="191">
                  <c:v>-0.12909609999999999</c:v>
                </c:pt>
                <c:pt idx="192">
                  <c:v>-0.13044330000000001</c:v>
                </c:pt>
                <c:pt idx="193">
                  <c:v>-0.131798</c:v>
                </c:pt>
                <c:pt idx="194">
                  <c:v>-0.13316030000000001</c:v>
                </c:pt>
                <c:pt idx="195">
                  <c:v>-0.13453019999999999</c:v>
                </c:pt>
                <c:pt idx="196">
                  <c:v>-0.1359079</c:v>
                </c:pt>
                <c:pt idx="197">
                  <c:v>-0.137293</c:v>
                </c:pt>
                <c:pt idx="198">
                  <c:v>-0.13868539999999999</c:v>
                </c:pt>
                <c:pt idx="199">
                  <c:v>-0.14008490000000001</c:v>
                </c:pt>
                <c:pt idx="200">
                  <c:v>-0.14149120000000001</c:v>
                </c:pt>
                <c:pt idx="201">
                  <c:v>-0.14290430000000001</c:v>
                </c:pt>
                <c:pt idx="202">
                  <c:v>-0.14432410000000001</c:v>
                </c:pt>
                <c:pt idx="203">
                  <c:v>-0.14575070000000001</c:v>
                </c:pt>
                <c:pt idx="204">
                  <c:v>-0.14718439999999999</c:v>
                </c:pt>
                <c:pt idx="205">
                  <c:v>-0.14862539999999999</c:v>
                </c:pt>
                <c:pt idx="206">
                  <c:v>-0.1500737</c:v>
                </c:pt>
                <c:pt idx="207">
                  <c:v>-0.15152950000000001</c:v>
                </c:pt>
                <c:pt idx="208">
                  <c:v>-0.15299260000000001</c:v>
                </c:pt>
                <c:pt idx="209">
                  <c:v>-0.15446309999999999</c:v>
                </c:pt>
                <c:pt idx="210">
                  <c:v>-0.15594079999999999</c:v>
                </c:pt>
                <c:pt idx="211">
                  <c:v>-0.1574258</c:v>
                </c:pt>
                <c:pt idx="212">
                  <c:v>-0.1589179</c:v>
                </c:pt>
                <c:pt idx="213">
                  <c:v>-0.16041710000000001</c:v>
                </c:pt>
                <c:pt idx="214">
                  <c:v>-0.16192319999999999</c:v>
                </c:pt>
                <c:pt idx="215">
                  <c:v>-0.16343640000000001</c:v>
                </c:pt>
                <c:pt idx="216">
                  <c:v>-0.16495679999999999</c:v>
                </c:pt>
                <c:pt idx="217">
                  <c:v>-0.1664844</c:v>
                </c:pt>
                <c:pt idx="218">
                  <c:v>-0.16801930000000001</c:v>
                </c:pt>
                <c:pt idx="219">
                  <c:v>-0.1695613</c:v>
                </c:pt>
                <c:pt idx="220">
                  <c:v>-0.1711105</c:v>
                </c:pt>
                <c:pt idx="221">
                  <c:v>-0.17266690000000001</c:v>
                </c:pt>
                <c:pt idx="222">
                  <c:v>-0.17423050000000001</c:v>
                </c:pt>
                <c:pt idx="223">
                  <c:v>-0.1758014</c:v>
                </c:pt>
                <c:pt idx="224">
                  <c:v>-0.1773797</c:v>
                </c:pt>
                <c:pt idx="225">
                  <c:v>-0.17896519999999999</c:v>
                </c:pt>
                <c:pt idx="226">
                  <c:v>-0.1805581</c:v>
                </c:pt>
                <c:pt idx="227">
                  <c:v>-0.18215819999999999</c:v>
                </c:pt>
                <c:pt idx="228">
                  <c:v>-0.1837656</c:v>
                </c:pt>
                <c:pt idx="229">
                  <c:v>-0.18538019999999999</c:v>
                </c:pt>
                <c:pt idx="230">
                  <c:v>-0.1870018</c:v>
                </c:pt>
                <c:pt idx="231">
                  <c:v>-0.18863050000000001</c:v>
                </c:pt>
                <c:pt idx="232">
                  <c:v>-0.19026609999999999</c:v>
                </c:pt>
                <c:pt idx="233">
                  <c:v>-0.19190869999999999</c:v>
                </c:pt>
                <c:pt idx="234">
                  <c:v>-0.1935586</c:v>
                </c:pt>
                <c:pt idx="235">
                  <c:v>-0.19521569999999999</c:v>
                </c:pt>
                <c:pt idx="236">
                  <c:v>-0.19688020000000001</c:v>
                </c:pt>
                <c:pt idx="237">
                  <c:v>-0.19855210000000001</c:v>
                </c:pt>
                <c:pt idx="238">
                  <c:v>-0.2002314</c:v>
                </c:pt>
                <c:pt idx="239">
                  <c:v>-0.20191809999999999</c:v>
                </c:pt>
                <c:pt idx="240">
                  <c:v>-0.20361190000000001</c:v>
                </c:pt>
                <c:pt idx="241">
                  <c:v>-0.20531260000000001</c:v>
                </c:pt>
                <c:pt idx="242">
                  <c:v>-0.20702019999999999</c:v>
                </c:pt>
                <c:pt idx="243">
                  <c:v>-0.20873430000000001</c:v>
                </c:pt>
                <c:pt idx="244">
                  <c:v>-0.21045530000000001</c:v>
                </c:pt>
                <c:pt idx="245">
                  <c:v>-0.21218310000000001</c:v>
                </c:pt>
                <c:pt idx="246">
                  <c:v>-0.2139182</c:v>
                </c:pt>
                <c:pt idx="247">
                  <c:v>-0.21566070000000001</c:v>
                </c:pt>
                <c:pt idx="248">
                  <c:v>-0.21741079999999999</c:v>
                </c:pt>
                <c:pt idx="249">
                  <c:v>-0.21916859999999999</c:v>
                </c:pt>
                <c:pt idx="250">
                  <c:v>-0.2209342</c:v>
                </c:pt>
                <c:pt idx="251">
                  <c:v>-0.22270760000000001</c:v>
                </c:pt>
                <c:pt idx="252">
                  <c:v>-0.22448850000000001</c:v>
                </c:pt>
                <c:pt idx="253">
                  <c:v>-0.2262767</c:v>
                </c:pt>
                <c:pt idx="254">
                  <c:v>-0.22807169999999999</c:v>
                </c:pt>
                <c:pt idx="255">
                  <c:v>-0.22987340000000001</c:v>
                </c:pt>
                <c:pt idx="256">
                  <c:v>-0.23168130000000001</c:v>
                </c:pt>
                <c:pt idx="257">
                  <c:v>-0.2334956</c:v>
                </c:pt>
                <c:pt idx="258">
                  <c:v>-0.23531640000000001</c:v>
                </c:pt>
                <c:pt idx="259">
                  <c:v>-0.23714379999999999</c:v>
                </c:pt>
                <c:pt idx="260">
                  <c:v>-0.2389783</c:v>
                </c:pt>
                <c:pt idx="261">
                  <c:v>-0.24082020000000001</c:v>
                </c:pt>
                <c:pt idx="262">
                  <c:v>-0.24266979999999999</c:v>
                </c:pt>
                <c:pt idx="263">
                  <c:v>-0.24452699999999999</c:v>
                </c:pt>
                <c:pt idx="264">
                  <c:v>-0.24639169999999999</c:v>
                </c:pt>
                <c:pt idx="265">
                  <c:v>-0.2482637</c:v>
                </c:pt>
                <c:pt idx="266">
                  <c:v>-0.2501428</c:v>
                </c:pt>
                <c:pt idx="267">
                  <c:v>-0.25202869999999999</c:v>
                </c:pt>
                <c:pt idx="268">
                  <c:v>-0.25392150000000002</c:v>
                </c:pt>
                <c:pt idx="269">
                  <c:v>-0.25582090000000002</c:v>
                </c:pt>
                <c:pt idx="270">
                  <c:v>-0.25772709999999999</c:v>
                </c:pt>
                <c:pt idx="271">
                  <c:v>-0.25964019999999999</c:v>
                </c:pt>
                <c:pt idx="272">
                  <c:v>-0.26156030000000002</c:v>
                </c:pt>
                <c:pt idx="273">
                  <c:v>-0.26348759999999999</c:v>
                </c:pt>
                <c:pt idx="274">
                  <c:v>-0.2654222</c:v>
                </c:pt>
                <c:pt idx="275">
                  <c:v>-0.2673642</c:v>
                </c:pt>
                <c:pt idx="276">
                  <c:v>-0.26931339999999998</c:v>
                </c:pt>
                <c:pt idx="277">
                  <c:v>-0.27126980000000001</c:v>
                </c:pt>
                <c:pt idx="278">
                  <c:v>-0.27323320000000001</c:v>
                </c:pt>
                <c:pt idx="279">
                  <c:v>-0.27520349999999999</c:v>
                </c:pt>
                <c:pt idx="280">
                  <c:v>-0.2771806</c:v>
                </c:pt>
                <c:pt idx="281">
                  <c:v>-0.27916449999999998</c:v>
                </c:pt>
                <c:pt idx="282">
                  <c:v>-0.28115519999999999</c:v>
                </c:pt>
                <c:pt idx="283">
                  <c:v>-0.28315279999999998</c:v>
                </c:pt>
                <c:pt idx="284">
                  <c:v>-0.2851571</c:v>
                </c:pt>
                <c:pt idx="285">
                  <c:v>-0.28716819999999998</c:v>
                </c:pt>
                <c:pt idx="286">
                  <c:v>-0.2891862</c:v>
                </c:pt>
                <c:pt idx="287">
                  <c:v>-0.2912111</c:v>
                </c:pt>
                <c:pt idx="288">
                  <c:v>-0.29324309999999998</c:v>
                </c:pt>
                <c:pt idx="289">
                  <c:v>-0.2952823</c:v>
                </c:pt>
                <c:pt idx="290">
                  <c:v>-0.2973288</c:v>
                </c:pt>
                <c:pt idx="291">
                  <c:v>-0.2993826</c:v>
                </c:pt>
                <c:pt idx="292">
                  <c:v>-0.30144389999999999</c:v>
                </c:pt>
                <c:pt idx="293">
                  <c:v>-0.30351260000000002</c:v>
                </c:pt>
                <c:pt idx="294">
                  <c:v>-0.30558869999999999</c:v>
                </c:pt>
                <c:pt idx="295">
                  <c:v>-0.307672</c:v>
                </c:pt>
                <c:pt idx="296">
                  <c:v>-0.30976239999999999</c:v>
                </c:pt>
                <c:pt idx="297">
                  <c:v>-0.31185990000000002</c:v>
                </c:pt>
                <c:pt idx="298">
                  <c:v>-0.31396439999999998</c:v>
                </c:pt>
                <c:pt idx="299">
                  <c:v>-0.31607590000000002</c:v>
                </c:pt>
                <c:pt idx="300">
                  <c:v>-0.31819459999999999</c:v>
                </c:pt>
                <c:pt idx="301">
                  <c:v>-0.32032050000000001</c:v>
                </c:pt>
                <c:pt idx="302">
                  <c:v>-0.32245410000000002</c:v>
                </c:pt>
                <c:pt idx="303">
                  <c:v>-0.32459559999999998</c:v>
                </c:pt>
                <c:pt idx="304">
                  <c:v>-0.32674510000000001</c:v>
                </c:pt>
                <c:pt idx="305">
                  <c:v>-0.32890259999999999</c:v>
                </c:pt>
                <c:pt idx="306">
                  <c:v>-0.33106790000000003</c:v>
                </c:pt>
                <c:pt idx="307">
                  <c:v>-0.3332408</c:v>
                </c:pt>
                <c:pt idx="308">
                  <c:v>-0.33542090000000002</c:v>
                </c:pt>
                <c:pt idx="309">
                  <c:v>-0.33760800000000002</c:v>
                </c:pt>
                <c:pt idx="310">
                  <c:v>-0.33980189999999999</c:v>
                </c:pt>
                <c:pt idx="311">
                  <c:v>-0.34200249999999999</c:v>
                </c:pt>
                <c:pt idx="312">
                  <c:v>-0.34420990000000001</c:v>
                </c:pt>
                <c:pt idx="313">
                  <c:v>-0.34642430000000002</c:v>
                </c:pt>
                <c:pt idx="314">
                  <c:v>-0.34864600000000001</c:v>
                </c:pt>
                <c:pt idx="315">
                  <c:v>-0.3508754</c:v>
                </c:pt>
                <c:pt idx="316">
                  <c:v>-0.3531128</c:v>
                </c:pt>
                <c:pt idx="317">
                  <c:v>-0.35535830000000002</c:v>
                </c:pt>
                <c:pt idx="318">
                  <c:v>-0.35761169999999998</c:v>
                </c:pt>
                <c:pt idx="319">
                  <c:v>-0.3598731</c:v>
                </c:pt>
                <c:pt idx="320">
                  <c:v>-0.36214210000000002</c:v>
                </c:pt>
                <c:pt idx="321">
                  <c:v>-0.36441859999999998</c:v>
                </c:pt>
                <c:pt idx="322">
                  <c:v>-0.36670249999999999</c:v>
                </c:pt>
                <c:pt idx="323">
                  <c:v>-0.36899349999999997</c:v>
                </c:pt>
                <c:pt idx="324">
                  <c:v>-0.3712916</c:v>
                </c:pt>
                <c:pt idx="325">
                  <c:v>-0.37359680000000001</c:v>
                </c:pt>
                <c:pt idx="326">
                  <c:v>-0.37590950000000001</c:v>
                </c:pt>
                <c:pt idx="327">
                  <c:v>-0.3782298</c:v>
                </c:pt>
                <c:pt idx="328">
                  <c:v>-0.3805579</c:v>
                </c:pt>
                <c:pt idx="329">
                  <c:v>-0.38289390000000001</c:v>
                </c:pt>
                <c:pt idx="330">
                  <c:v>-0.38523760000000001</c:v>
                </c:pt>
                <c:pt idx="331">
                  <c:v>-0.38758910000000002</c:v>
                </c:pt>
                <c:pt idx="332">
                  <c:v>-0.38994839999999997</c:v>
                </c:pt>
                <c:pt idx="333">
                  <c:v>-0.39231510000000003</c:v>
                </c:pt>
                <c:pt idx="334">
                  <c:v>-0.39468900000000001</c:v>
                </c:pt>
                <c:pt idx="335">
                  <c:v>-0.39707009999999998</c:v>
                </c:pt>
                <c:pt idx="336">
                  <c:v>-0.39945809999999998</c:v>
                </c:pt>
                <c:pt idx="337">
                  <c:v>-0.40185320000000002</c:v>
                </c:pt>
                <c:pt idx="338">
                  <c:v>-0.40425549999999999</c:v>
                </c:pt>
                <c:pt idx="339">
                  <c:v>-0.4066652</c:v>
                </c:pt>
                <c:pt idx="340">
                  <c:v>-0.40908250000000002</c:v>
                </c:pt>
                <c:pt idx="341">
                  <c:v>-0.41150740000000002</c:v>
                </c:pt>
                <c:pt idx="342">
                  <c:v>-0.41394029999999998</c:v>
                </c:pt>
                <c:pt idx="343">
                  <c:v>-0.41638120000000001</c:v>
                </c:pt>
                <c:pt idx="344">
                  <c:v>-0.41883009999999998</c:v>
                </c:pt>
                <c:pt idx="345">
                  <c:v>-0.42128680000000002</c:v>
                </c:pt>
                <c:pt idx="346">
                  <c:v>-0.42375119999999999</c:v>
                </c:pt>
                <c:pt idx="347">
                  <c:v>-0.42622310000000002</c:v>
                </c:pt>
                <c:pt idx="348">
                  <c:v>-0.42870249999999999</c:v>
                </c:pt>
                <c:pt idx="349">
                  <c:v>-0.4311894</c:v>
                </c:pt>
                <c:pt idx="350">
                  <c:v>-0.43368380000000001</c:v>
                </c:pt>
                <c:pt idx="351">
                  <c:v>-0.4361854</c:v>
                </c:pt>
                <c:pt idx="352">
                  <c:v>-0.43869439999999998</c:v>
                </c:pt>
                <c:pt idx="353">
                  <c:v>-0.44121060000000001</c:v>
                </c:pt>
                <c:pt idx="354">
                  <c:v>-0.44373430000000003</c:v>
                </c:pt>
                <c:pt idx="355">
                  <c:v>-0.44626559999999998</c:v>
                </c:pt>
                <c:pt idx="356">
                  <c:v>-0.4488047</c:v>
                </c:pt>
                <c:pt idx="357">
                  <c:v>-0.45135170000000002</c:v>
                </c:pt>
                <c:pt idx="358">
                  <c:v>-0.45390659999999999</c:v>
                </c:pt>
                <c:pt idx="359">
                  <c:v>-0.45646940000000003</c:v>
                </c:pt>
                <c:pt idx="360">
                  <c:v>-0.4590399</c:v>
                </c:pt>
                <c:pt idx="361">
                  <c:v>-0.46161809999999998</c:v>
                </c:pt>
                <c:pt idx="362">
                  <c:v>-0.4642039</c:v>
                </c:pt>
                <c:pt idx="363">
                  <c:v>-0.46679720000000002</c:v>
                </c:pt>
                <c:pt idx="364">
                  <c:v>-0.46939760000000003</c:v>
                </c:pt>
                <c:pt idx="365">
                  <c:v>-0.47200540000000002</c:v>
                </c:pt>
                <c:pt idx="366">
                  <c:v>-0.47462070000000001</c:v>
                </c:pt>
                <c:pt idx="367">
                  <c:v>-0.47724349999999999</c:v>
                </c:pt>
                <c:pt idx="368">
                  <c:v>-0.47987429999999998</c:v>
                </c:pt>
                <c:pt idx="369">
                  <c:v>-0.48251300000000003</c:v>
                </c:pt>
                <c:pt idx="370">
                  <c:v>-0.48515989999999998</c:v>
                </c:pt>
                <c:pt idx="371">
                  <c:v>-0.4878149</c:v>
                </c:pt>
                <c:pt idx="372">
                  <c:v>-0.49047800000000003</c:v>
                </c:pt>
                <c:pt idx="373">
                  <c:v>-0.49314930000000001</c:v>
                </c:pt>
                <c:pt idx="374">
                  <c:v>-0.49582860000000001</c:v>
                </c:pt>
                <c:pt idx="375">
                  <c:v>-0.49851580000000001</c:v>
                </c:pt>
                <c:pt idx="376">
                  <c:v>-0.50121059999999995</c:v>
                </c:pt>
                <c:pt idx="377">
                  <c:v>-0.50391300000000006</c:v>
                </c:pt>
                <c:pt idx="378">
                  <c:v>-0.50662309999999999</c:v>
                </c:pt>
                <c:pt idx="379">
                  <c:v>-0.50934109999999999</c:v>
                </c:pt>
                <c:pt idx="380">
                  <c:v>-0.51206700000000005</c:v>
                </c:pt>
                <c:pt idx="381">
                  <c:v>-0.51480119999999996</c:v>
                </c:pt>
                <c:pt idx="382">
                  <c:v>-0.5175438</c:v>
                </c:pt>
                <c:pt idx="383">
                  <c:v>-0.52029479999999995</c:v>
                </c:pt>
                <c:pt idx="384">
                  <c:v>-0.52305429999999997</c:v>
                </c:pt>
                <c:pt idx="385">
                  <c:v>-0.52582229999999996</c:v>
                </c:pt>
                <c:pt idx="386">
                  <c:v>-0.52859869999999998</c:v>
                </c:pt>
                <c:pt idx="387">
                  <c:v>-0.5313833</c:v>
                </c:pt>
                <c:pt idx="388">
                  <c:v>-0.53417590000000004</c:v>
                </c:pt>
                <c:pt idx="389">
                  <c:v>-0.53697629999999996</c:v>
                </c:pt>
                <c:pt idx="390">
                  <c:v>-0.5397845</c:v>
                </c:pt>
                <c:pt idx="391">
                  <c:v>-0.54260059999999999</c:v>
                </c:pt>
                <c:pt idx="392">
                  <c:v>-0.54542469999999998</c:v>
                </c:pt>
                <c:pt idx="393">
                  <c:v>-0.54825690000000005</c:v>
                </c:pt>
                <c:pt idx="394">
                  <c:v>-0.55109739999999996</c:v>
                </c:pt>
                <c:pt idx="395">
                  <c:v>-0.5539463</c:v>
                </c:pt>
                <c:pt idx="396">
                  <c:v>-0.55680379999999996</c:v>
                </c:pt>
                <c:pt idx="397">
                  <c:v>-0.55966990000000005</c:v>
                </c:pt>
                <c:pt idx="398">
                  <c:v>-0.56254459999999995</c:v>
                </c:pt>
                <c:pt idx="399">
                  <c:v>-0.56542769999999998</c:v>
                </c:pt>
                <c:pt idx="400">
                  <c:v>-0.56831920000000002</c:v>
                </c:pt>
                <c:pt idx="401">
                  <c:v>-0.57121880000000003</c:v>
                </c:pt>
                <c:pt idx="402">
                  <c:v>-0.57412649999999998</c:v>
                </c:pt>
                <c:pt idx="403">
                  <c:v>-0.57704219999999995</c:v>
                </c:pt>
                <c:pt idx="404">
                  <c:v>-0.57996579999999998</c:v>
                </c:pt>
                <c:pt idx="405">
                  <c:v>-0.5828972</c:v>
                </c:pt>
                <c:pt idx="406">
                  <c:v>-0.58583669999999999</c:v>
                </c:pt>
                <c:pt idx="407">
                  <c:v>-0.58878450000000004</c:v>
                </c:pt>
                <c:pt idx="408">
                  <c:v>-0.59174070000000001</c:v>
                </c:pt>
                <c:pt idx="409">
                  <c:v>-0.5947055</c:v>
                </c:pt>
                <c:pt idx="410">
                  <c:v>-0.59767890000000001</c:v>
                </c:pt>
                <c:pt idx="411">
                  <c:v>-0.60066070000000005</c:v>
                </c:pt>
                <c:pt idx="412">
                  <c:v>-0.60365100000000005</c:v>
                </c:pt>
                <c:pt idx="413">
                  <c:v>-0.60664960000000001</c:v>
                </c:pt>
                <c:pt idx="414">
                  <c:v>-0.60965639999999999</c:v>
                </c:pt>
                <c:pt idx="415">
                  <c:v>-0.61267130000000003</c:v>
                </c:pt>
                <c:pt idx="416">
                  <c:v>-0.61569399999999996</c:v>
                </c:pt>
                <c:pt idx="417">
                  <c:v>-0.61872459999999996</c:v>
                </c:pt>
                <c:pt idx="418">
                  <c:v>-0.62176290000000001</c:v>
                </c:pt>
                <c:pt idx="419">
                  <c:v>-0.62480919999999995</c:v>
                </c:pt>
                <c:pt idx="420">
                  <c:v>-0.62786339999999996</c:v>
                </c:pt>
                <c:pt idx="421">
                  <c:v>-0.63092579999999998</c:v>
                </c:pt>
                <c:pt idx="422">
                  <c:v>-0.63399649999999996</c:v>
                </c:pt>
                <c:pt idx="423">
                  <c:v>-0.63707539999999996</c:v>
                </c:pt>
                <c:pt idx="424">
                  <c:v>-0.64016280000000003</c:v>
                </c:pt>
                <c:pt idx="425">
                  <c:v>-0.64325860000000001</c:v>
                </c:pt>
                <c:pt idx="426">
                  <c:v>-0.64636260000000001</c:v>
                </c:pt>
                <c:pt idx="427">
                  <c:v>-0.64947460000000001</c:v>
                </c:pt>
                <c:pt idx="428">
                  <c:v>-0.65259440000000002</c:v>
                </c:pt>
                <c:pt idx="429">
                  <c:v>-0.65572189999999997</c:v>
                </c:pt>
                <c:pt idx="430">
                  <c:v>-0.65885689999999997</c:v>
                </c:pt>
                <c:pt idx="431">
                  <c:v>-0.66199949999999996</c:v>
                </c:pt>
                <c:pt idx="432">
                  <c:v>-0.66514969999999995</c:v>
                </c:pt>
                <c:pt idx="433">
                  <c:v>-0.66830769999999995</c:v>
                </c:pt>
                <c:pt idx="434">
                  <c:v>-0.67147380000000001</c:v>
                </c:pt>
                <c:pt idx="435">
                  <c:v>-0.67464809999999997</c:v>
                </c:pt>
                <c:pt idx="436">
                  <c:v>-0.67783070000000001</c:v>
                </c:pt>
                <c:pt idx="437">
                  <c:v>-0.6810216</c:v>
                </c:pt>
                <c:pt idx="438">
                  <c:v>-0.68422079999999996</c:v>
                </c:pt>
                <c:pt idx="439">
                  <c:v>-0.68742789999999998</c:v>
                </c:pt>
                <c:pt idx="440">
                  <c:v>-0.69064270000000005</c:v>
                </c:pt>
                <c:pt idx="441">
                  <c:v>-0.69386490000000001</c:v>
                </c:pt>
                <c:pt idx="442">
                  <c:v>-0.6970944</c:v>
                </c:pt>
                <c:pt idx="443">
                  <c:v>-0.70033089999999998</c:v>
                </c:pt>
                <c:pt idx="444">
                  <c:v>-0.70357440000000004</c:v>
                </c:pt>
                <c:pt idx="445">
                  <c:v>-0.70682509999999998</c:v>
                </c:pt>
                <c:pt idx="446">
                  <c:v>-0.71008309999999997</c:v>
                </c:pt>
                <c:pt idx="447">
                  <c:v>-0.71334850000000005</c:v>
                </c:pt>
                <c:pt idx="448">
                  <c:v>-0.71662150000000002</c:v>
                </c:pt>
                <c:pt idx="449">
                  <c:v>-0.71990229999999999</c:v>
                </c:pt>
                <c:pt idx="450">
                  <c:v>-0.72319109999999998</c:v>
                </c:pt>
                <c:pt idx="451">
                  <c:v>-0.72648769999999996</c:v>
                </c:pt>
                <c:pt idx="452">
                  <c:v>-0.72979210000000005</c:v>
                </c:pt>
                <c:pt idx="453">
                  <c:v>-0.73310390000000003</c:v>
                </c:pt>
                <c:pt idx="454">
                  <c:v>-0.73642319999999994</c:v>
                </c:pt>
                <c:pt idx="455">
                  <c:v>-0.73974949999999995</c:v>
                </c:pt>
                <c:pt idx="456">
                  <c:v>-0.74308300000000005</c:v>
                </c:pt>
                <c:pt idx="457">
                  <c:v>-0.74642339999999996</c:v>
                </c:pt>
                <c:pt idx="458">
                  <c:v>-0.74977079999999996</c:v>
                </c:pt>
                <c:pt idx="459">
                  <c:v>-0.75312539999999994</c:v>
                </c:pt>
                <c:pt idx="460">
                  <c:v>-0.75648729999999997</c:v>
                </c:pt>
                <c:pt idx="461">
                  <c:v>-0.75985659999999999</c:v>
                </c:pt>
                <c:pt idx="462">
                  <c:v>-0.76323370000000001</c:v>
                </c:pt>
                <c:pt idx="463">
                  <c:v>-0.76661849999999998</c:v>
                </c:pt>
                <c:pt idx="464">
                  <c:v>-0.77001120000000001</c:v>
                </c:pt>
                <c:pt idx="465">
                  <c:v>-0.77341150000000003</c:v>
                </c:pt>
                <c:pt idx="466">
                  <c:v>-0.77681940000000005</c:v>
                </c:pt>
                <c:pt idx="467">
                  <c:v>-0.78023480000000001</c:v>
                </c:pt>
                <c:pt idx="468">
                  <c:v>-0.7836573</c:v>
                </c:pt>
                <c:pt idx="469">
                  <c:v>-0.78708699999999998</c:v>
                </c:pt>
                <c:pt idx="470">
                  <c:v>-0.79052359999999999</c:v>
                </c:pt>
                <c:pt idx="471">
                  <c:v>-0.79396730000000004</c:v>
                </c:pt>
                <c:pt idx="472">
                  <c:v>-0.79741810000000002</c:v>
                </c:pt>
                <c:pt idx="473">
                  <c:v>-0.80087629999999999</c:v>
                </c:pt>
                <c:pt idx="474">
                  <c:v>-0.80434190000000005</c:v>
                </c:pt>
                <c:pt idx="475">
                  <c:v>-0.80781519999999996</c:v>
                </c:pt>
                <c:pt idx="476">
                  <c:v>-0.81129629999999997</c:v>
                </c:pt>
                <c:pt idx="477">
                  <c:v>-0.8147856</c:v>
                </c:pt>
                <c:pt idx="478">
                  <c:v>-0.81828270000000003</c:v>
                </c:pt>
                <c:pt idx="479">
                  <c:v>-0.82178779999999996</c:v>
                </c:pt>
                <c:pt idx="480">
                  <c:v>-0.82530040000000005</c:v>
                </c:pt>
                <c:pt idx="481">
                  <c:v>-0.82882049999999996</c:v>
                </c:pt>
                <c:pt idx="482">
                  <c:v>-0.83234779999999997</c:v>
                </c:pt>
                <c:pt idx="483">
                  <c:v>-0.83588229999999997</c:v>
                </c:pt>
                <c:pt idx="484">
                  <c:v>-0.83942380000000005</c:v>
                </c:pt>
                <c:pt idx="485">
                  <c:v>-0.84297230000000001</c:v>
                </c:pt>
                <c:pt idx="486">
                  <c:v>-0.84652819999999995</c:v>
                </c:pt>
                <c:pt idx="487">
                  <c:v>-0.85009140000000005</c:v>
                </c:pt>
                <c:pt idx="488">
                  <c:v>-0.85366220000000004</c:v>
                </c:pt>
                <c:pt idx="489">
                  <c:v>-0.85724080000000002</c:v>
                </c:pt>
                <c:pt idx="490">
                  <c:v>-0.86082720000000001</c:v>
                </c:pt>
                <c:pt idx="491">
                  <c:v>-0.86442160000000001</c:v>
                </c:pt>
                <c:pt idx="492">
                  <c:v>-0.86802380000000001</c:v>
                </c:pt>
                <c:pt idx="493">
                  <c:v>-0.87163380000000001</c:v>
                </c:pt>
                <c:pt idx="494">
                  <c:v>-0.87525129999999995</c:v>
                </c:pt>
                <c:pt idx="495">
                  <c:v>-0.8788762</c:v>
                </c:pt>
                <c:pt idx="496">
                  <c:v>-0.88250799999999996</c:v>
                </c:pt>
                <c:pt idx="497">
                  <c:v>-0.88614680000000001</c:v>
                </c:pt>
                <c:pt idx="498">
                  <c:v>-0.88979240000000004</c:v>
                </c:pt>
                <c:pt idx="499">
                  <c:v>-0.89344500000000004</c:v>
                </c:pt>
                <c:pt idx="500">
                  <c:v>-0.89710500000000004</c:v>
                </c:pt>
                <c:pt idx="501">
                  <c:v>-0.90077260000000003</c:v>
                </c:pt>
                <c:pt idx="502">
                  <c:v>-0.90444809999999998</c:v>
                </c:pt>
                <c:pt idx="503">
                  <c:v>-0.90813160000000004</c:v>
                </c:pt>
                <c:pt idx="504">
                  <c:v>-0.91182339999999995</c:v>
                </c:pt>
                <c:pt idx="505">
                  <c:v>-0.91552350000000005</c:v>
                </c:pt>
                <c:pt idx="506">
                  <c:v>-0.91923169999999998</c:v>
                </c:pt>
                <c:pt idx="507">
                  <c:v>-0.92294759999999998</c:v>
                </c:pt>
                <c:pt idx="508">
                  <c:v>-0.92667109999999997</c:v>
                </c:pt>
                <c:pt idx="509">
                  <c:v>-0.93040199999999995</c:v>
                </c:pt>
                <c:pt idx="510">
                  <c:v>-0.93413990000000002</c:v>
                </c:pt>
                <c:pt idx="511">
                  <c:v>-0.93788499999999997</c:v>
                </c:pt>
                <c:pt idx="512">
                  <c:v>-0.94163730000000001</c:v>
                </c:pt>
                <c:pt idx="513">
                  <c:v>-0.94539689999999998</c:v>
                </c:pt>
                <c:pt idx="514">
                  <c:v>-0.94916420000000001</c:v>
                </c:pt>
                <c:pt idx="515">
                  <c:v>-0.95293950000000005</c:v>
                </c:pt>
                <c:pt idx="516">
                  <c:v>-0.95672310000000005</c:v>
                </c:pt>
                <c:pt idx="517">
                  <c:v>-0.96051500000000001</c:v>
                </c:pt>
                <c:pt idx="518">
                  <c:v>-0.96431520000000004</c:v>
                </c:pt>
                <c:pt idx="519">
                  <c:v>-0.96812359999999997</c:v>
                </c:pt>
                <c:pt idx="520">
                  <c:v>-0.97194000000000003</c:v>
                </c:pt>
                <c:pt idx="521">
                  <c:v>-0.97576419999999997</c:v>
                </c:pt>
                <c:pt idx="522">
                  <c:v>-0.97959580000000002</c:v>
                </c:pt>
                <c:pt idx="523">
                  <c:v>-0.98343460000000005</c:v>
                </c:pt>
                <c:pt idx="524">
                  <c:v>-0.98728070000000001</c:v>
                </c:pt>
                <c:pt idx="525">
                  <c:v>-0.99113399999999996</c:v>
                </c:pt>
                <c:pt idx="526">
                  <c:v>-0.99499490000000002</c:v>
                </c:pt>
                <c:pt idx="527">
                  <c:v>-0.99886350000000002</c:v>
                </c:pt>
                <c:pt idx="528">
                  <c:v>-1.00274</c:v>
                </c:pt>
                <c:pt idx="529">
                  <c:v>-1.0066250000000001</c:v>
                </c:pt>
                <c:pt idx="530">
                  <c:v>-1.010518</c:v>
                </c:pt>
                <c:pt idx="531">
                  <c:v>-1.0144200000000001</c:v>
                </c:pt>
                <c:pt idx="532">
                  <c:v>-1.018329</c:v>
                </c:pt>
                <c:pt idx="533">
                  <c:v>-1.0222469999999999</c:v>
                </c:pt>
                <c:pt idx="534">
                  <c:v>-1.0261720000000001</c:v>
                </c:pt>
                <c:pt idx="535">
                  <c:v>-1.030106</c:v>
                </c:pt>
                <c:pt idx="536">
                  <c:v>-1.0340469999999999</c:v>
                </c:pt>
                <c:pt idx="537">
                  <c:v>-1.037995</c:v>
                </c:pt>
                <c:pt idx="538">
                  <c:v>-1.041952</c:v>
                </c:pt>
                <c:pt idx="539">
                  <c:v>-1.0459149999999999</c:v>
                </c:pt>
                <c:pt idx="540">
                  <c:v>-1.049887</c:v>
                </c:pt>
                <c:pt idx="541">
                  <c:v>-1.053866</c:v>
                </c:pt>
                <c:pt idx="542">
                  <c:v>-1.0578529999999999</c:v>
                </c:pt>
                <c:pt idx="543">
                  <c:v>-1.061849</c:v>
                </c:pt>
                <c:pt idx="544">
                  <c:v>-1.0658529999999999</c:v>
                </c:pt>
                <c:pt idx="545">
                  <c:v>-1.0698650000000001</c:v>
                </c:pt>
                <c:pt idx="546">
                  <c:v>-1.073885</c:v>
                </c:pt>
                <c:pt idx="547">
                  <c:v>-1.077914</c:v>
                </c:pt>
                <c:pt idx="548">
                  <c:v>-1.0819510000000001</c:v>
                </c:pt>
                <c:pt idx="549">
                  <c:v>-1.085995</c:v>
                </c:pt>
                <c:pt idx="550">
                  <c:v>-1.090047</c:v>
                </c:pt>
                <c:pt idx="551">
                  <c:v>-1.0941069999999999</c:v>
                </c:pt>
                <c:pt idx="552">
                  <c:v>-1.098174</c:v>
                </c:pt>
                <c:pt idx="553">
                  <c:v>-1.1022479999999999</c:v>
                </c:pt>
                <c:pt idx="554">
                  <c:v>-1.106331</c:v>
                </c:pt>
                <c:pt idx="555">
                  <c:v>-1.1104210000000001</c:v>
                </c:pt>
                <c:pt idx="556">
                  <c:v>-1.114519</c:v>
                </c:pt>
                <c:pt idx="557">
                  <c:v>-1.118625</c:v>
                </c:pt>
                <c:pt idx="558">
                  <c:v>-1.122741</c:v>
                </c:pt>
                <c:pt idx="559">
                  <c:v>-1.126865</c:v>
                </c:pt>
                <c:pt idx="560">
                  <c:v>-1.130997</c:v>
                </c:pt>
                <c:pt idx="561">
                  <c:v>-1.1351370000000001</c:v>
                </c:pt>
                <c:pt idx="562">
                  <c:v>-1.139286</c:v>
                </c:pt>
                <c:pt idx="563">
                  <c:v>-1.1434420000000001</c:v>
                </c:pt>
                <c:pt idx="564">
                  <c:v>-1.147605</c:v>
                </c:pt>
                <c:pt idx="565">
                  <c:v>-1.1517759999999999</c:v>
                </c:pt>
                <c:pt idx="566">
                  <c:v>-1.155953</c:v>
                </c:pt>
                <c:pt idx="567">
                  <c:v>-1.1601379999999999</c:v>
                </c:pt>
                <c:pt idx="568">
                  <c:v>-1.164331</c:v>
                </c:pt>
                <c:pt idx="569">
                  <c:v>-1.1685319999999999</c:v>
                </c:pt>
                <c:pt idx="570">
                  <c:v>-1.172741</c:v>
                </c:pt>
                <c:pt idx="571">
                  <c:v>-1.1769579999999999</c:v>
                </c:pt>
                <c:pt idx="572">
                  <c:v>-1.181184</c:v>
                </c:pt>
                <c:pt idx="573">
                  <c:v>-1.185419</c:v>
                </c:pt>
                <c:pt idx="574">
                  <c:v>-1.1896610000000001</c:v>
                </c:pt>
                <c:pt idx="575">
                  <c:v>-1.1939109999999999</c:v>
                </c:pt>
                <c:pt idx="576">
                  <c:v>-1.198169</c:v>
                </c:pt>
                <c:pt idx="577">
                  <c:v>-1.2024349999999999</c:v>
                </c:pt>
                <c:pt idx="578">
                  <c:v>-1.206707</c:v>
                </c:pt>
                <c:pt idx="579">
                  <c:v>-1.210988</c:v>
                </c:pt>
                <c:pt idx="580">
                  <c:v>-1.215276</c:v>
                </c:pt>
                <c:pt idx="581">
                  <c:v>-1.2195720000000001</c:v>
                </c:pt>
                <c:pt idx="582">
                  <c:v>-1.223876</c:v>
                </c:pt>
                <c:pt idx="583">
                  <c:v>-1.228189</c:v>
                </c:pt>
                <c:pt idx="584">
                  <c:v>-1.23251</c:v>
                </c:pt>
                <c:pt idx="585">
                  <c:v>-1.2368399999999999</c:v>
                </c:pt>
                <c:pt idx="586">
                  <c:v>-1.241179</c:v>
                </c:pt>
                <c:pt idx="587">
                  <c:v>-1.245525</c:v>
                </c:pt>
                <c:pt idx="588">
                  <c:v>-1.2498800000000001</c:v>
                </c:pt>
                <c:pt idx="589">
                  <c:v>-1.254243</c:v>
                </c:pt>
                <c:pt idx="590">
                  <c:v>-1.258613</c:v>
                </c:pt>
                <c:pt idx="591">
                  <c:v>-1.2629900000000001</c:v>
                </c:pt>
                <c:pt idx="592">
                  <c:v>-1.2673749999999999</c:v>
                </c:pt>
                <c:pt idx="593">
                  <c:v>-1.271768</c:v>
                </c:pt>
                <c:pt idx="594">
                  <c:v>-1.2761690000000001</c:v>
                </c:pt>
                <c:pt idx="595">
                  <c:v>-1.280578</c:v>
                </c:pt>
                <c:pt idx="596">
                  <c:v>-1.2849950000000001</c:v>
                </c:pt>
                <c:pt idx="597">
                  <c:v>-1.2894209999999999</c:v>
                </c:pt>
                <c:pt idx="598">
                  <c:v>-1.293855</c:v>
                </c:pt>
                <c:pt idx="599">
                  <c:v>-1.298297</c:v>
                </c:pt>
                <c:pt idx="600">
                  <c:v>-1.302748</c:v>
                </c:pt>
                <c:pt idx="601">
                  <c:v>-1.307207</c:v>
                </c:pt>
                <c:pt idx="602">
                  <c:v>-1.3116730000000001</c:v>
                </c:pt>
                <c:pt idx="603">
                  <c:v>-1.3161480000000001</c:v>
                </c:pt>
                <c:pt idx="604">
                  <c:v>-1.3206310000000001</c:v>
                </c:pt>
                <c:pt idx="605">
                  <c:v>-1.325121</c:v>
                </c:pt>
                <c:pt idx="606">
                  <c:v>-1.329618</c:v>
                </c:pt>
                <c:pt idx="607">
                  <c:v>-1.3341229999999999</c:v>
                </c:pt>
                <c:pt idx="608">
                  <c:v>-1.3386359999999999</c:v>
                </c:pt>
                <c:pt idx="609">
                  <c:v>-1.3431569999999999</c:v>
                </c:pt>
                <c:pt idx="610">
                  <c:v>-1.3476859999999999</c:v>
                </c:pt>
                <c:pt idx="611">
                  <c:v>-1.352223</c:v>
                </c:pt>
                <c:pt idx="612">
                  <c:v>-1.3567689999999999</c:v>
                </c:pt>
                <c:pt idx="613">
                  <c:v>-1.361324</c:v>
                </c:pt>
                <c:pt idx="614">
                  <c:v>-1.3658870000000001</c:v>
                </c:pt>
                <c:pt idx="615">
                  <c:v>-1.370458</c:v>
                </c:pt>
                <c:pt idx="616">
                  <c:v>-1.375038</c:v>
                </c:pt>
                <c:pt idx="617">
                  <c:v>-1.3796250000000001</c:v>
                </c:pt>
                <c:pt idx="618">
                  <c:v>-1.3842190000000001</c:v>
                </c:pt>
                <c:pt idx="619">
                  <c:v>-1.3888210000000001</c:v>
                </c:pt>
                <c:pt idx="620">
                  <c:v>-1.3934299999999999</c:v>
                </c:pt>
                <c:pt idx="621">
                  <c:v>-1.3980459999999999</c:v>
                </c:pt>
                <c:pt idx="622">
                  <c:v>-1.4026700000000001</c:v>
                </c:pt>
                <c:pt idx="623">
                  <c:v>-1.4073009999999999</c:v>
                </c:pt>
                <c:pt idx="624">
                  <c:v>-1.41194</c:v>
                </c:pt>
                <c:pt idx="625">
                  <c:v>-1.416587</c:v>
                </c:pt>
                <c:pt idx="626">
                  <c:v>-1.421243</c:v>
                </c:pt>
                <c:pt idx="627">
                  <c:v>-1.4259059999999999</c:v>
                </c:pt>
                <c:pt idx="628">
                  <c:v>-1.4305779999999999</c:v>
                </c:pt>
                <c:pt idx="629">
                  <c:v>-1.435257</c:v>
                </c:pt>
                <c:pt idx="630">
                  <c:v>-1.4399439999999999</c:v>
                </c:pt>
                <c:pt idx="631">
                  <c:v>-1.444639</c:v>
                </c:pt>
                <c:pt idx="632">
                  <c:v>-1.449341</c:v>
                </c:pt>
                <c:pt idx="633">
                  <c:v>-1.4540500000000001</c:v>
                </c:pt>
                <c:pt idx="634">
                  <c:v>-1.4587669999999999</c:v>
                </c:pt>
                <c:pt idx="635">
                  <c:v>-1.4634910000000001</c:v>
                </c:pt>
                <c:pt idx="636">
                  <c:v>-1.4682230000000001</c:v>
                </c:pt>
                <c:pt idx="637">
                  <c:v>-1.472963</c:v>
                </c:pt>
                <c:pt idx="638">
                  <c:v>-1.477711</c:v>
                </c:pt>
                <c:pt idx="639">
                  <c:v>-1.4824660000000001</c:v>
                </c:pt>
                <c:pt idx="640">
                  <c:v>-1.4872300000000001</c:v>
                </c:pt>
                <c:pt idx="641">
                  <c:v>-1.4920009999999999</c:v>
                </c:pt>
                <c:pt idx="642">
                  <c:v>-1.4967790000000001</c:v>
                </c:pt>
                <c:pt idx="643">
                  <c:v>-1.501565</c:v>
                </c:pt>
                <c:pt idx="644">
                  <c:v>-1.5063580000000001</c:v>
                </c:pt>
                <c:pt idx="645">
                  <c:v>-1.511158</c:v>
                </c:pt>
                <c:pt idx="646">
                  <c:v>-1.515965</c:v>
                </c:pt>
                <c:pt idx="647">
                  <c:v>-1.520778</c:v>
                </c:pt>
                <c:pt idx="648">
                  <c:v>-1.5255989999999999</c:v>
                </c:pt>
                <c:pt idx="649">
                  <c:v>-1.5304279999999999</c:v>
                </c:pt>
                <c:pt idx="650">
                  <c:v>-1.535264</c:v>
                </c:pt>
                <c:pt idx="651">
                  <c:v>-1.540108</c:v>
                </c:pt>
                <c:pt idx="652">
                  <c:v>-1.544959</c:v>
                </c:pt>
                <c:pt idx="653">
                  <c:v>-1.5498179999999999</c:v>
                </c:pt>
                <c:pt idx="654">
                  <c:v>-1.554684</c:v>
                </c:pt>
                <c:pt idx="655">
                  <c:v>-1.559558</c:v>
                </c:pt>
                <c:pt idx="656">
                  <c:v>-1.5644389999999999</c:v>
                </c:pt>
                <c:pt idx="657">
                  <c:v>-1.5693280000000001</c:v>
                </c:pt>
                <c:pt idx="658">
                  <c:v>-1.5742229999999999</c:v>
                </c:pt>
                <c:pt idx="659">
                  <c:v>-1.579126</c:v>
                </c:pt>
                <c:pt idx="660">
                  <c:v>-1.5840350000000001</c:v>
                </c:pt>
                <c:pt idx="661">
                  <c:v>-1.5889519999999999</c:v>
                </c:pt>
                <c:pt idx="662">
                  <c:v>-1.5938749999999999</c:v>
                </c:pt>
                <c:pt idx="663">
                  <c:v>-1.5988059999999999</c:v>
                </c:pt>
                <c:pt idx="664">
                  <c:v>-1.6037440000000001</c:v>
                </c:pt>
                <c:pt idx="665">
                  <c:v>-1.608689</c:v>
                </c:pt>
                <c:pt idx="666">
                  <c:v>-1.613642</c:v>
                </c:pt>
                <c:pt idx="667">
                  <c:v>-1.618603</c:v>
                </c:pt>
                <c:pt idx="668">
                  <c:v>-1.623572</c:v>
                </c:pt>
                <c:pt idx="669">
                  <c:v>-1.628549</c:v>
                </c:pt>
                <c:pt idx="670">
                  <c:v>-1.6335329999999999</c:v>
                </c:pt>
                <c:pt idx="671">
                  <c:v>-1.638525</c:v>
                </c:pt>
                <c:pt idx="672">
                  <c:v>-1.643524</c:v>
                </c:pt>
                <c:pt idx="673">
                  <c:v>-1.648531</c:v>
                </c:pt>
                <c:pt idx="674">
                  <c:v>-1.6535439999999999</c:v>
                </c:pt>
                <c:pt idx="675">
                  <c:v>-1.6585650000000001</c:v>
                </c:pt>
                <c:pt idx="676">
                  <c:v>-1.6635930000000001</c:v>
                </c:pt>
                <c:pt idx="677">
                  <c:v>-1.668628</c:v>
                </c:pt>
                <c:pt idx="678">
                  <c:v>-1.673672</c:v>
                </c:pt>
                <c:pt idx="679">
                  <c:v>-1.678723</c:v>
                </c:pt>
                <c:pt idx="680">
                  <c:v>-1.6837819999999999</c:v>
                </c:pt>
                <c:pt idx="681">
                  <c:v>-1.688849</c:v>
                </c:pt>
                <c:pt idx="682">
                  <c:v>-1.693924</c:v>
                </c:pt>
                <c:pt idx="683">
                  <c:v>-1.6990069999999999</c:v>
                </c:pt>
                <c:pt idx="684">
                  <c:v>-1.7040979999999999</c:v>
                </c:pt>
                <c:pt idx="685">
                  <c:v>-1.7091970000000001</c:v>
                </c:pt>
                <c:pt idx="686">
                  <c:v>-1.7143029999999999</c:v>
                </c:pt>
                <c:pt idx="687">
                  <c:v>-1.719417</c:v>
                </c:pt>
                <c:pt idx="688">
                  <c:v>-1.724539</c:v>
                </c:pt>
                <c:pt idx="689">
                  <c:v>-1.7296689999999999</c:v>
                </c:pt>
                <c:pt idx="690">
                  <c:v>-1.734807</c:v>
                </c:pt>
                <c:pt idx="691">
                  <c:v>-1.7399519999999999</c:v>
                </c:pt>
                <c:pt idx="692">
                  <c:v>-1.745106</c:v>
                </c:pt>
                <c:pt idx="693">
                  <c:v>-1.7502690000000001</c:v>
                </c:pt>
                <c:pt idx="694">
                  <c:v>-1.755439</c:v>
                </c:pt>
                <c:pt idx="695">
                  <c:v>-1.7606170000000001</c:v>
                </c:pt>
                <c:pt idx="696">
                  <c:v>-1.765803</c:v>
                </c:pt>
                <c:pt idx="697">
                  <c:v>-1.7709980000000001</c:v>
                </c:pt>
                <c:pt idx="698">
                  <c:v>-1.7762</c:v>
                </c:pt>
                <c:pt idx="699">
                  <c:v>-1.7814099999999999</c:v>
                </c:pt>
                <c:pt idx="700">
                  <c:v>-1.7866280000000001</c:v>
                </c:pt>
                <c:pt idx="701">
                  <c:v>-1.7918540000000001</c:v>
                </c:pt>
                <c:pt idx="702">
                  <c:v>-1.7970870000000001</c:v>
                </c:pt>
                <c:pt idx="703">
                  <c:v>-1.8023290000000001</c:v>
                </c:pt>
                <c:pt idx="704">
                  <c:v>-1.807579</c:v>
                </c:pt>
                <c:pt idx="705">
                  <c:v>-1.812837</c:v>
                </c:pt>
                <c:pt idx="706">
                  <c:v>-1.818103</c:v>
                </c:pt>
                <c:pt idx="707">
                  <c:v>-1.8233779999999999</c:v>
                </c:pt>
                <c:pt idx="708">
                  <c:v>-1.828662</c:v>
                </c:pt>
                <c:pt idx="709">
                  <c:v>-1.8339540000000001</c:v>
                </c:pt>
                <c:pt idx="710">
                  <c:v>-1.8392539999999999</c:v>
                </c:pt>
                <c:pt idx="711">
                  <c:v>-1.844562</c:v>
                </c:pt>
                <c:pt idx="712">
                  <c:v>-1.8498779999999999</c:v>
                </c:pt>
                <c:pt idx="713">
                  <c:v>-1.855202</c:v>
                </c:pt>
                <c:pt idx="714">
                  <c:v>-1.8605339999999999</c:v>
                </c:pt>
                <c:pt idx="715">
                  <c:v>-1.865874</c:v>
                </c:pt>
                <c:pt idx="716">
                  <c:v>-1.8712219999999999</c:v>
                </c:pt>
                <c:pt idx="717">
                  <c:v>-1.876579</c:v>
                </c:pt>
                <c:pt idx="718">
                  <c:v>-1.8819440000000001</c:v>
                </c:pt>
                <c:pt idx="719">
                  <c:v>-1.8873169999999999</c:v>
                </c:pt>
                <c:pt idx="720">
                  <c:v>-1.8926989999999999</c:v>
                </c:pt>
                <c:pt idx="721">
                  <c:v>-1.8980889999999999</c:v>
                </c:pt>
                <c:pt idx="722">
                  <c:v>-1.9034880000000001</c:v>
                </c:pt>
                <c:pt idx="723">
                  <c:v>-1.9088959999999999</c:v>
                </c:pt>
                <c:pt idx="724">
                  <c:v>-1.9143110000000001</c:v>
                </c:pt>
                <c:pt idx="725">
                  <c:v>-1.9197340000000001</c:v>
                </c:pt>
                <c:pt idx="726">
                  <c:v>-1.925165</c:v>
                </c:pt>
                <c:pt idx="727">
                  <c:v>-1.9306049999999999</c:v>
                </c:pt>
                <c:pt idx="728">
                  <c:v>-1.9360520000000001</c:v>
                </c:pt>
                <c:pt idx="729">
                  <c:v>-1.941506</c:v>
                </c:pt>
                <c:pt idx="730">
                  <c:v>-1.9469689999999999</c:v>
                </c:pt>
                <c:pt idx="731">
                  <c:v>-1.952439</c:v>
                </c:pt>
                <c:pt idx="732">
                  <c:v>-1.9579169999999999</c:v>
                </c:pt>
                <c:pt idx="733">
                  <c:v>-1.9634039999999999</c:v>
                </c:pt>
                <c:pt idx="734">
                  <c:v>-1.968898</c:v>
                </c:pt>
                <c:pt idx="735">
                  <c:v>-1.9743999999999999</c:v>
                </c:pt>
                <c:pt idx="736">
                  <c:v>-1.9799100000000001</c:v>
                </c:pt>
                <c:pt idx="737">
                  <c:v>-1.9854270000000001</c:v>
                </c:pt>
                <c:pt idx="738">
                  <c:v>-1.9909520000000001</c:v>
                </c:pt>
                <c:pt idx="739">
                  <c:v>-1.9964850000000001</c:v>
                </c:pt>
                <c:pt idx="740">
                  <c:v>-2.002024</c:v>
                </c:pt>
                <c:pt idx="741">
                  <c:v>-2.0075720000000001</c:v>
                </c:pt>
                <c:pt idx="742">
                  <c:v>-2.0131260000000002</c:v>
                </c:pt>
                <c:pt idx="743">
                  <c:v>-2.018688</c:v>
                </c:pt>
                <c:pt idx="744">
                  <c:v>-2.0242580000000001</c:v>
                </c:pt>
                <c:pt idx="745">
                  <c:v>-2.029836</c:v>
                </c:pt>
                <c:pt idx="746">
                  <c:v>-2.0354209999999999</c:v>
                </c:pt>
                <c:pt idx="747">
                  <c:v>-2.0410140000000001</c:v>
                </c:pt>
                <c:pt idx="748">
                  <c:v>-2.0466150000000001</c:v>
                </c:pt>
                <c:pt idx="749">
                  <c:v>-2.0522239999999998</c:v>
                </c:pt>
                <c:pt idx="750">
                  <c:v>-2.0578400000000001</c:v>
                </c:pt>
                <c:pt idx="751">
                  <c:v>-2.0634640000000002</c:v>
                </c:pt>
                <c:pt idx="752">
                  <c:v>-2.0690949999999999</c:v>
                </c:pt>
                <c:pt idx="753">
                  <c:v>-2.0747339999999999</c:v>
                </c:pt>
                <c:pt idx="754">
                  <c:v>-2.0803799999999999</c:v>
                </c:pt>
                <c:pt idx="755">
                  <c:v>-2.086033</c:v>
                </c:pt>
                <c:pt idx="756">
                  <c:v>-2.0916939999999999</c:v>
                </c:pt>
                <c:pt idx="757">
                  <c:v>-2.0973619999999999</c:v>
                </c:pt>
                <c:pt idx="758">
                  <c:v>-2.1030380000000002</c:v>
                </c:pt>
                <c:pt idx="759">
                  <c:v>-2.1087220000000002</c:v>
                </c:pt>
                <c:pt idx="760">
                  <c:v>-2.114414</c:v>
                </c:pt>
                <c:pt idx="761">
                  <c:v>-2.1201140000000001</c:v>
                </c:pt>
                <c:pt idx="762">
                  <c:v>-2.125823</c:v>
                </c:pt>
                <c:pt idx="763">
                  <c:v>-2.1315390000000001</c:v>
                </c:pt>
                <c:pt idx="764">
                  <c:v>-2.1372620000000002</c:v>
                </c:pt>
                <c:pt idx="765">
                  <c:v>-2.1429939999999998</c:v>
                </c:pt>
                <c:pt idx="766">
                  <c:v>-2.148733</c:v>
                </c:pt>
                <c:pt idx="767">
                  <c:v>-2.1544789999999998</c:v>
                </c:pt>
                <c:pt idx="768">
                  <c:v>-2.1602320000000002</c:v>
                </c:pt>
                <c:pt idx="769">
                  <c:v>-2.1659929999999998</c:v>
                </c:pt>
                <c:pt idx="770">
                  <c:v>-2.1717610000000001</c:v>
                </c:pt>
                <c:pt idx="771">
                  <c:v>-2.1775359999999999</c:v>
                </c:pt>
                <c:pt idx="772">
                  <c:v>-2.1833200000000001</c:v>
                </c:pt>
                <c:pt idx="773">
                  <c:v>-2.189111</c:v>
                </c:pt>
                <c:pt idx="774">
                  <c:v>-2.1949109999999998</c:v>
                </c:pt>
                <c:pt idx="775">
                  <c:v>-2.2007180000000002</c:v>
                </c:pt>
                <c:pt idx="776">
                  <c:v>-2.206534</c:v>
                </c:pt>
                <c:pt idx="777">
                  <c:v>-2.212358</c:v>
                </c:pt>
                <c:pt idx="778">
                  <c:v>-2.2181899999999999</c:v>
                </c:pt>
                <c:pt idx="779">
                  <c:v>-2.2240289999999998</c:v>
                </c:pt>
                <c:pt idx="780">
                  <c:v>-2.229876</c:v>
                </c:pt>
                <c:pt idx="781">
                  <c:v>-2.2357300000000002</c:v>
                </c:pt>
                <c:pt idx="782">
                  <c:v>-2.2415919999999998</c:v>
                </c:pt>
                <c:pt idx="783">
                  <c:v>-2.2474609999999999</c:v>
                </c:pt>
                <c:pt idx="784">
                  <c:v>-2.2533379999999998</c:v>
                </c:pt>
                <c:pt idx="785">
                  <c:v>-2.2592219999999998</c:v>
                </c:pt>
                <c:pt idx="786">
                  <c:v>-2.2651150000000002</c:v>
                </c:pt>
                <c:pt idx="787">
                  <c:v>-2.2710170000000001</c:v>
                </c:pt>
                <c:pt idx="788">
                  <c:v>-2.276926</c:v>
                </c:pt>
                <c:pt idx="789">
                  <c:v>-2.2828439999999999</c:v>
                </c:pt>
                <c:pt idx="790">
                  <c:v>-2.2887710000000001</c:v>
                </c:pt>
                <c:pt idx="791">
                  <c:v>-2.294705</c:v>
                </c:pt>
                <c:pt idx="792">
                  <c:v>-2.3006479999999998</c:v>
                </c:pt>
                <c:pt idx="793">
                  <c:v>-2.3065980000000001</c:v>
                </c:pt>
                <c:pt idx="794">
                  <c:v>-2.3125559999999998</c:v>
                </c:pt>
                <c:pt idx="795">
                  <c:v>-2.3185220000000002</c:v>
                </c:pt>
                <c:pt idx="796">
                  <c:v>-2.3244950000000002</c:v>
                </c:pt>
                <c:pt idx="797">
                  <c:v>-2.3304770000000001</c:v>
                </c:pt>
                <c:pt idx="798">
                  <c:v>-2.3364669999999998</c:v>
                </c:pt>
                <c:pt idx="799">
                  <c:v>-2.3424649999999998</c:v>
                </c:pt>
                <c:pt idx="800">
                  <c:v>-2.3484720000000001</c:v>
                </c:pt>
                <c:pt idx="801">
                  <c:v>-2.3544870000000002</c:v>
                </c:pt>
                <c:pt idx="802">
                  <c:v>-2.3605109999999998</c:v>
                </c:pt>
                <c:pt idx="803">
                  <c:v>-2.3665440000000002</c:v>
                </c:pt>
                <c:pt idx="804">
                  <c:v>-2.3725849999999999</c:v>
                </c:pt>
                <c:pt idx="805">
                  <c:v>-2.3786339999999999</c:v>
                </c:pt>
                <c:pt idx="806">
                  <c:v>-2.38469</c:v>
                </c:pt>
                <c:pt idx="807">
                  <c:v>-2.390755</c:v>
                </c:pt>
                <c:pt idx="808">
                  <c:v>-2.396827</c:v>
                </c:pt>
                <c:pt idx="809">
                  <c:v>-2.402908</c:v>
                </c:pt>
                <c:pt idx="810">
                  <c:v>-2.4089960000000001</c:v>
                </c:pt>
                <c:pt idx="811">
                  <c:v>-2.415092</c:v>
                </c:pt>
                <c:pt idx="812">
                  <c:v>-2.4211969999999998</c:v>
                </c:pt>
                <c:pt idx="813">
                  <c:v>-2.4273099999999999</c:v>
                </c:pt>
                <c:pt idx="814">
                  <c:v>-2.4334319999999998</c:v>
                </c:pt>
                <c:pt idx="815">
                  <c:v>-2.439562</c:v>
                </c:pt>
                <c:pt idx="816">
                  <c:v>-2.4457</c:v>
                </c:pt>
                <c:pt idx="817">
                  <c:v>-2.451848</c:v>
                </c:pt>
                <c:pt idx="818">
                  <c:v>-2.4580030000000002</c:v>
                </c:pt>
                <c:pt idx="819">
                  <c:v>-2.4641670000000002</c:v>
                </c:pt>
                <c:pt idx="820">
                  <c:v>-2.4703379999999999</c:v>
                </c:pt>
                <c:pt idx="821">
                  <c:v>-2.476518</c:v>
                </c:pt>
                <c:pt idx="822">
                  <c:v>-2.4827050000000002</c:v>
                </c:pt>
                <c:pt idx="823">
                  <c:v>-2.4889009999999998</c:v>
                </c:pt>
                <c:pt idx="824">
                  <c:v>-2.495104</c:v>
                </c:pt>
                <c:pt idx="825">
                  <c:v>-2.5013160000000001</c:v>
                </c:pt>
                <c:pt idx="826">
                  <c:v>-2.507536</c:v>
                </c:pt>
                <c:pt idx="827">
                  <c:v>-2.5137640000000001</c:v>
                </c:pt>
                <c:pt idx="828">
                  <c:v>-2.5200010000000002</c:v>
                </c:pt>
                <c:pt idx="829">
                  <c:v>-2.526246</c:v>
                </c:pt>
                <c:pt idx="830">
                  <c:v>-2.5325000000000002</c:v>
                </c:pt>
                <c:pt idx="831">
                  <c:v>-2.5387620000000002</c:v>
                </c:pt>
                <c:pt idx="832">
                  <c:v>-2.5450330000000001</c:v>
                </c:pt>
                <c:pt idx="833">
                  <c:v>-2.5513110000000001</c:v>
                </c:pt>
                <c:pt idx="834">
                  <c:v>-2.557598</c:v>
                </c:pt>
                <c:pt idx="835">
                  <c:v>-2.5638930000000002</c:v>
                </c:pt>
                <c:pt idx="836">
                  <c:v>-2.5701960000000001</c:v>
                </c:pt>
                <c:pt idx="837">
                  <c:v>-2.5765069999999999</c:v>
                </c:pt>
                <c:pt idx="838">
                  <c:v>-2.5828250000000001</c:v>
                </c:pt>
                <c:pt idx="839">
                  <c:v>-2.5891519999999999</c:v>
                </c:pt>
                <c:pt idx="840">
                  <c:v>-2.5954869999999999</c:v>
                </c:pt>
                <c:pt idx="841">
                  <c:v>-2.6018300000000001</c:v>
                </c:pt>
                <c:pt idx="842">
                  <c:v>-2.6081810000000001</c:v>
                </c:pt>
                <c:pt idx="843">
                  <c:v>-2.6145420000000001</c:v>
                </c:pt>
                <c:pt idx="844">
                  <c:v>-2.6209099999999999</c:v>
                </c:pt>
                <c:pt idx="845">
                  <c:v>-2.6272859999999998</c:v>
                </c:pt>
                <c:pt idx="846">
                  <c:v>-2.6336710000000001</c:v>
                </c:pt>
                <c:pt idx="847">
                  <c:v>-2.6400640000000002</c:v>
                </c:pt>
                <c:pt idx="848">
                  <c:v>-2.6464639999999999</c:v>
                </c:pt>
                <c:pt idx="849">
                  <c:v>-2.6528710000000002</c:v>
                </c:pt>
                <c:pt idx="850">
                  <c:v>-2.659287</c:v>
                </c:pt>
                <c:pt idx="851">
                  <c:v>-2.6657099999999998</c:v>
                </c:pt>
                <c:pt idx="852">
                  <c:v>-2.6721409999999999</c:v>
                </c:pt>
                <c:pt idx="853">
                  <c:v>-2.6785800000000002</c:v>
                </c:pt>
                <c:pt idx="854">
                  <c:v>-2.6850269999999998</c:v>
                </c:pt>
                <c:pt idx="855">
                  <c:v>-2.6914829999999998</c:v>
                </c:pt>
                <c:pt idx="856">
                  <c:v>-2.697946</c:v>
                </c:pt>
                <c:pt idx="857">
                  <c:v>-2.704418</c:v>
                </c:pt>
                <c:pt idx="858">
                  <c:v>-2.7108970000000001</c:v>
                </c:pt>
                <c:pt idx="859">
                  <c:v>-2.7173850000000002</c:v>
                </c:pt>
                <c:pt idx="860">
                  <c:v>-2.7238799999999999</c:v>
                </c:pt>
                <c:pt idx="861">
                  <c:v>-2.7303829999999998</c:v>
                </c:pt>
                <c:pt idx="862">
                  <c:v>-2.7368939999999999</c:v>
                </c:pt>
                <c:pt idx="863">
                  <c:v>-2.7434120000000002</c:v>
                </c:pt>
                <c:pt idx="864">
                  <c:v>-2.7499380000000002</c:v>
                </c:pt>
                <c:pt idx="865">
                  <c:v>-2.7564730000000002</c:v>
                </c:pt>
                <c:pt idx="866">
                  <c:v>-2.7630150000000002</c:v>
                </c:pt>
                <c:pt idx="867">
                  <c:v>-2.7695660000000002</c:v>
                </c:pt>
                <c:pt idx="868">
                  <c:v>-2.776125</c:v>
                </c:pt>
                <c:pt idx="869">
                  <c:v>-2.7826930000000001</c:v>
                </c:pt>
                <c:pt idx="870">
                  <c:v>-2.789269</c:v>
                </c:pt>
                <c:pt idx="871">
                  <c:v>-2.7958530000000001</c:v>
                </c:pt>
                <c:pt idx="872">
                  <c:v>-2.8024450000000001</c:v>
                </c:pt>
                <c:pt idx="873">
                  <c:v>-2.8090459999999999</c:v>
                </c:pt>
                <c:pt idx="874">
                  <c:v>-2.8156539999999999</c:v>
                </c:pt>
                <c:pt idx="875">
                  <c:v>-2.8222700000000001</c:v>
                </c:pt>
                <c:pt idx="876">
                  <c:v>-2.828894</c:v>
                </c:pt>
                <c:pt idx="877">
                  <c:v>-2.8355260000000002</c:v>
                </c:pt>
                <c:pt idx="878">
                  <c:v>-2.8421660000000002</c:v>
                </c:pt>
                <c:pt idx="879">
                  <c:v>-2.848814</c:v>
                </c:pt>
                <c:pt idx="880">
                  <c:v>-2.85547</c:v>
                </c:pt>
                <c:pt idx="881">
                  <c:v>-2.8621349999999999</c:v>
                </c:pt>
                <c:pt idx="882">
                  <c:v>-2.8688069999999999</c:v>
                </c:pt>
                <c:pt idx="883">
                  <c:v>-2.8754879999999998</c:v>
                </c:pt>
                <c:pt idx="884">
                  <c:v>-2.8821780000000001</c:v>
                </c:pt>
                <c:pt idx="885">
                  <c:v>-2.8888750000000001</c:v>
                </c:pt>
                <c:pt idx="886">
                  <c:v>-2.8955799999999998</c:v>
                </c:pt>
                <c:pt idx="887">
                  <c:v>-2.9022939999999999</c:v>
                </c:pt>
                <c:pt idx="888">
                  <c:v>-2.9090150000000001</c:v>
                </c:pt>
                <c:pt idx="889">
                  <c:v>-2.9157440000000001</c:v>
                </c:pt>
                <c:pt idx="890">
                  <c:v>-2.9224809999999999</c:v>
                </c:pt>
                <c:pt idx="891">
                  <c:v>-2.9292259999999999</c:v>
                </c:pt>
                <c:pt idx="892">
                  <c:v>-2.9359790000000001</c:v>
                </c:pt>
                <c:pt idx="893">
                  <c:v>-2.9427400000000001</c:v>
                </c:pt>
                <c:pt idx="894">
                  <c:v>-2.9495089999999999</c:v>
                </c:pt>
                <c:pt idx="895">
                  <c:v>-2.9562870000000001</c:v>
                </c:pt>
                <c:pt idx="896">
                  <c:v>-2.9630719999999999</c:v>
                </c:pt>
                <c:pt idx="897">
                  <c:v>-2.9698660000000001</c:v>
                </c:pt>
                <c:pt idx="898">
                  <c:v>-2.9766680000000001</c:v>
                </c:pt>
                <c:pt idx="899">
                  <c:v>-2.983479</c:v>
                </c:pt>
                <c:pt idx="900">
                  <c:v>-2.990297</c:v>
                </c:pt>
                <c:pt idx="901">
                  <c:v>-2.9971230000000002</c:v>
                </c:pt>
                <c:pt idx="902">
                  <c:v>-3.0039570000000002</c:v>
                </c:pt>
                <c:pt idx="903">
                  <c:v>-3.010799</c:v>
                </c:pt>
                <c:pt idx="904">
                  <c:v>-3.017649</c:v>
                </c:pt>
                <c:pt idx="905">
                  <c:v>-3.0245069999999998</c:v>
                </c:pt>
                <c:pt idx="906">
                  <c:v>-3.0313729999999999</c:v>
                </c:pt>
                <c:pt idx="907">
                  <c:v>-3.0382479999999998</c:v>
                </c:pt>
                <c:pt idx="908">
                  <c:v>-3.045131</c:v>
                </c:pt>
                <c:pt idx="909">
                  <c:v>-3.0520230000000002</c:v>
                </c:pt>
                <c:pt idx="910">
                  <c:v>-3.0589230000000001</c:v>
                </c:pt>
                <c:pt idx="911">
                  <c:v>-3.0658319999999999</c:v>
                </c:pt>
                <c:pt idx="912">
                  <c:v>-3.072749</c:v>
                </c:pt>
                <c:pt idx="913">
                  <c:v>-3.0796739999999998</c:v>
                </c:pt>
                <c:pt idx="914">
                  <c:v>-3.086608</c:v>
                </c:pt>
                <c:pt idx="915">
                  <c:v>-3.0935489999999999</c:v>
                </c:pt>
                <c:pt idx="916">
                  <c:v>-3.1004990000000001</c:v>
                </c:pt>
                <c:pt idx="917">
                  <c:v>-3.1074570000000001</c:v>
                </c:pt>
                <c:pt idx="918">
                  <c:v>-3.1144229999999999</c:v>
                </c:pt>
                <c:pt idx="919">
                  <c:v>-3.1213980000000001</c:v>
                </c:pt>
                <c:pt idx="920">
                  <c:v>-3.1283810000000001</c:v>
                </c:pt>
                <c:pt idx="921">
                  <c:v>-3.135373</c:v>
                </c:pt>
                <c:pt idx="922">
                  <c:v>-3.1423749999999999</c:v>
                </c:pt>
                <c:pt idx="923">
                  <c:v>-3.1493850000000001</c:v>
                </c:pt>
                <c:pt idx="924">
                  <c:v>-3.1564030000000001</c:v>
                </c:pt>
                <c:pt idx="925">
                  <c:v>-3.1634310000000001</c:v>
                </c:pt>
                <c:pt idx="926">
                  <c:v>-3.1704659999999998</c:v>
                </c:pt>
                <c:pt idx="927">
                  <c:v>-3.1775099999999998</c:v>
                </c:pt>
                <c:pt idx="928">
                  <c:v>-3.1845629999999998</c:v>
                </c:pt>
                <c:pt idx="929">
                  <c:v>-3.191624</c:v>
                </c:pt>
                <c:pt idx="930">
                  <c:v>-3.198693</c:v>
                </c:pt>
                <c:pt idx="931">
                  <c:v>-3.2057720000000001</c:v>
                </c:pt>
                <c:pt idx="932">
                  <c:v>-3.2128589999999999</c:v>
                </c:pt>
                <c:pt idx="933">
                  <c:v>-3.2199550000000001</c:v>
                </c:pt>
                <c:pt idx="934">
                  <c:v>-3.2270599999999998</c:v>
                </c:pt>
                <c:pt idx="935">
                  <c:v>-3.234175</c:v>
                </c:pt>
                <c:pt idx="936">
                  <c:v>-3.2412990000000002</c:v>
                </c:pt>
                <c:pt idx="937">
                  <c:v>-3.2484320000000002</c:v>
                </c:pt>
                <c:pt idx="938">
                  <c:v>-3.2555740000000002</c:v>
                </c:pt>
                <c:pt idx="939">
                  <c:v>-3.2627250000000001</c:v>
                </c:pt>
                <c:pt idx="940">
                  <c:v>-3.2698849999999999</c:v>
                </c:pt>
                <c:pt idx="941">
                  <c:v>-3.2770540000000001</c:v>
                </c:pt>
                <c:pt idx="942">
                  <c:v>-3.2842319999999998</c:v>
                </c:pt>
                <c:pt idx="943">
                  <c:v>-3.2914180000000002</c:v>
                </c:pt>
                <c:pt idx="944">
                  <c:v>-3.2986140000000002</c:v>
                </c:pt>
                <c:pt idx="945">
                  <c:v>-3.3058190000000001</c:v>
                </c:pt>
                <c:pt idx="946">
                  <c:v>-3.3130329999999999</c:v>
                </c:pt>
                <c:pt idx="947">
                  <c:v>-3.3202569999999998</c:v>
                </c:pt>
                <c:pt idx="948">
                  <c:v>-3.3274900000000001</c:v>
                </c:pt>
                <c:pt idx="949">
                  <c:v>-3.3347329999999999</c:v>
                </c:pt>
                <c:pt idx="950">
                  <c:v>-3.3419850000000002</c:v>
                </c:pt>
                <c:pt idx="951">
                  <c:v>-3.3492459999999999</c:v>
                </c:pt>
                <c:pt idx="952">
                  <c:v>-3.3565170000000002</c:v>
                </c:pt>
                <c:pt idx="953">
                  <c:v>-3.3637980000000001</c:v>
                </c:pt>
                <c:pt idx="954">
                  <c:v>-3.3710870000000002</c:v>
                </c:pt>
                <c:pt idx="955">
                  <c:v>-3.3783859999999999</c:v>
                </c:pt>
                <c:pt idx="956">
                  <c:v>-3.385694</c:v>
                </c:pt>
                <c:pt idx="957">
                  <c:v>-3.3930120000000001</c:v>
                </c:pt>
                <c:pt idx="958">
                  <c:v>-3.4003389999999998</c:v>
                </c:pt>
                <c:pt idx="959">
                  <c:v>-3.4076749999999998</c:v>
                </c:pt>
                <c:pt idx="960">
                  <c:v>-3.415022</c:v>
                </c:pt>
                <c:pt idx="961">
                  <c:v>-3.4223780000000001</c:v>
                </c:pt>
                <c:pt idx="962">
                  <c:v>-3.4297439999999999</c:v>
                </c:pt>
                <c:pt idx="963">
                  <c:v>-3.4371200000000002</c:v>
                </c:pt>
                <c:pt idx="964">
                  <c:v>-3.4445060000000001</c:v>
                </c:pt>
                <c:pt idx="965">
                  <c:v>-3.4519009999999999</c:v>
                </c:pt>
                <c:pt idx="966">
                  <c:v>-3.4593069999999999</c:v>
                </c:pt>
                <c:pt idx="967">
                  <c:v>-3.4667219999999999</c:v>
                </c:pt>
                <c:pt idx="968">
                  <c:v>-3.4741460000000002</c:v>
                </c:pt>
                <c:pt idx="969">
                  <c:v>-3.4815800000000001</c:v>
                </c:pt>
                <c:pt idx="970">
                  <c:v>-3.489023</c:v>
                </c:pt>
                <c:pt idx="971">
                  <c:v>-3.4964759999999999</c:v>
                </c:pt>
                <c:pt idx="972">
                  <c:v>-3.5039389999999999</c:v>
                </c:pt>
                <c:pt idx="973">
                  <c:v>-3.5114109999999998</c:v>
                </c:pt>
                <c:pt idx="974">
                  <c:v>-3.5188950000000001</c:v>
                </c:pt>
                <c:pt idx="975">
                  <c:v>-3.5263879999999999</c:v>
                </c:pt>
                <c:pt idx="976">
                  <c:v>-3.533893</c:v>
                </c:pt>
                <c:pt idx="977">
                  <c:v>-3.541407</c:v>
                </c:pt>
                <c:pt idx="978">
                  <c:v>-3.5489329999999999</c:v>
                </c:pt>
                <c:pt idx="979">
                  <c:v>-3.5564680000000002</c:v>
                </c:pt>
                <c:pt idx="980">
                  <c:v>-3.5640139999999998</c:v>
                </c:pt>
                <c:pt idx="981">
                  <c:v>-3.5715690000000002</c:v>
                </c:pt>
                <c:pt idx="982">
                  <c:v>-3.5791339999999998</c:v>
                </c:pt>
                <c:pt idx="983">
                  <c:v>-3.5867100000000001</c:v>
                </c:pt>
                <c:pt idx="984">
                  <c:v>-3.5942949999999998</c:v>
                </c:pt>
                <c:pt idx="985">
                  <c:v>-3.6018910000000002</c:v>
                </c:pt>
                <c:pt idx="986">
                  <c:v>-3.6094979999999999</c:v>
                </c:pt>
                <c:pt idx="987">
                  <c:v>-3.6171150000000001</c:v>
                </c:pt>
                <c:pt idx="988">
                  <c:v>-3.6247440000000002</c:v>
                </c:pt>
                <c:pt idx="989">
                  <c:v>-3.6323829999999999</c:v>
                </c:pt>
                <c:pt idx="990">
                  <c:v>-3.640034</c:v>
                </c:pt>
                <c:pt idx="991">
                  <c:v>-3.6476950000000001</c:v>
                </c:pt>
                <c:pt idx="992">
                  <c:v>-3.655367</c:v>
                </c:pt>
                <c:pt idx="993">
                  <c:v>-3.663049</c:v>
                </c:pt>
                <c:pt idx="994">
                  <c:v>-3.6707420000000002</c:v>
                </c:pt>
                <c:pt idx="995">
                  <c:v>-3.6784439999999998</c:v>
                </c:pt>
                <c:pt idx="996">
                  <c:v>-3.6861570000000001</c:v>
                </c:pt>
                <c:pt idx="997">
                  <c:v>-3.6938800000000001</c:v>
                </c:pt>
                <c:pt idx="998">
                  <c:v>-3.701613</c:v>
                </c:pt>
                <c:pt idx="999">
                  <c:v>-3.7093579999999999</c:v>
                </c:pt>
                <c:pt idx="1000">
                  <c:v>-3.7171129999999999</c:v>
                </c:pt>
                <c:pt idx="1001">
                  <c:v>-3.7248800000000002</c:v>
                </c:pt>
                <c:pt idx="1002">
                  <c:v>-3.7326579999999998</c:v>
                </c:pt>
                <c:pt idx="1003">
                  <c:v>-3.7404480000000002</c:v>
                </c:pt>
                <c:pt idx="1004">
                  <c:v>-3.7482489999999999</c:v>
                </c:pt>
                <c:pt idx="1005">
                  <c:v>-3.7560609999999999</c:v>
                </c:pt>
                <c:pt idx="1006">
                  <c:v>-3.763884</c:v>
                </c:pt>
                <c:pt idx="1007">
                  <c:v>-3.7717179999999999</c:v>
                </c:pt>
                <c:pt idx="1008">
                  <c:v>-3.779563</c:v>
                </c:pt>
                <c:pt idx="1009">
                  <c:v>-3.78742</c:v>
                </c:pt>
                <c:pt idx="1010">
                  <c:v>-3.7952880000000002</c:v>
                </c:pt>
                <c:pt idx="1011">
                  <c:v>-3.8031679999999999</c:v>
                </c:pt>
                <c:pt idx="1012">
                  <c:v>-3.8110590000000002</c:v>
                </c:pt>
                <c:pt idx="1013">
                  <c:v>-3.8189630000000001</c:v>
                </c:pt>
                <c:pt idx="1014">
                  <c:v>-3.8268789999999999</c:v>
                </c:pt>
                <c:pt idx="1015">
                  <c:v>-3.8348080000000002</c:v>
                </c:pt>
                <c:pt idx="1016">
                  <c:v>-3.842749</c:v>
                </c:pt>
                <c:pt idx="1017">
                  <c:v>-3.8507020000000001</c:v>
                </c:pt>
                <c:pt idx="1018">
                  <c:v>-3.8586680000000002</c:v>
                </c:pt>
                <c:pt idx="1019">
                  <c:v>-3.8666459999999998</c:v>
                </c:pt>
                <c:pt idx="1020">
                  <c:v>-3.8746369999999999</c:v>
                </c:pt>
                <c:pt idx="1021">
                  <c:v>-3.8826390000000002</c:v>
                </c:pt>
                <c:pt idx="1022">
                  <c:v>-3.8906550000000002</c:v>
                </c:pt>
                <c:pt idx="1023">
                  <c:v>-3.8986830000000001</c:v>
                </c:pt>
                <c:pt idx="1024">
                  <c:v>-3.9067240000000001</c:v>
                </c:pt>
                <c:pt idx="1025">
                  <c:v>-3.9147780000000001</c:v>
                </c:pt>
                <c:pt idx="1026">
                  <c:v>-3.9228459999999998</c:v>
                </c:pt>
                <c:pt idx="1027">
                  <c:v>-3.9309280000000002</c:v>
                </c:pt>
                <c:pt idx="1028">
                  <c:v>-3.9390230000000002</c:v>
                </c:pt>
                <c:pt idx="1029">
                  <c:v>-3.9471319999999999</c:v>
                </c:pt>
                <c:pt idx="1030">
                  <c:v>-3.9552550000000002</c:v>
                </c:pt>
                <c:pt idx="1031">
                  <c:v>-3.9633919999999998</c:v>
                </c:pt>
                <c:pt idx="1032">
                  <c:v>-3.971543</c:v>
                </c:pt>
                <c:pt idx="1033">
                  <c:v>-3.979708</c:v>
                </c:pt>
                <c:pt idx="1034">
                  <c:v>-3.9878870000000002</c:v>
                </c:pt>
                <c:pt idx="1035">
                  <c:v>-3.9960800000000001</c:v>
                </c:pt>
                <c:pt idx="1036">
                  <c:v>-4.0042879999999998</c:v>
                </c:pt>
                <c:pt idx="1037">
                  <c:v>-4.0125089999999997</c:v>
                </c:pt>
                <c:pt idx="1038">
                  <c:v>-4.0207459999999999</c:v>
                </c:pt>
                <c:pt idx="1039">
                  <c:v>-4.0289970000000004</c:v>
                </c:pt>
                <c:pt idx="1040">
                  <c:v>-4.0372630000000003</c:v>
                </c:pt>
                <c:pt idx="1041">
                  <c:v>-4.0455449999999997</c:v>
                </c:pt>
                <c:pt idx="1042">
                  <c:v>-4.0538429999999996</c:v>
                </c:pt>
                <c:pt idx="1043">
                  <c:v>-4.062157</c:v>
                </c:pt>
                <c:pt idx="1044">
                  <c:v>-4.070487</c:v>
                </c:pt>
                <c:pt idx="1045">
                  <c:v>-4.0788330000000004</c:v>
                </c:pt>
                <c:pt idx="1046">
                  <c:v>-4.0871950000000004</c:v>
                </c:pt>
                <c:pt idx="1047">
                  <c:v>-4.0955729999999999</c:v>
                </c:pt>
                <c:pt idx="1048">
                  <c:v>-4.1039669999999999</c:v>
                </c:pt>
                <c:pt idx="1049">
                  <c:v>-4.1123770000000004</c:v>
                </c:pt>
                <c:pt idx="1050">
                  <c:v>-4.1208039999999997</c:v>
                </c:pt>
                <c:pt idx="1051">
                  <c:v>-4.1292470000000003</c:v>
                </c:pt>
                <c:pt idx="1052">
                  <c:v>-4.1377079999999999</c:v>
                </c:pt>
                <c:pt idx="1053">
                  <c:v>-4.1461870000000003</c:v>
                </c:pt>
                <c:pt idx="1054">
                  <c:v>-4.1546839999999996</c:v>
                </c:pt>
                <c:pt idx="1055">
                  <c:v>-4.1631999999999998</c:v>
                </c:pt>
                <c:pt idx="1056">
                  <c:v>-4.171735</c:v>
                </c:pt>
                <c:pt idx="1057">
                  <c:v>-4.1802890000000001</c:v>
                </c:pt>
                <c:pt idx="1058">
                  <c:v>-4.1888620000000003</c:v>
                </c:pt>
                <c:pt idx="1059">
                  <c:v>-4.1974549999999997</c:v>
                </c:pt>
                <c:pt idx="1060">
                  <c:v>-4.206067</c:v>
                </c:pt>
                <c:pt idx="1061">
                  <c:v>-4.2146990000000004</c:v>
                </c:pt>
                <c:pt idx="1062">
                  <c:v>-4.2233499999999999</c:v>
                </c:pt>
                <c:pt idx="1063">
                  <c:v>-4.2320219999999997</c:v>
                </c:pt>
                <c:pt idx="1064">
                  <c:v>-4.2407130000000004</c:v>
                </c:pt>
                <c:pt idx="1065">
                  <c:v>-4.2494259999999997</c:v>
                </c:pt>
                <c:pt idx="1066">
                  <c:v>-4.258159</c:v>
                </c:pt>
                <c:pt idx="1067">
                  <c:v>-4.266915</c:v>
                </c:pt>
                <c:pt idx="1068">
                  <c:v>-4.2756920000000003</c:v>
                </c:pt>
                <c:pt idx="1069">
                  <c:v>-4.2844920000000002</c:v>
                </c:pt>
                <c:pt idx="1070">
                  <c:v>-4.2933139999999996</c:v>
                </c:pt>
                <c:pt idx="1071">
                  <c:v>-4.3021589999999996</c:v>
                </c:pt>
                <c:pt idx="1072">
                  <c:v>-4.3110280000000003</c:v>
                </c:pt>
                <c:pt idx="1073">
                  <c:v>-4.3199189999999996</c:v>
                </c:pt>
                <c:pt idx="1074">
                  <c:v>-4.3288339999999996</c:v>
                </c:pt>
                <c:pt idx="1075">
                  <c:v>-4.3377720000000002</c:v>
                </c:pt>
                <c:pt idx="1076">
                  <c:v>-4.3467349999999998</c:v>
                </c:pt>
                <c:pt idx="1077">
                  <c:v>-4.3557230000000002</c:v>
                </c:pt>
                <c:pt idx="1078">
                  <c:v>-4.3647359999999997</c:v>
                </c:pt>
                <c:pt idx="1079">
                  <c:v>-4.3737740000000001</c:v>
                </c:pt>
                <c:pt idx="1080">
                  <c:v>-4.3828389999999997</c:v>
                </c:pt>
                <c:pt idx="1081">
                  <c:v>-4.3919309999999996</c:v>
                </c:pt>
                <c:pt idx="1082">
                  <c:v>-4.4010499999999997</c:v>
                </c:pt>
                <c:pt idx="1083">
                  <c:v>-4.4101970000000001</c:v>
                </c:pt>
                <c:pt idx="1084">
                  <c:v>-4.4193720000000001</c:v>
                </c:pt>
                <c:pt idx="1085">
                  <c:v>-4.4285750000000004</c:v>
                </c:pt>
                <c:pt idx="1086">
                  <c:v>-4.4378060000000001</c:v>
                </c:pt>
                <c:pt idx="1087">
                  <c:v>-4.4470669999999997</c:v>
                </c:pt>
                <c:pt idx="1088">
                  <c:v>-4.4563569999999997</c:v>
                </c:pt>
                <c:pt idx="1089">
                  <c:v>-4.4656770000000003</c:v>
                </c:pt>
                <c:pt idx="1090">
                  <c:v>-4.475028</c:v>
                </c:pt>
                <c:pt idx="1091">
                  <c:v>-4.4844109999999997</c:v>
                </c:pt>
                <c:pt idx="1092">
                  <c:v>-4.4938250000000002</c:v>
                </c:pt>
                <c:pt idx="1093">
                  <c:v>-4.5032730000000001</c:v>
                </c:pt>
                <c:pt idx="1094">
                  <c:v>-4.5127540000000002</c:v>
                </c:pt>
                <c:pt idx="1095">
                  <c:v>-4.5222689999999997</c:v>
                </c:pt>
                <c:pt idx="1096">
                  <c:v>-4.5318189999999996</c:v>
                </c:pt>
                <c:pt idx="1097">
                  <c:v>-4.5414050000000001</c:v>
                </c:pt>
                <c:pt idx="1098">
                  <c:v>-4.5510260000000002</c:v>
                </c:pt>
                <c:pt idx="1099">
                  <c:v>-4.5606840000000002</c:v>
                </c:pt>
                <c:pt idx="1100">
                  <c:v>-4.570379</c:v>
                </c:pt>
                <c:pt idx="1101">
                  <c:v>-4.5801119999999997</c:v>
                </c:pt>
                <c:pt idx="1102">
                  <c:v>-4.5898839999999996</c:v>
                </c:pt>
                <c:pt idx="1103">
                  <c:v>-4.5996949999999996</c:v>
                </c:pt>
                <c:pt idx="1104">
                  <c:v>-4.6095459999999999</c:v>
                </c:pt>
                <c:pt idx="1105">
                  <c:v>-4.6194389999999999</c:v>
                </c:pt>
                <c:pt idx="1106">
                  <c:v>-4.6293740000000003</c:v>
                </c:pt>
                <c:pt idx="1107">
                  <c:v>-4.6393529999999998</c:v>
                </c:pt>
                <c:pt idx="1108">
                  <c:v>-4.6493760000000002</c:v>
                </c:pt>
                <c:pt idx="1109">
                  <c:v>-4.6594449999999998</c:v>
                </c:pt>
                <c:pt idx="1110">
                  <c:v>-4.6695599999999997</c:v>
                </c:pt>
                <c:pt idx="1111">
                  <c:v>-4.6797219999999999</c:v>
                </c:pt>
                <c:pt idx="1112">
                  <c:v>-4.6899319999999998</c:v>
                </c:pt>
                <c:pt idx="1113">
                  <c:v>-4.7001910000000002</c:v>
                </c:pt>
                <c:pt idx="1114">
                  <c:v>-4.7104999999999997</c:v>
                </c:pt>
                <c:pt idx="1115">
                  <c:v>-4.7208610000000002</c:v>
                </c:pt>
                <c:pt idx="1116">
                  <c:v>-4.7312729999999998</c:v>
                </c:pt>
                <c:pt idx="1117">
                  <c:v>-4.7417389999999999</c:v>
                </c:pt>
                <c:pt idx="1118">
                  <c:v>-4.7522589999999996</c:v>
                </c:pt>
                <c:pt idx="1119">
                  <c:v>-4.7628360000000001</c:v>
                </c:pt>
                <c:pt idx="1120">
                  <c:v>-4.7734699999999997</c:v>
                </c:pt>
                <c:pt idx="1121">
                  <c:v>-4.7841630000000004</c:v>
                </c:pt>
                <c:pt idx="1122">
                  <c:v>-4.7949159999999997</c:v>
                </c:pt>
                <c:pt idx="1123">
                  <c:v>-4.8057319999999999</c:v>
                </c:pt>
                <c:pt idx="1124">
                  <c:v>-4.8166099999999998</c:v>
                </c:pt>
                <c:pt idx="1125">
                  <c:v>-4.8275540000000001</c:v>
                </c:pt>
                <c:pt idx="1126">
                  <c:v>-4.8385639999999999</c:v>
                </c:pt>
                <c:pt idx="1127">
                  <c:v>-4.8496420000000002</c:v>
                </c:pt>
                <c:pt idx="1128">
                  <c:v>-4.8607889999999996</c:v>
                </c:pt>
                <c:pt idx="1129">
                  <c:v>-4.872007</c:v>
                </c:pt>
                <c:pt idx="1130">
                  <c:v>-4.8832979999999999</c:v>
                </c:pt>
                <c:pt idx="1131">
                  <c:v>-4.8946639999999997</c:v>
                </c:pt>
                <c:pt idx="1132">
                  <c:v>-4.9061070000000004</c:v>
                </c:pt>
                <c:pt idx="1133">
                  <c:v>-4.9176289999999998</c:v>
                </c:pt>
                <c:pt idx="1134">
                  <c:v>-4.9292309999999997</c:v>
                </c:pt>
                <c:pt idx="1135">
                  <c:v>-4.9409169999999998</c:v>
                </c:pt>
                <c:pt idx="1136">
                  <c:v>-4.9526880000000002</c:v>
                </c:pt>
                <c:pt idx="1137">
                  <c:v>-4.9645460000000003</c:v>
                </c:pt>
                <c:pt idx="1138">
                  <c:v>-4.9764939999999998</c:v>
                </c:pt>
                <c:pt idx="1139">
                  <c:v>-4.9885339999999996</c:v>
                </c:pt>
                <c:pt idx="1140">
                  <c:v>-5.0006690000000003</c:v>
                </c:pt>
                <c:pt idx="1141">
                  <c:v>-5.0129000000000001</c:v>
                </c:pt>
                <c:pt idx="1142">
                  <c:v>-5.0252309999999998</c:v>
                </c:pt>
                <c:pt idx="1143">
                  <c:v>-5.0376630000000002</c:v>
                </c:pt>
                <c:pt idx="1144">
                  <c:v>-5.0502000000000002</c:v>
                </c:pt>
                <c:pt idx="1145">
                  <c:v>-5.0628450000000003</c:v>
                </c:pt>
                <c:pt idx="1146">
                  <c:v>-5.0755999999999997</c:v>
                </c:pt>
                <c:pt idx="1147">
                  <c:v>-5.0884689999999999</c:v>
                </c:pt>
                <c:pt idx="1148">
                  <c:v>-5.1014559999999998</c:v>
                </c:pt>
                <c:pt idx="1149">
                  <c:v>-5.1145620000000003</c:v>
                </c:pt>
                <c:pt idx="1150">
                  <c:v>-5.1277920000000003</c:v>
                </c:pt>
                <c:pt idx="1151">
                  <c:v>-5.1791490000000007</c:v>
                </c:pt>
                <c:pt idx="1152">
                  <c:v>-5.2306359999999996</c:v>
                </c:pt>
                <c:pt idx="1153">
                  <c:v>-5.2822579999999997</c:v>
                </c:pt>
                <c:pt idx="1154">
                  <c:v>-5.3340170000000002</c:v>
                </c:pt>
                <c:pt idx="1155">
                  <c:v>-5.3859190000000003</c:v>
                </c:pt>
                <c:pt idx="1156">
                  <c:v>-5.4379659999999994</c:v>
                </c:pt>
                <c:pt idx="1157">
                  <c:v>-5.4901629999999999</c:v>
                </c:pt>
                <c:pt idx="1158">
                  <c:v>-5.5425149999999999</c:v>
                </c:pt>
                <c:pt idx="1159">
                  <c:v>-5.5950259999999998</c:v>
                </c:pt>
                <c:pt idx="1160">
                  <c:v>-5.6477009999999996</c:v>
                </c:pt>
                <c:pt idx="1161">
                  <c:v>-5.700545</c:v>
                </c:pt>
                <c:pt idx="1162">
                  <c:v>-5.7535620000000005</c:v>
                </c:pt>
                <c:pt idx="1163">
                  <c:v>-5.8067589999999996</c:v>
                </c:pt>
                <c:pt idx="1164">
                  <c:v>-5.8601400000000003</c:v>
                </c:pt>
                <c:pt idx="1165">
                  <c:v>-5.9137110000000002</c:v>
                </c:pt>
                <c:pt idx="1166">
                  <c:v>-5.9674769999999997</c:v>
                </c:pt>
                <c:pt idx="1167">
                  <c:v>-6.0214439999999998</c:v>
                </c:pt>
                <c:pt idx="1168">
                  <c:v>-6.0756199999999998</c:v>
                </c:pt>
                <c:pt idx="1169">
                  <c:v>-6.1300080000000001</c:v>
                </c:pt>
                <c:pt idx="1170">
                  <c:v>-6.1846169999999994</c:v>
                </c:pt>
                <c:pt idx="1171">
                  <c:v>-6.2394540000000003</c:v>
                </c:pt>
                <c:pt idx="1172">
                  <c:v>-6.2945250000000001</c:v>
                </c:pt>
                <c:pt idx="1173">
                  <c:v>-6.3498380000000001</c:v>
                </c:pt>
                <c:pt idx="1174">
                  <c:v>-6.4054000000000002</c:v>
                </c:pt>
                <c:pt idx="1175">
                  <c:v>-6.46122</c:v>
                </c:pt>
                <c:pt idx="1176">
                  <c:v>-6.5173059999999996</c:v>
                </c:pt>
                <c:pt idx="1177">
                  <c:v>-6.5736650000000001</c:v>
                </c:pt>
                <c:pt idx="1178">
                  <c:v>-6.6303070000000002</c:v>
                </c:pt>
                <c:pt idx="1179">
                  <c:v>-6.6872410000000002</c:v>
                </c:pt>
                <c:pt idx="1180">
                  <c:v>-6.7444759999999997</c:v>
                </c:pt>
                <c:pt idx="1181">
                  <c:v>-6.802022</c:v>
                </c:pt>
                <c:pt idx="1182">
                  <c:v>-6.8598879999999998</c:v>
                </c:pt>
                <c:pt idx="1183">
                  <c:v>-6.9180860000000006</c:v>
                </c:pt>
                <c:pt idx="1184">
                  <c:v>-6.9766259999999996</c:v>
                </c:pt>
                <c:pt idx="1185">
                  <c:v>-7.03552</c:v>
                </c:pt>
                <c:pt idx="1186">
                  <c:v>-7.0947789999999991</c:v>
                </c:pt>
                <c:pt idx="1187">
                  <c:v>-7.1544149999999993</c:v>
                </c:pt>
                <c:pt idx="1188">
                  <c:v>-7.214442</c:v>
                </c:pt>
                <c:pt idx="1189">
                  <c:v>-7.2748730000000004</c:v>
                </c:pt>
                <c:pt idx="1190">
                  <c:v>-7.3357200000000002</c:v>
                </c:pt>
                <c:pt idx="1191">
                  <c:v>-7.3969990000000001</c:v>
                </c:pt>
                <c:pt idx="1192">
                  <c:v>-7.4587240000000001</c:v>
                </c:pt>
                <c:pt idx="1193">
                  <c:v>-7.5209089999999996</c:v>
                </c:pt>
                <c:pt idx="1194">
                  <c:v>-7.5835719999999993</c:v>
                </c:pt>
                <c:pt idx="1195">
                  <c:v>-7.6467279999999995</c:v>
                </c:pt>
                <c:pt idx="1196">
                  <c:v>-7.710394</c:v>
                </c:pt>
                <c:pt idx="1197">
                  <c:v>-7.7745879999999996</c:v>
                </c:pt>
                <c:pt idx="1198">
                  <c:v>-7.8393280000000001</c:v>
                </c:pt>
                <c:pt idx="1199">
                  <c:v>-7.9046339999999997</c:v>
                </c:pt>
                <c:pt idx="1200">
                  <c:v>-7.9705270000000006</c:v>
                </c:pt>
                <c:pt idx="1201">
                  <c:v>-8.0370260000000009</c:v>
                </c:pt>
                <c:pt idx="1202">
                  <c:v>-8.1041540000000012</c:v>
                </c:pt>
                <c:pt idx="1203">
                  <c:v>-8.1719329999999992</c:v>
                </c:pt>
                <c:pt idx="1204">
                  <c:v>-8.2403870000000001</c:v>
                </c:pt>
                <c:pt idx="1205">
                  <c:v>-8.3095400000000001</c:v>
                </c:pt>
                <c:pt idx="1206">
                  <c:v>-8.3794180000000011</c:v>
                </c:pt>
                <c:pt idx="1207">
                  <c:v>-8.4500480000000007</c:v>
                </c:pt>
                <c:pt idx="1208">
                  <c:v>-8.5214569999999998</c:v>
                </c:pt>
                <c:pt idx="1209">
                  <c:v>-8.593674</c:v>
                </c:pt>
                <c:pt idx="1210">
                  <c:v>-8.6667299999999994</c:v>
                </c:pt>
                <c:pt idx="1211">
                  <c:v>-8.7406550000000003</c:v>
                </c:pt>
                <c:pt idx="1212">
                  <c:v>-8.8154830000000004</c:v>
                </c:pt>
                <c:pt idx="1213">
                  <c:v>-8.8912480000000009</c:v>
                </c:pt>
                <c:pt idx="1214">
                  <c:v>-8.9679870000000008</c:v>
                </c:pt>
                <c:pt idx="1215">
                  <c:v>-9.0457359999999998</c:v>
                </c:pt>
                <c:pt idx="1216">
                  <c:v>-9.1245349999999998</c:v>
                </c:pt>
                <c:pt idx="1217">
                  <c:v>-9.2044250000000005</c:v>
                </c:pt>
                <c:pt idx="1218">
                  <c:v>-9.2854489999999998</c:v>
                </c:pt>
                <c:pt idx="1219">
                  <c:v>-9.3676519999999996</c:v>
                </c:pt>
                <c:pt idx="1220">
                  <c:v>-9.4510810000000003</c:v>
                </c:pt>
                <c:pt idx="1221">
                  <c:v>-9.5357859999999999</c:v>
                </c:pt>
                <c:pt idx="1222">
                  <c:v>-9.6218189999999986</c:v>
                </c:pt>
                <c:pt idx="1223">
                  <c:v>-9.7092340000000004</c:v>
                </c:pt>
                <c:pt idx="1224">
                  <c:v>-9.7980879999999999</c:v>
                </c:pt>
                <c:pt idx="1225">
                  <c:v>-9.8884410000000003</c:v>
                </c:pt>
                <c:pt idx="1226">
                  <c:v>-9.9803569999999997</c:v>
                </c:pt>
                <c:pt idx="1227">
                  <c:v>-10.073903</c:v>
                </c:pt>
                <c:pt idx="1228">
                  <c:v>-10.169148</c:v>
                </c:pt>
                <c:pt idx="1229">
                  <c:v>-10.266168</c:v>
                </c:pt>
                <c:pt idx="1230">
                  <c:v>-10.36504</c:v>
                </c:pt>
                <c:pt idx="1231">
                  <c:v>-10.465849</c:v>
                </c:pt>
                <c:pt idx="1232">
                  <c:v>-10.568681</c:v>
                </c:pt>
                <c:pt idx="1233">
                  <c:v>-10.673629999999999</c:v>
                </c:pt>
                <c:pt idx="1234">
                  <c:v>-10.780794999999999</c:v>
                </c:pt>
                <c:pt idx="1235">
                  <c:v>-10.890283</c:v>
                </c:pt>
                <c:pt idx="1236">
                  <c:v>-11.002203999999999</c:v>
                </c:pt>
                <c:pt idx="1237">
                  <c:v>-11.116678</c:v>
                </c:pt>
                <c:pt idx="1238">
                  <c:v>-11.233834999999999</c:v>
                </c:pt>
                <c:pt idx="1239">
                  <c:v>-11.353811</c:v>
                </c:pt>
                <c:pt idx="1240">
                  <c:v>-11.476753</c:v>
                </c:pt>
                <c:pt idx="1241">
                  <c:v>-11.602819</c:v>
                </c:pt>
                <c:pt idx="1242">
                  <c:v>-11.732178000000001</c:v>
                </c:pt>
                <c:pt idx="1243">
                  <c:v>-11.865013999999999</c:v>
                </c:pt>
                <c:pt idx="1244">
                  <c:v>-12.001519999999999</c:v>
                </c:pt>
                <c:pt idx="1245">
                  <c:v>-12.141909</c:v>
                </c:pt>
                <c:pt idx="1246">
                  <c:v>-12.286403</c:v>
                </c:pt>
                <c:pt idx="1247">
                  <c:v>-12.435243</c:v>
                </c:pt>
                <c:pt idx="1248">
                  <c:v>-12.588683</c:v>
                </c:pt>
                <c:pt idx="1249">
                  <c:v>-12.746992000000001</c:v>
                </c:pt>
                <c:pt idx="1250">
                  <c:v>-12.910450999999998</c:v>
                </c:pt>
                <c:pt idx="1251">
                  <c:v>-13.079353999999999</c:v>
                </c:pt>
                <c:pt idx="1252">
                  <c:v>-13.254000999999999</c:v>
                </c:pt>
                <c:pt idx="1253">
                  <c:v>-13.434699999999999</c:v>
                </c:pt>
                <c:pt idx="1254">
                  <c:v>-13.621764000000001</c:v>
                </c:pt>
                <c:pt idx="1255">
                  <c:v>-13.815503</c:v>
                </c:pt>
                <c:pt idx="1256">
                  <c:v>-14.016227000000001</c:v>
                </c:pt>
                <c:pt idx="1257">
                  <c:v>-14.224239999999998</c:v>
                </c:pt>
                <c:pt idx="1258">
                  <c:v>-14.439830000000001</c:v>
                </c:pt>
                <c:pt idx="1259">
                  <c:v>-14.663269999999999</c:v>
                </c:pt>
                <c:pt idx="1260">
                  <c:v>-14.894829999999999</c:v>
                </c:pt>
                <c:pt idx="1261">
                  <c:v>-15.134740000000001</c:v>
                </c:pt>
                <c:pt idx="1262">
                  <c:v>-15.383190000000001</c:v>
                </c:pt>
                <c:pt idx="1263">
                  <c:v>-15.640339999999998</c:v>
                </c:pt>
                <c:pt idx="1264">
                  <c:v>-15.906299999999998</c:v>
                </c:pt>
                <c:pt idx="1265">
                  <c:v>-16.181090000000001</c:v>
                </c:pt>
                <c:pt idx="1266">
                  <c:v>-16.464680000000001</c:v>
                </c:pt>
                <c:pt idx="1267">
                  <c:v>-16.75695</c:v>
                </c:pt>
                <c:pt idx="1268">
                  <c:v>-17.057659999999998</c:v>
                </c:pt>
                <c:pt idx="1269">
                  <c:v>-17.366480000000003</c:v>
                </c:pt>
                <c:pt idx="1270">
                  <c:v>-17.682960000000001</c:v>
                </c:pt>
                <c:pt idx="1271">
                  <c:v>-18.006530000000001</c:v>
                </c:pt>
                <c:pt idx="1272">
                  <c:v>-18.336500000000001</c:v>
                </c:pt>
                <c:pt idx="1273">
                  <c:v>-18.672080000000001</c:v>
                </c:pt>
                <c:pt idx="1274">
                  <c:v>-19.012369999999997</c:v>
                </c:pt>
                <c:pt idx="1275">
                  <c:v>-19.356360000000002</c:v>
                </c:pt>
                <c:pt idx="1276">
                  <c:v>-19.702970000000001</c:v>
                </c:pt>
                <c:pt idx="1277">
                  <c:v>-20.05104</c:v>
                </c:pt>
                <c:pt idx="1278">
                  <c:v>-20.399319999999999</c:v>
                </c:pt>
                <c:pt idx="1279">
                  <c:v>-20.746510000000001</c:v>
                </c:pt>
                <c:pt idx="1280">
                  <c:v>-21.091250000000002</c:v>
                </c:pt>
                <c:pt idx="1281">
                  <c:v>-21.432090000000002</c:v>
                </c:pt>
                <c:pt idx="1282">
                  <c:v>-21.767560000000003</c:v>
                </c:pt>
                <c:pt idx="1283">
                  <c:v>-22.0961</c:v>
                </c:pt>
                <c:pt idx="1284">
                  <c:v>-22.416090000000001</c:v>
                </c:pt>
                <c:pt idx="1285">
                  <c:v>-22.725839999999998</c:v>
                </c:pt>
                <c:pt idx="1286">
                  <c:v>-23.023599999999998</c:v>
                </c:pt>
                <c:pt idx="1287">
                  <c:v>-23.307559999999999</c:v>
                </c:pt>
                <c:pt idx="1288">
                  <c:v>-23.575839999999999</c:v>
                </c:pt>
                <c:pt idx="1289">
                  <c:v>-23.826519999999999</c:v>
                </c:pt>
                <c:pt idx="1290">
                  <c:v>-24.05762</c:v>
                </c:pt>
                <c:pt idx="1291">
                  <c:v>-24.267150000000001</c:v>
                </c:pt>
                <c:pt idx="1292">
                  <c:v>-24.453140000000001</c:v>
                </c:pt>
                <c:pt idx="1293">
                  <c:v>-24.613600000000002</c:v>
                </c:pt>
                <c:pt idx="1294">
                  <c:v>-24.74662</c:v>
                </c:pt>
                <c:pt idx="1295">
                  <c:v>-24.850360000000002</c:v>
                </c:pt>
                <c:pt idx="1296">
                  <c:v>-24.923099999999998</c:v>
                </c:pt>
                <c:pt idx="1297">
                  <c:v>-24.963250000000002</c:v>
                </c:pt>
                <c:pt idx="1298">
                  <c:v>-24.96942</c:v>
                </c:pt>
                <c:pt idx="1299">
                  <c:v>-24.94041</c:v>
                </c:pt>
                <c:pt idx="1300">
                  <c:v>-24.875260000000001</c:v>
                </c:pt>
                <c:pt idx="1301">
                  <c:v>-24.773260000000001</c:v>
                </c:pt>
                <c:pt idx="1302">
                  <c:v>-24.634</c:v>
                </c:pt>
                <c:pt idx="1303">
                  <c:v>-24.457329999999999</c:v>
                </c:pt>
                <c:pt idx="1304">
                  <c:v>-24.243400000000001</c:v>
                </c:pt>
                <c:pt idx="1305">
                  <c:v>-23.992660000000001</c:v>
                </c:pt>
                <c:pt idx="1306">
                  <c:v>-23.70589</c:v>
                </c:pt>
                <c:pt idx="1307">
                  <c:v>-23.384160000000001</c:v>
                </c:pt>
                <c:pt idx="1308">
                  <c:v>-23.028860000000002</c:v>
                </c:pt>
                <c:pt idx="1309">
                  <c:v>-22.641669999999998</c:v>
                </c:pt>
                <c:pt idx="1310">
                  <c:v>-22.224609999999998</c:v>
                </c:pt>
                <c:pt idx="1311">
                  <c:v>-21.779949999999999</c:v>
                </c:pt>
                <c:pt idx="1312">
                  <c:v>-21.310279999999999</c:v>
                </c:pt>
                <c:pt idx="1313">
                  <c:v>-20.8184</c:v>
                </c:pt>
                <c:pt idx="1314">
                  <c:v>-20.307369999999999</c:v>
                </c:pt>
                <c:pt idx="1315">
                  <c:v>-19.7804</c:v>
                </c:pt>
                <c:pt idx="1316">
                  <c:v>-19.24089</c:v>
                </c:pt>
                <c:pt idx="1317">
                  <c:v>-18.69229</c:v>
                </c:pt>
                <c:pt idx="1318">
                  <c:v>-18.138120000000001</c:v>
                </c:pt>
                <c:pt idx="1319">
                  <c:v>-17.581890000000001</c:v>
                </c:pt>
                <c:pt idx="1320">
                  <c:v>-17.027069999999998</c:v>
                </c:pt>
                <c:pt idx="1321">
                  <c:v>-16.477004000000001</c:v>
                </c:pt>
                <c:pt idx="1322">
                  <c:v>-15.934911999999999</c:v>
                </c:pt>
                <c:pt idx="1323">
                  <c:v>-15.403822</c:v>
                </c:pt>
                <c:pt idx="1324">
                  <c:v>-14.886556000000001</c:v>
                </c:pt>
                <c:pt idx="1325">
                  <c:v>-14.385705999999999</c:v>
                </c:pt>
                <c:pt idx="1326">
                  <c:v>-13.903625</c:v>
                </c:pt>
                <c:pt idx="1327">
                  <c:v>-13.442423999999999</c:v>
                </c:pt>
                <c:pt idx="1328">
                  <c:v>-13.003976999999999</c:v>
                </c:pt>
                <c:pt idx="1329">
                  <c:v>-12.589926999999999</c:v>
                </c:pt>
                <c:pt idx="1330">
                  <c:v>-12.201702000000001</c:v>
                </c:pt>
                <c:pt idx="1331">
                  <c:v>-11.840517999999999</c:v>
                </c:pt>
                <c:pt idx="1332">
                  <c:v>-11.507390999999998</c:v>
                </c:pt>
                <c:pt idx="1333">
                  <c:v>-11.203140999999999</c:v>
                </c:pt>
                <c:pt idx="1334">
                  <c:v>-10.928386</c:v>
                </c:pt>
                <c:pt idx="1335">
                  <c:v>-10.683539</c:v>
                </c:pt>
                <c:pt idx="1336">
                  <c:v>-10.468807</c:v>
                </c:pt>
                <c:pt idx="1337">
                  <c:v>-10.284169</c:v>
                </c:pt>
                <c:pt idx="1338">
                  <c:v>-10.129375</c:v>
                </c:pt>
                <c:pt idx="1339">
                  <c:v>-10.00393</c:v>
                </c:pt>
                <c:pt idx="1340">
                  <c:v>-9.9070929999999997</c:v>
                </c:pt>
                <c:pt idx="1341">
                  <c:v>-9.8378700000000006</c:v>
                </c:pt>
                <c:pt idx="1342">
                  <c:v>-9.7950230000000005</c:v>
                </c:pt>
                <c:pt idx="1343">
                  <c:v>-9.777080999999999</c:v>
                </c:pt>
                <c:pt idx="1344">
                  <c:v>-9.7823619999999991</c:v>
                </c:pt>
                <c:pt idx="1345">
                  <c:v>-9.8090030000000006</c:v>
                </c:pt>
                <c:pt idx="1346">
                  <c:v>-9.8550019999999989</c:v>
                </c:pt>
                <c:pt idx="1347">
                  <c:v>-9.9182570000000005</c:v>
                </c:pt>
                <c:pt idx="1348">
                  <c:v>-9.9966240000000006</c:v>
                </c:pt>
                <c:pt idx="1349">
                  <c:v>-10.087959</c:v>
                </c:pt>
                <c:pt idx="1350">
                  <c:v>-10.190170999999999</c:v>
                </c:pt>
                <c:pt idx="1351">
                  <c:v>-10.301264</c:v>
                </c:pt>
                <c:pt idx="1352">
                  <c:v>-10.41938</c:v>
                </c:pt>
                <c:pt idx="1353">
                  <c:v>-10.542828</c:v>
                </c:pt>
                <c:pt idx="1354">
                  <c:v>-10.670105</c:v>
                </c:pt>
                <c:pt idx="1355">
                  <c:v>-10.799911999999999</c:v>
                </c:pt>
                <c:pt idx="1356">
                  <c:v>-10.931156</c:v>
                </c:pt>
                <c:pt idx="1357">
                  <c:v>-11.062939999999999</c:v>
                </c:pt>
                <c:pt idx="1358">
                  <c:v>-11.194547</c:v>
                </c:pt>
                <c:pt idx="1359">
                  <c:v>-11.325415</c:v>
                </c:pt>
                <c:pt idx="1360">
                  <c:v>-11.455107999999999</c:v>
                </c:pt>
                <c:pt idx="1361">
                  <c:v>-11.583287</c:v>
                </c:pt>
                <c:pt idx="1362">
                  <c:v>-11.709684999999999</c:v>
                </c:pt>
                <c:pt idx="1363">
                  <c:v>-11.834080999999999</c:v>
                </c:pt>
                <c:pt idx="1364">
                  <c:v>-11.956284</c:v>
                </c:pt>
                <c:pt idx="1365">
                  <c:v>-12.076112999999999</c:v>
                </c:pt>
                <c:pt idx="1366">
                  <c:v>-12.193391</c:v>
                </c:pt>
                <c:pt idx="1367">
                  <c:v>-12.307937000000001</c:v>
                </c:pt>
                <c:pt idx="1368">
                  <c:v>-12.419561999999999</c:v>
                </c:pt>
                <c:pt idx="1369">
                  <c:v>-12.528068999999999</c:v>
                </c:pt>
                <c:pt idx="1370">
                  <c:v>-12.633257</c:v>
                </c:pt>
                <c:pt idx="1371">
                  <c:v>-12.734916999999999</c:v>
                </c:pt>
                <c:pt idx="1372">
                  <c:v>-12.832840000000001</c:v>
                </c:pt>
                <c:pt idx="1373">
                  <c:v>-12.926823000000001</c:v>
                </c:pt>
                <c:pt idx="1374">
                  <c:v>-13.016674</c:v>
                </c:pt>
                <c:pt idx="1375">
                  <c:v>-13.102217999999999</c:v>
                </c:pt>
                <c:pt idx="1376">
                  <c:v>-13.183309</c:v>
                </c:pt>
                <c:pt idx="1377">
                  <c:v>-13.259830999999998</c:v>
                </c:pt>
                <c:pt idx="1378">
                  <c:v>-13.331706000000001</c:v>
                </c:pt>
                <c:pt idx="1379">
                  <c:v>-13.398894</c:v>
                </c:pt>
                <c:pt idx="1380">
                  <c:v>-13.461399</c:v>
                </c:pt>
                <c:pt idx="1381">
                  <c:v>-13.519265000000001</c:v>
                </c:pt>
                <c:pt idx="1382">
                  <c:v>-13.572578</c:v>
                </c:pt>
                <c:pt idx="1383">
                  <c:v>-13.621465999999998</c:v>
                </c:pt>
                <c:pt idx="1384">
                  <c:v>-13.666088999999999</c:v>
                </c:pt>
                <c:pt idx="1385">
                  <c:v>-13.706640999999999</c:v>
                </c:pt>
                <c:pt idx="1386">
                  <c:v>-13.743342</c:v>
                </c:pt>
                <c:pt idx="1387">
                  <c:v>-13.776433000000001</c:v>
                </c:pt>
                <c:pt idx="1388">
                  <c:v>-13.806169000000001</c:v>
                </c:pt>
                <c:pt idx="1389">
                  <c:v>-13.832815999999999</c:v>
                </c:pt>
                <c:pt idx="1390">
                  <c:v>-13.856645</c:v>
                </c:pt>
                <c:pt idx="1391">
                  <c:v>-13.877931999999999</c:v>
                </c:pt>
                <c:pt idx="1392">
                  <c:v>-13.896955</c:v>
                </c:pt>
                <c:pt idx="1393">
                  <c:v>-13.913993</c:v>
                </c:pt>
                <c:pt idx="1394">
                  <c:v>-13.929325</c:v>
                </c:pt>
                <c:pt idx="1395">
                  <c:v>-13.943232999999999</c:v>
                </c:pt>
                <c:pt idx="1396">
                  <c:v>-13.955997</c:v>
                </c:pt>
                <c:pt idx="1397">
                  <c:v>-13.967905999999999</c:v>
                </c:pt>
                <c:pt idx="1398">
                  <c:v>-13.979248999999999</c:v>
                </c:pt>
                <c:pt idx="1399">
                  <c:v>-13.990317999999998</c:v>
                </c:pt>
                <c:pt idx="1400">
                  <c:v>-14.001407</c:v>
                </c:pt>
                <c:pt idx="1401">
                  <c:v>-14.012814000000001</c:v>
                </c:pt>
                <c:pt idx="1402">
                  <c:v>-14.024834</c:v>
                </c:pt>
                <c:pt idx="1403">
                  <c:v>-14.037758999999999</c:v>
                </c:pt>
                <c:pt idx="1404">
                  <c:v>-14.051871999999999</c:v>
                </c:pt>
                <c:pt idx="1405">
                  <c:v>-14.067440999999999</c:v>
                </c:pt>
                <c:pt idx="1406">
                  <c:v>-14.084713000000001</c:v>
                </c:pt>
                <c:pt idx="1407">
                  <c:v>-14.103911</c:v>
                </c:pt>
                <c:pt idx="1408">
                  <c:v>-14.125222000000001</c:v>
                </c:pt>
                <c:pt idx="1409">
                  <c:v>-14.148797000000002</c:v>
                </c:pt>
                <c:pt idx="1410">
                  <c:v>-14.174743999999999</c:v>
                </c:pt>
                <c:pt idx="1411">
                  <c:v>-14.203126999999999</c:v>
                </c:pt>
                <c:pt idx="1412">
                  <c:v>-14.233967</c:v>
                </c:pt>
                <c:pt idx="1413">
                  <c:v>-14.267240000000001</c:v>
                </c:pt>
                <c:pt idx="1414">
                  <c:v>-14.30288</c:v>
                </c:pt>
                <c:pt idx="1415">
                  <c:v>-14.340783999999999</c:v>
                </c:pt>
                <c:pt idx="1416">
                  <c:v>-14.380815999999999</c:v>
                </c:pt>
                <c:pt idx="1417">
                  <c:v>-14.422810999999999</c:v>
                </c:pt>
                <c:pt idx="1418">
                  <c:v>-14.466586</c:v>
                </c:pt>
                <c:pt idx="1419">
                  <c:v>-14.511942999999999</c:v>
                </c:pt>
                <c:pt idx="1420">
                  <c:v>-14.558671</c:v>
                </c:pt>
                <c:pt idx="1421">
                  <c:v>-14.606559000000001</c:v>
                </c:pt>
                <c:pt idx="1422">
                  <c:v>-14.655390000000001</c:v>
                </c:pt>
                <c:pt idx="1423">
                  <c:v>-14.704953</c:v>
                </c:pt>
                <c:pt idx="1424">
                  <c:v>-14.755035999999999</c:v>
                </c:pt>
                <c:pt idx="1425">
                  <c:v>-14.805429999999999</c:v>
                </c:pt>
                <c:pt idx="1426">
                  <c:v>-14.855926999999999</c:v>
                </c:pt>
                <c:pt idx="1427">
                  <c:v>-14.906319</c:v>
                </c:pt>
                <c:pt idx="1428">
                  <c:v>-14.956396999999999</c:v>
                </c:pt>
                <c:pt idx="1429">
                  <c:v>-15.005951</c:v>
                </c:pt>
                <c:pt idx="1430">
                  <c:v>-15.054767999999999</c:v>
                </c:pt>
                <c:pt idx="1431">
                  <c:v>-15.102632999999999</c:v>
                </c:pt>
                <c:pt idx="1432">
                  <c:v>-15.149324</c:v>
                </c:pt>
                <c:pt idx="1433">
                  <c:v>-15.194616</c:v>
                </c:pt>
                <c:pt idx="1434">
                  <c:v>-15.238285999999999</c:v>
                </c:pt>
                <c:pt idx="1435">
                  <c:v>-15.280110000000001</c:v>
                </c:pt>
                <c:pt idx="1436">
                  <c:v>-15.319872</c:v>
                </c:pt>
                <c:pt idx="1437">
                  <c:v>-15.357372000000002</c:v>
                </c:pt>
                <c:pt idx="1438">
                  <c:v>-15.392422999999999</c:v>
                </c:pt>
                <c:pt idx="1439">
                  <c:v>-15.424868</c:v>
                </c:pt>
                <c:pt idx="1440">
                  <c:v>-15.454580999999999</c:v>
                </c:pt>
                <c:pt idx="1441">
                  <c:v>-15.481473000000001</c:v>
                </c:pt>
                <c:pt idx="1442">
                  <c:v>-15.505497</c:v>
                </c:pt>
                <c:pt idx="1443">
                  <c:v>-15.526651000000001</c:v>
                </c:pt>
                <c:pt idx="1444">
                  <c:v>-15.544979000000001</c:v>
                </c:pt>
                <c:pt idx="1445">
                  <c:v>-15.560568</c:v>
                </c:pt>
                <c:pt idx="1446">
                  <c:v>-15.573547999999999</c:v>
                </c:pt>
                <c:pt idx="1447">
                  <c:v>-15.58409</c:v>
                </c:pt>
                <c:pt idx="1448">
                  <c:v>-15.592397999999999</c:v>
                </c:pt>
                <c:pt idx="1449">
                  <c:v>-15.598703</c:v>
                </c:pt>
                <c:pt idx="1450">
                  <c:v>-15.603260000000001</c:v>
                </c:pt>
                <c:pt idx="1451">
                  <c:v>-15.606338999999998</c:v>
                </c:pt>
                <c:pt idx="1452">
                  <c:v>-15.608217999999999</c:v>
                </c:pt>
                <c:pt idx="1453">
                  <c:v>-15.609181</c:v>
                </c:pt>
                <c:pt idx="1454">
                  <c:v>-15.609513</c:v>
                </c:pt>
                <c:pt idx="1455">
                  <c:v>-15.609496</c:v>
                </c:pt>
                <c:pt idx="1456">
                  <c:v>-15.60941</c:v>
                </c:pt>
                <c:pt idx="1457">
                  <c:v>-15.609535000000001</c:v>
                </c:pt>
                <c:pt idx="1458">
                  <c:v>-15.610146999999998</c:v>
                </c:pt>
                <c:pt idx="1459">
                  <c:v>-15.611521999999999</c:v>
                </c:pt>
                <c:pt idx="1460">
                  <c:v>-15.613935</c:v>
                </c:pt>
                <c:pt idx="1461">
                  <c:v>-15.617659999999999</c:v>
                </c:pt>
                <c:pt idx="1462">
                  <c:v>-15.622975</c:v>
                </c:pt>
                <c:pt idx="1463">
                  <c:v>-15.630158999999999</c:v>
                </c:pt>
                <c:pt idx="1464">
                  <c:v>-15.639492000000001</c:v>
                </c:pt>
                <c:pt idx="1465">
                  <c:v>-15.651251999999999</c:v>
                </c:pt>
                <c:pt idx="1466">
                  <c:v>-15.665716999999999</c:v>
                </c:pt>
                <c:pt idx="1467">
                  <c:v>-15.683154</c:v>
                </c:pt>
                <c:pt idx="1468">
                  <c:v>-15.703818</c:v>
                </c:pt>
                <c:pt idx="1469">
                  <c:v>-15.727945999999999</c:v>
                </c:pt>
                <c:pt idx="1470">
                  <c:v>-15.755747</c:v>
                </c:pt>
                <c:pt idx="1471">
                  <c:v>-15.7874</c:v>
                </c:pt>
                <c:pt idx="1472">
                  <c:v>-15.823043999999999</c:v>
                </c:pt>
                <c:pt idx="1473">
                  <c:v>-15.862773999999998</c:v>
                </c:pt>
                <c:pt idx="1474">
                  <c:v>-15.906642999999999</c:v>
                </c:pt>
                <c:pt idx="1475">
                  <c:v>-15.954658</c:v>
                </c:pt>
                <c:pt idx="1476">
                  <c:v>-16.006779999999999</c:v>
                </c:pt>
                <c:pt idx="1477">
                  <c:v>-16.062927999999999</c:v>
                </c:pt>
                <c:pt idx="1478">
                  <c:v>-16.122980999999999</c:v>
                </c:pt>
                <c:pt idx="1479">
                  <c:v>-16.186781</c:v>
                </c:pt>
                <c:pt idx="1480">
                  <c:v>-16.254144</c:v>
                </c:pt>
                <c:pt idx="1481">
                  <c:v>-16.324860999999999</c:v>
                </c:pt>
                <c:pt idx="1482">
                  <c:v>-16.398705</c:v>
                </c:pt>
                <c:pt idx="1483">
                  <c:v>-16.475442000000001</c:v>
                </c:pt>
                <c:pt idx="1484">
                  <c:v>-16.554833000000002</c:v>
                </c:pt>
                <c:pt idx="1485">
                  <c:v>-16.636635000000002</c:v>
                </c:pt>
                <c:pt idx="1486">
                  <c:v>-16.720603999999998</c:v>
                </c:pt>
                <c:pt idx="1487">
                  <c:v>-16.806494999999998</c:v>
                </c:pt>
                <c:pt idx="1488">
                  <c:v>-16.894067999999997</c:v>
                </c:pt>
                <c:pt idx="1489">
                  <c:v>-16.983083999999998</c:v>
                </c:pt>
                <c:pt idx="1490">
                  <c:v>-17.073304999999998</c:v>
                </c:pt>
                <c:pt idx="1491">
                  <c:v>-17.164493</c:v>
                </c:pt>
                <c:pt idx="1492">
                  <c:v>-17.256408</c:v>
                </c:pt>
                <c:pt idx="1493">
                  <c:v>-17.348808999999999</c:v>
                </c:pt>
                <c:pt idx="1494">
                  <c:v>-17.441454</c:v>
                </c:pt>
                <c:pt idx="1495">
                  <c:v>-17.534096999999999</c:v>
                </c:pt>
                <c:pt idx="1496">
                  <c:v>-17.626495999999999</c:v>
                </c:pt>
                <c:pt idx="1497">
                  <c:v>-17.718411</c:v>
                </c:pt>
                <c:pt idx="1498">
                  <c:v>-17.809605000000001</c:v>
                </c:pt>
                <c:pt idx="1499">
                  <c:v>-17.899851999999999</c:v>
                </c:pt>
                <c:pt idx="1500">
                  <c:v>-17.988940999999997</c:v>
                </c:pt>
                <c:pt idx="1501">
                  <c:v>-18.076681000000001</c:v>
                </c:pt>
                <c:pt idx="1502">
                  <c:v>-18.162903999999997</c:v>
                </c:pt>
                <c:pt idx="1503">
                  <c:v>-18.247475999999999</c:v>
                </c:pt>
                <c:pt idx="1504">
                  <c:v>-18.330295</c:v>
                </c:pt>
                <c:pt idx="1505">
                  <c:v>-18.411297000000001</c:v>
                </c:pt>
                <c:pt idx="1506">
                  <c:v>-18.490455000000001</c:v>
                </c:pt>
                <c:pt idx="1507">
                  <c:v>-18.567779999999999</c:v>
                </c:pt>
                <c:pt idx="1508">
                  <c:v>-18.643319999999999</c:v>
                </c:pt>
                <c:pt idx="1509">
                  <c:v>-18.717157999999998</c:v>
                </c:pt>
                <c:pt idx="1510">
                  <c:v>-18.789408999999999</c:v>
                </c:pt>
                <c:pt idx="1511">
                  <c:v>-18.860215</c:v>
                </c:pt>
                <c:pt idx="1512">
                  <c:v>-18.929739000000001</c:v>
                </c:pt>
                <c:pt idx="1513">
                  <c:v>-18.998159000000001</c:v>
                </c:pt>
                <c:pt idx="1514">
                  <c:v>-19.065660999999999</c:v>
                </c:pt>
                <c:pt idx="1515">
                  <c:v>-19.132438</c:v>
                </c:pt>
                <c:pt idx="1516">
                  <c:v>-19.198681000000001</c:v>
                </c:pt>
                <c:pt idx="1517">
                  <c:v>-19.264583000000002</c:v>
                </c:pt>
                <c:pt idx="1518">
                  <c:v>-19.330339000000002</c:v>
                </c:pt>
                <c:pt idx="1519">
                  <c:v>-19.396138000000001</c:v>
                </c:pt>
                <c:pt idx="1520">
                  <c:v>-19.46217</c:v>
                </c:pt>
                <c:pt idx="1521">
                  <c:v>-19.528624000000001</c:v>
                </c:pt>
                <c:pt idx="1522">
                  <c:v>-19.595687999999999</c:v>
                </c:pt>
                <c:pt idx="1523">
                  <c:v>-19.663558999999999</c:v>
                </c:pt>
                <c:pt idx="1524">
                  <c:v>-19.732436</c:v>
                </c:pt>
                <c:pt idx="1525">
                  <c:v>-19.802523999999998</c:v>
                </c:pt>
                <c:pt idx="1526">
                  <c:v>-19.874033000000001</c:v>
                </c:pt>
                <c:pt idx="1527">
                  <c:v>-19.947178999999998</c:v>
                </c:pt>
                <c:pt idx="1528">
                  <c:v>-20.022181</c:v>
                </c:pt>
                <c:pt idx="1529">
                  <c:v>-20.099260999999998</c:v>
                </c:pt>
                <c:pt idx="1530">
                  <c:v>-20.178639</c:v>
                </c:pt>
                <c:pt idx="1531">
                  <c:v>-20.260525000000001</c:v>
                </c:pt>
                <c:pt idx="1532">
                  <c:v>-20.345113000000001</c:v>
                </c:pt>
                <c:pt idx="1533">
                  <c:v>-20.432570999999999</c:v>
                </c:pt>
                <c:pt idx="1534">
                  <c:v>-20.523040999999999</c:v>
                </c:pt>
                <c:pt idx="1535">
                  <c:v>-20.616626</c:v>
                </c:pt>
                <c:pt idx="1536">
                  <c:v>-20.713391000000001</c:v>
                </c:pt>
                <c:pt idx="1537">
                  <c:v>-20.813355000000001</c:v>
                </c:pt>
                <c:pt idx="1538">
                  <c:v>-20.916494</c:v>
                </c:pt>
                <c:pt idx="1539">
                  <c:v>-21.022736999999999</c:v>
                </c:pt>
                <c:pt idx="1540">
                  <c:v>-21.131969000000002</c:v>
                </c:pt>
                <c:pt idx="1541">
                  <c:v>-21.244033999999999</c:v>
                </c:pt>
                <c:pt idx="1542">
                  <c:v>-21.358739999999997</c:v>
                </c:pt>
                <c:pt idx="1543">
                  <c:v>-21.475861999999999</c:v>
                </c:pt>
                <c:pt idx="1544">
                  <c:v>-21.595154999999998</c:v>
                </c:pt>
                <c:pt idx="1545">
                  <c:v>-21.716356000000001</c:v>
                </c:pt>
                <c:pt idx="1546">
                  <c:v>-21.839186999999999</c:v>
                </c:pt>
                <c:pt idx="1547">
                  <c:v>-21.963366999999998</c:v>
                </c:pt>
                <c:pt idx="1548">
                  <c:v>-22.088609999999999</c:v>
                </c:pt>
                <c:pt idx="1549">
                  <c:v>-22.214627999999998</c:v>
                </c:pt>
                <c:pt idx="1550">
                  <c:v>-22.341131999999998</c:v>
                </c:pt>
                <c:pt idx="1551">
                  <c:v>-22.467835999999998</c:v>
                </c:pt>
                <c:pt idx="1552">
                  <c:v>-22.594449000000001</c:v>
                </c:pt>
                <c:pt idx="1553">
                  <c:v>-22.720680999999999</c:v>
                </c:pt>
                <c:pt idx="1554">
                  <c:v>-22.846238</c:v>
                </c:pt>
                <c:pt idx="1555">
                  <c:v>-22.970822999999999</c:v>
                </c:pt>
                <c:pt idx="1556">
                  <c:v>-23.094138999999998</c:v>
                </c:pt>
                <c:pt idx="1557">
                  <c:v>-23.215885</c:v>
                </c:pt>
                <c:pt idx="1558">
                  <c:v>-23.335757999999998</c:v>
                </c:pt>
                <c:pt idx="1559">
                  <c:v>-23.453453</c:v>
                </c:pt>
                <c:pt idx="1560">
                  <c:v>-23.568667000000001</c:v>
                </c:pt>
                <c:pt idx="1561">
                  <c:v>-23.681103</c:v>
                </c:pt>
                <c:pt idx="1562">
                  <c:v>-23.790474</c:v>
                </c:pt>
                <c:pt idx="1563">
                  <c:v>-23.896515999999998</c:v>
                </c:pt>
                <c:pt idx="1564">
                  <c:v>-23.998989999999999</c:v>
                </c:pt>
                <c:pt idx="1565">
                  <c:v>-24.097692000000002</c:v>
                </c:pt>
                <c:pt idx="1566">
                  <c:v>-24.192456</c:v>
                </c:pt>
                <c:pt idx="1567">
                  <c:v>-24.283162000000001</c:v>
                </c:pt>
                <c:pt idx="1568">
                  <c:v>-24.369739000000003</c:v>
                </c:pt>
                <c:pt idx="1569">
                  <c:v>-24.452169999999999</c:v>
                </c:pt>
                <c:pt idx="1570">
                  <c:v>-24.530487999999998</c:v>
                </c:pt>
                <c:pt idx="1571">
                  <c:v>-24.604775</c:v>
                </c:pt>
                <c:pt idx="1572">
                  <c:v>-24.675161000000003</c:v>
                </c:pt>
                <c:pt idx="1573">
                  <c:v>-24.741817999999999</c:v>
                </c:pt>
                <c:pt idx="1574">
                  <c:v>-24.804950999999999</c:v>
                </c:pt>
                <c:pt idx="1575">
                  <c:v>-24.864793999999996</c:v>
                </c:pt>
                <c:pt idx="1576">
                  <c:v>-24.921597999999999</c:v>
                </c:pt>
                <c:pt idx="1577">
                  <c:v>-24.975629999999999</c:v>
                </c:pt>
                <c:pt idx="1578">
                  <c:v>-25.027161999999997</c:v>
                </c:pt>
                <c:pt idx="1579">
                  <c:v>-25.076466</c:v>
                </c:pt>
                <c:pt idx="1580">
                  <c:v>-25.123812999999998</c:v>
                </c:pt>
                <c:pt idx="1581">
                  <c:v>-25.169467000000001</c:v>
                </c:pt>
                <c:pt idx="1582">
                  <c:v>-25.213691000000001</c:v>
                </c:pt>
                <c:pt idx="1583">
                  <c:v>-25.256742000000003</c:v>
                </c:pt>
                <c:pt idx="1584">
                  <c:v>-25.298877000000001</c:v>
                </c:pt>
                <c:pt idx="1585">
                  <c:v>-25.340347999999999</c:v>
                </c:pt>
                <c:pt idx="1586">
                  <c:v>-25.381402999999999</c:v>
                </c:pt>
                <c:pt idx="1587">
                  <c:v>-25.422291999999999</c:v>
                </c:pt>
                <c:pt idx="1588">
                  <c:v>-25.463260999999996</c:v>
                </c:pt>
                <c:pt idx="1589">
                  <c:v>-25.504556999999998</c:v>
                </c:pt>
                <c:pt idx="1590">
                  <c:v>-25.546427000000001</c:v>
                </c:pt>
                <c:pt idx="1591">
                  <c:v>-25.589110999999999</c:v>
                </c:pt>
                <c:pt idx="1592">
                  <c:v>-25.632843000000001</c:v>
                </c:pt>
                <c:pt idx="1593">
                  <c:v>-25.677844999999998</c:v>
                </c:pt>
                <c:pt idx="1594">
                  <c:v>-25.724322999999998</c:v>
                </c:pt>
                <c:pt idx="1595">
                  <c:v>-25.772463000000002</c:v>
                </c:pt>
                <c:pt idx="1596">
                  <c:v>-25.822423999999998</c:v>
                </c:pt>
                <c:pt idx="1597">
                  <c:v>-25.874331000000002</c:v>
                </c:pt>
                <c:pt idx="1598">
                  <c:v>-25.928274999999999</c:v>
                </c:pt>
                <c:pt idx="1599">
                  <c:v>-25.984307000000001</c:v>
                </c:pt>
                <c:pt idx="1600">
                  <c:v>-26.042438999999998</c:v>
                </c:pt>
                <c:pt idx="1601">
                  <c:v>-26.102641999999996</c:v>
                </c:pt>
                <c:pt idx="1602">
                  <c:v>-26.164848999999997</c:v>
                </c:pt>
                <c:pt idx="1603">
                  <c:v>-26.228955999999997</c:v>
                </c:pt>
                <c:pt idx="1604">
                  <c:v>-26.294829</c:v>
                </c:pt>
                <c:pt idx="1605">
                  <c:v>-26.362304999999999</c:v>
                </c:pt>
                <c:pt idx="1606">
                  <c:v>-26.431198999999999</c:v>
                </c:pt>
                <c:pt idx="1607">
                  <c:v>-26.50131</c:v>
                </c:pt>
                <c:pt idx="1608">
                  <c:v>-26.572423999999998</c:v>
                </c:pt>
                <c:pt idx="1609">
                  <c:v>-26.644323</c:v>
                </c:pt>
                <c:pt idx="1610">
                  <c:v>-26.716788999999999</c:v>
                </c:pt>
                <c:pt idx="1611">
                  <c:v>-26.789605999999999</c:v>
                </c:pt>
                <c:pt idx="1612">
                  <c:v>-26.862560000000002</c:v>
                </c:pt>
                <c:pt idx="1613">
                  <c:v>-26.935437</c:v>
                </c:pt>
                <c:pt idx="1614">
                  <c:v>-27.008029999999998</c:v>
                </c:pt>
                <c:pt idx="1615">
                  <c:v>-27.080129999999997</c:v>
                </c:pt>
                <c:pt idx="1616">
                  <c:v>-27.151530999999999</c:v>
                </c:pt>
                <c:pt idx="1617">
                  <c:v>-27.222029999999997</c:v>
                </c:pt>
                <c:pt idx="1618">
                  <c:v>-27.291418999999998</c:v>
                </c:pt>
                <c:pt idx="1619">
                  <c:v>-27.359490999999998</c:v>
                </c:pt>
                <c:pt idx="1620">
                  <c:v>-27.426031000000002</c:v>
                </c:pt>
                <c:pt idx="1621">
                  <c:v>-27.490825000000001</c:v>
                </c:pt>
                <c:pt idx="1622">
                  <c:v>-27.553656</c:v>
                </c:pt>
                <c:pt idx="1623">
                  <c:v>-27.61431</c:v>
                </c:pt>
                <c:pt idx="1624">
                  <c:v>-27.672575000000002</c:v>
                </c:pt>
                <c:pt idx="1625">
                  <c:v>-27.728250000000003</c:v>
                </c:pt>
                <c:pt idx="1626">
                  <c:v>-27.781143</c:v>
                </c:pt>
                <c:pt idx="1627">
                  <c:v>-27.831088000000001</c:v>
                </c:pt>
                <c:pt idx="1628">
                  <c:v>-27.877943999999999</c:v>
                </c:pt>
                <c:pt idx="1629">
                  <c:v>-27.921603999999999</c:v>
                </c:pt>
                <c:pt idx="1630">
                  <c:v>-27.961996999999997</c:v>
                </c:pt>
                <c:pt idx="1631">
                  <c:v>-27.999093999999999</c:v>
                </c:pt>
                <c:pt idx="1632">
                  <c:v>-28.032905</c:v>
                </c:pt>
                <c:pt idx="1633">
                  <c:v>-28.063483999999999</c:v>
                </c:pt>
                <c:pt idx="1634">
                  <c:v>-28.090924999999999</c:v>
                </c:pt>
                <c:pt idx="1635">
                  <c:v>-28.115361999999998</c:v>
                </c:pt>
                <c:pt idx="1636">
                  <c:v>-28.136960999999999</c:v>
                </c:pt>
                <c:pt idx="1637">
                  <c:v>-28.155923999999999</c:v>
                </c:pt>
                <c:pt idx="1638">
                  <c:v>-28.172473</c:v>
                </c:pt>
                <c:pt idx="1639">
                  <c:v>-28.18685</c:v>
                </c:pt>
                <c:pt idx="1640">
                  <c:v>-28.199308000000002</c:v>
                </c:pt>
                <c:pt idx="1641">
                  <c:v>-28.210103000000004</c:v>
                </c:pt>
                <c:pt idx="1642">
                  <c:v>-28.219494999999998</c:v>
                </c:pt>
                <c:pt idx="1643">
                  <c:v>-28.227747000000001</c:v>
                </c:pt>
                <c:pt idx="1644">
                  <c:v>-28.235116999999999</c:v>
                </c:pt>
                <c:pt idx="1645">
                  <c:v>-28.241859999999999</c:v>
                </c:pt>
                <c:pt idx="1646">
                  <c:v>-28.248230999999997</c:v>
                </c:pt>
                <c:pt idx="1647">
                  <c:v>-28.254480000000001</c:v>
                </c:pt>
                <c:pt idx="1648">
                  <c:v>-28.260854000000002</c:v>
                </c:pt>
                <c:pt idx="1649">
                  <c:v>-28.267603000000001</c:v>
                </c:pt>
                <c:pt idx="1650">
                  <c:v>-28.274974999999998</c:v>
                </c:pt>
                <c:pt idx="1651">
                  <c:v>-28.28322</c:v>
                </c:pt>
                <c:pt idx="1652">
                  <c:v>-28.292587000000001</c:v>
                </c:pt>
                <c:pt idx="1653">
                  <c:v>-28.303322000000001</c:v>
                </c:pt>
                <c:pt idx="1654">
                  <c:v>-28.315667000000001</c:v>
                </c:pt>
                <c:pt idx="1655">
                  <c:v>-28.329862000000002</c:v>
                </c:pt>
                <c:pt idx="1656">
                  <c:v>-28.346132999999998</c:v>
                </c:pt>
                <c:pt idx="1657">
                  <c:v>-28.364691000000001</c:v>
                </c:pt>
                <c:pt idx="1658">
                  <c:v>-28.385723999999996</c:v>
                </c:pt>
                <c:pt idx="1659">
                  <c:v>-28.409388999999997</c:v>
                </c:pt>
                <c:pt idx="1660">
                  <c:v>-28.435811000000001</c:v>
                </c:pt>
                <c:pt idx="1661">
                  <c:v>-28.465077999999998</c:v>
                </c:pt>
                <c:pt idx="1662">
                  <c:v>-28.497236000000001</c:v>
                </c:pt>
                <c:pt idx="1663">
                  <c:v>-28.532288000000001</c:v>
                </c:pt>
                <c:pt idx="1664">
                  <c:v>-28.570199000000002</c:v>
                </c:pt>
                <c:pt idx="1665">
                  <c:v>-28.610891000000002</c:v>
                </c:pt>
                <c:pt idx="1666">
                  <c:v>-28.654249</c:v>
                </c:pt>
                <c:pt idx="1667">
                  <c:v>-28.700124000000002</c:v>
                </c:pt>
                <c:pt idx="1668">
                  <c:v>-28.748336000000002</c:v>
                </c:pt>
                <c:pt idx="1669">
                  <c:v>-28.798686999999997</c:v>
                </c:pt>
                <c:pt idx="1670">
                  <c:v>-28.850961999999996</c:v>
                </c:pt>
                <c:pt idx="1671">
                  <c:v>-28.904937999999998</c:v>
                </c:pt>
                <c:pt idx="1672">
                  <c:v>-28.960386</c:v>
                </c:pt>
                <c:pt idx="1673">
                  <c:v>-29.017078999999999</c:v>
                </c:pt>
                <c:pt idx="1674">
                  <c:v>-29.07479</c:v>
                </c:pt>
                <c:pt idx="1675">
                  <c:v>-29.133296999999999</c:v>
                </c:pt>
                <c:pt idx="1676">
                  <c:v>-29.192383999999997</c:v>
                </c:pt>
                <c:pt idx="1677">
                  <c:v>-29.251840000000001</c:v>
                </c:pt>
                <c:pt idx="1678">
                  <c:v>-29.311458999999999</c:v>
                </c:pt>
                <c:pt idx="1679">
                  <c:v>-29.371036</c:v>
                </c:pt>
                <c:pt idx="1680">
                  <c:v>-29.430371000000001</c:v>
                </c:pt>
                <c:pt idx="1681">
                  <c:v>-29.489265000000003</c:v>
                </c:pt>
                <c:pt idx="1682">
                  <c:v>-29.547524000000003</c:v>
                </c:pt>
                <c:pt idx="1683">
                  <c:v>-29.604953999999999</c:v>
                </c:pt>
                <c:pt idx="1684">
                  <c:v>-29.661366999999998</c:v>
                </c:pt>
                <c:pt idx="1685">
                  <c:v>-29.716577999999998</c:v>
                </c:pt>
                <c:pt idx="1686">
                  <c:v>-29.770410999999999</c:v>
                </c:pt>
                <c:pt idx="1687">
                  <c:v>-29.822696000000001</c:v>
                </c:pt>
                <c:pt idx="1688">
                  <c:v>-29.873280999999999</c:v>
                </c:pt>
                <c:pt idx="1689">
                  <c:v>-29.922032999999999</c:v>
                </c:pt>
                <c:pt idx="1690">
                  <c:v>-29.968840999999998</c:v>
                </c:pt>
                <c:pt idx="1691">
                  <c:v>-30.01362</c:v>
                </c:pt>
                <c:pt idx="1692">
                  <c:v>-30.056314999999998</c:v>
                </c:pt>
                <c:pt idx="1693">
                  <c:v>-30.096901000000003</c:v>
                </c:pt>
                <c:pt idx="1694">
                  <c:v>-30.135387000000001</c:v>
                </c:pt>
                <c:pt idx="1695">
                  <c:v>-30.171814000000001</c:v>
                </c:pt>
                <c:pt idx="1696">
                  <c:v>-30.206256000000003</c:v>
                </c:pt>
                <c:pt idx="1697">
                  <c:v>-30.238816999999997</c:v>
                </c:pt>
                <c:pt idx="1698">
                  <c:v>-30.269630999999997</c:v>
                </c:pt>
                <c:pt idx="1699">
                  <c:v>-30.298854999999996</c:v>
                </c:pt>
                <c:pt idx="1700">
                  <c:v>-30.326670999999997</c:v>
                </c:pt>
                <c:pt idx="1701">
                  <c:v>-30.353276000000001</c:v>
                </c:pt>
                <c:pt idx="1702">
                  <c:v>-30.378879999999999</c:v>
                </c:pt>
                <c:pt idx="1703">
                  <c:v>-30.403706</c:v>
                </c:pt>
                <c:pt idx="1704">
                  <c:v>-30.427985</c:v>
                </c:pt>
                <c:pt idx="1705">
                  <c:v>-30.451951000000001</c:v>
                </c:pt>
                <c:pt idx="1706">
                  <c:v>-30.475838</c:v>
                </c:pt>
                <c:pt idx="1707">
                  <c:v>-30.499884999999999</c:v>
                </c:pt>
                <c:pt idx="1708">
                  <c:v>-30.524331</c:v>
                </c:pt>
                <c:pt idx="1709">
                  <c:v>-30.549416000000001</c:v>
                </c:pt>
                <c:pt idx="1710">
                  <c:v>-30.575380000000003</c:v>
                </c:pt>
                <c:pt idx="1711">
                  <c:v>-30.602466999999997</c:v>
                </c:pt>
                <c:pt idx="1712">
                  <c:v>-30.630921000000001</c:v>
                </c:pt>
                <c:pt idx="1713">
                  <c:v>-30.660983999999999</c:v>
                </c:pt>
                <c:pt idx="1714">
                  <c:v>-30.692903999999999</c:v>
                </c:pt>
                <c:pt idx="1715">
                  <c:v>-30.726928000000001</c:v>
                </c:pt>
                <c:pt idx="1716">
                  <c:v>-30.763303999999998</c:v>
                </c:pt>
                <c:pt idx="1717">
                  <c:v>-30.802275999999999</c:v>
                </c:pt>
                <c:pt idx="1718">
                  <c:v>-30.844082999999998</c:v>
                </c:pt>
                <c:pt idx="1719">
                  <c:v>-30.888953000000001</c:v>
                </c:pt>
                <c:pt idx="1720">
                  <c:v>-30.937094000000002</c:v>
                </c:pt>
                <c:pt idx="1721">
                  <c:v>-30.988691000000003</c:v>
                </c:pt>
                <c:pt idx="1722">
                  <c:v>-31.043900000000001</c:v>
                </c:pt>
                <c:pt idx="1723">
                  <c:v>-31.102836000000003</c:v>
                </c:pt>
                <c:pt idx="1724">
                  <c:v>-31.165573999999999</c:v>
                </c:pt>
                <c:pt idx="1725">
                  <c:v>-31.232138999999997</c:v>
                </c:pt>
                <c:pt idx="1726">
                  <c:v>-31.302510999999996</c:v>
                </c:pt>
                <c:pt idx="1727">
                  <c:v>-31.376616999999996</c:v>
                </c:pt>
                <c:pt idx="1728">
                  <c:v>-31.454336999999999</c:v>
                </c:pt>
                <c:pt idx="1729">
                  <c:v>-31.535506999999999</c:v>
                </c:pt>
                <c:pt idx="1730">
                  <c:v>-31.619917000000001</c:v>
                </c:pt>
                <c:pt idx="1731">
                  <c:v>-31.707326999999999</c:v>
                </c:pt>
                <c:pt idx="1732">
                  <c:v>-31.797463999999998</c:v>
                </c:pt>
                <c:pt idx="1733">
                  <c:v>-31.890034999999997</c:v>
                </c:pt>
                <c:pt idx="1734">
                  <c:v>-31.984732000000001</c:v>
                </c:pt>
                <c:pt idx="1735">
                  <c:v>-32.081237999999999</c:v>
                </c:pt>
                <c:pt idx="1736">
                  <c:v>-32.179231000000001</c:v>
                </c:pt>
                <c:pt idx="1737">
                  <c:v>-32.278393000000001</c:v>
                </c:pt>
                <c:pt idx="1738">
                  <c:v>-32.378410000000002</c:v>
                </c:pt>
                <c:pt idx="1739">
                  <c:v>-32.478960000000001</c:v>
                </c:pt>
                <c:pt idx="1740">
                  <c:v>-32.579740000000001</c:v>
                </c:pt>
                <c:pt idx="1741">
                  <c:v>-32.680430000000001</c:v>
                </c:pt>
                <c:pt idx="1742">
                  <c:v>-32.780749999999998</c:v>
                </c:pt>
                <c:pt idx="1743">
                  <c:v>-32.880369999999999</c:v>
                </c:pt>
                <c:pt idx="1744">
                  <c:v>-32.979010000000002</c:v>
                </c:pt>
                <c:pt idx="1745">
                  <c:v>-33.076360000000001</c:v>
                </c:pt>
                <c:pt idx="1746">
                  <c:v>-33.172129999999996</c:v>
                </c:pt>
                <c:pt idx="1747">
                  <c:v>-33.266019999999997</c:v>
                </c:pt>
                <c:pt idx="1748">
                  <c:v>-33.35774</c:v>
                </c:pt>
                <c:pt idx="1749">
                  <c:v>-33.447029999999998</c:v>
                </c:pt>
                <c:pt idx="1750">
                  <c:v>-33.5336</c:v>
                </c:pt>
                <c:pt idx="1751">
                  <c:v>-33.61721</c:v>
                </c:pt>
                <c:pt idx="1752">
                  <c:v>-33.697629999999997</c:v>
                </c:pt>
                <c:pt idx="1753">
                  <c:v>-33.774679999999996</c:v>
                </c:pt>
                <c:pt idx="1754">
                  <c:v>-33.848199999999999</c:v>
                </c:pt>
                <c:pt idx="1755">
                  <c:v>-33.91807</c:v>
                </c:pt>
                <c:pt idx="1756">
                  <c:v>-33.984220000000001</c:v>
                </c:pt>
                <c:pt idx="1757">
                  <c:v>-34.04663</c:v>
                </c:pt>
                <c:pt idx="1758">
                  <c:v>-34.105339999999998</c:v>
                </c:pt>
                <c:pt idx="1759">
                  <c:v>-34.160399999999996</c:v>
                </c:pt>
                <c:pt idx="1760">
                  <c:v>-34.211939999999998</c:v>
                </c:pt>
                <c:pt idx="1761">
                  <c:v>-34.260100000000001</c:v>
                </c:pt>
                <c:pt idx="1762">
                  <c:v>-34.30509</c:v>
                </c:pt>
                <c:pt idx="1763">
                  <c:v>-34.347090000000001</c:v>
                </c:pt>
                <c:pt idx="1764">
                  <c:v>-34.386360000000003</c:v>
                </c:pt>
                <c:pt idx="1765">
                  <c:v>-34.423140000000004</c:v>
                </c:pt>
                <c:pt idx="1766">
                  <c:v>-34.457679999999996</c:v>
                </c:pt>
                <c:pt idx="1767">
                  <c:v>-34.49024</c:v>
                </c:pt>
                <c:pt idx="1768">
                  <c:v>-34.521079999999998</c:v>
                </c:pt>
                <c:pt idx="1769">
                  <c:v>-34.550460000000001</c:v>
                </c:pt>
                <c:pt idx="1770">
                  <c:v>-34.578620000000001</c:v>
                </c:pt>
                <c:pt idx="1771">
                  <c:v>-34.605829999999997</c:v>
                </c:pt>
                <c:pt idx="1772">
                  <c:v>-34.632329999999996</c:v>
                </c:pt>
                <c:pt idx="1773">
                  <c:v>-34.658389999999997</c:v>
                </c:pt>
                <c:pt idx="1774">
                  <c:v>-34.684260000000002</c:v>
                </c:pt>
                <c:pt idx="1775">
                  <c:v>-34.710180000000001</c:v>
                </c:pt>
                <c:pt idx="1776">
                  <c:v>-34.736429999999999</c:v>
                </c:pt>
                <c:pt idx="1777">
                  <c:v>-34.763260000000002</c:v>
                </c:pt>
                <c:pt idx="1778">
                  <c:v>-34.790930000000003</c:v>
                </c:pt>
                <c:pt idx="1779">
                  <c:v>-34.819720000000004</c:v>
                </c:pt>
                <c:pt idx="1780">
                  <c:v>-34.849879999999999</c:v>
                </c:pt>
                <c:pt idx="1781">
                  <c:v>-34.88167</c:v>
                </c:pt>
                <c:pt idx="1782">
                  <c:v>-34.915329999999997</c:v>
                </c:pt>
                <c:pt idx="1783">
                  <c:v>-34.951090000000001</c:v>
                </c:pt>
                <c:pt idx="1784">
                  <c:v>-34.989159999999998</c:v>
                </c:pt>
                <c:pt idx="1785">
                  <c:v>-35.029730000000001</c:v>
                </c:pt>
                <c:pt idx="1786">
                  <c:v>-35.072949999999999</c:v>
                </c:pt>
                <c:pt idx="1787">
                  <c:v>-35.118920000000003</c:v>
                </c:pt>
                <c:pt idx="1788">
                  <c:v>-35.167729999999999</c:v>
                </c:pt>
                <c:pt idx="1789">
                  <c:v>-35.2194</c:v>
                </c:pt>
                <c:pt idx="1790">
                  <c:v>-35.273949999999999</c:v>
                </c:pt>
                <c:pt idx="1791">
                  <c:v>-35.331319999999998</c:v>
                </c:pt>
                <c:pt idx="1792">
                  <c:v>-35.39143</c:v>
                </c:pt>
                <c:pt idx="1793">
                  <c:v>-35.454170000000005</c:v>
                </c:pt>
                <c:pt idx="1794">
                  <c:v>-35.519399999999997</c:v>
                </c:pt>
                <c:pt idx="1795">
                  <c:v>-35.586959999999998</c:v>
                </c:pt>
                <c:pt idx="1796">
                  <c:v>-35.656649999999999</c:v>
                </c:pt>
                <c:pt idx="1797">
                  <c:v>-35.728299999999997</c:v>
                </c:pt>
                <c:pt idx="1798">
                  <c:v>-35.801690000000001</c:v>
                </c:pt>
                <c:pt idx="1799">
                  <c:v>-35.876609999999999</c:v>
                </c:pt>
                <c:pt idx="1800">
                  <c:v>-35.952860000000001</c:v>
                </c:pt>
                <c:pt idx="1801">
                  <c:v>-36.03022</c:v>
                </c:pt>
                <c:pt idx="1802">
                  <c:v>-36.108490000000003</c:v>
                </c:pt>
                <c:pt idx="1803">
                  <c:v>-36.187429999999999</c:v>
                </c:pt>
                <c:pt idx="1804">
                  <c:v>-36.266849999999998</c:v>
                </c:pt>
                <c:pt idx="1805">
                  <c:v>-36.346510000000002</c:v>
                </c:pt>
                <c:pt idx="1806">
                  <c:v>-36.426200000000001</c:v>
                </c:pt>
                <c:pt idx="1807">
                  <c:v>-36.505679999999998</c:v>
                </c:pt>
                <c:pt idx="1808">
                  <c:v>-36.584719999999997</c:v>
                </c:pt>
                <c:pt idx="1809">
                  <c:v>-36.6631</c:v>
                </c:pt>
                <c:pt idx="1810">
                  <c:v>-36.740569999999998</c:v>
                </c:pt>
                <c:pt idx="1811">
                  <c:v>-36.81691</c:v>
                </c:pt>
                <c:pt idx="1812">
                  <c:v>-36.891860000000001</c:v>
                </c:pt>
                <c:pt idx="1813">
                  <c:v>-36.965229999999998</c:v>
                </c:pt>
                <c:pt idx="1814">
                  <c:v>-37.036789999999996</c:v>
                </c:pt>
                <c:pt idx="1815">
                  <c:v>-37.106360000000002</c:v>
                </c:pt>
                <c:pt idx="1816">
                  <c:v>-37.173780000000001</c:v>
                </c:pt>
                <c:pt idx="1817">
                  <c:v>-37.238910000000004</c:v>
                </c:pt>
                <c:pt idx="1818">
                  <c:v>-37.301680000000005</c:v>
                </c:pt>
                <c:pt idx="1819">
                  <c:v>-37.362020000000001</c:v>
                </c:pt>
                <c:pt idx="1820">
                  <c:v>-37.419910000000002</c:v>
                </c:pt>
                <c:pt idx="1821">
                  <c:v>-37.4754</c:v>
                </c:pt>
                <c:pt idx="1822">
                  <c:v>-37.528529999999996</c:v>
                </c:pt>
                <c:pt idx="1823">
                  <c:v>-37.579439999999998</c:v>
                </c:pt>
                <c:pt idx="1824">
                  <c:v>-37.628259999999997</c:v>
                </c:pt>
                <c:pt idx="1825">
                  <c:v>-37.675169999999994</c:v>
                </c:pt>
                <c:pt idx="1826">
                  <c:v>-37.720379999999999</c:v>
                </c:pt>
                <c:pt idx="1827">
                  <c:v>-37.764119999999998</c:v>
                </c:pt>
                <c:pt idx="1828">
                  <c:v>-37.806609999999999</c:v>
                </c:pt>
                <c:pt idx="1829">
                  <c:v>-37.848120000000002</c:v>
                </c:pt>
                <c:pt idx="1830">
                  <c:v>-37.888890000000004</c:v>
                </c:pt>
                <c:pt idx="1831">
                  <c:v>-37.929180000000002</c:v>
                </c:pt>
                <c:pt idx="1832">
                  <c:v>-37.969239999999999</c:v>
                </c:pt>
                <c:pt idx="1833">
                  <c:v>-38.009309999999999</c:v>
                </c:pt>
                <c:pt idx="1834">
                  <c:v>-38.04965</c:v>
                </c:pt>
                <c:pt idx="1835">
                  <c:v>-38.090499999999999</c:v>
                </c:pt>
                <c:pt idx="1836">
                  <c:v>-38.132089999999998</c:v>
                </c:pt>
                <c:pt idx="1837">
                  <c:v>-38.174659999999996</c:v>
                </c:pt>
                <c:pt idx="1838">
                  <c:v>-38.218440000000001</c:v>
                </c:pt>
                <c:pt idx="1839">
                  <c:v>-38.263669999999998</c:v>
                </c:pt>
                <c:pt idx="1840">
                  <c:v>-38.310569999999998</c:v>
                </c:pt>
                <c:pt idx="1841">
                  <c:v>-38.359369999999998</c:v>
                </c:pt>
                <c:pt idx="1842">
                  <c:v>-38.410269999999997</c:v>
                </c:pt>
                <c:pt idx="1843">
                  <c:v>-38.46349</c:v>
                </c:pt>
                <c:pt idx="1844">
                  <c:v>-38.519220000000004</c:v>
                </c:pt>
                <c:pt idx="1845">
                  <c:v>-38.577649999999998</c:v>
                </c:pt>
                <c:pt idx="1846">
                  <c:v>-38.638930000000002</c:v>
                </c:pt>
                <c:pt idx="1847">
                  <c:v>-38.703180000000003</c:v>
                </c:pt>
                <c:pt idx="1848">
                  <c:v>-38.770520000000005</c:v>
                </c:pt>
                <c:pt idx="1849">
                  <c:v>-38.840999999999994</c:v>
                </c:pt>
                <c:pt idx="1850">
                  <c:v>-38.914670000000001</c:v>
                </c:pt>
                <c:pt idx="1851">
                  <c:v>-38.991509999999998</c:v>
                </c:pt>
                <c:pt idx="1852">
                  <c:v>-39.071479999999994</c:v>
                </c:pt>
                <c:pt idx="1853">
                  <c:v>-39.154489999999996</c:v>
                </c:pt>
                <c:pt idx="1854">
                  <c:v>-39.240429999999996</c:v>
                </c:pt>
                <c:pt idx="1855">
                  <c:v>-39.329149999999998</c:v>
                </c:pt>
                <c:pt idx="1856">
                  <c:v>-39.420459999999999</c:v>
                </c:pt>
                <c:pt idx="1857">
                  <c:v>-39.51417</c:v>
                </c:pt>
                <c:pt idx="1858">
                  <c:v>-39.610039999999998</c:v>
                </c:pt>
                <c:pt idx="1859">
                  <c:v>-39.707840000000004</c:v>
                </c:pt>
                <c:pt idx="1860">
                  <c:v>-39.807320000000004</c:v>
                </c:pt>
                <c:pt idx="1861">
                  <c:v>-39.90822</c:v>
                </c:pt>
                <c:pt idx="1862">
                  <c:v>-40.010289999999998</c:v>
                </c:pt>
                <c:pt idx="1863">
                  <c:v>-40.113279999999996</c:v>
                </c:pt>
                <c:pt idx="1864">
                  <c:v>-40.216909999999999</c:v>
                </c:pt>
                <c:pt idx="1865">
                  <c:v>-40.320949999999996</c:v>
                </c:pt>
                <c:pt idx="1866">
                  <c:v>-40.42512</c:v>
                </c:pt>
                <c:pt idx="1867">
                  <c:v>-40.52919</c:v>
                </c:pt>
                <c:pt idx="1868">
                  <c:v>-40.63288</c:v>
                </c:pt>
                <c:pt idx="1869">
                  <c:v>-40.735959999999999</c:v>
                </c:pt>
                <c:pt idx="1870">
                  <c:v>-40.838149999999999</c:v>
                </c:pt>
                <c:pt idx="1871">
                  <c:v>-40.9392</c:v>
                </c:pt>
                <c:pt idx="1872">
                  <c:v>-41.038849999999996</c:v>
                </c:pt>
                <c:pt idx="1873">
                  <c:v>-41.136839999999999</c:v>
                </c:pt>
                <c:pt idx="1874">
                  <c:v>-41.232910000000004</c:v>
                </c:pt>
                <c:pt idx="1875">
                  <c:v>-41.326810000000002</c:v>
                </c:pt>
                <c:pt idx="1876">
                  <c:v>-41.418289999999999</c:v>
                </c:pt>
                <c:pt idx="1877">
                  <c:v>-41.507129999999997</c:v>
                </c:pt>
                <c:pt idx="1878">
                  <c:v>-41.593119999999999</c:v>
                </c:pt>
                <c:pt idx="1879">
                  <c:v>-41.676090000000002</c:v>
                </c:pt>
                <c:pt idx="1880">
                  <c:v>-41.755899999999997</c:v>
                </c:pt>
                <c:pt idx="1881">
                  <c:v>-41.832449999999994</c:v>
                </c:pt>
                <c:pt idx="1882">
                  <c:v>-41.905699999999996</c:v>
                </c:pt>
                <c:pt idx="1883">
                  <c:v>-41.975629999999995</c:v>
                </c:pt>
                <c:pt idx="1884">
                  <c:v>-42.042279999999998</c:v>
                </c:pt>
                <c:pt idx="1885">
                  <c:v>-42.105739999999997</c:v>
                </c:pt>
                <c:pt idx="1886">
                  <c:v>-42.166150000000002</c:v>
                </c:pt>
                <c:pt idx="1887">
                  <c:v>-42.223680000000002</c:v>
                </c:pt>
                <c:pt idx="1888">
                  <c:v>-42.27852</c:v>
                </c:pt>
                <c:pt idx="1889">
                  <c:v>-42.330930000000002</c:v>
                </c:pt>
                <c:pt idx="1890">
                  <c:v>-42.381150000000005</c:v>
                </c:pt>
                <c:pt idx="1891">
                  <c:v>-42.429459999999999</c:v>
                </c:pt>
                <c:pt idx="1892">
                  <c:v>-42.47616</c:v>
                </c:pt>
                <c:pt idx="1893">
                  <c:v>-42.521529999999998</c:v>
                </c:pt>
                <c:pt idx="1894">
                  <c:v>-42.565860000000001</c:v>
                </c:pt>
                <c:pt idx="1895">
                  <c:v>-42.609459999999999</c:v>
                </c:pt>
                <c:pt idx="1896">
                  <c:v>-42.652630000000002</c:v>
                </c:pt>
                <c:pt idx="1897">
                  <c:v>-42.695659999999997</c:v>
                </c:pt>
                <c:pt idx="1898">
                  <c:v>-42.738849999999999</c:v>
                </c:pt>
                <c:pt idx="1899">
                  <c:v>-42.782519999999998</c:v>
                </c:pt>
                <c:pt idx="1900">
                  <c:v>-42.82696</c:v>
                </c:pt>
                <c:pt idx="1901">
                  <c:v>-42.872479999999996</c:v>
                </c:pt>
                <c:pt idx="1902">
                  <c:v>-42.91939</c:v>
                </c:pt>
                <c:pt idx="1903">
                  <c:v>-42.968020000000003</c:v>
                </c:pt>
                <c:pt idx="1904">
                  <c:v>-43.018680000000003</c:v>
                </c:pt>
                <c:pt idx="1905">
                  <c:v>-43.071680000000001</c:v>
                </c:pt>
                <c:pt idx="1906">
                  <c:v>-43.127330000000001</c:v>
                </c:pt>
                <c:pt idx="1907">
                  <c:v>-43.185949999999998</c:v>
                </c:pt>
                <c:pt idx="1908">
                  <c:v>-43.247799999999998</c:v>
                </c:pt>
                <c:pt idx="1909">
                  <c:v>-43.313139999999997</c:v>
                </c:pt>
                <c:pt idx="1910">
                  <c:v>-43.382199999999997</c:v>
                </c:pt>
                <c:pt idx="1911">
                  <c:v>-43.45514</c:v>
                </c:pt>
                <c:pt idx="1912">
                  <c:v>-43.532110000000003</c:v>
                </c:pt>
                <c:pt idx="1913">
                  <c:v>-43.61318</c:v>
                </c:pt>
                <c:pt idx="1914">
                  <c:v>-43.698369999999997</c:v>
                </c:pt>
                <c:pt idx="1915">
                  <c:v>-43.787669999999999</c:v>
                </c:pt>
                <c:pt idx="1916">
                  <c:v>-43.880970000000005</c:v>
                </c:pt>
                <c:pt idx="1917">
                  <c:v>-43.978169999999999</c:v>
                </c:pt>
                <c:pt idx="1918">
                  <c:v>-44.079070000000002</c:v>
                </c:pt>
                <c:pt idx="1919">
                  <c:v>-44.18347</c:v>
                </c:pt>
                <c:pt idx="1920">
                  <c:v>-44.291119999999999</c:v>
                </c:pt>
                <c:pt idx="1921">
                  <c:v>-44.401759999999996</c:v>
                </c:pt>
                <c:pt idx="1922">
                  <c:v>-44.51511</c:v>
                </c:pt>
                <c:pt idx="1923">
                  <c:v>-44.630859999999998</c:v>
                </c:pt>
                <c:pt idx="1924">
                  <c:v>-44.748739999999998</c:v>
                </c:pt>
                <c:pt idx="1925">
                  <c:v>-44.86844</c:v>
                </c:pt>
                <c:pt idx="1926">
                  <c:v>-44.989670000000004</c:v>
                </c:pt>
                <c:pt idx="1927">
                  <c:v>-45.112160000000003</c:v>
                </c:pt>
                <c:pt idx="1928">
                  <c:v>-45.235619999999997</c:v>
                </c:pt>
                <c:pt idx="1929">
                  <c:v>-45.359760000000001</c:v>
                </c:pt>
                <c:pt idx="1930">
                  <c:v>-45.48433</c:v>
                </c:pt>
                <c:pt idx="1931">
                  <c:v>-45.60904</c:v>
                </c:pt>
                <c:pt idx="1932">
                  <c:v>-45.733620000000002</c:v>
                </c:pt>
                <c:pt idx="1933">
                  <c:v>-45.857810000000001</c:v>
                </c:pt>
                <c:pt idx="1934">
                  <c:v>-45.981340000000003</c:v>
                </c:pt>
                <c:pt idx="1935">
                  <c:v>-46.103949999999998</c:v>
                </c:pt>
                <c:pt idx="1936">
                  <c:v>-46.225369999999998</c:v>
                </c:pt>
                <c:pt idx="1937">
                  <c:v>-46.345359999999999</c:v>
                </c:pt>
                <c:pt idx="1938">
                  <c:v>-46.463659999999997</c:v>
                </c:pt>
                <c:pt idx="1939">
                  <c:v>-46.580039999999997</c:v>
                </c:pt>
                <c:pt idx="1940">
                  <c:v>-46.694299999999998</c:v>
                </c:pt>
                <c:pt idx="1941">
                  <c:v>-46.806240000000003</c:v>
                </c:pt>
                <c:pt idx="1942">
                  <c:v>-46.915710000000004</c:v>
                </c:pt>
                <c:pt idx="1943">
                  <c:v>-47.022580000000005</c:v>
                </c:pt>
                <c:pt idx="1944">
                  <c:v>-47.12677</c:v>
                </c:pt>
                <c:pt idx="1945">
                  <c:v>-47.228210000000004</c:v>
                </c:pt>
                <c:pt idx="1946">
                  <c:v>-47.326909999999998</c:v>
                </c:pt>
                <c:pt idx="1947">
                  <c:v>-47.422869999999996</c:v>
                </c:pt>
                <c:pt idx="1948">
                  <c:v>-47.516179999999999</c:v>
                </c:pt>
                <c:pt idx="1949">
                  <c:v>-47.606909999999999</c:v>
                </c:pt>
                <c:pt idx="1950">
                  <c:v>-47.695189999999997</c:v>
                </c:pt>
                <c:pt idx="1951">
                  <c:v>-47.781189999999995</c:v>
                </c:pt>
                <c:pt idx="1952">
                  <c:v>-47.86506</c:v>
                </c:pt>
                <c:pt idx="1953">
                  <c:v>-47.947009999999999</c:v>
                </c:pt>
                <c:pt idx="1954">
                  <c:v>-48.027209999999997</c:v>
                </c:pt>
                <c:pt idx="1955">
                  <c:v>-48.105890000000002</c:v>
                </c:pt>
                <c:pt idx="1956">
                  <c:v>-48.183239999999998</c:v>
                </c:pt>
                <c:pt idx="1957">
                  <c:v>-48.259479999999996</c:v>
                </c:pt>
                <c:pt idx="1958">
                  <c:v>-48.33484</c:v>
                </c:pt>
                <c:pt idx="1959">
                  <c:v>-48.409509999999997</c:v>
                </c:pt>
                <c:pt idx="1960">
                  <c:v>-48.483710000000002</c:v>
                </c:pt>
                <c:pt idx="1961">
                  <c:v>-48.557670000000002</c:v>
                </c:pt>
                <c:pt idx="1962">
                  <c:v>-48.631599999999999</c:v>
                </c:pt>
                <c:pt idx="1963">
                  <c:v>-48.705730000000003</c:v>
                </c:pt>
                <c:pt idx="1964">
                  <c:v>-48.780279999999998</c:v>
                </c:pt>
                <c:pt idx="1965">
                  <c:v>-48.855490000000003</c:v>
                </c:pt>
                <c:pt idx="1966">
                  <c:v>-48.93159</c:v>
                </c:pt>
                <c:pt idx="1967">
                  <c:v>-49.008800000000001</c:v>
                </c:pt>
                <c:pt idx="1968">
                  <c:v>-49.087360000000004</c:v>
                </c:pt>
                <c:pt idx="1969">
                  <c:v>-49.167500000000004</c:v>
                </c:pt>
                <c:pt idx="1970">
                  <c:v>-49.249449999999996</c:v>
                </c:pt>
                <c:pt idx="1971">
                  <c:v>-49.333399999999997</c:v>
                </c:pt>
                <c:pt idx="1972">
                  <c:v>-49.419560000000004</c:v>
                </c:pt>
                <c:pt idx="1973">
                  <c:v>-49.508070000000004</c:v>
                </c:pt>
                <c:pt idx="1974">
                  <c:v>-49.599089999999997</c:v>
                </c:pt>
                <c:pt idx="1975">
                  <c:v>-49.692709999999998</c:v>
                </c:pt>
                <c:pt idx="1976">
                  <c:v>-49.789009999999998</c:v>
                </c:pt>
                <c:pt idx="1977">
                  <c:v>-49.887999999999998</c:v>
                </c:pt>
                <c:pt idx="1978">
                  <c:v>-49.989689999999996</c:v>
                </c:pt>
                <c:pt idx="1979">
                  <c:v>-50.09402</c:v>
                </c:pt>
                <c:pt idx="1980">
                  <c:v>-50.200919999999996</c:v>
                </c:pt>
                <c:pt idx="1981">
                  <c:v>-50.31026</c:v>
                </c:pt>
                <c:pt idx="1982">
                  <c:v>-50.421890000000005</c:v>
                </c:pt>
                <c:pt idx="1983">
                  <c:v>-50.535640000000001</c:v>
                </c:pt>
                <c:pt idx="1984">
                  <c:v>-50.651319999999998</c:v>
                </c:pt>
                <c:pt idx="1985">
                  <c:v>-50.768720000000002</c:v>
                </c:pt>
                <c:pt idx="1986">
                  <c:v>-50.887610000000002</c:v>
                </c:pt>
                <c:pt idx="1987">
                  <c:v>-51.007770000000001</c:v>
                </c:pt>
                <c:pt idx="1988">
                  <c:v>-51.128969999999995</c:v>
                </c:pt>
                <c:pt idx="1989">
                  <c:v>-51.25094</c:v>
                </c:pt>
                <c:pt idx="1990">
                  <c:v>-51.373459999999994</c:v>
                </c:pt>
                <c:pt idx="1991">
                  <c:v>-51.496279999999999</c:v>
                </c:pt>
                <c:pt idx="1992">
                  <c:v>-51.619129999999998</c:v>
                </c:pt>
                <c:pt idx="1993">
                  <c:v>-51.741770000000002</c:v>
                </c:pt>
                <c:pt idx="1994">
                  <c:v>-51.863920000000007</c:v>
                </c:pt>
                <c:pt idx="1995">
                  <c:v>-51.985330000000005</c:v>
                </c:pt>
                <c:pt idx="1996">
                  <c:v>-52.105709999999995</c:v>
                </c:pt>
                <c:pt idx="1997">
                  <c:v>-52.224810000000005</c:v>
                </c:pt>
                <c:pt idx="1998">
                  <c:v>-52.342329999999997</c:v>
                </c:pt>
                <c:pt idx="1999">
                  <c:v>-52.458010000000002</c:v>
                </c:pt>
                <c:pt idx="2000">
                  <c:v>-52.571579999999997</c:v>
                </c:pt>
                <c:pt idx="2001">
                  <c:v>-52.682760000000002</c:v>
                </c:pt>
                <c:pt idx="2002">
                  <c:v>-52.791309999999996</c:v>
                </c:pt>
                <c:pt idx="2003">
                  <c:v>-52.897010000000002</c:v>
                </c:pt>
                <c:pt idx="2004">
                  <c:v>-52.999669999999995</c:v>
                </c:pt>
                <c:pt idx="2005">
                  <c:v>-53.099119999999999</c:v>
                </c:pt>
                <c:pt idx="2006">
                  <c:v>-53.195239999999998</c:v>
                </c:pt>
                <c:pt idx="2007">
                  <c:v>-53.287970000000001</c:v>
                </c:pt>
                <c:pt idx="2008">
                  <c:v>-53.37726</c:v>
                </c:pt>
                <c:pt idx="2009">
                  <c:v>-53.463149999999999</c:v>
                </c:pt>
                <c:pt idx="2010">
                  <c:v>-53.545699999999997</c:v>
                </c:pt>
                <c:pt idx="2011">
                  <c:v>-53.625</c:v>
                </c:pt>
                <c:pt idx="2012">
                  <c:v>-53.701229999999995</c:v>
                </c:pt>
                <c:pt idx="2013">
                  <c:v>-53.774549999999998</c:v>
                </c:pt>
                <c:pt idx="2014">
                  <c:v>-53.845190000000002</c:v>
                </c:pt>
                <c:pt idx="2015">
                  <c:v>-53.913379999999997</c:v>
                </c:pt>
                <c:pt idx="2016">
                  <c:v>-53.979380000000006</c:v>
                </c:pt>
                <c:pt idx="2017">
                  <c:v>-54.043449999999993</c:v>
                </c:pt>
                <c:pt idx="2018">
                  <c:v>-54.105879999999999</c:v>
                </c:pt>
                <c:pt idx="2019">
                  <c:v>-54.166919999999998</c:v>
                </c:pt>
                <c:pt idx="2020">
                  <c:v>-54.226870000000005</c:v>
                </c:pt>
                <c:pt idx="2021">
                  <c:v>-54.285979999999995</c:v>
                </c:pt>
                <c:pt idx="2022">
                  <c:v>-54.344549999999998</c:v>
                </c:pt>
                <c:pt idx="2023">
                  <c:v>-54.402839999999998</c:v>
                </c:pt>
                <c:pt idx="2024">
                  <c:v>-54.461119999999994</c:v>
                </c:pt>
                <c:pt idx="2025">
                  <c:v>-54.519670000000005</c:v>
                </c:pt>
                <c:pt idx="2026">
                  <c:v>-54.578759999999996</c:v>
                </c:pt>
                <c:pt idx="2027">
                  <c:v>-54.638670000000005</c:v>
                </c:pt>
                <c:pt idx="2028">
                  <c:v>-54.699669999999998</c:v>
                </c:pt>
                <c:pt idx="2029">
                  <c:v>-54.762050000000002</c:v>
                </c:pt>
                <c:pt idx="2030">
                  <c:v>-54.826070000000001</c:v>
                </c:pt>
                <c:pt idx="2031">
                  <c:v>-54.892009999999999</c:v>
                </c:pt>
                <c:pt idx="2032">
                  <c:v>-54.960139999999996</c:v>
                </c:pt>
                <c:pt idx="2033">
                  <c:v>-55.030709999999999</c:v>
                </c:pt>
                <c:pt idx="2034">
                  <c:v>-55.103939999999994</c:v>
                </c:pt>
                <c:pt idx="2035">
                  <c:v>-55.180050000000001</c:v>
                </c:pt>
                <c:pt idx="2036">
                  <c:v>-55.259190000000004</c:v>
                </c:pt>
                <c:pt idx="2037">
                  <c:v>-55.34151</c:v>
                </c:pt>
                <c:pt idx="2038">
                  <c:v>-55.427070000000001</c:v>
                </c:pt>
                <c:pt idx="2039">
                  <c:v>-55.515929999999997</c:v>
                </c:pt>
                <c:pt idx="2040">
                  <c:v>-55.608069999999998</c:v>
                </c:pt>
                <c:pt idx="2041">
                  <c:v>-55.703409999999998</c:v>
                </c:pt>
                <c:pt idx="2042">
                  <c:v>-55.801870000000001</c:v>
                </c:pt>
                <c:pt idx="2043">
                  <c:v>-55.903279999999995</c:v>
                </c:pt>
                <c:pt idx="2044">
                  <c:v>-56.007460000000002</c:v>
                </c:pt>
                <c:pt idx="2045">
                  <c:v>-56.114179999999998</c:v>
                </c:pt>
                <c:pt idx="2046">
                  <c:v>-56.223200000000006</c:v>
                </c:pt>
                <c:pt idx="2047">
                  <c:v>-56.334270000000004</c:v>
                </c:pt>
                <c:pt idx="2048">
                  <c:v>-56.447110000000002</c:v>
                </c:pt>
                <c:pt idx="2049">
                  <c:v>-56.561459999999997</c:v>
                </c:pt>
                <c:pt idx="2050">
                  <c:v>-56.677049999999994</c:v>
                </c:pt>
                <c:pt idx="2051">
                  <c:v>-56.793620000000004</c:v>
                </c:pt>
                <c:pt idx="2052">
                  <c:v>-56.910899999999998</c:v>
                </c:pt>
                <c:pt idx="2053">
                  <c:v>-57.028649999999999</c:v>
                </c:pt>
                <c:pt idx="2054">
                  <c:v>-57.146609999999995</c:v>
                </c:pt>
                <c:pt idx="2055">
                  <c:v>-57.26455</c:v>
                </c:pt>
                <c:pt idx="2056">
                  <c:v>-57.382219999999997</c:v>
                </c:pt>
                <c:pt idx="2057">
                  <c:v>-57.499380000000002</c:v>
                </c:pt>
                <c:pt idx="2058">
                  <c:v>-57.615780000000001</c:v>
                </c:pt>
                <c:pt idx="2059">
                  <c:v>-57.731189999999998</c:v>
                </c:pt>
                <c:pt idx="2060">
                  <c:v>-57.845370000000003</c:v>
                </c:pt>
                <c:pt idx="2061">
                  <c:v>-57.958070000000006</c:v>
                </c:pt>
                <c:pt idx="2062">
                  <c:v>-58.06906</c:v>
                </c:pt>
                <c:pt idx="2063">
                  <c:v>-58.178100000000001</c:v>
                </c:pt>
                <c:pt idx="2064">
                  <c:v>-58.284990000000001</c:v>
                </c:pt>
                <c:pt idx="2065">
                  <c:v>-58.389509999999994</c:v>
                </c:pt>
                <c:pt idx="2066">
                  <c:v>-58.491489999999999</c:v>
                </c:pt>
                <c:pt idx="2067">
                  <c:v>-58.590789999999998</c:v>
                </c:pt>
                <c:pt idx="2068">
                  <c:v>-58.687309999999997</c:v>
                </c:pt>
                <c:pt idx="2069">
                  <c:v>-58.780969999999996</c:v>
                </c:pt>
                <c:pt idx="2070">
                  <c:v>-58.871769999999998</c:v>
                </c:pt>
                <c:pt idx="2071">
                  <c:v>-58.959719999999997</c:v>
                </c:pt>
                <c:pt idx="2072">
                  <c:v>-59.044899999999998</c:v>
                </c:pt>
                <c:pt idx="2073">
                  <c:v>-59.127420000000001</c:v>
                </c:pt>
                <c:pt idx="2074">
                  <c:v>-59.207430000000002</c:v>
                </c:pt>
                <c:pt idx="2075">
                  <c:v>-59.285119999999999</c:v>
                </c:pt>
                <c:pt idx="2076">
                  <c:v>-59.360720000000001</c:v>
                </c:pt>
                <c:pt idx="2077">
                  <c:v>-59.434449999999998</c:v>
                </c:pt>
                <c:pt idx="2078">
                  <c:v>-59.506569999999996</c:v>
                </c:pt>
                <c:pt idx="2079">
                  <c:v>-59.577349999999996</c:v>
                </c:pt>
                <c:pt idx="2080">
                  <c:v>-59.647039999999997</c:v>
                </c:pt>
                <c:pt idx="2081">
                  <c:v>-59.715919999999997</c:v>
                </c:pt>
                <c:pt idx="2082">
                  <c:v>-59.78425</c:v>
                </c:pt>
                <c:pt idx="2083">
                  <c:v>-59.85228</c:v>
                </c:pt>
                <c:pt idx="2084">
                  <c:v>-59.920259999999999</c:v>
                </c:pt>
                <c:pt idx="2085">
                  <c:v>-59.98845</c:v>
                </c:pt>
                <c:pt idx="2086">
                  <c:v>-60.057059999999993</c:v>
                </c:pt>
                <c:pt idx="2087">
                  <c:v>-60.126360000000005</c:v>
                </c:pt>
                <c:pt idx="2088">
                  <c:v>-60.196550000000002</c:v>
                </c:pt>
                <c:pt idx="2089">
                  <c:v>-60.267890000000001</c:v>
                </c:pt>
                <c:pt idx="2090">
                  <c:v>-60.340599999999995</c:v>
                </c:pt>
                <c:pt idx="2091">
                  <c:v>-60.414899999999996</c:v>
                </c:pt>
                <c:pt idx="2092">
                  <c:v>-60.491029999999995</c:v>
                </c:pt>
                <c:pt idx="2093">
                  <c:v>-60.569199999999995</c:v>
                </c:pt>
                <c:pt idx="2094">
                  <c:v>-60.649659999999997</c:v>
                </c:pt>
                <c:pt idx="2095">
                  <c:v>-60.732599999999998</c:v>
                </c:pt>
                <c:pt idx="2096">
                  <c:v>-60.818240000000003</c:v>
                </c:pt>
                <c:pt idx="2097">
                  <c:v>-60.906759999999998</c:v>
                </c:pt>
                <c:pt idx="2098">
                  <c:v>-60.99832</c:v>
                </c:pt>
                <c:pt idx="2099">
                  <c:v>-61.093049999999998</c:v>
                </c:pt>
                <c:pt idx="2100">
                  <c:v>-61.191069999999996</c:v>
                </c:pt>
                <c:pt idx="2101">
                  <c:v>-61.292419999999993</c:v>
                </c:pt>
                <c:pt idx="2102">
                  <c:v>-61.39714</c:v>
                </c:pt>
                <c:pt idx="2103">
                  <c:v>-61.505189999999999</c:v>
                </c:pt>
                <c:pt idx="2104">
                  <c:v>-61.616520000000001</c:v>
                </c:pt>
                <c:pt idx="2105">
                  <c:v>-61.731030000000004</c:v>
                </c:pt>
                <c:pt idx="2106">
                  <c:v>-61.848559999999992</c:v>
                </c:pt>
                <c:pt idx="2107">
                  <c:v>-61.96895</c:v>
                </c:pt>
                <c:pt idx="2108">
                  <c:v>-62.091989999999996</c:v>
                </c:pt>
                <c:pt idx="2109">
                  <c:v>-62.217449999999999</c:v>
                </c:pt>
                <c:pt idx="2110">
                  <c:v>-62.345079999999996</c:v>
                </c:pt>
                <c:pt idx="2111">
                  <c:v>-62.474609999999998</c:v>
                </c:pt>
                <c:pt idx="2112">
                  <c:v>-62.605789999999999</c:v>
                </c:pt>
                <c:pt idx="2113">
                  <c:v>-62.738320000000002</c:v>
                </c:pt>
                <c:pt idx="2114">
                  <c:v>-62.871960000000001</c:v>
                </c:pt>
                <c:pt idx="2115">
                  <c:v>-63.006410000000002</c:v>
                </c:pt>
                <c:pt idx="2116">
                  <c:v>-63.141399999999997</c:v>
                </c:pt>
                <c:pt idx="2117">
                  <c:v>-63.276670000000003</c:v>
                </c:pt>
                <c:pt idx="2118">
                  <c:v>-63.411929999999998</c:v>
                </c:pt>
                <c:pt idx="2119">
                  <c:v>-63.54692</c:v>
                </c:pt>
                <c:pt idx="2120">
                  <c:v>-63.681349999999995</c:v>
                </c:pt>
                <c:pt idx="2121">
                  <c:v>-63.814949999999996</c:v>
                </c:pt>
                <c:pt idx="2122">
                  <c:v>-63.947429999999997</c:v>
                </c:pt>
                <c:pt idx="2123">
                  <c:v>-64.078499999999991</c:v>
                </c:pt>
                <c:pt idx="2124">
                  <c:v>-64.207889999999992</c:v>
                </c:pt>
                <c:pt idx="2125">
                  <c:v>-64.335299999999989</c:v>
                </c:pt>
                <c:pt idx="2126">
                  <c:v>-64.460450000000009</c:v>
                </c:pt>
                <c:pt idx="2127">
                  <c:v>-64.583079999999995</c:v>
                </c:pt>
                <c:pt idx="2128">
                  <c:v>-64.702920000000006</c:v>
                </c:pt>
                <c:pt idx="2129">
                  <c:v>-64.819760000000002</c:v>
                </c:pt>
                <c:pt idx="2130">
                  <c:v>-64.93338</c:v>
                </c:pt>
                <c:pt idx="2131">
                  <c:v>-65.043630000000007</c:v>
                </c:pt>
                <c:pt idx="2132">
                  <c:v>-65.150379999999998</c:v>
                </c:pt>
                <c:pt idx="2133">
                  <c:v>-65.253559999999993</c:v>
                </c:pt>
                <c:pt idx="2134">
                  <c:v>-65.353139999999996</c:v>
                </c:pt>
                <c:pt idx="2135">
                  <c:v>-65.44914</c:v>
                </c:pt>
                <c:pt idx="2136">
                  <c:v>-65.541619999999995</c:v>
                </c:pt>
                <c:pt idx="2137">
                  <c:v>-65.630690000000001</c:v>
                </c:pt>
                <c:pt idx="2138">
                  <c:v>-65.71651</c:v>
                </c:pt>
                <c:pt idx="2139">
                  <c:v>-65.799270000000007</c:v>
                </c:pt>
                <c:pt idx="2140">
                  <c:v>-65.879159999999999</c:v>
                </c:pt>
                <c:pt idx="2141">
                  <c:v>-65.956429999999997</c:v>
                </c:pt>
                <c:pt idx="2142">
                  <c:v>-66.031329999999997</c:v>
                </c:pt>
                <c:pt idx="2143">
                  <c:v>-66.104110000000006</c:v>
                </c:pt>
                <c:pt idx="2144">
                  <c:v>-66.175020000000004</c:v>
                </c:pt>
                <c:pt idx="2145">
                  <c:v>-66.244330000000005</c:v>
                </c:pt>
                <c:pt idx="2146">
                  <c:v>-66.312280000000001</c:v>
                </c:pt>
                <c:pt idx="2147">
                  <c:v>-66.379149999999996</c:v>
                </c:pt>
                <c:pt idx="2148">
                  <c:v>-66.445179999999993</c:v>
                </c:pt>
                <c:pt idx="2149">
                  <c:v>-66.51061</c:v>
                </c:pt>
                <c:pt idx="2150">
                  <c:v>-66.575699999999998</c:v>
                </c:pt>
                <c:pt idx="2151">
                  <c:v>-66.640689999999992</c:v>
                </c:pt>
                <c:pt idx="2152">
                  <c:v>-66.705829999999992</c:v>
                </c:pt>
                <c:pt idx="2153">
                  <c:v>-66.771360000000001</c:v>
                </c:pt>
                <c:pt idx="2154">
                  <c:v>-66.837530000000001</c:v>
                </c:pt>
                <c:pt idx="2155">
                  <c:v>-66.904569999999993</c:v>
                </c:pt>
                <c:pt idx="2156">
                  <c:v>-66.972740000000002</c:v>
                </c:pt>
                <c:pt idx="2157">
                  <c:v>-67.042249999999996</c:v>
                </c:pt>
                <c:pt idx="2158">
                  <c:v>-67.113330000000005</c:v>
                </c:pt>
                <c:pt idx="2159">
                  <c:v>-67.186189999999996</c:v>
                </c:pt>
                <c:pt idx="2160">
                  <c:v>-67.261020000000002</c:v>
                </c:pt>
                <c:pt idx="2161">
                  <c:v>-67.337959999999995</c:v>
                </c:pt>
                <c:pt idx="2162">
                  <c:v>-67.417149999999992</c:v>
                </c:pt>
                <c:pt idx="2163">
                  <c:v>-67.498680000000007</c:v>
                </c:pt>
                <c:pt idx="2164">
                  <c:v>-67.582599999999999</c:v>
                </c:pt>
                <c:pt idx="2165">
                  <c:v>-67.668930000000003</c:v>
                </c:pt>
                <c:pt idx="2166">
                  <c:v>-67.757639999999995</c:v>
                </c:pt>
                <c:pt idx="2167">
                  <c:v>-67.848669999999998</c:v>
                </c:pt>
                <c:pt idx="2168">
                  <c:v>-67.941900000000004</c:v>
                </c:pt>
                <c:pt idx="2169">
                  <c:v>-68.037210000000002</c:v>
                </c:pt>
                <c:pt idx="2170">
                  <c:v>-68.134410000000003</c:v>
                </c:pt>
                <c:pt idx="2171">
                  <c:v>-68.233310000000003</c:v>
                </c:pt>
                <c:pt idx="2172">
                  <c:v>-68.33368999999999</c:v>
                </c:pt>
                <c:pt idx="2173">
                  <c:v>-68.435320000000004</c:v>
                </c:pt>
                <c:pt idx="2174">
                  <c:v>-68.537970000000001</c:v>
                </c:pt>
                <c:pt idx="2175">
                  <c:v>-68.641369999999995</c:v>
                </c:pt>
                <c:pt idx="2176">
                  <c:v>-68.7453</c:v>
                </c:pt>
                <c:pt idx="2177">
                  <c:v>-68.849490000000003</c:v>
                </c:pt>
                <c:pt idx="2178">
                  <c:v>-68.953710000000001</c:v>
                </c:pt>
                <c:pt idx="2179">
                  <c:v>-69.057719999999989</c:v>
                </c:pt>
                <c:pt idx="2180">
                  <c:v>-69.161259999999999</c:v>
                </c:pt>
                <c:pt idx="2181">
                  <c:v>-69.264110000000002</c:v>
                </c:pt>
                <c:pt idx="2182">
                  <c:v>-69.366010000000003</c:v>
                </c:pt>
                <c:pt idx="2183">
                  <c:v>-69.466740000000001</c:v>
                </c:pt>
                <c:pt idx="2184">
                  <c:v>-69.566040000000001</c:v>
                </c:pt>
                <c:pt idx="2185">
                  <c:v>-69.663679999999999</c:v>
                </c:pt>
                <c:pt idx="2186">
                  <c:v>-69.759389999999996</c:v>
                </c:pt>
                <c:pt idx="2187">
                  <c:v>-69.852940000000004</c:v>
                </c:pt>
                <c:pt idx="2188">
                  <c:v>-69.944059999999993</c:v>
                </c:pt>
                <c:pt idx="2189">
                  <c:v>-70.032529999999994</c:v>
                </c:pt>
                <c:pt idx="2190">
                  <c:v>-70.118089999999995</c:v>
                </c:pt>
                <c:pt idx="2191">
                  <c:v>-70.200519999999997</c:v>
                </c:pt>
                <c:pt idx="2192">
                  <c:v>-70.279629999999997</c:v>
                </c:pt>
                <c:pt idx="2193">
                  <c:v>-70.355230000000006</c:v>
                </c:pt>
                <c:pt idx="2194">
                  <c:v>-70.427189999999996</c:v>
                </c:pt>
                <c:pt idx="2195">
                  <c:v>-70.495400000000004</c:v>
                </c:pt>
                <c:pt idx="2196">
                  <c:v>-70.559799999999996</c:v>
                </c:pt>
                <c:pt idx="2197">
                  <c:v>-70.620360000000005</c:v>
                </c:pt>
                <c:pt idx="2198">
                  <c:v>-70.677109999999999</c:v>
                </c:pt>
                <c:pt idx="2199">
                  <c:v>-70.730119999999999</c:v>
                </c:pt>
                <c:pt idx="2200">
                  <c:v>-70.779489999999996</c:v>
                </c:pt>
                <c:pt idx="2201">
                  <c:v>-70.825360000000003</c:v>
                </c:pt>
                <c:pt idx="2202">
                  <c:v>-70.867899999999992</c:v>
                </c:pt>
                <c:pt idx="2203">
                  <c:v>-70.907319999999999</c:v>
                </c:pt>
                <c:pt idx="2204">
                  <c:v>-70.943839999999994</c:v>
                </c:pt>
                <c:pt idx="2205">
                  <c:v>-70.977689999999996</c:v>
                </c:pt>
                <c:pt idx="2206">
                  <c:v>-71.009119999999996</c:v>
                </c:pt>
                <c:pt idx="2207">
                  <c:v>-71.03837</c:v>
                </c:pt>
                <c:pt idx="2208">
                  <c:v>-71.065699999999993</c:v>
                </c:pt>
                <c:pt idx="2209">
                  <c:v>-71.091359999999995</c:v>
                </c:pt>
                <c:pt idx="2210">
                  <c:v>-71.115600000000001</c:v>
                </c:pt>
                <c:pt idx="2211">
                  <c:v>-71.138679999999994</c:v>
                </c:pt>
                <c:pt idx="2212">
                  <c:v>-71.160870000000003</c:v>
                </c:pt>
                <c:pt idx="2213">
                  <c:v>-71.182400000000001</c:v>
                </c:pt>
                <c:pt idx="2214">
                  <c:v>-71.20356000000001</c:v>
                </c:pt>
                <c:pt idx="2215">
                  <c:v>-71.224590000000006</c:v>
                </c:pt>
                <c:pt idx="2216">
                  <c:v>-71.245769999999993</c:v>
                </c:pt>
                <c:pt idx="2217">
                  <c:v>-71.267349999999993</c:v>
                </c:pt>
                <c:pt idx="2218">
                  <c:v>-71.289609999999996</c:v>
                </c:pt>
                <c:pt idx="2219">
                  <c:v>-71.312799999999996</c:v>
                </c:pt>
                <c:pt idx="2220">
                  <c:v>-71.337179999999989</c:v>
                </c:pt>
                <c:pt idx="2221">
                  <c:v>-71.363010000000003</c:v>
                </c:pt>
                <c:pt idx="2222">
                  <c:v>-71.390519999999995</c:v>
                </c:pt>
                <c:pt idx="2223">
                  <c:v>-71.419920000000005</c:v>
                </c:pt>
                <c:pt idx="2224">
                  <c:v>-71.451409999999996</c:v>
                </c:pt>
                <c:pt idx="2225">
                  <c:v>-71.485150000000004</c:v>
                </c:pt>
                <c:pt idx="2226">
                  <c:v>-71.521259999999998</c:v>
                </c:pt>
                <c:pt idx="2227">
                  <c:v>-71.559830000000005</c:v>
                </c:pt>
                <c:pt idx="2228">
                  <c:v>-71.600909999999999</c:v>
                </c:pt>
                <c:pt idx="2229">
                  <c:v>-71.644499999999994</c:v>
                </c:pt>
                <c:pt idx="2230">
                  <c:v>-71.69059</c:v>
                </c:pt>
                <c:pt idx="2231">
                  <c:v>-71.739080000000001</c:v>
                </c:pt>
                <c:pt idx="2232">
                  <c:v>-71.789879999999997</c:v>
                </c:pt>
                <c:pt idx="2233">
                  <c:v>-71.842829999999992</c:v>
                </c:pt>
                <c:pt idx="2234">
                  <c:v>-71.897770000000008</c:v>
                </c:pt>
                <c:pt idx="2235">
                  <c:v>-71.954509999999999</c:v>
                </c:pt>
                <c:pt idx="2236">
                  <c:v>-72.012830000000008</c:v>
                </c:pt>
                <c:pt idx="2237">
                  <c:v>-72.072509999999994</c:v>
                </c:pt>
                <c:pt idx="2238">
                  <c:v>-72.133319999999998</c:v>
                </c:pt>
                <c:pt idx="2239">
                  <c:v>-72.195009999999996</c:v>
                </c:pt>
                <c:pt idx="2240">
                  <c:v>-72.257360000000006</c:v>
                </c:pt>
                <c:pt idx="2241">
                  <c:v>-72.32011</c:v>
                </c:pt>
                <c:pt idx="2242">
                  <c:v>-72.383020000000002</c:v>
                </c:pt>
                <c:pt idx="2243">
                  <c:v>-72.445840000000004</c:v>
                </c:pt>
                <c:pt idx="2244">
                  <c:v>-72.508330000000001</c:v>
                </c:pt>
                <c:pt idx="2245">
                  <c:v>-72.570220000000006</c:v>
                </c:pt>
                <c:pt idx="2246">
                  <c:v>-72.631280000000004</c:v>
                </c:pt>
                <c:pt idx="2247">
                  <c:v>-72.691249999999997</c:v>
                </c:pt>
                <c:pt idx="2248">
                  <c:v>-72.749859999999998</c:v>
                </c:pt>
                <c:pt idx="2249">
                  <c:v>-72.806870000000004</c:v>
                </c:pt>
                <c:pt idx="2250">
                  <c:v>-72.862020000000001</c:v>
                </c:pt>
                <c:pt idx="2251">
                  <c:v>-72.91507</c:v>
                </c:pt>
                <c:pt idx="2252">
                  <c:v>-72.965779999999995</c:v>
                </c:pt>
                <c:pt idx="2253">
                  <c:v>-73.013919999999999</c:v>
                </c:pt>
                <c:pt idx="2254">
                  <c:v>-73.059290000000004</c:v>
                </c:pt>
                <c:pt idx="2255">
                  <c:v>-73.101709999999997</c:v>
                </c:pt>
                <c:pt idx="2256">
                  <c:v>-73.141040000000004</c:v>
                </c:pt>
                <c:pt idx="2257">
                  <c:v>-73.177170000000004</c:v>
                </c:pt>
                <c:pt idx="2258">
                  <c:v>-73.210030000000003</c:v>
                </c:pt>
                <c:pt idx="2259">
                  <c:v>-73.239589999999993</c:v>
                </c:pt>
                <c:pt idx="2260">
                  <c:v>-73.265870000000007</c:v>
                </c:pt>
                <c:pt idx="2261">
                  <c:v>-73.288939999999997</c:v>
                </c:pt>
                <c:pt idx="2262">
                  <c:v>-73.308899999999994</c:v>
                </c:pt>
                <c:pt idx="2263">
                  <c:v>-73.325879999999998</c:v>
                </c:pt>
                <c:pt idx="2264">
                  <c:v>-73.34008</c:v>
                </c:pt>
                <c:pt idx="2265">
                  <c:v>-73.351680000000002</c:v>
                </c:pt>
                <c:pt idx="2266">
                  <c:v>-73.360910000000004</c:v>
                </c:pt>
                <c:pt idx="2267">
                  <c:v>-73.368039999999993</c:v>
                </c:pt>
                <c:pt idx="2268">
                  <c:v>-73.373289999999997</c:v>
                </c:pt>
                <c:pt idx="2269">
                  <c:v>-73.376949999999994</c:v>
                </c:pt>
                <c:pt idx="2270">
                  <c:v>-73.379270000000005</c:v>
                </c:pt>
                <c:pt idx="2271">
                  <c:v>-73.380520000000004</c:v>
                </c:pt>
                <c:pt idx="2272">
                  <c:v>-73.380959999999988</c:v>
                </c:pt>
                <c:pt idx="2273">
                  <c:v>-73.380840000000006</c:v>
                </c:pt>
                <c:pt idx="2274">
                  <c:v>-73.380439999999993</c:v>
                </c:pt>
                <c:pt idx="2275">
                  <c:v>-73.38</c:v>
                </c:pt>
                <c:pt idx="2276">
                  <c:v>-73.379779999999997</c:v>
                </c:pt>
                <c:pt idx="2277">
                  <c:v>-73.380049999999997</c:v>
                </c:pt>
                <c:pt idx="2278">
                  <c:v>-73.381059999999991</c:v>
                </c:pt>
                <c:pt idx="2279">
                  <c:v>-73.383089999999996</c:v>
                </c:pt>
                <c:pt idx="2280">
                  <c:v>-73.386409999999998</c:v>
                </c:pt>
                <c:pt idx="2281">
                  <c:v>-73.391289999999998</c:v>
                </c:pt>
                <c:pt idx="2282">
                  <c:v>-73.397999999999996</c:v>
                </c:pt>
                <c:pt idx="2283">
                  <c:v>-73.406800000000004</c:v>
                </c:pt>
                <c:pt idx="2284">
                  <c:v>-73.41794999999999</c:v>
                </c:pt>
                <c:pt idx="2285">
                  <c:v>-73.431690000000003</c:v>
                </c:pt>
                <c:pt idx="2286">
                  <c:v>-73.448219999999992</c:v>
                </c:pt>
                <c:pt idx="2287">
                  <c:v>-73.46772</c:v>
                </c:pt>
                <c:pt idx="2288">
                  <c:v>-73.49033</c:v>
                </c:pt>
                <c:pt idx="2289">
                  <c:v>-73.516120000000001</c:v>
                </c:pt>
                <c:pt idx="2290">
                  <c:v>-73.545140000000004</c:v>
                </c:pt>
                <c:pt idx="2291">
                  <c:v>-73.577349999999996</c:v>
                </c:pt>
                <c:pt idx="2292">
                  <c:v>-73.612700000000004</c:v>
                </c:pt>
                <c:pt idx="2293">
                  <c:v>-73.651049999999998</c:v>
                </c:pt>
                <c:pt idx="2294">
                  <c:v>-73.692239999999998</c:v>
                </c:pt>
                <c:pt idx="2295">
                  <c:v>-73.736059999999995</c:v>
                </c:pt>
                <c:pt idx="2296">
                  <c:v>-73.782260000000008</c:v>
                </c:pt>
                <c:pt idx="2297">
                  <c:v>-73.830559999999991</c:v>
                </c:pt>
                <c:pt idx="2298">
                  <c:v>-73.880670000000009</c:v>
                </c:pt>
                <c:pt idx="2299">
                  <c:v>-73.932279999999992</c:v>
                </c:pt>
                <c:pt idx="2300">
                  <c:v>-73.98509</c:v>
                </c:pt>
                <c:pt idx="2301">
                  <c:v>-74.038780000000003</c:v>
                </c:pt>
                <c:pt idx="2302">
                  <c:v>-74.093049999999991</c:v>
                </c:pt>
                <c:pt idx="2303">
                  <c:v>-74.147590000000008</c:v>
                </c:pt>
                <c:pt idx="2304">
                  <c:v>-74.202129999999997</c:v>
                </c:pt>
                <c:pt idx="2305">
                  <c:v>-74.256370000000004</c:v>
                </c:pt>
                <c:pt idx="2306">
                  <c:v>-74.310029999999998</c:v>
                </c:pt>
                <c:pt idx="2307">
                  <c:v>-74.362840000000006</c:v>
                </c:pt>
                <c:pt idx="2308">
                  <c:v>-74.414540000000002</c:v>
                </c:pt>
                <c:pt idx="2309">
                  <c:v>-74.464870000000005</c:v>
                </c:pt>
                <c:pt idx="2310">
                  <c:v>-74.513559999999998</c:v>
                </c:pt>
                <c:pt idx="2311">
                  <c:v>-74.56035</c:v>
                </c:pt>
                <c:pt idx="2312">
                  <c:v>-74.604990000000001</c:v>
                </c:pt>
                <c:pt idx="2313">
                  <c:v>-74.647229999999993</c:v>
                </c:pt>
                <c:pt idx="2314">
                  <c:v>-74.686819999999997</c:v>
                </c:pt>
                <c:pt idx="2315">
                  <c:v>-74.723529999999997</c:v>
                </c:pt>
                <c:pt idx="2316">
                  <c:v>-74.757130000000004</c:v>
                </c:pt>
                <c:pt idx="2317">
                  <c:v>-74.787419999999997</c:v>
                </c:pt>
                <c:pt idx="2318">
                  <c:v>-74.814220000000006</c:v>
                </c:pt>
                <c:pt idx="2319">
                  <c:v>-74.837400000000002</c:v>
                </c:pt>
                <c:pt idx="2320">
                  <c:v>-74.856830000000002</c:v>
                </c:pt>
                <c:pt idx="2321">
                  <c:v>-74.872450000000001</c:v>
                </c:pt>
                <c:pt idx="2322">
                  <c:v>-74.884230000000002</c:v>
                </c:pt>
                <c:pt idx="2323">
                  <c:v>-74.892189999999999</c:v>
                </c:pt>
                <c:pt idx="2324">
                  <c:v>-74.896379999999994</c:v>
                </c:pt>
                <c:pt idx="2325">
                  <c:v>-74.896909999999991</c:v>
                </c:pt>
                <c:pt idx="2326">
                  <c:v>-74.893900000000002</c:v>
                </c:pt>
                <c:pt idx="2327">
                  <c:v>-74.887550000000005</c:v>
                </c:pt>
                <c:pt idx="2328">
                  <c:v>-74.878039999999999</c:v>
                </c:pt>
                <c:pt idx="2329">
                  <c:v>-74.865620000000007</c:v>
                </c:pt>
                <c:pt idx="2330">
                  <c:v>-74.850519999999989</c:v>
                </c:pt>
                <c:pt idx="2331">
                  <c:v>-74.832999999999998</c:v>
                </c:pt>
                <c:pt idx="2332">
                  <c:v>-74.813320000000004</c:v>
                </c:pt>
                <c:pt idx="2333">
                  <c:v>-74.79177</c:v>
                </c:pt>
                <c:pt idx="2334">
                  <c:v>-74.768619999999999</c:v>
                </c:pt>
                <c:pt idx="2335">
                  <c:v>-74.744140000000002</c:v>
                </c:pt>
                <c:pt idx="2336">
                  <c:v>-74.718609999999998</c:v>
                </c:pt>
                <c:pt idx="2337">
                  <c:v>-74.692329999999998</c:v>
                </c:pt>
                <c:pt idx="2338">
                  <c:v>-74.665570000000002</c:v>
                </c:pt>
                <c:pt idx="2339">
                  <c:v>-74.638640000000009</c:v>
                </c:pt>
                <c:pt idx="2340">
                  <c:v>-74.611829999999998</c:v>
                </c:pt>
                <c:pt idx="2341">
                  <c:v>-74.585439999999991</c:v>
                </c:pt>
                <c:pt idx="2342">
                  <c:v>-74.559789999999992</c:v>
                </c:pt>
                <c:pt idx="2343">
                  <c:v>-74.53519</c:v>
                </c:pt>
                <c:pt idx="2344">
                  <c:v>-74.511960000000002</c:v>
                </c:pt>
                <c:pt idx="2345">
                  <c:v>-74.49042</c:v>
                </c:pt>
                <c:pt idx="2346">
                  <c:v>-74.4709</c:v>
                </c:pt>
                <c:pt idx="2347">
                  <c:v>-74.453699999999998</c:v>
                </c:pt>
                <c:pt idx="2348">
                  <c:v>-74.439109999999999</c:v>
                </c:pt>
                <c:pt idx="2349">
                  <c:v>-74.427400000000006</c:v>
                </c:pt>
                <c:pt idx="2350">
                  <c:v>-74.418810000000008</c:v>
                </c:pt>
                <c:pt idx="2351">
                  <c:v>-74.41355999999999</c:v>
                </c:pt>
                <c:pt idx="2352">
                  <c:v>-74.411789999999996</c:v>
                </c:pt>
                <c:pt idx="2353">
                  <c:v>-74.413619999999995</c:v>
                </c:pt>
                <c:pt idx="2354">
                  <c:v>-74.419109999999989</c:v>
                </c:pt>
                <c:pt idx="2355">
                  <c:v>-74.428290000000004</c:v>
                </c:pt>
                <c:pt idx="2356">
                  <c:v>-74.441119999999998</c:v>
                </c:pt>
                <c:pt idx="2357">
                  <c:v>-74.457520000000002</c:v>
                </c:pt>
                <c:pt idx="2358">
                  <c:v>-74.477369999999993</c:v>
                </c:pt>
                <c:pt idx="2359">
                  <c:v>-74.500529999999998</c:v>
                </c:pt>
                <c:pt idx="2360">
                  <c:v>-74.526799999999994</c:v>
                </c:pt>
                <c:pt idx="2361">
                  <c:v>-74.555999999999997</c:v>
                </c:pt>
                <c:pt idx="2362">
                  <c:v>-74.587899999999991</c:v>
                </c:pt>
                <c:pt idx="2363">
                  <c:v>-74.622280000000003</c:v>
                </c:pt>
                <c:pt idx="2364">
                  <c:v>-74.658919999999995</c:v>
                </c:pt>
                <c:pt idx="2365">
                  <c:v>-74.697569999999999</c:v>
                </c:pt>
                <c:pt idx="2366">
                  <c:v>-74.738010000000003</c:v>
                </c:pt>
                <c:pt idx="2367">
                  <c:v>-74.78</c:v>
                </c:pt>
                <c:pt idx="2368">
                  <c:v>-74.823319999999995</c:v>
                </c:pt>
                <c:pt idx="2369">
                  <c:v>-74.867719999999991</c:v>
                </c:pt>
                <c:pt idx="2370">
                  <c:v>-74.912959999999998</c:v>
                </c:pt>
                <c:pt idx="2371">
                  <c:v>-74.958799999999997</c:v>
                </c:pt>
                <c:pt idx="2372">
                  <c:v>-75.004980000000003</c:v>
                </c:pt>
                <c:pt idx="2373">
                  <c:v>-75.051239999999993</c:v>
                </c:pt>
                <c:pt idx="2374">
                  <c:v>-75.097300000000004</c:v>
                </c:pt>
                <c:pt idx="2375">
                  <c:v>-75.142899999999997</c:v>
                </c:pt>
                <c:pt idx="2376">
                  <c:v>-75.187740000000005</c:v>
                </c:pt>
                <c:pt idx="2377">
                  <c:v>-75.231549999999999</c:v>
                </c:pt>
                <c:pt idx="2378">
                  <c:v>-75.274039999999999</c:v>
                </c:pt>
                <c:pt idx="2379">
                  <c:v>-75.314949999999996</c:v>
                </c:pt>
                <c:pt idx="2380">
                  <c:v>-75.354039999999998</c:v>
                </c:pt>
                <c:pt idx="2381">
                  <c:v>-75.391080000000002</c:v>
                </c:pt>
                <c:pt idx="2382">
                  <c:v>-75.425899999999999</c:v>
                </c:pt>
                <c:pt idx="2383">
                  <c:v>-75.458349999999996</c:v>
                </c:pt>
                <c:pt idx="2384">
                  <c:v>-75.488349999999997</c:v>
                </c:pt>
                <c:pt idx="2385">
                  <c:v>-75.515860000000004</c:v>
                </c:pt>
                <c:pt idx="2386">
                  <c:v>-75.540880000000001</c:v>
                </c:pt>
                <c:pt idx="2387">
                  <c:v>-75.563479999999998</c:v>
                </c:pt>
                <c:pt idx="2388">
                  <c:v>-75.583770000000001</c:v>
                </c:pt>
                <c:pt idx="2389">
                  <c:v>-75.601900000000001</c:v>
                </c:pt>
                <c:pt idx="2390">
                  <c:v>-75.618069999999989</c:v>
                </c:pt>
                <c:pt idx="2391">
                  <c:v>-75.632499999999993</c:v>
                </c:pt>
                <c:pt idx="2392">
                  <c:v>-75.645420000000001</c:v>
                </c:pt>
                <c:pt idx="2393">
                  <c:v>-75.657110000000003</c:v>
                </c:pt>
                <c:pt idx="2394">
                  <c:v>-75.667829999999995</c:v>
                </c:pt>
                <c:pt idx="2395">
                  <c:v>-75.677840000000003</c:v>
                </c:pt>
                <c:pt idx="2396">
                  <c:v>-75.68741</c:v>
                </c:pt>
                <c:pt idx="2397">
                  <c:v>-75.696789999999993</c:v>
                </c:pt>
                <c:pt idx="2398">
                  <c:v>-75.706249999999997</c:v>
                </c:pt>
                <c:pt idx="2399">
                  <c:v>-75.716029999999989</c:v>
                </c:pt>
                <c:pt idx="2400">
                  <c:v>-75.72636</c:v>
                </c:pt>
                <c:pt idx="2401">
                  <c:v>-75.737489999999994</c:v>
                </c:pt>
                <c:pt idx="2402">
                  <c:v>-75.749639999999999</c:v>
                </c:pt>
                <c:pt idx="2403">
                  <c:v>-75.763019999999997</c:v>
                </c:pt>
                <c:pt idx="2404">
                  <c:v>-75.777870000000007</c:v>
                </c:pt>
                <c:pt idx="2405">
                  <c:v>-75.794399999999996</c:v>
                </c:pt>
                <c:pt idx="2406">
                  <c:v>-75.812820000000002</c:v>
                </c:pt>
                <c:pt idx="2407">
                  <c:v>-75.833339999999993</c:v>
                </c:pt>
                <c:pt idx="2408">
                  <c:v>-75.85615</c:v>
                </c:pt>
                <c:pt idx="2409">
                  <c:v>-75.881460000000004</c:v>
                </c:pt>
                <c:pt idx="2410">
                  <c:v>-75.909419999999997</c:v>
                </c:pt>
                <c:pt idx="2411">
                  <c:v>-75.940210000000008</c:v>
                </c:pt>
                <c:pt idx="2412">
                  <c:v>-75.973950000000002</c:v>
                </c:pt>
                <c:pt idx="2413">
                  <c:v>-76.010770000000008</c:v>
                </c:pt>
                <c:pt idx="2414">
                  <c:v>-76.050749999999994</c:v>
                </c:pt>
                <c:pt idx="2415">
                  <c:v>-76.093919999999997</c:v>
                </c:pt>
                <c:pt idx="2416">
                  <c:v>-76.140309999999999</c:v>
                </c:pt>
                <c:pt idx="2417">
                  <c:v>-76.189899999999994</c:v>
                </c:pt>
                <c:pt idx="2418">
                  <c:v>-76.242629999999991</c:v>
                </c:pt>
                <c:pt idx="2419">
                  <c:v>-76.298410000000004</c:v>
                </c:pt>
                <c:pt idx="2420">
                  <c:v>-76.357119999999995</c:v>
                </c:pt>
                <c:pt idx="2421">
                  <c:v>-76.418599999999998</c:v>
                </c:pt>
                <c:pt idx="2422">
                  <c:v>-76.482689999999991</c:v>
                </c:pt>
                <c:pt idx="2423">
                  <c:v>-76.549170000000004</c:v>
                </c:pt>
                <c:pt idx="2424">
                  <c:v>-76.617840000000001</c:v>
                </c:pt>
                <c:pt idx="2425">
                  <c:v>-76.688459999999992</c:v>
                </c:pt>
                <c:pt idx="2426">
                  <c:v>-76.760800000000003</c:v>
                </c:pt>
                <c:pt idx="2427">
                  <c:v>-76.834630000000004</c:v>
                </c:pt>
                <c:pt idx="2428">
                  <c:v>-76.909680000000009</c:v>
                </c:pt>
                <c:pt idx="2429">
                  <c:v>-76.98572999999999</c:v>
                </c:pt>
                <c:pt idx="2430">
                  <c:v>-77.062520000000006</c:v>
                </c:pt>
                <c:pt idx="2431">
                  <c:v>-77.139799999999994</c:v>
                </c:pt>
                <c:pt idx="2432">
                  <c:v>-77.217330000000004</c:v>
                </c:pt>
                <c:pt idx="2433">
                  <c:v>-77.29486</c:v>
                </c:pt>
                <c:pt idx="2434">
                  <c:v>-77.372150000000005</c:v>
                </c:pt>
                <c:pt idx="2435">
                  <c:v>-77.448949999999996</c:v>
                </c:pt>
                <c:pt idx="2436">
                  <c:v>-77.525010000000009</c:v>
                </c:pt>
                <c:pt idx="2437">
                  <c:v>-77.600099999999998</c:v>
                </c:pt>
                <c:pt idx="2438">
                  <c:v>-77.673969999999997</c:v>
                </c:pt>
                <c:pt idx="2439">
                  <c:v>-77.746389999999991</c:v>
                </c:pt>
                <c:pt idx="2440">
                  <c:v>-77.817119999999989</c:v>
                </c:pt>
                <c:pt idx="2441">
                  <c:v>-77.88597</c:v>
                </c:pt>
                <c:pt idx="2442">
                  <c:v>-77.952709999999996</c:v>
                </c:pt>
                <c:pt idx="2443">
                  <c:v>-78.017169999999993</c:v>
                </c:pt>
                <c:pt idx="2444">
                  <c:v>-78.0792</c:v>
                </c:pt>
                <c:pt idx="2445">
                  <c:v>-78.138670000000005</c:v>
                </c:pt>
                <c:pt idx="2446">
                  <c:v>-78.195489999999992</c:v>
                </c:pt>
                <c:pt idx="2447">
                  <c:v>-78.249610000000004</c:v>
                </c:pt>
                <c:pt idx="2448">
                  <c:v>-78.301000000000002</c:v>
                </c:pt>
                <c:pt idx="2449">
                  <c:v>-78.349680000000006</c:v>
                </c:pt>
                <c:pt idx="2450">
                  <c:v>-78.395709999999994</c:v>
                </c:pt>
                <c:pt idx="2451">
                  <c:v>-78.439189999999996</c:v>
                </c:pt>
                <c:pt idx="2452">
                  <c:v>-78.480239999999995</c:v>
                </c:pt>
                <c:pt idx="2453">
                  <c:v>-78.519009999999994</c:v>
                </c:pt>
                <c:pt idx="2454">
                  <c:v>-78.555689999999998</c:v>
                </c:pt>
                <c:pt idx="2455">
                  <c:v>-78.590489999999988</c:v>
                </c:pt>
                <c:pt idx="2456">
                  <c:v>-78.623609999999999</c:v>
                </c:pt>
                <c:pt idx="2457">
                  <c:v>-78.655299999999997</c:v>
                </c:pt>
                <c:pt idx="2458">
                  <c:v>-78.685789999999997</c:v>
                </c:pt>
                <c:pt idx="2459">
                  <c:v>-78.715350000000001</c:v>
                </c:pt>
                <c:pt idx="2460">
                  <c:v>-78.74421000000001</c:v>
                </c:pt>
                <c:pt idx="2461">
                  <c:v>-78.772649999999999</c:v>
                </c:pt>
                <c:pt idx="2462">
                  <c:v>-78.800920000000005</c:v>
                </c:pt>
                <c:pt idx="2463">
                  <c:v>-78.82929</c:v>
                </c:pt>
                <c:pt idx="2464">
                  <c:v>-78.858029999999999</c:v>
                </c:pt>
                <c:pt idx="2465">
                  <c:v>-78.887419999999992</c:v>
                </c:pt>
                <c:pt idx="2466">
                  <c:v>-78.917739999999995</c:v>
                </c:pt>
                <c:pt idx="2467">
                  <c:v>-78.949269999999999</c:v>
                </c:pt>
                <c:pt idx="2468">
                  <c:v>-78.982289999999992</c:v>
                </c:pt>
                <c:pt idx="2469">
                  <c:v>-79.017099999999999</c:v>
                </c:pt>
                <c:pt idx="2470">
                  <c:v>-79.053989999999999</c:v>
                </c:pt>
                <c:pt idx="2471">
                  <c:v>-79.093230000000005</c:v>
                </c:pt>
                <c:pt idx="2472">
                  <c:v>-79.135109999999997</c:v>
                </c:pt>
                <c:pt idx="2473">
                  <c:v>-79.17989</c:v>
                </c:pt>
                <c:pt idx="2474">
                  <c:v>-79.227800000000002</c:v>
                </c:pt>
                <c:pt idx="2475">
                  <c:v>-79.279079999999993</c:v>
                </c:pt>
                <c:pt idx="2476">
                  <c:v>-79.333889999999997</c:v>
                </c:pt>
                <c:pt idx="2477">
                  <c:v>-79.392390000000006</c:v>
                </c:pt>
                <c:pt idx="2478">
                  <c:v>-79.454669999999993</c:v>
                </c:pt>
                <c:pt idx="2479">
                  <c:v>-79.520789999999991</c:v>
                </c:pt>
                <c:pt idx="2480">
                  <c:v>-79.590769999999992</c:v>
                </c:pt>
                <c:pt idx="2481">
                  <c:v>-79.664559999999994</c:v>
                </c:pt>
                <c:pt idx="2482">
                  <c:v>-79.742080000000001</c:v>
                </c:pt>
                <c:pt idx="2483">
                  <c:v>-79.823219999999992</c:v>
                </c:pt>
                <c:pt idx="2484">
                  <c:v>-79.907820000000001</c:v>
                </c:pt>
                <c:pt idx="2485">
                  <c:v>-79.995699999999999</c:v>
                </c:pt>
                <c:pt idx="2486">
                  <c:v>-80.086650000000006</c:v>
                </c:pt>
                <c:pt idx="2487">
                  <c:v>-80.180440000000004</c:v>
                </c:pt>
                <c:pt idx="2488">
                  <c:v>-80.276849999999996</c:v>
                </c:pt>
                <c:pt idx="2489">
                  <c:v>-80.375630000000001</c:v>
                </c:pt>
                <c:pt idx="2490">
                  <c:v>-80.47654</c:v>
                </c:pt>
                <c:pt idx="2491">
                  <c:v>-80.579350000000005</c:v>
                </c:pt>
                <c:pt idx="2492">
                  <c:v>-80.683819999999997</c:v>
                </c:pt>
                <c:pt idx="2493">
                  <c:v>-80.789709999999999</c:v>
                </c:pt>
                <c:pt idx="2494">
                  <c:v>-80.896799999999999</c:v>
                </c:pt>
                <c:pt idx="2495">
                  <c:v>-81.004840000000002</c:v>
                </c:pt>
                <c:pt idx="2496">
                  <c:v>-81.113609999999994</c:v>
                </c:pt>
                <c:pt idx="2497">
                  <c:v>-81.222880000000004</c:v>
                </c:pt>
                <c:pt idx="2498">
                  <c:v>-81.332399999999993</c:v>
                </c:pt>
                <c:pt idx="2499">
                  <c:v>-81.441950000000006</c:v>
                </c:pt>
                <c:pt idx="2500">
                  <c:v>-81.551279999999991</c:v>
                </c:pt>
                <c:pt idx="2501">
                  <c:v>-81.660169999999994</c:v>
                </c:pt>
                <c:pt idx="2502">
                  <c:v>-81.768370000000004</c:v>
                </c:pt>
                <c:pt idx="2503">
                  <c:v>-81.875659999999996</c:v>
                </c:pt>
                <c:pt idx="2504">
                  <c:v>-81.981809999999996</c:v>
                </c:pt>
                <c:pt idx="2505">
                  <c:v>-82.08663</c:v>
                </c:pt>
                <c:pt idx="2506">
                  <c:v>-82.189920000000001</c:v>
                </c:pt>
                <c:pt idx="2507">
                  <c:v>-82.291539999999998</c:v>
                </c:pt>
                <c:pt idx="2508">
                  <c:v>-82.391350000000003</c:v>
                </c:pt>
                <c:pt idx="2509">
                  <c:v>-82.489270000000005</c:v>
                </c:pt>
                <c:pt idx="2510">
                  <c:v>-82.585260000000005</c:v>
                </c:pt>
                <c:pt idx="2511">
                  <c:v>-82.679299999999998</c:v>
                </c:pt>
                <c:pt idx="2512">
                  <c:v>-82.771439999999998</c:v>
                </c:pt>
                <c:pt idx="2513">
                  <c:v>-82.861739999999998</c:v>
                </c:pt>
                <c:pt idx="2514">
                  <c:v>-82.950330000000008</c:v>
                </c:pt>
                <c:pt idx="2515">
                  <c:v>-83.03734</c:v>
                </c:pt>
                <c:pt idx="2516">
                  <c:v>-83.122960000000006</c:v>
                </c:pt>
                <c:pt idx="2517">
                  <c:v>-83.207369999999997</c:v>
                </c:pt>
                <c:pt idx="2518">
                  <c:v>-83.290800000000004</c:v>
                </c:pt>
                <c:pt idx="2519">
                  <c:v>-83.373459999999994</c:v>
                </c:pt>
                <c:pt idx="2520">
                  <c:v>-83.455579999999998</c:v>
                </c:pt>
                <c:pt idx="2521">
                  <c:v>-83.537379999999999</c:v>
                </c:pt>
                <c:pt idx="2522">
                  <c:v>-83.619079999999997</c:v>
                </c:pt>
                <c:pt idx="2523">
                  <c:v>-83.700900000000004</c:v>
                </c:pt>
                <c:pt idx="2524">
                  <c:v>-83.783050000000003</c:v>
                </c:pt>
                <c:pt idx="2525">
                  <c:v>-83.865740000000002</c:v>
                </c:pt>
                <c:pt idx="2526">
                  <c:v>-83.949169999999995</c:v>
                </c:pt>
                <c:pt idx="2527">
                  <c:v>-84.033529999999999</c:v>
                </c:pt>
                <c:pt idx="2528">
                  <c:v>-84.119039999999998</c:v>
                </c:pt>
                <c:pt idx="2529">
                  <c:v>-84.205880000000008</c:v>
                </c:pt>
                <c:pt idx="2530">
                  <c:v>-84.294240000000002</c:v>
                </c:pt>
                <c:pt idx="2531">
                  <c:v>-84.384330000000006</c:v>
                </c:pt>
                <c:pt idx="2532">
                  <c:v>-84.476339999999993</c:v>
                </c:pt>
                <c:pt idx="2533">
                  <c:v>-84.570459999999997</c:v>
                </c:pt>
                <c:pt idx="2534">
                  <c:v>-84.666879999999992</c:v>
                </c:pt>
                <c:pt idx="2535">
                  <c:v>-84.765779999999992</c:v>
                </c:pt>
                <c:pt idx="2536">
                  <c:v>-84.867320000000007</c:v>
                </c:pt>
                <c:pt idx="2537">
                  <c:v>-84.971649999999997</c:v>
                </c:pt>
                <c:pt idx="2538">
                  <c:v>-85.078890000000001</c:v>
                </c:pt>
                <c:pt idx="2539">
                  <c:v>-85.189139999999995</c:v>
                </c:pt>
                <c:pt idx="2540">
                  <c:v>-85.302459999999996</c:v>
                </c:pt>
                <c:pt idx="2541">
                  <c:v>-85.418880000000001</c:v>
                </c:pt>
                <c:pt idx="2542">
                  <c:v>-85.53837</c:v>
                </c:pt>
                <c:pt idx="2543">
                  <c:v>-85.660889999999995</c:v>
                </c:pt>
                <c:pt idx="2544">
                  <c:v>-85.786329999999992</c:v>
                </c:pt>
                <c:pt idx="2545">
                  <c:v>-85.914580000000001</c:v>
                </c:pt>
                <c:pt idx="2546">
                  <c:v>-86.045469999999995</c:v>
                </c:pt>
                <c:pt idx="2547">
                  <c:v>-86.178789999999992</c:v>
                </c:pt>
                <c:pt idx="2548">
                  <c:v>-86.314329999999998</c:v>
                </c:pt>
                <c:pt idx="2549">
                  <c:v>-86.451859999999996</c:v>
                </c:pt>
                <c:pt idx="2550">
                  <c:v>-86.591109999999986</c:v>
                </c:pt>
                <c:pt idx="2551">
                  <c:v>-86.731830000000002</c:v>
                </c:pt>
                <c:pt idx="2552">
                  <c:v>-86.873760000000004</c:v>
                </c:pt>
                <c:pt idx="2553">
                  <c:v>-87.016620000000003</c:v>
                </c:pt>
                <c:pt idx="2554">
                  <c:v>-87.160169999999994</c:v>
                </c:pt>
                <c:pt idx="2555">
                  <c:v>-87.304119999999998</c:v>
                </c:pt>
                <c:pt idx="2556">
                  <c:v>-87.448229999999995</c:v>
                </c:pt>
                <c:pt idx="2557">
                  <c:v>-87.592240000000004</c:v>
                </c:pt>
                <c:pt idx="2558">
                  <c:v>-87.735900000000001</c:v>
                </c:pt>
                <c:pt idx="2559">
                  <c:v>-87.878960000000006</c:v>
                </c:pt>
                <c:pt idx="2560">
                  <c:v>-88.021169999999998</c:v>
                </c:pt>
                <c:pt idx="2561">
                  <c:v>-88.16228000000001</c:v>
                </c:pt>
                <c:pt idx="2562">
                  <c:v>-88.302040000000005</c:v>
                </c:pt>
                <c:pt idx="2563">
                  <c:v>-88.440190000000001</c:v>
                </c:pt>
                <c:pt idx="2564">
                  <c:v>-88.576509999999999</c:v>
                </c:pt>
                <c:pt idx="2565">
                  <c:v>-88.710739999999987</c:v>
                </c:pt>
                <c:pt idx="2566">
                  <c:v>-88.842649999999992</c:v>
                </c:pt>
                <c:pt idx="2567">
                  <c:v>-88.972039999999993</c:v>
                </c:pt>
                <c:pt idx="2568">
                  <c:v>-89.098700000000008</c:v>
                </c:pt>
                <c:pt idx="2569">
                  <c:v>-89.222459999999998</c:v>
                </c:pt>
                <c:pt idx="2570">
                  <c:v>-89.343189999999993</c:v>
                </c:pt>
                <c:pt idx="2571">
                  <c:v>-89.460769999999997</c:v>
                </c:pt>
                <c:pt idx="2572">
                  <c:v>-89.575140000000005</c:v>
                </c:pt>
                <c:pt idx="2573">
                  <c:v>-89.68629</c:v>
                </c:pt>
                <c:pt idx="2574">
                  <c:v>-89.794240000000002</c:v>
                </c:pt>
                <c:pt idx="2575">
                  <c:v>-89.899059999999992</c:v>
                </c:pt>
                <c:pt idx="2576">
                  <c:v>-90.000849999999986</c:v>
                </c:pt>
                <c:pt idx="2577">
                  <c:v>-90.099760000000003</c:v>
                </c:pt>
                <c:pt idx="2578">
                  <c:v>-90.195989999999995</c:v>
                </c:pt>
                <c:pt idx="2579">
                  <c:v>-90.289739999999995</c:v>
                </c:pt>
                <c:pt idx="2580">
                  <c:v>-90.381249999999994</c:v>
                </c:pt>
                <c:pt idx="2581">
                  <c:v>-90.470789999999994</c:v>
                </c:pt>
                <c:pt idx="2582">
                  <c:v>-90.558619999999991</c:v>
                </c:pt>
                <c:pt idx="2583">
                  <c:v>-90.645020000000002</c:v>
                </c:pt>
                <c:pt idx="2584">
                  <c:v>-90.730259999999987</c:v>
                </c:pt>
                <c:pt idx="2585">
                  <c:v>-90.814639999999997</c:v>
                </c:pt>
                <c:pt idx="2586">
                  <c:v>-90.898439999999994</c:v>
                </c:pt>
                <c:pt idx="2587">
                  <c:v>-90.981930000000006</c:v>
                </c:pt>
                <c:pt idx="2588">
                  <c:v>-91.065390000000008</c:v>
                </c:pt>
                <c:pt idx="2589">
                  <c:v>-91.149110000000007</c:v>
                </c:pt>
                <c:pt idx="2590">
                  <c:v>-91.233360000000005</c:v>
                </c:pt>
                <c:pt idx="2591">
                  <c:v>-91.318420000000003</c:v>
                </c:pt>
                <c:pt idx="2592">
                  <c:v>-91.40458000000001</c:v>
                </c:pt>
                <c:pt idx="2593">
                  <c:v>-91.49212</c:v>
                </c:pt>
                <c:pt idx="2594">
                  <c:v>-91.581320000000005</c:v>
                </c:pt>
                <c:pt idx="2595">
                  <c:v>-91.672470000000004</c:v>
                </c:pt>
                <c:pt idx="2596">
                  <c:v>-91.76585</c:v>
                </c:pt>
                <c:pt idx="2597">
                  <c:v>-91.861729999999994</c:v>
                </c:pt>
                <c:pt idx="2598">
                  <c:v>-91.960390000000004</c:v>
                </c:pt>
                <c:pt idx="2599">
                  <c:v>-92.062060000000002</c:v>
                </c:pt>
                <c:pt idx="2600">
                  <c:v>-92.166960000000003</c:v>
                </c:pt>
                <c:pt idx="2601">
                  <c:v>-92.275300000000001</c:v>
                </c:pt>
                <c:pt idx="2602">
                  <c:v>-92.38721000000001</c:v>
                </c:pt>
                <c:pt idx="2603">
                  <c:v>-92.50282</c:v>
                </c:pt>
                <c:pt idx="2604">
                  <c:v>-92.622189999999989</c:v>
                </c:pt>
                <c:pt idx="2605">
                  <c:v>-92.745350000000002</c:v>
                </c:pt>
                <c:pt idx="2606">
                  <c:v>-92.872249999999994</c:v>
                </c:pt>
                <c:pt idx="2607">
                  <c:v>-93.002830000000003</c:v>
                </c:pt>
                <c:pt idx="2608">
                  <c:v>-93.136979999999994</c:v>
                </c:pt>
                <c:pt idx="2609">
                  <c:v>-93.274529999999999</c:v>
                </c:pt>
                <c:pt idx="2610">
                  <c:v>-93.415289999999999</c:v>
                </c:pt>
                <c:pt idx="2611">
                  <c:v>-93.559049999999999</c:v>
                </c:pt>
                <c:pt idx="2612">
                  <c:v>-93.705559999999991</c:v>
                </c:pt>
                <c:pt idx="2613">
                  <c:v>-93.854579999999999</c:v>
                </c:pt>
                <c:pt idx="2614">
                  <c:v>-94.005830000000003</c:v>
                </c:pt>
                <c:pt idx="2615">
                  <c:v>-94.159040000000005</c:v>
                </c:pt>
                <c:pt idx="2616">
                  <c:v>-94.313950000000006</c:v>
                </c:pt>
                <c:pt idx="2617">
                  <c:v>-94.470290000000006</c:v>
                </c:pt>
                <c:pt idx="2618">
                  <c:v>-94.627769999999998</c:v>
                </c:pt>
                <c:pt idx="2619">
                  <c:v>-94.786119999999997</c:v>
                </c:pt>
                <c:pt idx="2620">
                  <c:v>-94.945070000000001</c:v>
                </c:pt>
                <c:pt idx="2621">
                  <c:v>-95.104330000000004</c:v>
                </c:pt>
                <c:pt idx="2622">
                  <c:v>-95.263640000000009</c:v>
                </c:pt>
                <c:pt idx="2623">
                  <c:v>-95.422689999999989</c:v>
                </c:pt>
                <c:pt idx="2624">
                  <c:v>-95.581209999999999</c:v>
                </c:pt>
                <c:pt idx="2625">
                  <c:v>-95.738889999999998</c:v>
                </c:pt>
                <c:pt idx="2626">
                  <c:v>-95.895440000000008</c:v>
                </c:pt>
                <c:pt idx="2627">
                  <c:v>-96.05055999999999</c:v>
                </c:pt>
                <c:pt idx="2628">
                  <c:v>-96.203940000000003</c:v>
                </c:pt>
                <c:pt idx="2629">
                  <c:v>-96.3553</c:v>
                </c:pt>
                <c:pt idx="2630">
                  <c:v>-96.504360000000005</c:v>
                </c:pt>
                <c:pt idx="2631">
                  <c:v>-96.650849999999991</c:v>
                </c:pt>
                <c:pt idx="2632">
                  <c:v>-96.794539999999998</c:v>
                </c:pt>
                <c:pt idx="2633">
                  <c:v>-96.93522999999999</c:v>
                </c:pt>
                <c:pt idx="2634">
                  <c:v>-97.072759999999988</c:v>
                </c:pt>
                <c:pt idx="2635">
                  <c:v>-97.20702</c:v>
                </c:pt>
                <c:pt idx="2636">
                  <c:v>-97.337919999999997</c:v>
                </c:pt>
                <c:pt idx="2637">
                  <c:v>-97.465460000000007</c:v>
                </c:pt>
                <c:pt idx="2638">
                  <c:v>-97.589640000000003</c:v>
                </c:pt>
                <c:pt idx="2639">
                  <c:v>-97.710540000000009</c:v>
                </c:pt>
                <c:pt idx="2640">
                  <c:v>-97.828270000000003</c:v>
                </c:pt>
                <c:pt idx="2641">
                  <c:v>-97.942959999999999</c:v>
                </c:pt>
                <c:pt idx="2642">
                  <c:v>-98.054789999999997</c:v>
                </c:pt>
                <c:pt idx="2643">
                  <c:v>-98.163939999999997</c:v>
                </c:pt>
                <c:pt idx="2644">
                  <c:v>-98.270620000000008</c:v>
                </c:pt>
                <c:pt idx="2645">
                  <c:v>-98.375039999999998</c:v>
                </c:pt>
                <c:pt idx="2646">
                  <c:v>-98.477419999999995</c:v>
                </c:pt>
                <c:pt idx="2647">
                  <c:v>-98.577969999999993</c:v>
                </c:pt>
                <c:pt idx="2648">
                  <c:v>-98.676899999999989</c:v>
                </c:pt>
                <c:pt idx="2649">
                  <c:v>-98.774419999999992</c:v>
                </c:pt>
                <c:pt idx="2650">
                  <c:v>-98.870730000000009</c:v>
                </c:pt>
                <c:pt idx="2651">
                  <c:v>-98.966049999999996</c:v>
                </c:pt>
                <c:pt idx="2652">
                  <c:v>-99.060560000000009</c:v>
                </c:pt>
                <c:pt idx="2653">
                  <c:v>-99.154499999999999</c:v>
                </c:pt>
                <c:pt idx="2654">
                  <c:v>-99.248050000000006</c:v>
                </c:pt>
                <c:pt idx="2655">
                  <c:v>-99.341440000000006</c:v>
                </c:pt>
                <c:pt idx="2656">
                  <c:v>-99.434889999999996</c:v>
                </c:pt>
                <c:pt idx="2657">
                  <c:v>-99.528619999999989</c:v>
                </c:pt>
                <c:pt idx="2658">
                  <c:v>-99.622870000000006</c:v>
                </c:pt>
                <c:pt idx="2659">
                  <c:v>-99.717870000000005</c:v>
                </c:pt>
                <c:pt idx="2660">
                  <c:v>-99.813860000000005</c:v>
                </c:pt>
                <c:pt idx="2661">
                  <c:v>-99.911049999999989</c:v>
                </c:pt>
                <c:pt idx="2662">
                  <c:v>-100.00968</c:v>
                </c:pt>
                <c:pt idx="2663">
                  <c:v>-100.10992999999999</c:v>
                </c:pt>
                <c:pt idx="2664">
                  <c:v>-100.21198999999999</c:v>
                </c:pt>
                <c:pt idx="2665">
                  <c:v>-100.31598</c:v>
                </c:pt>
                <c:pt idx="2666">
                  <c:v>-100.42202</c:v>
                </c:pt>
                <c:pt idx="2667">
                  <c:v>-100.53014999999999</c:v>
                </c:pt>
                <c:pt idx="2668">
                  <c:v>-100.6404</c:v>
                </c:pt>
                <c:pt idx="2669">
                  <c:v>-100.75274</c:v>
                </c:pt>
                <c:pt idx="2670">
                  <c:v>-100.86708999999999</c:v>
                </c:pt>
                <c:pt idx="2671">
                  <c:v>-100.98334</c:v>
                </c:pt>
                <c:pt idx="2672">
                  <c:v>-101.10133999999999</c:v>
                </c:pt>
                <c:pt idx="2673">
                  <c:v>-101.22089</c:v>
                </c:pt>
                <c:pt idx="2674">
                  <c:v>-101.34181000000001</c:v>
                </c:pt>
                <c:pt idx="2675">
                  <c:v>-101.46384</c:v>
                </c:pt>
                <c:pt idx="2676">
                  <c:v>-101.58677</c:v>
                </c:pt>
                <c:pt idx="2677">
                  <c:v>-101.71034</c:v>
                </c:pt>
                <c:pt idx="2678">
                  <c:v>-101.83431</c:v>
                </c:pt>
                <c:pt idx="2679">
                  <c:v>-101.95844</c:v>
                </c:pt>
                <c:pt idx="2680">
                  <c:v>-102.08250000000001</c:v>
                </c:pt>
                <c:pt idx="2681">
                  <c:v>-102.20623999999999</c:v>
                </c:pt>
                <c:pt idx="2682">
                  <c:v>-102.32946000000001</c:v>
                </c:pt>
                <c:pt idx="2683">
                  <c:v>-102.45191</c:v>
                </c:pt>
                <c:pt idx="2684">
                  <c:v>-102.57338</c:v>
                </c:pt>
                <c:pt idx="2685">
                  <c:v>-102.69365999999999</c:v>
                </c:pt>
                <c:pt idx="2686">
                  <c:v>-102.81251999999999</c:v>
                </c:pt>
                <c:pt idx="2687">
                  <c:v>-102.92974</c:v>
                </c:pt>
                <c:pt idx="2688">
                  <c:v>-103.04510999999999</c:v>
                </c:pt>
                <c:pt idx="2689">
                  <c:v>-103.1584</c:v>
                </c:pt>
                <c:pt idx="2690">
                  <c:v>-103.26939999999999</c:v>
                </c:pt>
                <c:pt idx="2691">
                  <c:v>-103.3779</c:v>
                </c:pt>
                <c:pt idx="2692">
                  <c:v>-103.48367999999999</c:v>
                </c:pt>
                <c:pt idx="2693">
                  <c:v>-103.58655999999999</c:v>
                </c:pt>
                <c:pt idx="2694">
                  <c:v>-103.68636000000001</c:v>
                </c:pt>
                <c:pt idx="2695">
                  <c:v>-103.78294</c:v>
                </c:pt>
                <c:pt idx="2696">
                  <c:v>-103.87617</c:v>
                </c:pt>
                <c:pt idx="2697">
                  <c:v>-103.96597</c:v>
                </c:pt>
                <c:pt idx="2698">
                  <c:v>-104.05231000000001</c:v>
                </c:pt>
                <c:pt idx="2699">
                  <c:v>-104.13518000000001</c:v>
                </c:pt>
                <c:pt idx="2700">
                  <c:v>-104.21462</c:v>
                </c:pt>
                <c:pt idx="2701">
                  <c:v>-104.29070999999999</c:v>
                </c:pt>
                <c:pt idx="2702">
                  <c:v>-104.36358</c:v>
                </c:pt>
                <c:pt idx="2703">
                  <c:v>-104.43339</c:v>
                </c:pt>
                <c:pt idx="2704">
                  <c:v>-104.50032999999999</c:v>
                </c:pt>
                <c:pt idx="2705">
                  <c:v>-104.56461999999999</c:v>
                </c:pt>
                <c:pt idx="2706">
                  <c:v>-104.62652</c:v>
                </c:pt>
                <c:pt idx="2707">
                  <c:v>-104.68628</c:v>
                </c:pt>
                <c:pt idx="2708">
                  <c:v>-104.74417</c:v>
                </c:pt>
                <c:pt idx="2709">
                  <c:v>-104.80049</c:v>
                </c:pt>
                <c:pt idx="2710">
                  <c:v>-104.85552</c:v>
                </c:pt>
                <c:pt idx="2711">
                  <c:v>-104.90956</c:v>
                </c:pt>
                <c:pt idx="2712">
                  <c:v>-104.96290999999999</c:v>
                </c:pt>
                <c:pt idx="2713">
                  <c:v>-105.01586</c:v>
                </c:pt>
                <c:pt idx="2714">
                  <c:v>-105.06871</c:v>
                </c:pt>
                <c:pt idx="2715">
                  <c:v>-105.12178</c:v>
                </c:pt>
                <c:pt idx="2716">
                  <c:v>-105.17534999999999</c:v>
                </c:pt>
                <c:pt idx="2717">
                  <c:v>-105.22972999999999</c:v>
                </c:pt>
                <c:pt idx="2718">
                  <c:v>-105.28523</c:v>
                </c:pt>
                <c:pt idx="2719">
                  <c:v>-105.34216000000001</c:v>
                </c:pt>
                <c:pt idx="2720">
                  <c:v>-105.40081000000001</c:v>
                </c:pt>
                <c:pt idx="2721">
                  <c:v>-105.46147999999999</c:v>
                </c:pt>
                <c:pt idx="2722">
                  <c:v>-105.52446999999999</c:v>
                </c:pt>
                <c:pt idx="2723">
                  <c:v>-105.59004999999999</c:v>
                </c:pt>
                <c:pt idx="2724">
                  <c:v>-105.65848</c:v>
                </c:pt>
                <c:pt idx="2725">
                  <c:v>-105.73000999999999</c:v>
                </c:pt>
                <c:pt idx="2726">
                  <c:v>-105.80484999999999</c:v>
                </c:pt>
                <c:pt idx="2727">
                  <c:v>-105.88316</c:v>
                </c:pt>
                <c:pt idx="2728">
                  <c:v>-105.96508</c:v>
                </c:pt>
                <c:pt idx="2729">
                  <c:v>-106.05069999999999</c:v>
                </c:pt>
                <c:pt idx="2730">
                  <c:v>-106.14006000000001</c:v>
                </c:pt>
                <c:pt idx="2731">
                  <c:v>-106.23313999999999</c:v>
                </c:pt>
                <c:pt idx="2732">
                  <c:v>-106.32989000000001</c:v>
                </c:pt>
                <c:pt idx="2733">
                  <c:v>-106.43019</c:v>
                </c:pt>
                <c:pt idx="2734">
                  <c:v>-106.53390999999999</c:v>
                </c:pt>
                <c:pt idx="2735">
                  <c:v>-106.64084</c:v>
                </c:pt>
                <c:pt idx="2736">
                  <c:v>-106.75077</c:v>
                </c:pt>
                <c:pt idx="2737">
                  <c:v>-106.86345</c:v>
                </c:pt>
                <c:pt idx="2738">
                  <c:v>-106.97861</c:v>
                </c:pt>
                <c:pt idx="2739">
                  <c:v>-107.09596999999999</c:v>
                </c:pt>
                <c:pt idx="2740">
                  <c:v>-107.21525</c:v>
                </c:pt>
                <c:pt idx="2741">
                  <c:v>-107.33615</c:v>
                </c:pt>
                <c:pt idx="2742">
                  <c:v>-107.45838999999999</c:v>
                </c:pt>
                <c:pt idx="2743">
                  <c:v>-107.58169000000001</c:v>
                </c:pt>
                <c:pt idx="2744">
                  <c:v>-107.70576</c:v>
                </c:pt>
                <c:pt idx="2745">
                  <c:v>-107.83033</c:v>
                </c:pt>
                <c:pt idx="2746">
                  <c:v>-107.95511999999999</c:v>
                </c:pt>
                <c:pt idx="2747">
                  <c:v>-108.07987</c:v>
                </c:pt>
                <c:pt idx="2748">
                  <c:v>-108.20429999999999</c:v>
                </c:pt>
                <c:pt idx="2749">
                  <c:v>-108.32813999999999</c:v>
                </c:pt>
                <c:pt idx="2750">
                  <c:v>-108.45114</c:v>
                </c:pt>
                <c:pt idx="2751">
                  <c:v>-108.57303</c:v>
                </c:pt>
                <c:pt idx="2752">
                  <c:v>-108.69354999999999</c:v>
                </c:pt>
                <c:pt idx="2753">
                  <c:v>-108.81243000000001</c:v>
                </c:pt>
                <c:pt idx="2754">
                  <c:v>-108.92943</c:v>
                </c:pt>
                <c:pt idx="2755">
                  <c:v>-109.04432</c:v>
                </c:pt>
                <c:pt idx="2756">
                  <c:v>-109.15685999999999</c:v>
                </c:pt>
                <c:pt idx="2757">
                  <c:v>-109.26687</c:v>
                </c:pt>
                <c:pt idx="2758">
                  <c:v>-109.37416999999999</c:v>
                </c:pt>
                <c:pt idx="2759">
                  <c:v>-109.47864999999999</c:v>
                </c:pt>
                <c:pt idx="2760">
                  <c:v>-109.58019999999999</c:v>
                </c:pt>
                <c:pt idx="2761">
                  <c:v>-109.67877999999999</c:v>
                </c:pt>
                <c:pt idx="2762">
                  <c:v>-109.77439</c:v>
                </c:pt>
                <c:pt idx="2763">
                  <c:v>-109.86708999999999</c:v>
                </c:pt>
                <c:pt idx="2764">
                  <c:v>-109.95695000000001</c:v>
                </c:pt>
                <c:pt idx="2765">
                  <c:v>-110.04413</c:v>
                </c:pt>
                <c:pt idx="2766">
                  <c:v>-110.1288</c:v>
                </c:pt>
                <c:pt idx="2767">
                  <c:v>-110.21117</c:v>
                </c:pt>
                <c:pt idx="2768">
                  <c:v>-110.29148000000001</c:v>
                </c:pt>
                <c:pt idx="2769">
                  <c:v>-110.36998</c:v>
                </c:pt>
                <c:pt idx="2770">
                  <c:v>-110.44695999999999</c:v>
                </c:pt>
                <c:pt idx="2771">
                  <c:v>-110.52268000000001</c:v>
                </c:pt>
                <c:pt idx="2772">
                  <c:v>-110.59744000000001</c:v>
                </c:pt>
                <c:pt idx="2773">
                  <c:v>-110.67150000000001</c:v>
                </c:pt>
                <c:pt idx="2774">
                  <c:v>-110.74513999999999</c:v>
                </c:pt>
                <c:pt idx="2775">
                  <c:v>-110.81862000000001</c:v>
                </c:pt>
                <c:pt idx="2776">
                  <c:v>-110.8922</c:v>
                </c:pt>
                <c:pt idx="2777">
                  <c:v>-110.96614</c:v>
                </c:pt>
                <c:pt idx="2778">
                  <c:v>-111.04067000000001</c:v>
                </c:pt>
                <c:pt idx="2779">
                  <c:v>-111.11604</c:v>
                </c:pt>
                <c:pt idx="2780">
                  <c:v>-111.19247999999999</c:v>
                </c:pt>
                <c:pt idx="2781">
                  <c:v>-111.27023</c:v>
                </c:pt>
                <c:pt idx="2782">
                  <c:v>-111.34950000000001</c:v>
                </c:pt>
                <c:pt idx="2783">
                  <c:v>-111.43052</c:v>
                </c:pt>
                <c:pt idx="2784">
                  <c:v>-111.51349999999999</c:v>
                </c:pt>
                <c:pt idx="2785">
                  <c:v>-111.59864999999999</c:v>
                </c:pt>
                <c:pt idx="2786">
                  <c:v>-111.68616</c:v>
                </c:pt>
                <c:pt idx="2787">
                  <c:v>-111.77620999999999</c:v>
                </c:pt>
                <c:pt idx="2788">
                  <c:v>-111.86896999999999</c:v>
                </c:pt>
                <c:pt idx="2789">
                  <c:v>-111.96456999999999</c:v>
                </c:pt>
                <c:pt idx="2790">
                  <c:v>-112.06314</c:v>
                </c:pt>
                <c:pt idx="2791">
                  <c:v>-112.16476</c:v>
                </c:pt>
                <c:pt idx="2792">
                  <c:v>-112.26949999999999</c:v>
                </c:pt>
                <c:pt idx="2793">
                  <c:v>-112.37736</c:v>
                </c:pt>
                <c:pt idx="2794">
                  <c:v>-112.48836</c:v>
                </c:pt>
                <c:pt idx="2795">
                  <c:v>-112.60244</c:v>
                </c:pt>
                <c:pt idx="2796">
                  <c:v>-112.71952999999999</c:v>
                </c:pt>
                <c:pt idx="2797">
                  <c:v>-112.83955</c:v>
                </c:pt>
                <c:pt idx="2798">
                  <c:v>-112.96234999999999</c:v>
                </c:pt>
                <c:pt idx="2799">
                  <c:v>-113.08779</c:v>
                </c:pt>
                <c:pt idx="2800">
                  <c:v>-113.2157</c:v>
                </c:pt>
                <c:pt idx="2801">
                  <c:v>-113.3459</c:v>
                </c:pt>
                <c:pt idx="2802">
                  <c:v>-113.47819</c:v>
                </c:pt>
                <c:pt idx="2803">
                  <c:v>-113.61236</c:v>
                </c:pt>
                <c:pt idx="2804">
                  <c:v>-113.74821</c:v>
                </c:pt>
                <c:pt idx="2805">
                  <c:v>-113.88553</c:v>
                </c:pt>
                <c:pt idx="2806">
                  <c:v>-114.02409</c:v>
                </c:pt>
                <c:pt idx="2807">
                  <c:v>-114.16368</c:v>
                </c:pt>
                <c:pt idx="2808">
                  <c:v>-114.30407</c:v>
                </c:pt>
                <c:pt idx="2809">
                  <c:v>-114.44504000000001</c:v>
                </c:pt>
                <c:pt idx="2810">
                  <c:v>-114.58635</c:v>
                </c:pt>
                <c:pt idx="2811">
                  <c:v>-114.72776999999999</c:v>
                </c:pt>
                <c:pt idx="2812">
                  <c:v>-114.86905999999999</c:v>
                </c:pt>
                <c:pt idx="2813">
                  <c:v>-115.00997</c:v>
                </c:pt>
                <c:pt idx="2814">
                  <c:v>-115.15025</c:v>
                </c:pt>
                <c:pt idx="2815">
                  <c:v>-115.28963999999999</c:v>
                </c:pt>
                <c:pt idx="2816">
                  <c:v>-115.42788999999999</c:v>
                </c:pt>
                <c:pt idx="2817">
                  <c:v>-115.56475</c:v>
                </c:pt>
                <c:pt idx="2818">
                  <c:v>-115.69996</c:v>
                </c:pt>
                <c:pt idx="2819">
                  <c:v>-115.83331</c:v>
                </c:pt>
                <c:pt idx="2820">
                  <c:v>-115.96457000000001</c:v>
                </c:pt>
                <c:pt idx="2821">
                  <c:v>-116.09357</c:v>
                </c:pt>
                <c:pt idx="2822">
                  <c:v>-116.22014</c:v>
                </c:pt>
                <c:pt idx="2823">
                  <c:v>-116.34417999999999</c:v>
                </c:pt>
                <c:pt idx="2824">
                  <c:v>-116.46561</c:v>
                </c:pt>
                <c:pt idx="2825">
                  <c:v>-116.58439999999999</c:v>
                </c:pt>
                <c:pt idx="2826">
                  <c:v>-116.70056</c:v>
                </c:pt>
                <c:pt idx="2827">
                  <c:v>-116.81414000000001</c:v>
                </c:pt>
                <c:pt idx="2828">
                  <c:v>-116.92523</c:v>
                </c:pt>
                <c:pt idx="2829">
                  <c:v>-117.03395</c:v>
                </c:pt>
                <c:pt idx="2830">
                  <c:v>-117.14046999999999</c:v>
                </c:pt>
                <c:pt idx="2831">
                  <c:v>-117.24495999999999</c:v>
                </c:pt>
                <c:pt idx="2832">
                  <c:v>-117.34762000000001</c:v>
                </c:pt>
                <c:pt idx="2833">
                  <c:v>-117.44866999999999</c:v>
                </c:pt>
                <c:pt idx="2834">
                  <c:v>-117.54831999999999</c:v>
                </c:pt>
                <c:pt idx="2835">
                  <c:v>-117.64678000000001</c:v>
                </c:pt>
                <c:pt idx="2836">
                  <c:v>-117.74429000000001</c:v>
                </c:pt>
                <c:pt idx="2837">
                  <c:v>-117.84106</c:v>
                </c:pt>
                <c:pt idx="2838">
                  <c:v>-117.93732</c:v>
                </c:pt>
                <c:pt idx="2839">
                  <c:v>-118.03328999999999</c:v>
                </c:pt>
                <c:pt idx="2840">
                  <c:v>-118.12918999999999</c:v>
                </c:pt>
                <c:pt idx="2841">
                  <c:v>-118.22525999999999</c:v>
                </c:pt>
                <c:pt idx="2842">
                  <c:v>-118.32172</c:v>
                </c:pt>
                <c:pt idx="2843">
                  <c:v>-118.41882000000001</c:v>
                </c:pt>
                <c:pt idx="2844">
                  <c:v>-118.51680999999999</c:v>
                </c:pt>
                <c:pt idx="2845">
                  <c:v>-118.61593999999999</c:v>
                </c:pt>
                <c:pt idx="2846">
                  <c:v>-118.71648999999999</c:v>
                </c:pt>
                <c:pt idx="2847">
                  <c:v>-118.81871000000001</c:v>
                </c:pt>
                <c:pt idx="2848">
                  <c:v>-118.92287999999999</c:v>
                </c:pt>
                <c:pt idx="2849">
                  <c:v>-119.02924999999999</c:v>
                </c:pt>
                <c:pt idx="2850">
                  <c:v>-119.13808999999999</c:v>
                </c:pt>
                <c:pt idx="2851">
                  <c:v>-119.24963</c:v>
                </c:pt>
                <c:pt idx="2852">
                  <c:v>-119.36405999999999</c:v>
                </c:pt>
                <c:pt idx="2853">
                  <c:v>-119.48155</c:v>
                </c:pt>
                <c:pt idx="2854">
                  <c:v>-119.60221999999999</c:v>
                </c:pt>
                <c:pt idx="2855">
                  <c:v>-119.72613999999999</c:v>
                </c:pt>
                <c:pt idx="2856">
                  <c:v>-119.85333</c:v>
                </c:pt>
                <c:pt idx="2857">
                  <c:v>-119.98375</c:v>
                </c:pt>
                <c:pt idx="2858">
                  <c:v>-120.11731</c:v>
                </c:pt>
                <c:pt idx="2859">
                  <c:v>-120.25388999999998</c:v>
                </c:pt>
                <c:pt idx="2860">
                  <c:v>-120.39329000000001</c:v>
                </c:pt>
                <c:pt idx="2861">
                  <c:v>-120.53530000000001</c:v>
                </c:pt>
                <c:pt idx="2862">
                  <c:v>-120.67966</c:v>
                </c:pt>
                <c:pt idx="2863">
                  <c:v>-120.8261</c:v>
                </c:pt>
                <c:pt idx="2864">
                  <c:v>-120.97432000000001</c:v>
                </c:pt>
                <c:pt idx="2865">
                  <c:v>-121.12403</c:v>
                </c:pt>
                <c:pt idx="2866">
                  <c:v>-121.27493</c:v>
                </c:pt>
                <c:pt idx="2867">
                  <c:v>-121.42671999999999</c:v>
                </c:pt>
                <c:pt idx="2868">
                  <c:v>-121.57911999999999</c:v>
                </c:pt>
                <c:pt idx="2869">
                  <c:v>-121.73183</c:v>
                </c:pt>
                <c:pt idx="2870">
                  <c:v>-121.88458</c:v>
                </c:pt>
                <c:pt idx="2871">
                  <c:v>-122.03711</c:v>
                </c:pt>
                <c:pt idx="2872">
                  <c:v>-122.18915999999999</c:v>
                </c:pt>
                <c:pt idx="2873">
                  <c:v>-122.34048000000001</c:v>
                </c:pt>
                <c:pt idx="2874">
                  <c:v>-122.49082</c:v>
                </c:pt>
                <c:pt idx="2875">
                  <c:v>-122.63992999999999</c:v>
                </c:pt>
                <c:pt idx="2876">
                  <c:v>-122.78757999999999</c:v>
                </c:pt>
                <c:pt idx="2877">
                  <c:v>-122.93355</c:v>
                </c:pt>
                <c:pt idx="2878">
                  <c:v>-123.0776</c:v>
                </c:pt>
                <c:pt idx="2879">
                  <c:v>-123.21951999999999</c:v>
                </c:pt>
                <c:pt idx="2880">
                  <c:v>-123.3591</c:v>
                </c:pt>
                <c:pt idx="2881">
                  <c:v>-123.49615999999999</c:v>
                </c:pt>
                <c:pt idx="2882">
                  <c:v>-123.63050000000001</c:v>
                </c:pt>
                <c:pt idx="2883">
                  <c:v>-123.76199</c:v>
                </c:pt>
                <c:pt idx="2884">
                  <c:v>-123.89051000000001</c:v>
                </c:pt>
                <c:pt idx="2885">
                  <c:v>-124.01595999999999</c:v>
                </c:pt>
                <c:pt idx="2886">
                  <c:v>-124.13828000000001</c:v>
                </c:pt>
                <c:pt idx="2887">
                  <c:v>-124.25745000000001</c:v>
                </c:pt>
                <c:pt idx="2888">
                  <c:v>-124.37348</c:v>
                </c:pt>
                <c:pt idx="2889">
                  <c:v>-124.48643999999999</c:v>
                </c:pt>
                <c:pt idx="2890">
                  <c:v>-124.59639000000001</c:v>
                </c:pt>
                <c:pt idx="2891">
                  <c:v>-124.70347000000001</c:v>
                </c:pt>
                <c:pt idx="2892">
                  <c:v>-124.80783</c:v>
                </c:pt>
                <c:pt idx="2893">
                  <c:v>-124.90962999999999</c:v>
                </c:pt>
                <c:pt idx="2894">
                  <c:v>-125.00907999999998</c:v>
                </c:pt>
                <c:pt idx="2895">
                  <c:v>-125.10639</c:v>
                </c:pt>
                <c:pt idx="2896">
                  <c:v>-125.20178</c:v>
                </c:pt>
                <c:pt idx="2897">
                  <c:v>-125.29549</c:v>
                </c:pt>
                <c:pt idx="2898">
                  <c:v>-125.38773999999999</c:v>
                </c:pt>
                <c:pt idx="2899">
                  <c:v>-125.47879</c:v>
                </c:pt>
                <c:pt idx="2900">
                  <c:v>-125.56888000000001</c:v>
                </c:pt>
                <c:pt idx="2901">
                  <c:v>-125.65823</c:v>
                </c:pt>
                <c:pt idx="2902">
                  <c:v>-125.74709999999999</c:v>
                </c:pt>
                <c:pt idx="2903">
                  <c:v>-125.83572000000001</c:v>
                </c:pt>
                <c:pt idx="2904">
                  <c:v>-125.92434</c:v>
                </c:pt>
                <c:pt idx="2905">
                  <c:v>-126.01321</c:v>
                </c:pt>
                <c:pt idx="2906">
                  <c:v>-126.10254999999999</c:v>
                </c:pt>
                <c:pt idx="2907">
                  <c:v>-126.19261</c:v>
                </c:pt>
                <c:pt idx="2908">
                  <c:v>-126.28364000000001</c:v>
                </c:pt>
                <c:pt idx="2909">
                  <c:v>-126.37585999999999</c:v>
                </c:pt>
                <c:pt idx="2910">
                  <c:v>-126.46950999999999</c:v>
                </c:pt>
                <c:pt idx="2911">
                  <c:v>-126.56483</c:v>
                </c:pt>
                <c:pt idx="2912">
                  <c:v>-126.66202000000001</c:v>
                </c:pt>
                <c:pt idx="2913">
                  <c:v>-126.76129</c:v>
                </c:pt>
                <c:pt idx="2914">
                  <c:v>-126.86281</c:v>
                </c:pt>
                <c:pt idx="2915">
                  <c:v>-126.96674999999999</c:v>
                </c:pt>
                <c:pt idx="2916">
                  <c:v>-127.07323</c:v>
                </c:pt>
                <c:pt idx="2917">
                  <c:v>-127.18235</c:v>
                </c:pt>
                <c:pt idx="2918">
                  <c:v>-127.29418</c:v>
                </c:pt>
                <c:pt idx="2919">
                  <c:v>-127.40872999999999</c:v>
                </c:pt>
                <c:pt idx="2920">
                  <c:v>-127.52599000000001</c:v>
                </c:pt>
                <c:pt idx="2921">
                  <c:v>-127.64592</c:v>
                </c:pt>
                <c:pt idx="2922">
                  <c:v>-127.76843</c:v>
                </c:pt>
                <c:pt idx="2923">
                  <c:v>-127.89339999999999</c:v>
                </c:pt>
                <c:pt idx="2924">
                  <c:v>-128.02068</c:v>
                </c:pt>
                <c:pt idx="2925">
                  <c:v>-128.15010000000001</c:v>
                </c:pt>
                <c:pt idx="2926">
                  <c:v>-128.28145000000001</c:v>
                </c:pt>
                <c:pt idx="2927">
                  <c:v>-128.41453999999999</c:v>
                </c:pt>
                <c:pt idx="2928">
                  <c:v>-128.54911999999999</c:v>
                </c:pt>
                <c:pt idx="2929">
                  <c:v>-128.68497000000002</c:v>
                </c:pt>
                <c:pt idx="2930">
                  <c:v>-128.82184000000001</c:v>
                </c:pt>
                <c:pt idx="2931">
                  <c:v>-128.95948999999999</c:v>
                </c:pt>
                <c:pt idx="2932">
                  <c:v>-129.09766999999999</c:v>
                </c:pt>
                <c:pt idx="2933">
                  <c:v>-129.23612</c:v>
                </c:pt>
                <c:pt idx="2934">
                  <c:v>-129.37458000000001</c:v>
                </c:pt>
                <c:pt idx="2935">
                  <c:v>-129.5128</c:v>
                </c:pt>
                <c:pt idx="2936">
                  <c:v>-129.65051</c:v>
                </c:pt>
                <c:pt idx="2937">
                  <c:v>-129.78745999999998</c:v>
                </c:pt>
                <c:pt idx="2938">
                  <c:v>-129.92339000000001</c:v>
                </c:pt>
                <c:pt idx="2939">
                  <c:v>-130.05803</c:v>
                </c:pt>
                <c:pt idx="2940">
                  <c:v>-130.19110999999998</c:v>
                </c:pt>
                <c:pt idx="2941">
                  <c:v>-130.32238999999998</c:v>
                </c:pt>
                <c:pt idx="2942">
                  <c:v>-130.45160000000001</c:v>
                </c:pt>
                <c:pt idx="2943">
                  <c:v>-130.57849999999999</c:v>
                </c:pt>
                <c:pt idx="2944">
                  <c:v>-130.70287999999999</c:v>
                </c:pt>
                <c:pt idx="2945">
                  <c:v>-130.82452000000001</c:v>
                </c:pt>
                <c:pt idx="2946">
                  <c:v>-130.94324</c:v>
                </c:pt>
                <c:pt idx="2947">
                  <c:v>-131.05889999999999</c:v>
                </c:pt>
                <c:pt idx="2948">
                  <c:v>-131.17138</c:v>
                </c:pt>
                <c:pt idx="2949">
                  <c:v>-131.28061</c:v>
                </c:pt>
                <c:pt idx="2950">
                  <c:v>-131.38657999999998</c:v>
                </c:pt>
                <c:pt idx="2951">
                  <c:v>-131.48929000000001</c:v>
                </c:pt>
                <c:pt idx="2952">
                  <c:v>-131.58879999999999</c:v>
                </c:pt>
                <c:pt idx="2953">
                  <c:v>-131.68521999999999</c:v>
                </c:pt>
                <c:pt idx="2954">
                  <c:v>-131.77866999999998</c:v>
                </c:pt>
                <c:pt idx="2955">
                  <c:v>-131.86935</c:v>
                </c:pt>
                <c:pt idx="2956">
                  <c:v>-131.95742999999999</c:v>
                </c:pt>
                <c:pt idx="2957">
                  <c:v>-132.04315</c:v>
                </c:pt>
                <c:pt idx="2958">
                  <c:v>-132.12675999999999</c:v>
                </c:pt>
                <c:pt idx="2959">
                  <c:v>-132.20849000000001</c:v>
                </c:pt>
                <c:pt idx="2960">
                  <c:v>-132.28861000000001</c:v>
                </c:pt>
                <c:pt idx="2961">
                  <c:v>-132.36738</c:v>
                </c:pt>
                <c:pt idx="2962">
                  <c:v>-132.44506000000001</c:v>
                </c:pt>
                <c:pt idx="2963">
                  <c:v>-132.52189999999999</c:v>
                </c:pt>
                <c:pt idx="2964">
                  <c:v>-132.59818000000001</c:v>
                </c:pt>
                <c:pt idx="2965">
                  <c:v>-132.67413999999999</c:v>
                </c:pt>
                <c:pt idx="2966">
                  <c:v>-132.75006999999999</c:v>
                </c:pt>
                <c:pt idx="2967">
                  <c:v>-132.8262</c:v>
                </c:pt>
                <c:pt idx="2968">
                  <c:v>-132.90280999999999</c:v>
                </c:pt>
                <c:pt idx="2969">
                  <c:v>-132.98016999999999</c:v>
                </c:pt>
                <c:pt idx="2970">
                  <c:v>-133.05853999999999</c:v>
                </c:pt>
                <c:pt idx="2971">
                  <c:v>-133.13819999999998</c:v>
                </c:pt>
                <c:pt idx="2972">
                  <c:v>-133.21942000000001</c:v>
                </c:pt>
                <c:pt idx="2973">
                  <c:v>-133.30248</c:v>
                </c:pt>
                <c:pt idx="2974">
                  <c:v>-133.38762</c:v>
                </c:pt>
                <c:pt idx="2975">
                  <c:v>-133.47512</c:v>
                </c:pt>
                <c:pt idx="2976">
                  <c:v>-133.5652</c:v>
                </c:pt>
                <c:pt idx="2977">
                  <c:v>-133.65807999999998</c:v>
                </c:pt>
                <c:pt idx="2978">
                  <c:v>-133.75393</c:v>
                </c:pt>
                <c:pt idx="2979">
                  <c:v>-133.85291000000001</c:v>
                </c:pt>
                <c:pt idx="2980">
                  <c:v>-133.95509999999999</c:v>
                </c:pt>
                <c:pt idx="2981">
                  <c:v>-134.06058000000002</c:v>
                </c:pt>
                <c:pt idx="2982">
                  <c:v>-134.16935000000001</c:v>
                </c:pt>
                <c:pt idx="2983">
                  <c:v>-134.28138000000001</c:v>
                </c:pt>
                <c:pt idx="2984">
                  <c:v>-134.39658</c:v>
                </c:pt>
                <c:pt idx="2985">
                  <c:v>-134.51485000000002</c:v>
                </c:pt>
                <c:pt idx="2986">
                  <c:v>-134.63601</c:v>
                </c:pt>
                <c:pt idx="2987">
                  <c:v>-134.75986999999998</c:v>
                </c:pt>
                <c:pt idx="2988">
                  <c:v>-134.88621999999998</c:v>
                </c:pt>
                <c:pt idx="2989">
                  <c:v>-135.01480000000001</c:v>
                </c:pt>
                <c:pt idx="2990">
                  <c:v>-135.14537000000001</c:v>
                </c:pt>
                <c:pt idx="2991">
                  <c:v>-135.27766</c:v>
                </c:pt>
                <c:pt idx="2992">
                  <c:v>-135.41141999999999</c:v>
                </c:pt>
                <c:pt idx="2993">
                  <c:v>-135.54635999999999</c:v>
                </c:pt>
                <c:pt idx="2994">
                  <c:v>-135.68223</c:v>
                </c:pt>
                <c:pt idx="2995">
                  <c:v>-135.81874999999999</c:v>
                </c:pt>
                <c:pt idx="2996">
                  <c:v>-135.95564999999999</c:v>
                </c:pt>
                <c:pt idx="2997">
                  <c:v>-136.09267</c:v>
                </c:pt>
                <c:pt idx="2998">
                  <c:v>-136.22953999999999</c:v>
                </c:pt>
                <c:pt idx="2999">
                  <c:v>-136.36599000000001</c:v>
                </c:pt>
                <c:pt idx="3000">
                  <c:v>-136.50173999999998</c:v>
                </c:pt>
                <c:pt idx="3001">
                  <c:v>-136.63651999999999</c:v>
                </c:pt>
                <c:pt idx="3002">
                  <c:v>-136.77003999999999</c:v>
                </c:pt>
                <c:pt idx="3003">
                  <c:v>-136.90205</c:v>
                </c:pt>
                <c:pt idx="3004">
                  <c:v>-137.03224</c:v>
                </c:pt>
                <c:pt idx="3005">
                  <c:v>-137.16037</c:v>
                </c:pt>
                <c:pt idx="3006">
                  <c:v>-137.28614999999999</c:v>
                </c:pt>
                <c:pt idx="3007">
                  <c:v>-137.40935999999999</c:v>
                </c:pt>
                <c:pt idx="3008">
                  <c:v>-137.52976000000001</c:v>
                </c:pt>
                <c:pt idx="3009">
                  <c:v>-137.64717000000002</c:v>
                </c:pt>
                <c:pt idx="3010">
                  <c:v>-137.76142999999999</c:v>
                </c:pt>
                <c:pt idx="3011">
                  <c:v>-137.87243999999998</c:v>
                </c:pt>
                <c:pt idx="3012">
                  <c:v>-137.98012</c:v>
                </c:pt>
                <c:pt idx="3013">
                  <c:v>-138.08447000000001</c:v>
                </c:pt>
                <c:pt idx="3014">
                  <c:v>-138.18549999999999</c:v>
                </c:pt>
                <c:pt idx="3015">
                  <c:v>-138.2833</c:v>
                </c:pt>
                <c:pt idx="3016">
                  <c:v>-138.37799000000001</c:v>
                </c:pt>
                <c:pt idx="3017">
                  <c:v>-138.46972</c:v>
                </c:pt>
                <c:pt idx="3018">
                  <c:v>-138.55870999999999</c:v>
                </c:pt>
                <c:pt idx="3019">
                  <c:v>-138.64515999999998</c:v>
                </c:pt>
                <c:pt idx="3020">
                  <c:v>-138.72933</c:v>
                </c:pt>
                <c:pt idx="3021">
                  <c:v>-138.81148000000002</c:v>
                </c:pt>
                <c:pt idx="3022">
                  <c:v>-138.89186999999998</c:v>
                </c:pt>
                <c:pt idx="3023">
                  <c:v>-138.97076999999999</c:v>
                </c:pt>
                <c:pt idx="3024">
                  <c:v>-139.04846000000001</c:v>
                </c:pt>
                <c:pt idx="3025">
                  <c:v>-139.12520999999998</c:v>
                </c:pt>
                <c:pt idx="3026">
                  <c:v>-139.20126999999999</c:v>
                </c:pt>
                <c:pt idx="3027">
                  <c:v>-139.27691999999999</c:v>
                </c:pt>
                <c:pt idx="3028">
                  <c:v>-139.35241000000002</c:v>
                </c:pt>
                <c:pt idx="3029">
                  <c:v>-139.42798999999999</c:v>
                </c:pt>
                <c:pt idx="3030">
                  <c:v>-139.50393</c:v>
                </c:pt>
                <c:pt idx="3031">
                  <c:v>-139.58047999999999</c:v>
                </c:pt>
                <c:pt idx="3032">
                  <c:v>-139.65789000000001</c:v>
                </c:pt>
                <c:pt idx="3033">
                  <c:v>-139.73642000000001</c:v>
                </c:pt>
                <c:pt idx="3034">
                  <c:v>-139.81632000000002</c:v>
                </c:pt>
                <c:pt idx="3035">
                  <c:v>-139.89785000000001</c:v>
                </c:pt>
                <c:pt idx="3036">
                  <c:v>-139.98125999999999</c:v>
                </c:pt>
                <c:pt idx="3037">
                  <c:v>-140.06681</c:v>
                </c:pt>
                <c:pt idx="3038">
                  <c:v>-140.15470999999999</c:v>
                </c:pt>
                <c:pt idx="3039">
                  <c:v>-140.24520000000001</c:v>
                </c:pt>
                <c:pt idx="3040">
                  <c:v>-140.33846</c:v>
                </c:pt>
                <c:pt idx="3041">
                  <c:v>-140.43465</c:v>
                </c:pt>
                <c:pt idx="3042">
                  <c:v>-140.53390000000002</c:v>
                </c:pt>
                <c:pt idx="3043">
                  <c:v>-140.63630000000001</c:v>
                </c:pt>
                <c:pt idx="3044">
                  <c:v>-140.74189000000001</c:v>
                </c:pt>
                <c:pt idx="3045">
                  <c:v>-140.85066</c:v>
                </c:pt>
                <c:pt idx="3046">
                  <c:v>-140.96258</c:v>
                </c:pt>
                <c:pt idx="3047">
                  <c:v>-141.07756000000001</c:v>
                </c:pt>
                <c:pt idx="3048">
                  <c:v>-141.19546</c:v>
                </c:pt>
                <c:pt idx="3049">
                  <c:v>-141.31612000000001</c:v>
                </c:pt>
                <c:pt idx="3050">
                  <c:v>-141.43934999999999</c:v>
                </c:pt>
                <c:pt idx="3051">
                  <c:v>-141.56493999999998</c:v>
                </c:pt>
                <c:pt idx="3052">
                  <c:v>-141.69265999999999</c:v>
                </c:pt>
                <c:pt idx="3053">
                  <c:v>-141.82227</c:v>
                </c:pt>
                <c:pt idx="3054">
                  <c:v>-141.95350000000002</c:v>
                </c:pt>
                <c:pt idx="3055">
                  <c:v>-142.08611999999999</c:v>
                </c:pt>
                <c:pt idx="3056">
                  <c:v>-142.21987000000001</c:v>
                </c:pt>
                <c:pt idx="3057">
                  <c:v>-142.35451</c:v>
                </c:pt>
                <c:pt idx="3058">
                  <c:v>-142.48978</c:v>
                </c:pt>
                <c:pt idx="3059">
                  <c:v>-142.62544</c:v>
                </c:pt>
                <c:pt idx="3060">
                  <c:v>-142.76123999999999</c:v>
                </c:pt>
                <c:pt idx="3061">
                  <c:v>-142.89693</c:v>
                </c:pt>
                <c:pt idx="3062">
                  <c:v>-143.03226000000001</c:v>
                </c:pt>
                <c:pt idx="3063">
                  <c:v>-143.16698000000002</c:v>
                </c:pt>
                <c:pt idx="3064">
                  <c:v>-143.30083000000002</c:v>
                </c:pt>
                <c:pt idx="3065">
                  <c:v>-143.43356</c:v>
                </c:pt>
                <c:pt idx="3066">
                  <c:v>-143.56488999999999</c:v>
                </c:pt>
                <c:pt idx="3067">
                  <c:v>-143.69458</c:v>
                </c:pt>
                <c:pt idx="3068">
                  <c:v>-143.82236</c:v>
                </c:pt>
                <c:pt idx="3069">
                  <c:v>-143.94799</c:v>
                </c:pt>
                <c:pt idx="3070">
                  <c:v>-144.07123999999999</c:v>
                </c:pt>
                <c:pt idx="3071">
                  <c:v>-144.1919</c:v>
                </c:pt>
                <c:pt idx="3072">
                  <c:v>-144.30979000000002</c:v>
                </c:pt>
                <c:pt idx="3073">
                  <c:v>-144.42475000000002</c:v>
                </c:pt>
                <c:pt idx="3074">
                  <c:v>-144.53668999999999</c:v>
                </c:pt>
                <c:pt idx="3075">
                  <c:v>-144.64551999999998</c:v>
                </c:pt>
                <c:pt idx="3076">
                  <c:v>-144.75124</c:v>
                </c:pt>
                <c:pt idx="3077">
                  <c:v>-144.85384999999999</c:v>
                </c:pt>
                <c:pt idx="3078">
                  <c:v>-144.95341999999999</c:v>
                </c:pt>
                <c:pt idx="3079">
                  <c:v>-145.05005</c:v>
                </c:pt>
                <c:pt idx="3080">
                  <c:v>-145.14389</c:v>
                </c:pt>
                <c:pt idx="3081">
                  <c:v>-145.23509999999999</c:v>
                </c:pt>
                <c:pt idx="3082">
                  <c:v>-145.32389999999998</c:v>
                </c:pt>
                <c:pt idx="3083">
                  <c:v>-145.41050000000001</c:v>
                </c:pt>
                <c:pt idx="3084">
                  <c:v>-145.49513999999999</c:v>
                </c:pt>
                <c:pt idx="3085">
                  <c:v>-145.57809</c:v>
                </c:pt>
                <c:pt idx="3086">
                  <c:v>-145.65960000000001</c:v>
                </c:pt>
                <c:pt idx="3087">
                  <c:v>-145.73991999999998</c:v>
                </c:pt>
                <c:pt idx="3088">
                  <c:v>-145.81932</c:v>
                </c:pt>
                <c:pt idx="3089">
                  <c:v>-145.89805999999999</c:v>
                </c:pt>
                <c:pt idx="3090">
                  <c:v>-145.97640000000001</c:v>
                </c:pt>
                <c:pt idx="3091">
                  <c:v>-146.05459999999999</c:v>
                </c:pt>
                <c:pt idx="3092">
                  <c:v>-146.13292000000001</c:v>
                </c:pt>
                <c:pt idx="3093">
                  <c:v>-146.21161000000001</c:v>
                </c:pt>
                <c:pt idx="3094">
                  <c:v>-146.29093</c:v>
                </c:pt>
                <c:pt idx="3095">
                  <c:v>-146.37114</c:v>
                </c:pt>
                <c:pt idx="3096">
                  <c:v>-146.45247000000001</c:v>
                </c:pt>
                <c:pt idx="3097">
                  <c:v>-146.53519</c:v>
                </c:pt>
                <c:pt idx="3098">
                  <c:v>-146.61953</c:v>
                </c:pt>
                <c:pt idx="3099">
                  <c:v>-146.70571999999999</c:v>
                </c:pt>
                <c:pt idx="3100">
                  <c:v>-146.79397999999998</c:v>
                </c:pt>
                <c:pt idx="3101">
                  <c:v>-146.88451000000001</c:v>
                </c:pt>
                <c:pt idx="3102">
                  <c:v>-146.97750000000002</c:v>
                </c:pt>
                <c:pt idx="3103">
                  <c:v>-147.07310000000001</c:v>
                </c:pt>
                <c:pt idx="3104">
                  <c:v>-147.17142999999999</c:v>
                </c:pt>
                <c:pt idx="3105">
                  <c:v>-147.27258999999998</c:v>
                </c:pt>
                <c:pt idx="3106">
                  <c:v>-147.37662</c:v>
                </c:pt>
                <c:pt idx="3107">
                  <c:v>-147.48353</c:v>
                </c:pt>
                <c:pt idx="3108">
                  <c:v>-147.59327999999999</c:v>
                </c:pt>
                <c:pt idx="3109">
                  <c:v>-147.70581999999999</c:v>
                </c:pt>
                <c:pt idx="3110">
                  <c:v>-147.82101</c:v>
                </c:pt>
                <c:pt idx="3111">
                  <c:v>-147.93873000000002</c:v>
                </c:pt>
                <c:pt idx="3112">
                  <c:v>-148.05879999999999</c:v>
                </c:pt>
                <c:pt idx="3113">
                  <c:v>-148.18099000000001</c:v>
                </c:pt>
                <c:pt idx="3114">
                  <c:v>-148.30510000000001</c:v>
                </c:pt>
                <c:pt idx="3115">
                  <c:v>-148.43086</c:v>
                </c:pt>
                <c:pt idx="3116">
                  <c:v>-148.55804000000001</c:v>
                </c:pt>
                <c:pt idx="3117">
                  <c:v>-148.68637000000001</c:v>
                </c:pt>
                <c:pt idx="3118">
                  <c:v>-148.81558999999999</c:v>
                </c:pt>
                <c:pt idx="3119">
                  <c:v>-148.94542999999999</c:v>
                </c:pt>
                <c:pt idx="3120">
                  <c:v>-149.07562999999999</c:v>
                </c:pt>
                <c:pt idx="3121">
                  <c:v>-149.20593</c:v>
                </c:pt>
                <c:pt idx="3122">
                  <c:v>-149.33605</c:v>
                </c:pt>
                <c:pt idx="3123">
                  <c:v>-149.46573999999998</c:v>
                </c:pt>
                <c:pt idx="3124">
                  <c:v>-149.59474</c:v>
                </c:pt>
                <c:pt idx="3125">
                  <c:v>-149.72277</c:v>
                </c:pt>
                <c:pt idx="3126">
                  <c:v>-149.84957</c:v>
                </c:pt>
                <c:pt idx="3127">
                  <c:v>-149.97487000000001</c:v>
                </c:pt>
                <c:pt idx="3128">
                  <c:v>-150.09838999999999</c:v>
                </c:pt>
                <c:pt idx="3129">
                  <c:v>-150.21985999999998</c:v>
                </c:pt>
                <c:pt idx="3130">
                  <c:v>-150.33901</c:v>
                </c:pt>
                <c:pt idx="3131">
                  <c:v>-150.45555999999999</c:v>
                </c:pt>
                <c:pt idx="3132">
                  <c:v>-150.56925000000001</c:v>
                </c:pt>
                <c:pt idx="3133">
                  <c:v>-150.67984999999999</c:v>
                </c:pt>
                <c:pt idx="3134">
                  <c:v>-150.78712000000002</c:v>
                </c:pt>
                <c:pt idx="3135">
                  <c:v>-150.89089000000001</c:v>
                </c:pt>
                <c:pt idx="3136">
                  <c:v>-150.99101000000002</c:v>
                </c:pt>
                <c:pt idx="3137">
                  <c:v>-151.08738</c:v>
                </c:pt>
                <c:pt idx="3138">
                  <c:v>-151.17993999999999</c:v>
                </c:pt>
                <c:pt idx="3139">
                  <c:v>-151.2687</c:v>
                </c:pt>
                <c:pt idx="3140">
                  <c:v>-151.35369</c:v>
                </c:pt>
                <c:pt idx="3141">
                  <c:v>-151.43502000000001</c:v>
                </c:pt>
                <c:pt idx="3142">
                  <c:v>-151.51282</c:v>
                </c:pt>
                <c:pt idx="3143">
                  <c:v>-151.58727999999999</c:v>
                </c:pt>
                <c:pt idx="3144">
                  <c:v>-151.65861999999998</c:v>
                </c:pt>
                <c:pt idx="3145">
                  <c:v>-151.72707</c:v>
                </c:pt>
                <c:pt idx="3146">
                  <c:v>-151.7929</c:v>
                </c:pt>
                <c:pt idx="3147">
                  <c:v>-151.85638</c:v>
                </c:pt>
                <c:pt idx="3148">
                  <c:v>-151.91779</c:v>
                </c:pt>
                <c:pt idx="3149">
                  <c:v>-151.97739000000001</c:v>
                </c:pt>
                <c:pt idx="3150">
                  <c:v>-152.03548999999998</c:v>
                </c:pt>
                <c:pt idx="3151">
                  <c:v>-152.09233999999998</c:v>
                </c:pt>
                <c:pt idx="3152">
                  <c:v>-152.14823000000001</c:v>
                </c:pt>
                <c:pt idx="3153">
                  <c:v>-152.20341999999999</c:v>
                </c:pt>
                <c:pt idx="3154">
                  <c:v>-152.25817000000001</c:v>
                </c:pt>
                <c:pt idx="3155">
                  <c:v>-152.31278</c:v>
                </c:pt>
                <c:pt idx="3156">
                  <c:v>-152.36748999999998</c:v>
                </c:pt>
                <c:pt idx="3157">
                  <c:v>-152.42259999999999</c:v>
                </c:pt>
                <c:pt idx="3158">
                  <c:v>-152.47838000000002</c:v>
                </c:pt>
                <c:pt idx="3159">
                  <c:v>-152.53512000000001</c:v>
                </c:pt>
                <c:pt idx="3160">
                  <c:v>-152.59311</c:v>
                </c:pt>
                <c:pt idx="3161">
                  <c:v>-152.65262999999999</c:v>
                </c:pt>
                <c:pt idx="3162">
                  <c:v>-152.71397999999999</c:v>
                </c:pt>
                <c:pt idx="3163">
                  <c:v>-152.77742999999998</c:v>
                </c:pt>
                <c:pt idx="3164">
                  <c:v>-152.84325000000001</c:v>
                </c:pt>
                <c:pt idx="3165">
                  <c:v>-152.91168999999999</c:v>
                </c:pt>
                <c:pt idx="3166">
                  <c:v>-152.98295999999999</c:v>
                </c:pt>
                <c:pt idx="3167">
                  <c:v>-153.05724000000001</c:v>
                </c:pt>
                <c:pt idx="3168">
                  <c:v>-153.13468</c:v>
                </c:pt>
                <c:pt idx="3169">
                  <c:v>-153.21535999999998</c:v>
                </c:pt>
                <c:pt idx="3170">
                  <c:v>-153.29933</c:v>
                </c:pt>
                <c:pt idx="3171">
                  <c:v>-153.38659000000001</c:v>
                </c:pt>
                <c:pt idx="3172">
                  <c:v>-153.47709</c:v>
                </c:pt>
                <c:pt idx="3173">
                  <c:v>-153.57073</c:v>
                </c:pt>
                <c:pt idx="3174">
                  <c:v>-153.66739000000001</c:v>
                </c:pt>
                <c:pt idx="3175">
                  <c:v>-153.76688000000001</c:v>
                </c:pt>
                <c:pt idx="3176">
                  <c:v>-153.869</c:v>
                </c:pt>
                <c:pt idx="3177">
                  <c:v>-153.97352999999998</c:v>
                </c:pt>
                <c:pt idx="3178">
                  <c:v>-154.08022</c:v>
                </c:pt>
                <c:pt idx="3179">
                  <c:v>-154.18882000000002</c:v>
                </c:pt>
                <c:pt idx="3180">
                  <c:v>-154.29908</c:v>
                </c:pt>
                <c:pt idx="3181">
                  <c:v>-154.41073</c:v>
                </c:pt>
                <c:pt idx="3182">
                  <c:v>-154.52351999999999</c:v>
                </c:pt>
                <c:pt idx="3183">
                  <c:v>-154.63720000000001</c:v>
                </c:pt>
                <c:pt idx="3184">
                  <c:v>-154.75150000000002</c:v>
                </c:pt>
                <c:pt idx="3185">
                  <c:v>-154.86617999999999</c:v>
                </c:pt>
                <c:pt idx="3186">
                  <c:v>-154.98097999999999</c:v>
                </c:pt>
                <c:pt idx="3187">
                  <c:v>-155.09566000000001</c:v>
                </c:pt>
                <c:pt idx="3188">
                  <c:v>-155.20996000000002</c:v>
                </c:pt>
                <c:pt idx="3189">
                  <c:v>-155.32362000000001</c:v>
                </c:pt>
                <c:pt idx="3190">
                  <c:v>-155.43639999999999</c:v>
                </c:pt>
                <c:pt idx="3191">
                  <c:v>-155.54803999999999</c:v>
                </c:pt>
                <c:pt idx="3192">
                  <c:v>-155.65829000000002</c:v>
                </c:pt>
                <c:pt idx="3193">
                  <c:v>-155.76690000000002</c:v>
                </c:pt>
                <c:pt idx="3194">
                  <c:v>-155.87362999999999</c:v>
                </c:pt>
                <c:pt idx="3195">
                  <c:v>-155.97823</c:v>
                </c:pt>
                <c:pt idx="3196">
                  <c:v>-156.08051</c:v>
                </c:pt>
                <c:pt idx="3197">
                  <c:v>-156.18027000000001</c:v>
                </c:pt>
                <c:pt idx="3198">
                  <c:v>-156.27735000000001</c:v>
                </c:pt>
                <c:pt idx="3199">
                  <c:v>-156.37162000000001</c:v>
                </c:pt>
                <c:pt idx="3200">
                  <c:v>-156.46298999999999</c:v>
                </c:pt>
                <c:pt idx="3201">
                  <c:v>-156.55142000000001</c:v>
                </c:pt>
                <c:pt idx="3202">
                  <c:v>-156.63688000000002</c:v>
                </c:pt>
                <c:pt idx="3203">
                  <c:v>-156.71943999999999</c:v>
                </c:pt>
                <c:pt idx="3204">
                  <c:v>-156.79913999999999</c:v>
                </c:pt>
                <c:pt idx="3205">
                  <c:v>-156.87612999999999</c:v>
                </c:pt>
                <c:pt idx="3206">
                  <c:v>-156.95053000000001</c:v>
                </c:pt>
                <c:pt idx="3207">
                  <c:v>-157.02253999999999</c:v>
                </c:pt>
                <c:pt idx="3208">
                  <c:v>-157.09233999999998</c:v>
                </c:pt>
                <c:pt idx="3209">
                  <c:v>-157.16016999999999</c:v>
                </c:pt>
                <c:pt idx="3210">
                  <c:v>-157.22624000000002</c:v>
                </c:pt>
                <c:pt idx="3211">
                  <c:v>-157.29077999999998</c:v>
                </c:pt>
                <c:pt idx="3212">
                  <c:v>-157.35404</c:v>
                </c:pt>
                <c:pt idx="3213">
                  <c:v>-157.41624999999999</c:v>
                </c:pt>
                <c:pt idx="3214">
                  <c:v>-157.47764000000001</c:v>
                </c:pt>
                <c:pt idx="3215">
                  <c:v>-157.53845000000001</c:v>
                </c:pt>
                <c:pt idx="3216">
                  <c:v>-157.59890000000001</c:v>
                </c:pt>
                <c:pt idx="3217">
                  <c:v>-157.65922999999998</c:v>
                </c:pt>
                <c:pt idx="3218">
                  <c:v>-157.71966</c:v>
                </c:pt>
                <c:pt idx="3219">
                  <c:v>-157.78041999999999</c:v>
                </c:pt>
                <c:pt idx="3220">
                  <c:v>-157.84174999999999</c:v>
                </c:pt>
                <c:pt idx="3221">
                  <c:v>-157.90386000000001</c:v>
                </c:pt>
                <c:pt idx="3222">
                  <c:v>-157.96701000000002</c:v>
                </c:pt>
                <c:pt idx="3223">
                  <c:v>-158.03142</c:v>
                </c:pt>
                <c:pt idx="3224">
                  <c:v>-158.09733</c:v>
                </c:pt>
                <c:pt idx="3225">
                  <c:v>-158.16496000000001</c:v>
                </c:pt>
                <c:pt idx="3226">
                  <c:v>-158.23453000000001</c:v>
                </c:pt>
                <c:pt idx="3227">
                  <c:v>-158.30626000000001</c:v>
                </c:pt>
                <c:pt idx="3228">
                  <c:v>-158.38031999999998</c:v>
                </c:pt>
                <c:pt idx="3229">
                  <c:v>-158.45686999999998</c:v>
                </c:pt>
                <c:pt idx="3230">
                  <c:v>-158.53603999999999</c:v>
                </c:pt>
                <c:pt idx="3231">
                  <c:v>-158.61792</c:v>
                </c:pt>
                <c:pt idx="3232">
                  <c:v>-158.70256000000001</c:v>
                </c:pt>
                <c:pt idx="3233">
                  <c:v>-158.78996000000001</c:v>
                </c:pt>
                <c:pt idx="3234">
                  <c:v>-158.88007999999999</c:v>
                </c:pt>
                <c:pt idx="3235">
                  <c:v>-158.97284000000002</c:v>
                </c:pt>
                <c:pt idx="3236">
                  <c:v>-159.06813</c:v>
                </c:pt>
                <c:pt idx="3237">
                  <c:v>-159.16577999999998</c:v>
                </c:pt>
                <c:pt idx="3238">
                  <c:v>-159.26560000000001</c:v>
                </c:pt>
                <c:pt idx="3239">
                  <c:v>-159.36738000000003</c:v>
                </c:pt>
                <c:pt idx="3240">
                  <c:v>-159.47089</c:v>
                </c:pt>
                <c:pt idx="3241">
                  <c:v>-159.57585999999998</c:v>
                </c:pt>
                <c:pt idx="3242">
                  <c:v>-159.68205999999998</c:v>
                </c:pt>
                <c:pt idx="3243">
                  <c:v>-159.78921</c:v>
                </c:pt>
                <c:pt idx="3244">
                  <c:v>-159.89706999999999</c:v>
                </c:pt>
                <c:pt idx="3245">
                  <c:v>-160.00536</c:v>
                </c:pt>
                <c:pt idx="3246">
                  <c:v>-160.11383999999998</c:v>
                </c:pt>
                <c:pt idx="3247">
                  <c:v>-160.22224999999997</c:v>
                </c:pt>
                <c:pt idx="3248">
                  <c:v>-160.33034000000001</c:v>
                </c:pt>
                <c:pt idx="3249">
                  <c:v>-160.43787</c:v>
                </c:pt>
                <c:pt idx="3250">
                  <c:v>-160.54456999999999</c:v>
                </c:pt>
                <c:pt idx="3251">
                  <c:v>-160.65020999999999</c:v>
                </c:pt>
                <c:pt idx="3252">
                  <c:v>-160.75452000000001</c:v>
                </c:pt>
                <c:pt idx="3253">
                  <c:v>-160.85725000000002</c:v>
                </c:pt>
                <c:pt idx="3254">
                  <c:v>-160.95814999999999</c:v>
                </c:pt>
                <c:pt idx="3255">
                  <c:v>-161.05695</c:v>
                </c:pt>
                <c:pt idx="3256">
                  <c:v>-161.15339999999998</c:v>
                </c:pt>
                <c:pt idx="3257">
                  <c:v>-161.24725000000001</c:v>
                </c:pt>
                <c:pt idx="3258">
                  <c:v>-161.33826999999999</c:v>
                </c:pt>
                <c:pt idx="3259">
                  <c:v>-161.42622999999998</c:v>
                </c:pt>
                <c:pt idx="3260">
                  <c:v>-161.51096000000001</c:v>
                </c:pt>
                <c:pt idx="3261">
                  <c:v>-161.59228000000002</c:v>
                </c:pt>
                <c:pt idx="3262">
                  <c:v>-161.67009999999999</c:v>
                </c:pt>
                <c:pt idx="3263">
                  <c:v>-161.74432000000002</c:v>
                </c:pt>
                <c:pt idx="3264">
                  <c:v>-161.81493999999998</c:v>
                </c:pt>
                <c:pt idx="3265">
                  <c:v>-161.88197000000002</c:v>
                </c:pt>
                <c:pt idx="3266">
                  <c:v>-161.94549000000001</c:v>
                </c:pt>
                <c:pt idx="3267">
                  <c:v>-162.00560999999999</c:v>
                </c:pt>
                <c:pt idx="3268">
                  <c:v>-162.0625</c:v>
                </c:pt>
                <c:pt idx="3269">
                  <c:v>-162.11636999999999</c:v>
                </c:pt>
                <c:pt idx="3270">
                  <c:v>-162.16744</c:v>
                </c:pt>
                <c:pt idx="3271">
                  <c:v>-162.21599000000001</c:v>
                </c:pt>
                <c:pt idx="3272">
                  <c:v>-162.26229000000001</c:v>
                </c:pt>
                <c:pt idx="3273">
                  <c:v>-162.30662999999998</c:v>
                </c:pt>
                <c:pt idx="3274">
                  <c:v>-162.34931</c:v>
                </c:pt>
                <c:pt idx="3275">
                  <c:v>-162.39062000000001</c:v>
                </c:pt>
                <c:pt idx="3276">
                  <c:v>-162.43087</c:v>
                </c:pt>
                <c:pt idx="3277">
                  <c:v>-162.47033999999999</c:v>
                </c:pt>
                <c:pt idx="3278">
                  <c:v>-162.50934000000001</c:v>
                </c:pt>
                <c:pt idx="3279">
                  <c:v>-162.54813999999999</c:v>
                </c:pt>
                <c:pt idx="3280">
                  <c:v>-162.58704</c:v>
                </c:pt>
                <c:pt idx="3281">
                  <c:v>-162.62630999999999</c:v>
                </c:pt>
                <c:pt idx="3282">
                  <c:v>-162.66625999999999</c:v>
                </c:pt>
                <c:pt idx="3283">
                  <c:v>-162.70715999999999</c:v>
                </c:pt>
                <c:pt idx="3284">
                  <c:v>-162.74932000000001</c:v>
                </c:pt>
                <c:pt idx="3285">
                  <c:v>-162.79302000000001</c:v>
                </c:pt>
                <c:pt idx="3286">
                  <c:v>-162.83855999999997</c:v>
                </c:pt>
                <c:pt idx="3287">
                  <c:v>-162.88623000000001</c:v>
                </c:pt>
                <c:pt idx="3288">
                  <c:v>-162.93634</c:v>
                </c:pt>
                <c:pt idx="3289">
                  <c:v>-162.98915</c:v>
                </c:pt>
                <c:pt idx="3290">
                  <c:v>-163.04494</c:v>
                </c:pt>
                <c:pt idx="3291">
                  <c:v>-163.10392999999999</c:v>
                </c:pt>
                <c:pt idx="3292">
                  <c:v>-163.16634999999999</c:v>
                </c:pt>
                <c:pt idx="3293">
                  <c:v>-163.23233999999999</c:v>
                </c:pt>
                <c:pt idx="3294">
                  <c:v>-163.30203999999998</c:v>
                </c:pt>
                <c:pt idx="3295">
                  <c:v>-163.37551999999999</c:v>
                </c:pt>
                <c:pt idx="3296">
                  <c:v>-163.4528</c:v>
                </c:pt>
                <c:pt idx="3297">
                  <c:v>-163.53386</c:v>
                </c:pt>
                <c:pt idx="3298">
                  <c:v>-163.61860000000001</c:v>
                </c:pt>
                <c:pt idx="3299">
                  <c:v>-163.70692</c:v>
                </c:pt>
                <c:pt idx="3300">
                  <c:v>-163.79865000000001</c:v>
                </c:pt>
                <c:pt idx="3301">
                  <c:v>-163.89357000000001</c:v>
                </c:pt>
                <c:pt idx="3302">
                  <c:v>-163.99146999999999</c:v>
                </c:pt>
                <c:pt idx="3303">
                  <c:v>-164.09208999999998</c:v>
                </c:pt>
                <c:pt idx="3304">
                  <c:v>-164.19517999999999</c:v>
                </c:pt>
                <c:pt idx="3305">
                  <c:v>-164.30045999999999</c:v>
                </c:pt>
                <c:pt idx="3306">
                  <c:v>-164.40767</c:v>
                </c:pt>
                <c:pt idx="3307">
                  <c:v>-164.51652999999999</c:v>
                </c:pt>
                <c:pt idx="3308">
                  <c:v>-164.62679</c:v>
                </c:pt>
                <c:pt idx="3309">
                  <c:v>-164.73818</c:v>
                </c:pt>
                <c:pt idx="3310">
                  <c:v>-164.85043000000002</c:v>
                </c:pt>
                <c:pt idx="3311">
                  <c:v>-164.96330999999998</c:v>
                </c:pt>
                <c:pt idx="3312">
                  <c:v>-165.07653999999999</c:v>
                </c:pt>
                <c:pt idx="3313">
                  <c:v>-165.18988000000002</c:v>
                </c:pt>
                <c:pt idx="3314">
                  <c:v>-165.30306999999999</c:v>
                </c:pt>
                <c:pt idx="3315">
                  <c:v>-165.41586999999998</c:v>
                </c:pt>
                <c:pt idx="3316">
                  <c:v>-165.52800999999999</c:v>
                </c:pt>
                <c:pt idx="3317">
                  <c:v>-165.63926000000001</c:v>
                </c:pt>
                <c:pt idx="3318">
                  <c:v>-165.74934000000002</c:v>
                </c:pt>
                <c:pt idx="3319">
                  <c:v>-165.85802999999999</c:v>
                </c:pt>
                <c:pt idx="3320">
                  <c:v>-165.96507</c:v>
                </c:pt>
                <c:pt idx="3321">
                  <c:v>-166.07024000000001</c:v>
                </c:pt>
                <c:pt idx="3322">
                  <c:v>-166.17331999999999</c:v>
                </c:pt>
                <c:pt idx="3323">
                  <c:v>-166.27413999999999</c:v>
                </c:pt>
                <c:pt idx="3324">
                  <c:v>-166.37252999999998</c:v>
                </c:pt>
                <c:pt idx="3325">
                  <c:v>-166.46835999999999</c:v>
                </c:pt>
                <c:pt idx="3326">
                  <c:v>-166.56154000000001</c:v>
                </c:pt>
                <c:pt idx="3327">
                  <c:v>-166.65201999999999</c:v>
                </c:pt>
                <c:pt idx="3328">
                  <c:v>-166.73976999999999</c:v>
                </c:pt>
                <c:pt idx="3329">
                  <c:v>-166.82482999999999</c:v>
                </c:pt>
                <c:pt idx="3330">
                  <c:v>-166.90725</c:v>
                </c:pt>
                <c:pt idx="3331">
                  <c:v>-166.98712999999998</c:v>
                </c:pt>
                <c:pt idx="3332">
                  <c:v>-167.06459999999998</c:v>
                </c:pt>
                <c:pt idx="3333">
                  <c:v>-167.13981000000001</c:v>
                </c:pt>
                <c:pt idx="3334">
                  <c:v>-167.21293</c:v>
                </c:pt>
                <c:pt idx="3335">
                  <c:v>-167.28415999999999</c:v>
                </c:pt>
                <c:pt idx="3336">
                  <c:v>-167.3537</c:v>
                </c:pt>
                <c:pt idx="3337">
                  <c:v>-167.42174999999997</c:v>
                </c:pt>
                <c:pt idx="3338">
                  <c:v>-167.48853</c:v>
                </c:pt>
                <c:pt idx="3339">
                  <c:v>-167.55426</c:v>
                </c:pt>
                <c:pt idx="3340">
                  <c:v>-167.61914000000002</c:v>
                </c:pt>
                <c:pt idx="3341">
                  <c:v>-167.68340000000001</c:v>
                </c:pt>
                <c:pt idx="3342">
                  <c:v>-167.74725000000001</c:v>
                </c:pt>
                <c:pt idx="3343">
                  <c:v>-167.8109</c:v>
                </c:pt>
                <c:pt idx="3344">
                  <c:v>-167.87457000000001</c:v>
                </c:pt>
                <c:pt idx="3345">
                  <c:v>-167.93848</c:v>
                </c:pt>
                <c:pt idx="3346">
                  <c:v>-168.00285</c:v>
                </c:pt>
                <c:pt idx="3347">
                  <c:v>-168.06789000000001</c:v>
                </c:pt>
                <c:pt idx="3348">
                  <c:v>-168.13382000000001</c:v>
                </c:pt>
                <c:pt idx="3349">
                  <c:v>-168.20085</c:v>
                </c:pt>
                <c:pt idx="3350">
                  <c:v>-168.26920999999999</c:v>
                </c:pt>
                <c:pt idx="3351">
                  <c:v>-168.33908</c:v>
                </c:pt>
                <c:pt idx="3352">
                  <c:v>-168.41066999999998</c:v>
                </c:pt>
                <c:pt idx="3353">
                  <c:v>-168.48415</c:v>
                </c:pt>
                <c:pt idx="3354">
                  <c:v>-168.55968999999999</c:v>
                </c:pt>
                <c:pt idx="3355">
                  <c:v>-168.63740999999999</c:v>
                </c:pt>
                <c:pt idx="3356">
                  <c:v>-168.71744000000001</c:v>
                </c:pt>
                <c:pt idx="3357">
                  <c:v>-168.79984000000002</c:v>
                </c:pt>
                <c:pt idx="3358">
                  <c:v>-168.88466</c:v>
                </c:pt>
                <c:pt idx="3359">
                  <c:v>-168.97192000000001</c:v>
                </c:pt>
                <c:pt idx="3360">
                  <c:v>-169.0616</c:v>
                </c:pt>
                <c:pt idx="3361">
                  <c:v>-169.15364</c:v>
                </c:pt>
                <c:pt idx="3362">
                  <c:v>-169.24795999999998</c:v>
                </c:pt>
                <c:pt idx="3363">
                  <c:v>-169.34443999999999</c:v>
                </c:pt>
                <c:pt idx="3364">
                  <c:v>-169.44294000000002</c:v>
                </c:pt>
                <c:pt idx="3365">
                  <c:v>-169.54331000000002</c:v>
                </c:pt>
                <c:pt idx="3366">
                  <c:v>-169.64535999999998</c:v>
                </c:pt>
                <c:pt idx="3367">
                  <c:v>-169.74888999999999</c:v>
                </c:pt>
                <c:pt idx="3368">
                  <c:v>-169.85370999999998</c:v>
                </c:pt>
                <c:pt idx="3369">
                  <c:v>-169.95960000000002</c:v>
                </c:pt>
                <c:pt idx="3370">
                  <c:v>-170.06635</c:v>
                </c:pt>
                <c:pt idx="3371">
                  <c:v>-170.17374999999998</c:v>
                </c:pt>
                <c:pt idx="3372">
                  <c:v>-170.28154999999998</c:v>
                </c:pt>
                <c:pt idx="3373">
                  <c:v>-170.38954999999999</c:v>
                </c:pt>
                <c:pt idx="3374">
                  <c:v>-170.49749</c:v>
                </c:pt>
                <c:pt idx="3375">
                  <c:v>-170.60516000000001</c:v>
                </c:pt>
                <c:pt idx="3376">
                  <c:v>-170.7123</c:v>
                </c:pt>
                <c:pt idx="3377">
                  <c:v>-170.81867</c:v>
                </c:pt>
                <c:pt idx="3378">
                  <c:v>-170.92401999999998</c:v>
                </c:pt>
                <c:pt idx="3379">
                  <c:v>-171.02808999999999</c:v>
                </c:pt>
                <c:pt idx="3380">
                  <c:v>-171.13060999999999</c:v>
                </c:pt>
                <c:pt idx="3381">
                  <c:v>-171.23133999999999</c:v>
                </c:pt>
                <c:pt idx="3382">
                  <c:v>-171.33001000000002</c:v>
                </c:pt>
                <c:pt idx="3383">
                  <c:v>-171.42637000000002</c:v>
                </c:pt>
                <c:pt idx="3384">
                  <c:v>-171.52019000000001</c:v>
                </c:pt>
                <c:pt idx="3385">
                  <c:v>-171.61124999999998</c:v>
                </c:pt>
                <c:pt idx="3386">
                  <c:v>-171.69936999999999</c:v>
                </c:pt>
                <c:pt idx="3387">
                  <c:v>-171.78440000000001</c:v>
                </c:pt>
                <c:pt idx="3388">
                  <c:v>-171.86622</c:v>
                </c:pt>
                <c:pt idx="3389">
                  <c:v>-171.94477000000001</c:v>
                </c:pt>
                <c:pt idx="3390">
                  <c:v>-172.02003000000002</c:v>
                </c:pt>
                <c:pt idx="3391">
                  <c:v>-172.09203000000002</c:v>
                </c:pt>
                <c:pt idx="3392">
                  <c:v>-172.16084000000001</c:v>
                </c:pt>
                <c:pt idx="3393">
                  <c:v>-172.22656999999998</c:v>
                </c:pt>
                <c:pt idx="3394">
                  <c:v>-172.28939</c:v>
                </c:pt>
                <c:pt idx="3395">
                  <c:v>-172.34949</c:v>
                </c:pt>
                <c:pt idx="3396">
                  <c:v>-172.40708999999998</c:v>
                </c:pt>
                <c:pt idx="3397">
                  <c:v>-172.46242999999998</c:v>
                </c:pt>
                <c:pt idx="3398">
                  <c:v>-172.51576999999997</c:v>
                </c:pt>
                <c:pt idx="3399">
                  <c:v>-172.56738000000001</c:v>
                </c:pt>
                <c:pt idx="3400">
                  <c:v>-172.61752999999999</c:v>
                </c:pt>
                <c:pt idx="3401">
                  <c:v>-172.66647</c:v>
                </c:pt>
                <c:pt idx="3402">
                  <c:v>-172.71447000000001</c:v>
                </c:pt>
                <c:pt idx="3403">
                  <c:v>-172.76179999999999</c:v>
                </c:pt>
                <c:pt idx="3404">
                  <c:v>-172.80871000000002</c:v>
                </c:pt>
                <c:pt idx="3405">
                  <c:v>-172.85545000000002</c:v>
                </c:pt>
                <c:pt idx="3406">
                  <c:v>-172.90227999999999</c:v>
                </c:pt>
                <c:pt idx="3407">
                  <c:v>-172.94945999999999</c:v>
                </c:pt>
                <c:pt idx="3408">
                  <c:v>-172.99723</c:v>
                </c:pt>
                <c:pt idx="3409">
                  <c:v>-173.04586</c:v>
                </c:pt>
                <c:pt idx="3410">
                  <c:v>-173.09559999999999</c:v>
                </c:pt>
                <c:pt idx="3411">
                  <c:v>-173.14671999999999</c:v>
                </c:pt>
                <c:pt idx="3412">
                  <c:v>-173.19947000000002</c:v>
                </c:pt>
                <c:pt idx="3413">
                  <c:v>-173.25411</c:v>
                </c:pt>
                <c:pt idx="3414">
                  <c:v>-173.31089</c:v>
                </c:pt>
                <c:pt idx="3415">
                  <c:v>-173.37003999999999</c:v>
                </c:pt>
                <c:pt idx="3416">
                  <c:v>-173.43178</c:v>
                </c:pt>
                <c:pt idx="3417">
                  <c:v>-173.49628999999999</c:v>
                </c:pt>
                <c:pt idx="3418">
                  <c:v>-173.56372999999999</c:v>
                </c:pt>
                <c:pt idx="3419">
                  <c:v>-173.63421</c:v>
                </c:pt>
                <c:pt idx="3420">
                  <c:v>-173.70779999999999</c:v>
                </c:pt>
                <c:pt idx="3421">
                  <c:v>-173.78453000000002</c:v>
                </c:pt>
                <c:pt idx="3422">
                  <c:v>-173.86437000000001</c:v>
                </c:pt>
                <c:pt idx="3423">
                  <c:v>-173.94726</c:v>
                </c:pt>
                <c:pt idx="3424">
                  <c:v>-174.03308999999999</c:v>
                </c:pt>
                <c:pt idx="3425">
                  <c:v>-174.1217</c:v>
                </c:pt>
                <c:pt idx="3426">
                  <c:v>-174.21289000000002</c:v>
                </c:pt>
                <c:pt idx="3427">
                  <c:v>-174.30644999999998</c:v>
                </c:pt>
                <c:pt idx="3428">
                  <c:v>-174.40210999999999</c:v>
                </c:pt>
                <c:pt idx="3429">
                  <c:v>-174.49961999999999</c:v>
                </c:pt>
                <c:pt idx="3430">
                  <c:v>-174.59869</c:v>
                </c:pt>
                <c:pt idx="3431">
                  <c:v>-174.69901999999999</c:v>
                </c:pt>
                <c:pt idx="3432">
                  <c:v>-174.80032999999997</c:v>
                </c:pt>
                <c:pt idx="3433">
                  <c:v>-174.90231</c:v>
                </c:pt>
                <c:pt idx="3434">
                  <c:v>-175.00467</c:v>
                </c:pt>
                <c:pt idx="3435">
                  <c:v>-175.10712000000001</c:v>
                </c:pt>
                <c:pt idx="3436">
                  <c:v>-175.20936999999998</c:v>
                </c:pt>
                <c:pt idx="3437">
                  <c:v>-175.31111999999999</c:v>
                </c:pt>
                <c:pt idx="3438">
                  <c:v>-175.41208</c:v>
                </c:pt>
                <c:pt idx="3439">
                  <c:v>-175.51197999999999</c:v>
                </c:pt>
                <c:pt idx="3440">
                  <c:v>-175.61052999999998</c:v>
                </c:pt>
                <c:pt idx="3441">
                  <c:v>-175.70743999999999</c:v>
                </c:pt>
                <c:pt idx="3442">
                  <c:v>-175.80243000000002</c:v>
                </c:pt>
                <c:pt idx="3443">
                  <c:v>-175.89524</c:v>
                </c:pt>
                <c:pt idx="3444">
                  <c:v>-175.98559</c:v>
                </c:pt>
                <c:pt idx="3445">
                  <c:v>-176.07323</c:v>
                </c:pt>
                <c:pt idx="3446">
                  <c:v>-176.15789999999998</c:v>
                </c:pt>
                <c:pt idx="3447">
                  <c:v>-176.23939000000001</c:v>
                </c:pt>
                <c:pt idx="3448">
                  <c:v>-176.31748999999999</c:v>
                </c:pt>
                <c:pt idx="3449">
                  <c:v>-176.39204000000001</c:v>
                </c:pt>
                <c:pt idx="3450">
                  <c:v>-176.46290999999999</c:v>
                </c:pt>
                <c:pt idx="3451">
                  <c:v>-176.53001</c:v>
                </c:pt>
                <c:pt idx="3452">
                  <c:v>-176.59327999999999</c:v>
                </c:pt>
                <c:pt idx="3453">
                  <c:v>-176.65271999999999</c:v>
                </c:pt>
                <c:pt idx="3454">
                  <c:v>-176.70837999999998</c:v>
                </c:pt>
                <c:pt idx="3455">
                  <c:v>-176.76035000000002</c:v>
                </c:pt>
                <c:pt idx="3456">
                  <c:v>-176.80874</c:v>
                </c:pt>
                <c:pt idx="3457">
                  <c:v>-176.85372999999998</c:v>
                </c:pt>
                <c:pt idx="3458">
                  <c:v>-176.89551999999998</c:v>
                </c:pt>
                <c:pt idx="3459">
                  <c:v>-176.93434000000002</c:v>
                </c:pt>
                <c:pt idx="3460">
                  <c:v>-176.97045</c:v>
                </c:pt>
                <c:pt idx="3461">
                  <c:v>-177.00411</c:v>
                </c:pt>
                <c:pt idx="3462">
                  <c:v>-177.03560999999999</c:v>
                </c:pt>
                <c:pt idx="3463">
                  <c:v>-177.06523999999999</c:v>
                </c:pt>
                <c:pt idx="3464">
                  <c:v>-177.09327999999999</c:v>
                </c:pt>
                <c:pt idx="3465">
                  <c:v>-177.12004000000002</c:v>
                </c:pt>
                <c:pt idx="3466">
                  <c:v>-177.14580999999998</c:v>
                </c:pt>
                <c:pt idx="3467">
                  <c:v>-177.17086999999998</c:v>
                </c:pt>
                <c:pt idx="3468">
                  <c:v>-177.19551999999999</c:v>
                </c:pt>
                <c:pt idx="3469">
                  <c:v>-177.22003999999998</c:v>
                </c:pt>
                <c:pt idx="3470">
                  <c:v>-177.24473</c:v>
                </c:pt>
                <c:pt idx="3471">
                  <c:v>-177.26985999999999</c:v>
                </c:pt>
                <c:pt idx="3472">
                  <c:v>-177.29572000000002</c:v>
                </c:pt>
                <c:pt idx="3473">
                  <c:v>-177.32259999999999</c:v>
                </c:pt>
                <c:pt idx="3474">
                  <c:v>-177.35075999999998</c:v>
                </c:pt>
                <c:pt idx="3475">
                  <c:v>-177.38049999999998</c:v>
                </c:pt>
                <c:pt idx="3476">
                  <c:v>-177.41206</c:v>
                </c:pt>
                <c:pt idx="3477">
                  <c:v>-177.44571999999999</c:v>
                </c:pt>
                <c:pt idx="3478">
                  <c:v>-177.48169999999999</c:v>
                </c:pt>
                <c:pt idx="3479">
                  <c:v>-177.52023</c:v>
                </c:pt>
                <c:pt idx="3480">
                  <c:v>-177.5615</c:v>
                </c:pt>
                <c:pt idx="3481">
                  <c:v>-177.60565</c:v>
                </c:pt>
                <c:pt idx="3482">
                  <c:v>-177.65278999999998</c:v>
                </c:pt>
                <c:pt idx="3483">
                  <c:v>-177.70301000000001</c:v>
                </c:pt>
                <c:pt idx="3484">
                  <c:v>-177.75631999999999</c:v>
                </c:pt>
                <c:pt idx="3485">
                  <c:v>-177.81269</c:v>
                </c:pt>
                <c:pt idx="3486">
                  <c:v>-177.87207000000001</c:v>
                </c:pt>
                <c:pt idx="3487">
                  <c:v>-177.93432999999999</c:v>
                </c:pt>
                <c:pt idx="3488">
                  <c:v>-177.99932999999999</c:v>
                </c:pt>
                <c:pt idx="3489">
                  <c:v>-178.06688</c:v>
                </c:pt>
                <c:pt idx="3490">
                  <c:v>-178.13675999999998</c:v>
                </c:pt>
                <c:pt idx="3491">
                  <c:v>-178.20875000000001</c:v>
                </c:pt>
                <c:pt idx="3492">
                  <c:v>-178.28256999999999</c:v>
                </c:pt>
                <c:pt idx="3493">
                  <c:v>-178.35798</c:v>
                </c:pt>
                <c:pt idx="3494">
                  <c:v>-178.43471</c:v>
                </c:pt>
                <c:pt idx="3495">
                  <c:v>-178.51249000000001</c:v>
                </c:pt>
                <c:pt idx="3496">
                  <c:v>-178.59103999999999</c:v>
                </c:pt>
                <c:pt idx="3497">
                  <c:v>-178.67012</c:v>
                </c:pt>
                <c:pt idx="3498">
                  <c:v>-178.74943999999999</c:v>
                </c:pt>
                <c:pt idx="3499">
                  <c:v>-178.82875999999999</c:v>
                </c:pt>
                <c:pt idx="3500">
                  <c:v>-178.90782000000002</c:v>
                </c:pt>
                <c:pt idx="3501">
                  <c:v>-178.98634999999999</c:v>
                </c:pt>
                <c:pt idx="3502">
                  <c:v>-179.0641</c:v>
                </c:pt>
                <c:pt idx="3503">
                  <c:v>-179.14080000000001</c:v>
                </c:pt>
                <c:pt idx="3504">
                  <c:v>-179.21620000000001</c:v>
                </c:pt>
                <c:pt idx="3505">
                  <c:v>-179.29002</c:v>
                </c:pt>
                <c:pt idx="3506">
                  <c:v>-179.36201</c:v>
                </c:pt>
                <c:pt idx="3507">
                  <c:v>-179.43189000000001</c:v>
                </c:pt>
                <c:pt idx="3508">
                  <c:v>-179.49941000000001</c:v>
                </c:pt>
                <c:pt idx="3509">
                  <c:v>-179.56432000000001</c:v>
                </c:pt>
                <c:pt idx="3510">
                  <c:v>-179.62637999999998</c:v>
                </c:pt>
                <c:pt idx="3511">
                  <c:v>-179.68538999999998</c:v>
                </c:pt>
                <c:pt idx="3512">
                  <c:v>-179.74115999999998</c:v>
                </c:pt>
                <c:pt idx="3513">
                  <c:v>-179.79356000000001</c:v>
                </c:pt>
                <c:pt idx="3514">
                  <c:v>-179.84246999999999</c:v>
                </c:pt>
                <c:pt idx="3515">
                  <c:v>-179.88784000000001</c:v>
                </c:pt>
                <c:pt idx="3516">
                  <c:v>-179.92966000000001</c:v>
                </c:pt>
                <c:pt idx="3517">
                  <c:v>-179.96795</c:v>
                </c:pt>
                <c:pt idx="3518">
                  <c:v>-180.00279999999998</c:v>
                </c:pt>
                <c:pt idx="3519">
                  <c:v>-180.03429999999997</c:v>
                </c:pt>
                <c:pt idx="3520">
                  <c:v>-180.06261000000001</c:v>
                </c:pt>
                <c:pt idx="3521">
                  <c:v>-180.08790999999999</c:v>
                </c:pt>
                <c:pt idx="3522">
                  <c:v>-180.1104</c:v>
                </c:pt>
                <c:pt idx="3523">
                  <c:v>-180.13029</c:v>
                </c:pt>
                <c:pt idx="3524">
                  <c:v>-180.14780000000002</c:v>
                </c:pt>
                <c:pt idx="3525">
                  <c:v>-180.16316</c:v>
                </c:pt>
                <c:pt idx="3526">
                  <c:v>-180.17660999999998</c:v>
                </c:pt>
                <c:pt idx="3527">
                  <c:v>-180.18835000000001</c:v>
                </c:pt>
                <c:pt idx="3528">
                  <c:v>-180.19862000000001</c:v>
                </c:pt>
                <c:pt idx="3529">
                  <c:v>-180.20764</c:v>
                </c:pt>
                <c:pt idx="3530">
                  <c:v>-180.21561</c:v>
                </c:pt>
                <c:pt idx="3531">
                  <c:v>-180.22274999999999</c:v>
                </c:pt>
                <c:pt idx="3532">
                  <c:v>-180.22927999999999</c:v>
                </c:pt>
                <c:pt idx="3533">
                  <c:v>-180.23541</c:v>
                </c:pt>
                <c:pt idx="3534">
                  <c:v>-180.24135999999999</c:v>
                </c:pt>
                <c:pt idx="3535">
                  <c:v>-180.24734999999998</c:v>
                </c:pt>
                <c:pt idx="3536">
                  <c:v>-180.25358999999997</c:v>
                </c:pt>
                <c:pt idx="3537">
                  <c:v>-180.26032000000001</c:v>
                </c:pt>
                <c:pt idx="3538">
                  <c:v>-180.26775000000001</c:v>
                </c:pt>
                <c:pt idx="3539">
                  <c:v>-180.27609999999999</c:v>
                </c:pt>
                <c:pt idx="3540">
                  <c:v>-180.28559000000001</c:v>
                </c:pt>
                <c:pt idx="3541">
                  <c:v>-180.29641000000001</c:v>
                </c:pt>
                <c:pt idx="3542">
                  <c:v>-180.30874</c:v>
                </c:pt>
                <c:pt idx="3543">
                  <c:v>-180.32272999999998</c:v>
                </c:pt>
                <c:pt idx="3544">
                  <c:v>-180.33851999999999</c:v>
                </c:pt>
                <c:pt idx="3545">
                  <c:v>-180.35617999999999</c:v>
                </c:pt>
                <c:pt idx="3546">
                  <c:v>-180.37576000000001</c:v>
                </c:pt>
                <c:pt idx="3547">
                  <c:v>-180.39727999999999</c:v>
                </c:pt>
                <c:pt idx="3548">
                  <c:v>-180.42070999999999</c:v>
                </c:pt>
                <c:pt idx="3549">
                  <c:v>-180.44596999999999</c:v>
                </c:pt>
                <c:pt idx="3550">
                  <c:v>-180.47297</c:v>
                </c:pt>
                <c:pt idx="3551">
                  <c:v>-180.50155000000001</c:v>
                </c:pt>
                <c:pt idx="3552">
                  <c:v>-180.53156000000001</c:v>
                </c:pt>
                <c:pt idx="3553">
                  <c:v>-180.56279000000001</c:v>
                </c:pt>
                <c:pt idx="3554">
                  <c:v>-180.59503000000001</c:v>
                </c:pt>
                <c:pt idx="3555">
                  <c:v>-180.62805</c:v>
                </c:pt>
                <c:pt idx="3556">
                  <c:v>-180.66162</c:v>
                </c:pt>
                <c:pt idx="3557">
                  <c:v>-180.69549000000001</c:v>
                </c:pt>
                <c:pt idx="3558">
                  <c:v>-180.72942</c:v>
                </c:pt>
                <c:pt idx="3559">
                  <c:v>-180.76317</c:v>
                </c:pt>
                <c:pt idx="3560">
                  <c:v>-180.79649999999998</c:v>
                </c:pt>
                <c:pt idx="3561">
                  <c:v>-180.82916</c:v>
                </c:pt>
                <c:pt idx="3562">
                  <c:v>-180.86091999999999</c:v>
                </c:pt>
                <c:pt idx="3563">
                  <c:v>-180.89154000000002</c:v>
                </c:pt>
                <c:pt idx="3564">
                  <c:v>-180.92077999999998</c:v>
                </c:pt>
                <c:pt idx="3565">
                  <c:v>-180.94839999999999</c:v>
                </c:pt>
                <c:pt idx="3566">
                  <c:v>-180.97416999999999</c:v>
                </c:pt>
                <c:pt idx="3567">
                  <c:v>-180.99784</c:v>
                </c:pt>
                <c:pt idx="3568">
                  <c:v>-181.01918000000001</c:v>
                </c:pt>
                <c:pt idx="3569">
                  <c:v>-181.03796</c:v>
                </c:pt>
                <c:pt idx="3570">
                  <c:v>-181.05394999999999</c:v>
                </c:pt>
                <c:pt idx="3571">
                  <c:v>-181.06693000000001</c:v>
                </c:pt>
                <c:pt idx="3572">
                  <c:v>-181.07668000000001</c:v>
                </c:pt>
                <c:pt idx="3573">
                  <c:v>-181.08301</c:v>
                </c:pt>
                <c:pt idx="3574">
                  <c:v>-181.08574999999999</c:v>
                </c:pt>
                <c:pt idx="3575">
                  <c:v>-181.08474999999999</c:v>
                </c:pt>
                <c:pt idx="3576">
                  <c:v>-181.07989000000001</c:v>
                </c:pt>
                <c:pt idx="3577">
                  <c:v>-181.07109</c:v>
                </c:pt>
                <c:pt idx="3578">
                  <c:v>-181.0583</c:v>
                </c:pt>
                <c:pt idx="3579">
                  <c:v>-181.04151999999999</c:v>
                </c:pt>
                <c:pt idx="3580">
                  <c:v>-181.02078</c:v>
                </c:pt>
                <c:pt idx="3581">
                  <c:v>-180.99615</c:v>
                </c:pt>
                <c:pt idx="3582">
                  <c:v>-180.96775</c:v>
                </c:pt>
                <c:pt idx="3583">
                  <c:v>-180.93572999999998</c:v>
                </c:pt>
                <c:pt idx="3584">
                  <c:v>-180.90026</c:v>
                </c:pt>
                <c:pt idx="3585">
                  <c:v>-180.86154999999999</c:v>
                </c:pt>
                <c:pt idx="3586">
                  <c:v>-180.81983</c:v>
                </c:pt>
                <c:pt idx="3587">
                  <c:v>-180.77534</c:v>
                </c:pt>
                <c:pt idx="3588">
                  <c:v>-180.72834</c:v>
                </c:pt>
                <c:pt idx="3589">
                  <c:v>-180.67911000000001</c:v>
                </c:pt>
                <c:pt idx="3590">
                  <c:v>-180.62790000000001</c:v>
                </c:pt>
                <c:pt idx="3591">
                  <c:v>-180.57499999999999</c:v>
                </c:pt>
                <c:pt idx="3592">
                  <c:v>-180.52069999999998</c:v>
                </c:pt>
                <c:pt idx="3593">
                  <c:v>-180.46527</c:v>
                </c:pt>
                <c:pt idx="3594">
                  <c:v>-180.40899999999999</c:v>
                </c:pt>
                <c:pt idx="3595">
                  <c:v>-180.35219000000001</c:v>
                </c:pt>
                <c:pt idx="3596">
                  <c:v>-180.29513</c:v>
                </c:pt>
                <c:pt idx="3597">
                  <c:v>-180.23812000000001</c:v>
                </c:pt>
                <c:pt idx="3598">
                  <c:v>-180.18146999999999</c:v>
                </c:pt>
                <c:pt idx="3599">
                  <c:v>-180.12549999999999</c:v>
                </c:pt>
                <c:pt idx="3600">
                  <c:v>-180.07051999999999</c:v>
                </c:pt>
                <c:pt idx="3601">
                  <c:v>-180.01684</c:v>
                </c:pt>
                <c:pt idx="3602">
                  <c:v>-179.96476999999999</c:v>
                </c:pt>
                <c:pt idx="3603">
                  <c:v>-179.91462999999999</c:v>
                </c:pt>
                <c:pt idx="3604">
                  <c:v>-179.86669999999998</c:v>
                </c:pt>
                <c:pt idx="3605">
                  <c:v>-179.82126</c:v>
                </c:pt>
                <c:pt idx="3606">
                  <c:v>-179.77854000000002</c:v>
                </c:pt>
                <c:pt idx="3607">
                  <c:v>-179.73876000000001</c:v>
                </c:pt>
                <c:pt idx="3608">
                  <c:v>-179.70208</c:v>
                </c:pt>
                <c:pt idx="3609">
                  <c:v>-179.66863000000001</c:v>
                </c:pt>
                <c:pt idx="3610">
                  <c:v>-179.63848000000002</c:v>
                </c:pt>
                <c:pt idx="3611">
                  <c:v>-179.61165</c:v>
                </c:pt>
                <c:pt idx="3612">
                  <c:v>-179.58812999999998</c:v>
                </c:pt>
                <c:pt idx="3613">
                  <c:v>-179.56783999999999</c:v>
                </c:pt>
                <c:pt idx="3614">
                  <c:v>-179.55067</c:v>
                </c:pt>
                <c:pt idx="3615">
                  <c:v>-179.53646000000001</c:v>
                </c:pt>
                <c:pt idx="3616">
                  <c:v>-179.52503999999999</c:v>
                </c:pt>
                <c:pt idx="3617">
                  <c:v>-179.51618999999999</c:v>
                </c:pt>
                <c:pt idx="3618">
                  <c:v>-179.50968</c:v>
                </c:pt>
                <c:pt idx="3619">
                  <c:v>-179.50528</c:v>
                </c:pt>
                <c:pt idx="3620">
                  <c:v>-179.50272999999999</c:v>
                </c:pt>
                <c:pt idx="3621">
                  <c:v>-179.50178</c:v>
                </c:pt>
                <c:pt idx="3622">
                  <c:v>-179.50216999999998</c:v>
                </c:pt>
                <c:pt idx="3623">
                  <c:v>-179.50364999999999</c:v>
                </c:pt>
                <c:pt idx="3624">
                  <c:v>-179.50594999999998</c:v>
                </c:pt>
                <c:pt idx="3625">
                  <c:v>-179.50880999999998</c:v>
                </c:pt>
                <c:pt idx="3626">
                  <c:v>-179.51196999999999</c:v>
                </c:pt>
                <c:pt idx="3627">
                  <c:v>-179.51515999999998</c:v>
                </c:pt>
                <c:pt idx="3628">
                  <c:v>-179.51811000000001</c:v>
                </c:pt>
                <c:pt idx="3629">
                  <c:v>-179.52055000000001</c:v>
                </c:pt>
                <c:pt idx="3630">
                  <c:v>-179.5222</c:v>
                </c:pt>
                <c:pt idx="3631">
                  <c:v>-179.52278000000001</c:v>
                </c:pt>
                <c:pt idx="3632">
                  <c:v>-179.52203</c:v>
                </c:pt>
                <c:pt idx="3633">
                  <c:v>-179.51965999999999</c:v>
                </c:pt>
                <c:pt idx="3634">
                  <c:v>-179.51541</c:v>
                </c:pt>
                <c:pt idx="3635">
                  <c:v>-179.50905</c:v>
                </c:pt>
                <c:pt idx="3636">
                  <c:v>-179.50033999999999</c:v>
                </c:pt>
                <c:pt idx="3637">
                  <c:v>-179.48909</c:v>
                </c:pt>
                <c:pt idx="3638">
                  <c:v>-179.47512999999998</c:v>
                </c:pt>
                <c:pt idx="3639">
                  <c:v>-179.45833999999999</c:v>
                </c:pt>
                <c:pt idx="3640">
                  <c:v>-179.43864000000002</c:v>
                </c:pt>
                <c:pt idx="3641">
                  <c:v>-179.41597999999999</c:v>
                </c:pt>
                <c:pt idx="3642">
                  <c:v>-179.39039</c:v>
                </c:pt>
                <c:pt idx="3643">
                  <c:v>-179.36189999999999</c:v>
                </c:pt>
                <c:pt idx="3644">
                  <c:v>-179.3306</c:v>
                </c:pt>
                <c:pt idx="3645">
                  <c:v>-179.29662000000002</c:v>
                </c:pt>
                <c:pt idx="3646">
                  <c:v>-179.26011</c:v>
                </c:pt>
                <c:pt idx="3647">
                  <c:v>-179.22127</c:v>
                </c:pt>
                <c:pt idx="3648">
                  <c:v>-179.18029999999999</c:v>
                </c:pt>
                <c:pt idx="3649">
                  <c:v>-179.13742999999999</c:v>
                </c:pt>
                <c:pt idx="3650">
                  <c:v>-179.09287999999998</c:v>
                </c:pt>
                <c:pt idx="3651">
                  <c:v>-179.04689999999999</c:v>
                </c:pt>
                <c:pt idx="3652">
                  <c:v>-178.99973</c:v>
                </c:pt>
                <c:pt idx="3653">
                  <c:v>-178.95159999999998</c:v>
                </c:pt>
                <c:pt idx="3654">
                  <c:v>-178.90277</c:v>
                </c:pt>
                <c:pt idx="3655">
                  <c:v>-178.85347000000002</c:v>
                </c:pt>
                <c:pt idx="3656">
                  <c:v>-178.80394000000001</c:v>
                </c:pt>
                <c:pt idx="3657">
                  <c:v>-178.75442999999999</c:v>
                </c:pt>
                <c:pt idx="3658">
                  <c:v>-178.70517000000001</c:v>
                </c:pt>
                <c:pt idx="3659">
                  <c:v>-178.65640999999999</c:v>
                </c:pt>
                <c:pt idx="3660">
                  <c:v>-178.60838999999999</c:v>
                </c:pt>
                <c:pt idx="3661">
                  <c:v>-178.56135</c:v>
                </c:pt>
                <c:pt idx="3662">
                  <c:v>-178.51555000000002</c:v>
                </c:pt>
                <c:pt idx="3663">
                  <c:v>-178.47123999999999</c:v>
                </c:pt>
                <c:pt idx="3664">
                  <c:v>-178.42865</c:v>
                </c:pt>
                <c:pt idx="3665">
                  <c:v>-178.38803999999999</c:v>
                </c:pt>
                <c:pt idx="3666">
                  <c:v>-178.34964000000002</c:v>
                </c:pt>
                <c:pt idx="3667">
                  <c:v>-178.31366</c:v>
                </c:pt>
                <c:pt idx="3668">
                  <c:v>-178.28030000000001</c:v>
                </c:pt>
                <c:pt idx="3669">
                  <c:v>-178.24972</c:v>
                </c:pt>
                <c:pt idx="3670">
                  <c:v>-178.22201999999999</c:v>
                </c:pt>
                <c:pt idx="3671">
                  <c:v>-178.19731000000002</c:v>
                </c:pt>
                <c:pt idx="3672">
                  <c:v>-178.17559</c:v>
                </c:pt>
                <c:pt idx="3673">
                  <c:v>-178.15685999999999</c:v>
                </c:pt>
                <c:pt idx="3674">
                  <c:v>-178.14103999999998</c:v>
                </c:pt>
                <c:pt idx="3675">
                  <c:v>-178.12801999999999</c:v>
                </c:pt>
                <c:pt idx="3676">
                  <c:v>-178.11763000000002</c:v>
                </c:pt>
                <c:pt idx="3677">
                  <c:v>-178.10966999999999</c:v>
                </c:pt>
                <c:pt idx="3678">
                  <c:v>-178.10390000000001</c:v>
                </c:pt>
                <c:pt idx="3679">
                  <c:v>-178.10007000000002</c:v>
                </c:pt>
                <c:pt idx="3680">
                  <c:v>-178.09788</c:v>
                </c:pt>
                <c:pt idx="3681">
                  <c:v>-178.09706</c:v>
                </c:pt>
                <c:pt idx="3682">
                  <c:v>-178.09730999999999</c:v>
                </c:pt>
                <c:pt idx="3683">
                  <c:v>-178.09834000000001</c:v>
                </c:pt>
                <c:pt idx="3684">
                  <c:v>-178.09986000000001</c:v>
                </c:pt>
                <c:pt idx="3685">
                  <c:v>-178.10160999999999</c:v>
                </c:pt>
                <c:pt idx="3686">
                  <c:v>-178.10330999999999</c:v>
                </c:pt>
                <c:pt idx="3687">
                  <c:v>-178.10469000000001</c:v>
                </c:pt>
                <c:pt idx="3688">
                  <c:v>-178.10550000000001</c:v>
                </c:pt>
                <c:pt idx="3689">
                  <c:v>-178.10548</c:v>
                </c:pt>
                <c:pt idx="3690">
                  <c:v>-178.10437999999999</c:v>
                </c:pt>
                <c:pt idx="3691">
                  <c:v>-178.10194999999999</c:v>
                </c:pt>
                <c:pt idx="3692">
                  <c:v>-178.09793000000002</c:v>
                </c:pt>
                <c:pt idx="3693">
                  <c:v>-178.09207000000001</c:v>
                </c:pt>
                <c:pt idx="3694">
                  <c:v>-178.08411000000001</c:v>
                </c:pt>
                <c:pt idx="3695">
                  <c:v>-178.07380999999998</c:v>
                </c:pt>
                <c:pt idx="3696">
                  <c:v>-178.06091000000001</c:v>
                </c:pt>
                <c:pt idx="3697">
                  <c:v>-178.04516999999998</c:v>
                </c:pt>
                <c:pt idx="3698">
                  <c:v>-178.02636999999999</c:v>
                </c:pt>
                <c:pt idx="3699">
                  <c:v>-178.00430999999998</c:v>
                </c:pt>
                <c:pt idx="3700">
                  <c:v>-177.97881000000001</c:v>
                </c:pt>
                <c:pt idx="3701">
                  <c:v>-177.94972999999999</c:v>
                </c:pt>
                <c:pt idx="3702">
                  <c:v>-177.91698</c:v>
                </c:pt>
                <c:pt idx="3703">
                  <c:v>-177.88051000000002</c:v>
                </c:pt>
                <c:pt idx="3704">
                  <c:v>-177.84031999999999</c:v>
                </c:pt>
                <c:pt idx="3705">
                  <c:v>-177.79644999999999</c:v>
                </c:pt>
                <c:pt idx="3706">
                  <c:v>-177.749</c:v>
                </c:pt>
                <c:pt idx="3707">
                  <c:v>-177.69810999999999</c:v>
                </c:pt>
                <c:pt idx="3708">
                  <c:v>-177.64395999999999</c:v>
                </c:pt>
                <c:pt idx="3709">
                  <c:v>-177.58677</c:v>
                </c:pt>
                <c:pt idx="3710">
                  <c:v>-177.52678</c:v>
                </c:pt>
                <c:pt idx="3711">
                  <c:v>-177.46424000000002</c:v>
                </c:pt>
                <c:pt idx="3712">
                  <c:v>-177.39945</c:v>
                </c:pt>
                <c:pt idx="3713">
                  <c:v>-177.33265999999998</c:v>
                </c:pt>
                <c:pt idx="3714">
                  <c:v>-177.26418000000001</c:v>
                </c:pt>
                <c:pt idx="3715">
                  <c:v>-177.19427000000002</c:v>
                </c:pt>
                <c:pt idx="3716">
                  <c:v>-177.1232</c:v>
                </c:pt>
                <c:pt idx="3717">
                  <c:v>-177.05124000000001</c:v>
                </c:pt>
                <c:pt idx="3718">
                  <c:v>-176.97863999999998</c:v>
                </c:pt>
                <c:pt idx="3719">
                  <c:v>-176.90564999999998</c:v>
                </c:pt>
                <c:pt idx="3720">
                  <c:v>-176.83251000000001</c:v>
                </c:pt>
                <c:pt idx="3721">
                  <c:v>-176.75946999999999</c:v>
                </c:pt>
                <c:pt idx="3722">
                  <c:v>-176.68673999999999</c:v>
                </c:pt>
                <c:pt idx="3723">
                  <c:v>-176.61455999999998</c:v>
                </c:pt>
                <c:pt idx="3724">
                  <c:v>-176.54316</c:v>
                </c:pt>
                <c:pt idx="3725">
                  <c:v>-176.47274999999999</c:v>
                </c:pt>
                <c:pt idx="3726">
                  <c:v>-176.40355</c:v>
                </c:pt>
                <c:pt idx="3727">
                  <c:v>-176.33575999999999</c:v>
                </c:pt>
                <c:pt idx="3728">
                  <c:v>-176.26958000000002</c:v>
                </c:pt>
                <c:pt idx="3729">
                  <c:v>-176.20520999999999</c:v>
                </c:pt>
                <c:pt idx="3730">
                  <c:v>-176.14278999999999</c:v>
                </c:pt>
                <c:pt idx="3731">
                  <c:v>-176.08248</c:v>
                </c:pt>
                <c:pt idx="3732">
                  <c:v>-176.02438999999998</c:v>
                </c:pt>
                <c:pt idx="3733">
                  <c:v>-175.96861000000001</c:v>
                </c:pt>
                <c:pt idx="3734">
                  <c:v>-175.91517999999999</c:v>
                </c:pt>
                <c:pt idx="3735">
                  <c:v>-175.86412999999999</c:v>
                </c:pt>
                <c:pt idx="3736">
                  <c:v>-175.81544</c:v>
                </c:pt>
                <c:pt idx="3737">
                  <c:v>-175.76908</c:v>
                </c:pt>
                <c:pt idx="3738">
                  <c:v>-175.72497999999999</c:v>
                </c:pt>
                <c:pt idx="3739">
                  <c:v>-175.68302</c:v>
                </c:pt>
                <c:pt idx="3740">
                  <c:v>-175.64309</c:v>
                </c:pt>
                <c:pt idx="3741">
                  <c:v>-175.60503</c:v>
                </c:pt>
                <c:pt idx="3742">
                  <c:v>-175.56869</c:v>
                </c:pt>
                <c:pt idx="3743">
                  <c:v>-175.53388000000001</c:v>
                </c:pt>
                <c:pt idx="3744">
                  <c:v>-175.50042000000002</c:v>
                </c:pt>
                <c:pt idx="3745">
                  <c:v>-175.46809000000002</c:v>
                </c:pt>
                <c:pt idx="3746">
                  <c:v>-175.4367</c:v>
                </c:pt>
                <c:pt idx="3747">
                  <c:v>-175.40603999999999</c:v>
                </c:pt>
                <c:pt idx="3748">
                  <c:v>-175.37589</c:v>
                </c:pt>
                <c:pt idx="3749">
                  <c:v>-175.34602999999998</c:v>
                </c:pt>
                <c:pt idx="3750">
                  <c:v>-175.31625</c:v>
                </c:pt>
                <c:pt idx="3751">
                  <c:v>-175.28631999999999</c:v>
                </c:pt>
                <c:pt idx="3752">
                  <c:v>-175.25601999999998</c:v>
                </c:pt>
                <c:pt idx="3753">
                  <c:v>-175.2251</c:v>
                </c:pt>
                <c:pt idx="3754">
                  <c:v>-175.19335999999998</c:v>
                </c:pt>
                <c:pt idx="3755">
                  <c:v>-175.16054</c:v>
                </c:pt>
                <c:pt idx="3756">
                  <c:v>-175.12642</c:v>
                </c:pt>
                <c:pt idx="3757">
                  <c:v>-175.09077000000002</c:v>
                </c:pt>
                <c:pt idx="3758">
                  <c:v>-175.05333000000002</c:v>
                </c:pt>
                <c:pt idx="3759">
                  <c:v>-175.01389999999998</c:v>
                </c:pt>
                <c:pt idx="3760">
                  <c:v>-174.97224999999997</c:v>
                </c:pt>
                <c:pt idx="3761">
                  <c:v>-174.92817000000002</c:v>
                </c:pt>
                <c:pt idx="3762">
                  <c:v>-174.88146</c:v>
                </c:pt>
                <c:pt idx="3763">
                  <c:v>-174.83195999999998</c:v>
                </c:pt>
                <c:pt idx="3764">
                  <c:v>-174.77952999999999</c:v>
                </c:pt>
                <c:pt idx="3765">
                  <c:v>-174.72403</c:v>
                </c:pt>
                <c:pt idx="3766">
                  <c:v>-174.66539</c:v>
                </c:pt>
                <c:pt idx="3767">
                  <c:v>-174.60356000000002</c:v>
                </c:pt>
                <c:pt idx="3768">
                  <c:v>-174.53852000000001</c:v>
                </c:pt>
                <c:pt idx="3769">
                  <c:v>-174.47028999999998</c:v>
                </c:pt>
                <c:pt idx="3770">
                  <c:v>-174.39892</c:v>
                </c:pt>
                <c:pt idx="3771">
                  <c:v>-174.32451</c:v>
                </c:pt>
                <c:pt idx="3772">
                  <c:v>-174.24716000000001</c:v>
                </c:pt>
                <c:pt idx="3773">
                  <c:v>-174.16703000000001</c:v>
                </c:pt>
                <c:pt idx="3774">
                  <c:v>-174.08426</c:v>
                </c:pt>
                <c:pt idx="3775">
                  <c:v>-173.99905999999999</c:v>
                </c:pt>
                <c:pt idx="3776">
                  <c:v>-173.91159999999999</c:v>
                </c:pt>
                <c:pt idx="3777">
                  <c:v>-173.82209</c:v>
                </c:pt>
                <c:pt idx="3778">
                  <c:v>-173.73075</c:v>
                </c:pt>
                <c:pt idx="3779">
                  <c:v>-173.63778000000002</c:v>
                </c:pt>
                <c:pt idx="3780">
                  <c:v>-173.54340999999999</c:v>
                </c:pt>
                <c:pt idx="3781">
                  <c:v>-173.44785999999999</c:v>
                </c:pt>
                <c:pt idx="3782">
                  <c:v>-173.35136999999997</c:v>
                </c:pt>
                <c:pt idx="3783">
                  <c:v>-173.25416999999999</c:v>
                </c:pt>
                <c:pt idx="3784">
                  <c:v>-173.15649999999999</c:v>
                </c:pt>
                <c:pt idx="3785">
                  <c:v>-173.05860000000001</c:v>
                </c:pt>
                <c:pt idx="3786">
                  <c:v>-172.96073999999999</c:v>
                </c:pt>
                <c:pt idx="3787">
                  <c:v>-172.86315999999999</c:v>
                </c:pt>
                <c:pt idx="3788">
                  <c:v>-172.76613</c:v>
                </c:pt>
                <c:pt idx="3789">
                  <c:v>-172.66989000000001</c:v>
                </c:pt>
                <c:pt idx="3790">
                  <c:v>-172.57472000000001</c:v>
                </c:pt>
                <c:pt idx="3791">
                  <c:v>-172.48084</c:v>
                </c:pt>
                <c:pt idx="3792">
                  <c:v>-172.38851</c:v>
                </c:pt>
                <c:pt idx="3793">
                  <c:v>-172.29793000000001</c:v>
                </c:pt>
                <c:pt idx="3794">
                  <c:v>-172.20929999999998</c:v>
                </c:pt>
                <c:pt idx="3795">
                  <c:v>-172.12277</c:v>
                </c:pt>
                <c:pt idx="3796">
                  <c:v>-172.03847000000002</c:v>
                </c:pt>
                <c:pt idx="3797">
                  <c:v>-171.95648</c:v>
                </c:pt>
                <c:pt idx="3798">
                  <c:v>-171.87682999999998</c:v>
                </c:pt>
                <c:pt idx="3799">
                  <c:v>-171.79951</c:v>
                </c:pt>
                <c:pt idx="3800">
                  <c:v>-171.72448</c:v>
                </c:pt>
                <c:pt idx="3801">
                  <c:v>-171.65163999999999</c:v>
                </c:pt>
                <c:pt idx="3802">
                  <c:v>-171.58083999999999</c:v>
                </c:pt>
                <c:pt idx="3803">
                  <c:v>-171.51193000000001</c:v>
                </c:pt>
                <c:pt idx="3804">
                  <c:v>-171.44470000000001</c:v>
                </c:pt>
                <c:pt idx="3805">
                  <c:v>-171.37893</c:v>
                </c:pt>
                <c:pt idx="3806">
                  <c:v>-171.31438</c:v>
                </c:pt>
                <c:pt idx="3807">
                  <c:v>-171.25081</c:v>
                </c:pt>
                <c:pt idx="3808">
                  <c:v>-171.18795</c:v>
                </c:pt>
                <c:pt idx="3809">
                  <c:v>-171.12558000000001</c:v>
                </c:pt>
                <c:pt idx="3810">
                  <c:v>-171.06342999999998</c:v>
                </c:pt>
                <c:pt idx="3811">
                  <c:v>-171.00125</c:v>
                </c:pt>
                <c:pt idx="3812">
                  <c:v>-170.93880999999999</c:v>
                </c:pt>
                <c:pt idx="3813">
                  <c:v>-170.87588</c:v>
                </c:pt>
                <c:pt idx="3814">
                  <c:v>-170.81220999999999</c:v>
                </c:pt>
                <c:pt idx="3815">
                  <c:v>-170.74757</c:v>
                </c:pt>
                <c:pt idx="3816">
                  <c:v>-170.68174999999999</c:v>
                </c:pt>
                <c:pt idx="3817">
                  <c:v>-170.61452</c:v>
                </c:pt>
                <c:pt idx="3818">
                  <c:v>-170.54563999999999</c:v>
                </c:pt>
                <c:pt idx="3819">
                  <c:v>-170.47490999999999</c:v>
                </c:pt>
                <c:pt idx="3820">
                  <c:v>-170.40209999999999</c:v>
                </c:pt>
                <c:pt idx="3821">
                  <c:v>-170.327</c:v>
                </c:pt>
                <c:pt idx="3822">
                  <c:v>-170.24941000000001</c:v>
                </c:pt>
                <c:pt idx="3823">
                  <c:v>-170.16913</c:v>
                </c:pt>
                <c:pt idx="3824">
                  <c:v>-170.08600000000001</c:v>
                </c:pt>
                <c:pt idx="3825">
                  <c:v>-169.99986999999999</c:v>
                </c:pt>
                <c:pt idx="3826">
                  <c:v>-169.91059999999999</c:v>
                </c:pt>
                <c:pt idx="3827">
                  <c:v>-169.81814</c:v>
                </c:pt>
                <c:pt idx="3828">
                  <c:v>-169.72241</c:v>
                </c:pt>
                <c:pt idx="3829">
                  <c:v>-169.62342000000001</c:v>
                </c:pt>
                <c:pt idx="3830">
                  <c:v>-169.52120000000002</c:v>
                </c:pt>
                <c:pt idx="3831">
                  <c:v>-169.41580999999999</c:v>
                </c:pt>
                <c:pt idx="3832">
                  <c:v>-169.30737999999999</c:v>
                </c:pt>
                <c:pt idx="3833">
                  <c:v>-169.19603999999998</c:v>
                </c:pt>
                <c:pt idx="3834">
                  <c:v>-169.08197999999999</c:v>
                </c:pt>
                <c:pt idx="3835">
                  <c:v>-168.96541999999999</c:v>
                </c:pt>
                <c:pt idx="3836">
                  <c:v>-168.84658000000002</c:v>
                </c:pt>
                <c:pt idx="3837">
                  <c:v>-168.72570999999999</c:v>
                </c:pt>
                <c:pt idx="3838">
                  <c:v>-168.60309000000001</c:v>
                </c:pt>
                <c:pt idx="3839">
                  <c:v>-168.47898000000001</c:v>
                </c:pt>
                <c:pt idx="3840">
                  <c:v>-168.35363999999998</c:v>
                </c:pt>
                <c:pt idx="3841">
                  <c:v>-168.22737000000001</c:v>
                </c:pt>
                <c:pt idx="3842">
                  <c:v>-168.10042999999999</c:v>
                </c:pt>
                <c:pt idx="3843">
                  <c:v>-167.97309000000001</c:v>
                </c:pt>
                <c:pt idx="3844">
                  <c:v>-167.84562</c:v>
                </c:pt>
                <c:pt idx="3845">
                  <c:v>-167.71827999999999</c:v>
                </c:pt>
                <c:pt idx="3846">
                  <c:v>-167.59133</c:v>
                </c:pt>
                <c:pt idx="3847">
                  <c:v>-167.46503999999999</c:v>
                </c:pt>
                <c:pt idx="3848">
                  <c:v>-167.33965999999998</c:v>
                </c:pt>
                <c:pt idx="3849">
                  <c:v>-167.21545</c:v>
                </c:pt>
                <c:pt idx="3850">
                  <c:v>-167.09264999999999</c:v>
                </c:pt>
                <c:pt idx="3851">
                  <c:v>-166.97152</c:v>
                </c:pt>
                <c:pt idx="3852">
                  <c:v>-166.85230000000001</c:v>
                </c:pt>
                <c:pt idx="3853">
                  <c:v>-166.73521</c:v>
                </c:pt>
                <c:pt idx="3854">
                  <c:v>-166.62049999999999</c:v>
                </c:pt>
                <c:pt idx="3855">
                  <c:v>-166.50835999999998</c:v>
                </c:pt>
                <c:pt idx="3856">
                  <c:v>-166.39897000000002</c:v>
                </c:pt>
                <c:pt idx="3857">
                  <c:v>-166.29248999999999</c:v>
                </c:pt>
                <c:pt idx="3858">
                  <c:v>-166.18905999999998</c:v>
                </c:pt>
                <c:pt idx="3859">
                  <c:v>-166.08874</c:v>
                </c:pt>
                <c:pt idx="3860">
                  <c:v>-165.99161000000001</c:v>
                </c:pt>
                <c:pt idx="3861">
                  <c:v>-165.89766</c:v>
                </c:pt>
                <c:pt idx="3862">
                  <c:v>-165.80688000000001</c:v>
                </c:pt>
                <c:pt idx="3863">
                  <c:v>-165.71917999999999</c:v>
                </c:pt>
                <c:pt idx="3864">
                  <c:v>-165.63446999999999</c:v>
                </c:pt>
                <c:pt idx="3865">
                  <c:v>-165.55259999999998</c:v>
                </c:pt>
                <c:pt idx="3866">
                  <c:v>-165.47341</c:v>
                </c:pt>
                <c:pt idx="3867">
                  <c:v>-165.39670999999998</c:v>
                </c:pt>
                <c:pt idx="3868">
                  <c:v>-165.32229000000001</c:v>
                </c:pt>
                <c:pt idx="3869">
                  <c:v>-165.24993000000001</c:v>
                </c:pt>
                <c:pt idx="3870">
                  <c:v>-165.17940999999999</c:v>
                </c:pt>
                <c:pt idx="3871">
                  <c:v>-165.1105</c:v>
                </c:pt>
                <c:pt idx="3872">
                  <c:v>-165.04295999999999</c:v>
                </c:pt>
                <c:pt idx="3873">
                  <c:v>-164.97657000000001</c:v>
                </c:pt>
                <c:pt idx="3874">
                  <c:v>-164.91111000000001</c:v>
                </c:pt>
                <c:pt idx="3875">
                  <c:v>-164.84635</c:v>
                </c:pt>
                <c:pt idx="3876">
                  <c:v>-164.78205</c:v>
                </c:pt>
                <c:pt idx="3877">
                  <c:v>-164.71800999999999</c:v>
                </c:pt>
                <c:pt idx="3878">
                  <c:v>-164.65397999999999</c:v>
                </c:pt>
                <c:pt idx="3879">
                  <c:v>-164.58974000000001</c:v>
                </c:pt>
                <c:pt idx="3880">
                  <c:v>-164.52506</c:v>
                </c:pt>
                <c:pt idx="3881">
                  <c:v>-164.45968999999999</c:v>
                </c:pt>
                <c:pt idx="3882">
                  <c:v>-164.39339999999999</c:v>
                </c:pt>
                <c:pt idx="3883">
                  <c:v>-164.32595000000001</c:v>
                </c:pt>
                <c:pt idx="3884">
                  <c:v>-164.25709000000001</c:v>
                </c:pt>
                <c:pt idx="3885">
                  <c:v>-164.18659</c:v>
                </c:pt>
                <c:pt idx="3886">
                  <c:v>-164.11424</c:v>
                </c:pt>
                <c:pt idx="3887">
                  <c:v>-164.03982999999999</c:v>
                </c:pt>
                <c:pt idx="3888">
                  <c:v>-163.96317999999999</c:v>
                </c:pt>
                <c:pt idx="3889">
                  <c:v>-163.88416000000001</c:v>
                </c:pt>
                <c:pt idx="3890">
                  <c:v>-163.80262999999999</c:v>
                </c:pt>
                <c:pt idx="3891">
                  <c:v>-163.71854999999999</c:v>
                </c:pt>
                <c:pt idx="3892">
                  <c:v>-163.63189</c:v>
                </c:pt>
                <c:pt idx="3893">
                  <c:v>-163.54264999999998</c:v>
                </c:pt>
                <c:pt idx="3894">
                  <c:v>-163.45090999999999</c:v>
                </c:pt>
                <c:pt idx="3895">
                  <c:v>-163.35676000000001</c:v>
                </c:pt>
                <c:pt idx="3896">
                  <c:v>-163.26035000000002</c:v>
                </c:pt>
                <c:pt idx="3897">
                  <c:v>-163.16183999999998</c:v>
                </c:pt>
                <c:pt idx="3898">
                  <c:v>-163.06142</c:v>
                </c:pt>
                <c:pt idx="3899">
                  <c:v>-162.95931999999999</c:v>
                </c:pt>
                <c:pt idx="3900">
                  <c:v>-162.85577000000001</c:v>
                </c:pt>
                <c:pt idx="3901">
                  <c:v>-162.751</c:v>
                </c:pt>
                <c:pt idx="3902">
                  <c:v>-162.64526999999998</c:v>
                </c:pt>
                <c:pt idx="3903">
                  <c:v>-162.53881000000001</c:v>
                </c:pt>
                <c:pt idx="3904">
                  <c:v>-162.43186</c:v>
                </c:pt>
                <c:pt idx="3905">
                  <c:v>-162.32465999999999</c:v>
                </c:pt>
                <c:pt idx="3906">
                  <c:v>-162.21745999999999</c:v>
                </c:pt>
                <c:pt idx="3907">
                  <c:v>-162.11049</c:v>
                </c:pt>
                <c:pt idx="3908">
                  <c:v>-162.00398999999999</c:v>
                </c:pt>
                <c:pt idx="3909">
                  <c:v>-161.89821000000001</c:v>
                </c:pt>
                <c:pt idx="3910">
                  <c:v>-161.79338999999999</c:v>
                </c:pt>
                <c:pt idx="3911">
                  <c:v>-161.68976999999998</c:v>
                </c:pt>
                <c:pt idx="3912">
                  <c:v>-161.58763999999999</c:v>
                </c:pt>
                <c:pt idx="3913">
                  <c:v>-161.48723999999999</c:v>
                </c:pt>
                <c:pt idx="3914">
                  <c:v>-161.38884999999999</c:v>
                </c:pt>
                <c:pt idx="3915">
                  <c:v>-161.29274999999998</c:v>
                </c:pt>
                <c:pt idx="3916">
                  <c:v>-161.19920000000002</c:v>
                </c:pt>
                <c:pt idx="3917">
                  <c:v>-161.10847000000001</c:v>
                </c:pt>
                <c:pt idx="3918">
                  <c:v>-161.02082000000001</c:v>
                </c:pt>
                <c:pt idx="3919">
                  <c:v>-160.93646000000001</c:v>
                </c:pt>
                <c:pt idx="3920">
                  <c:v>-160.85559999999998</c:v>
                </c:pt>
                <c:pt idx="3921">
                  <c:v>-160.7784</c:v>
                </c:pt>
                <c:pt idx="3922">
                  <c:v>-160.70495</c:v>
                </c:pt>
                <c:pt idx="3923">
                  <c:v>-160.63533000000001</c:v>
                </c:pt>
                <c:pt idx="3924">
                  <c:v>-160.56953999999999</c:v>
                </c:pt>
                <c:pt idx="3925">
                  <c:v>-160.50753</c:v>
                </c:pt>
                <c:pt idx="3926">
                  <c:v>-160.44922</c:v>
                </c:pt>
                <c:pt idx="3927">
                  <c:v>-160.39444</c:v>
                </c:pt>
                <c:pt idx="3928">
                  <c:v>-160.34300999999999</c:v>
                </c:pt>
                <c:pt idx="3929">
                  <c:v>-160.29470000000001</c:v>
                </c:pt>
                <c:pt idx="3930">
                  <c:v>-160.24923999999999</c:v>
                </c:pt>
                <c:pt idx="3931">
                  <c:v>-160.20634000000001</c:v>
                </c:pt>
                <c:pt idx="3932">
                  <c:v>-160.16571999999999</c:v>
                </c:pt>
                <c:pt idx="3933">
                  <c:v>-160.12705</c:v>
                </c:pt>
                <c:pt idx="3934">
                  <c:v>-160.09002000000001</c:v>
                </c:pt>
                <c:pt idx="3935">
                  <c:v>-160.05431999999999</c:v>
                </c:pt>
                <c:pt idx="3936">
                  <c:v>-160.01963999999998</c:v>
                </c:pt>
                <c:pt idx="3937">
                  <c:v>-159.98566</c:v>
                </c:pt>
                <c:pt idx="3938">
                  <c:v>-159.95206999999999</c:v>
                </c:pt>
                <c:pt idx="3939">
                  <c:v>-159.91857999999999</c:v>
                </c:pt>
                <c:pt idx="3940">
                  <c:v>-159.88487000000001</c:v>
                </c:pt>
                <c:pt idx="3941">
                  <c:v>-159.85064</c:v>
                </c:pt>
                <c:pt idx="3942">
                  <c:v>-159.81558000000001</c:v>
                </c:pt>
                <c:pt idx="3943">
                  <c:v>-159.77939000000001</c:v>
                </c:pt>
                <c:pt idx="3944">
                  <c:v>-159.74176</c:v>
                </c:pt>
                <c:pt idx="3945">
                  <c:v>-159.70237</c:v>
                </c:pt>
                <c:pt idx="3946">
                  <c:v>-159.66093999999998</c:v>
                </c:pt>
                <c:pt idx="3947">
                  <c:v>-159.61716999999999</c:v>
                </c:pt>
                <c:pt idx="3948">
                  <c:v>-159.57076000000001</c:v>
                </c:pt>
                <c:pt idx="3949">
                  <c:v>-159.52144999999999</c:v>
                </c:pt>
                <c:pt idx="3950">
                  <c:v>-159.46899999999999</c:v>
                </c:pt>
                <c:pt idx="3951">
                  <c:v>-159.41320000000002</c:v>
                </c:pt>
                <c:pt idx="3952">
                  <c:v>-159.35387</c:v>
                </c:pt>
                <c:pt idx="3953">
                  <c:v>-159.29087999999999</c:v>
                </c:pt>
                <c:pt idx="3954">
                  <c:v>-159.22415000000001</c:v>
                </c:pt>
                <c:pt idx="3955">
                  <c:v>-159.15364</c:v>
                </c:pt>
                <c:pt idx="3956">
                  <c:v>-159.07936999999998</c:v>
                </c:pt>
                <c:pt idx="3957">
                  <c:v>-159.00137999999998</c:v>
                </c:pt>
                <c:pt idx="3958">
                  <c:v>-158.91978999999998</c:v>
                </c:pt>
                <c:pt idx="3959">
                  <c:v>-158.83474000000001</c:v>
                </c:pt>
                <c:pt idx="3960">
                  <c:v>-158.74639999999999</c:v>
                </c:pt>
                <c:pt idx="3961">
                  <c:v>-158.65499</c:v>
                </c:pt>
                <c:pt idx="3962">
                  <c:v>-158.56074000000001</c:v>
                </c:pt>
                <c:pt idx="3963">
                  <c:v>-158.46388999999999</c:v>
                </c:pt>
                <c:pt idx="3964">
                  <c:v>-158.36469</c:v>
                </c:pt>
                <c:pt idx="3965">
                  <c:v>-158.26342</c:v>
                </c:pt>
                <c:pt idx="3966">
                  <c:v>-158.16032000000001</c:v>
                </c:pt>
                <c:pt idx="3967">
                  <c:v>-158.05568</c:v>
                </c:pt>
                <c:pt idx="3968">
                  <c:v>-157.94974999999999</c:v>
                </c:pt>
                <c:pt idx="3969">
                  <c:v>-157.84279000000001</c:v>
                </c:pt>
                <c:pt idx="3970">
                  <c:v>-157.73506</c:v>
                </c:pt>
                <c:pt idx="3971">
                  <c:v>-157.62682999999998</c:v>
                </c:pt>
                <c:pt idx="3972">
                  <c:v>-157.51835</c:v>
                </c:pt>
                <c:pt idx="3973">
                  <c:v>-157.40989000000002</c:v>
                </c:pt>
                <c:pt idx="3974">
                  <c:v>-157.30169000000001</c:v>
                </c:pt>
                <c:pt idx="3975">
                  <c:v>-157.19401999999999</c:v>
                </c:pt>
                <c:pt idx="3976">
                  <c:v>-157.08713</c:v>
                </c:pt>
                <c:pt idx="3977">
                  <c:v>-156.98128</c:v>
                </c:pt>
                <c:pt idx="3978">
                  <c:v>-156.87672000000001</c:v>
                </c:pt>
                <c:pt idx="3979">
                  <c:v>-156.77368000000001</c:v>
                </c:pt>
                <c:pt idx="3980">
                  <c:v>-156.67239999999998</c:v>
                </c:pt>
                <c:pt idx="3981">
                  <c:v>-156.57309000000001</c:v>
                </c:pt>
                <c:pt idx="3982">
                  <c:v>-156.47593000000001</c:v>
                </c:pt>
                <c:pt idx="3983">
                  <c:v>-156.3811</c:v>
                </c:pt>
                <c:pt idx="3984">
                  <c:v>-156.28871999999998</c:v>
                </c:pt>
                <c:pt idx="3985">
                  <c:v>-156.19889000000001</c:v>
                </c:pt>
                <c:pt idx="3986">
                  <c:v>-156.11168000000001</c:v>
                </c:pt>
                <c:pt idx="3987">
                  <c:v>-156.02708999999999</c:v>
                </c:pt>
                <c:pt idx="3988">
                  <c:v>-155.94511</c:v>
                </c:pt>
                <c:pt idx="3989">
                  <c:v>-155.86568</c:v>
                </c:pt>
                <c:pt idx="3990">
                  <c:v>-155.78870000000001</c:v>
                </c:pt>
                <c:pt idx="3991">
                  <c:v>-155.71404000000001</c:v>
                </c:pt>
                <c:pt idx="3992">
                  <c:v>-155.64156</c:v>
                </c:pt>
                <c:pt idx="3993">
                  <c:v>-155.57106999999999</c:v>
                </c:pt>
                <c:pt idx="3994">
                  <c:v>-155.50237000000001</c:v>
                </c:pt>
                <c:pt idx="3995">
                  <c:v>-155.43526</c:v>
                </c:pt>
                <c:pt idx="3996">
                  <c:v>-155.36951999999999</c:v>
                </c:pt>
                <c:pt idx="3997">
                  <c:v>-155.30492999999998</c:v>
                </c:pt>
                <c:pt idx="3998">
                  <c:v>-155.24128000000002</c:v>
                </c:pt>
                <c:pt idx="3999">
                  <c:v>-155.17834999999999</c:v>
                </c:pt>
                <c:pt idx="4000">
                  <c:v>-155.11591999999999</c:v>
                </c:pt>
                <c:pt idx="4001">
                  <c:v>-155.05377999999999</c:v>
                </c:pt>
                <c:pt idx="4002">
                  <c:v>-154.99169999999998</c:v>
                </c:pt>
                <c:pt idx="4003">
                  <c:v>-154.92946000000001</c:v>
                </c:pt>
                <c:pt idx="4004">
                  <c:v>-154.86686</c:v>
                </c:pt>
                <c:pt idx="4005">
                  <c:v>-154.80367000000001</c:v>
                </c:pt>
                <c:pt idx="4006">
                  <c:v>-154.73967999999999</c:v>
                </c:pt>
                <c:pt idx="4007">
                  <c:v>-154.67466000000002</c:v>
                </c:pt>
                <c:pt idx="4008">
                  <c:v>-154.60838999999999</c:v>
                </c:pt>
                <c:pt idx="4009">
                  <c:v>-154.54065</c:v>
                </c:pt>
                <c:pt idx="4010">
                  <c:v>-154.47122999999999</c:v>
                </c:pt>
                <c:pt idx="4011">
                  <c:v>-154.39992000000001</c:v>
                </c:pt>
                <c:pt idx="4012">
                  <c:v>-154.32652999999999</c:v>
                </c:pt>
                <c:pt idx="4013">
                  <c:v>-154.2509</c:v>
                </c:pt>
                <c:pt idx="4014">
                  <c:v>-154.17287999999999</c:v>
                </c:pt>
                <c:pt idx="4015">
                  <c:v>-154.09236999999999</c:v>
                </c:pt>
                <c:pt idx="4016">
                  <c:v>-154.00928999999999</c:v>
                </c:pt>
                <c:pt idx="4017">
                  <c:v>-153.92361</c:v>
                </c:pt>
                <c:pt idx="4018">
                  <c:v>-153.83534</c:v>
                </c:pt>
                <c:pt idx="4019">
                  <c:v>-153.74453</c:v>
                </c:pt>
                <c:pt idx="4020">
                  <c:v>-153.65129000000002</c:v>
                </c:pt>
                <c:pt idx="4021">
                  <c:v>-153.55572000000001</c:v>
                </c:pt>
                <c:pt idx="4022">
                  <c:v>-153.45802</c:v>
                </c:pt>
                <c:pt idx="4023">
                  <c:v>-153.35836</c:v>
                </c:pt>
                <c:pt idx="4024">
                  <c:v>-153.25697</c:v>
                </c:pt>
                <c:pt idx="4025">
                  <c:v>-153.1541</c:v>
                </c:pt>
                <c:pt idx="4026">
                  <c:v>-153.05000000000001</c:v>
                </c:pt>
                <c:pt idx="4027">
                  <c:v>-152.94490999999999</c:v>
                </c:pt>
                <c:pt idx="4028">
                  <c:v>-152.83912000000001</c:v>
                </c:pt>
                <c:pt idx="4029">
                  <c:v>-152.73286999999999</c:v>
                </c:pt>
                <c:pt idx="4030">
                  <c:v>-152.62644</c:v>
                </c:pt>
                <c:pt idx="4031">
                  <c:v>-152.52007</c:v>
                </c:pt>
                <c:pt idx="4032">
                  <c:v>-152.41403</c:v>
                </c:pt>
                <c:pt idx="4033">
                  <c:v>-152.30856</c:v>
                </c:pt>
                <c:pt idx="4034">
                  <c:v>-152.20393000000001</c:v>
                </c:pt>
                <c:pt idx="4035">
                  <c:v>-152.10037</c:v>
                </c:pt>
                <c:pt idx="4036">
                  <c:v>-151.99813999999998</c:v>
                </c:pt>
                <c:pt idx="4037">
                  <c:v>-151.89748</c:v>
                </c:pt>
                <c:pt idx="4038">
                  <c:v>-151.79863</c:v>
                </c:pt>
                <c:pt idx="4039">
                  <c:v>-151.70184999999998</c:v>
                </c:pt>
                <c:pt idx="4040">
                  <c:v>-151.60737</c:v>
                </c:pt>
                <c:pt idx="4041">
                  <c:v>-151.51542000000001</c:v>
                </c:pt>
                <c:pt idx="4042">
                  <c:v>-151.42622</c:v>
                </c:pt>
                <c:pt idx="4043">
                  <c:v>-151.33999</c:v>
                </c:pt>
                <c:pt idx="4044">
                  <c:v>-151.2569</c:v>
                </c:pt>
                <c:pt idx="4045">
                  <c:v>-151.17712</c:v>
                </c:pt>
                <c:pt idx="4046">
                  <c:v>-151.10077999999999</c:v>
                </c:pt>
                <c:pt idx="4047">
                  <c:v>-151.02798000000001</c:v>
                </c:pt>
                <c:pt idx="4048">
                  <c:v>-150.95875999999998</c:v>
                </c:pt>
                <c:pt idx="4049">
                  <c:v>-150.89315999999999</c:v>
                </c:pt>
                <c:pt idx="4050">
                  <c:v>-150.83113</c:v>
                </c:pt>
                <c:pt idx="4051">
                  <c:v>-150.77262999999999</c:v>
                </c:pt>
                <c:pt idx="4052">
                  <c:v>-150.71753999999999</c:v>
                </c:pt>
                <c:pt idx="4053">
                  <c:v>-150.66573</c:v>
                </c:pt>
                <c:pt idx="4054">
                  <c:v>-150.61702</c:v>
                </c:pt>
                <c:pt idx="4055">
                  <c:v>-150.57122000000001</c:v>
                </c:pt>
                <c:pt idx="4056">
                  <c:v>-150.52808999999999</c:v>
                </c:pt>
                <c:pt idx="4057">
                  <c:v>-150.48739999999998</c:v>
                </c:pt>
                <c:pt idx="4058">
                  <c:v>-150.44889000000001</c:v>
                </c:pt>
                <c:pt idx="4059">
                  <c:v>-150.41230000000002</c:v>
                </c:pt>
                <c:pt idx="4060">
                  <c:v>-150.37735000000001</c:v>
                </c:pt>
                <c:pt idx="4061">
                  <c:v>-150.34377999999998</c:v>
                </c:pt>
                <c:pt idx="4062">
                  <c:v>-150.31129999999999</c:v>
                </c:pt>
                <c:pt idx="4063">
                  <c:v>-150.27964</c:v>
                </c:pt>
                <c:pt idx="4064">
                  <c:v>-150.24851000000001</c:v>
                </c:pt>
                <c:pt idx="4065">
                  <c:v>-150.21762999999999</c:v>
                </c:pt>
                <c:pt idx="4066">
                  <c:v>-150.18671999999998</c:v>
                </c:pt>
                <c:pt idx="4067">
                  <c:v>-150.15547000000001</c:v>
                </c:pt>
                <c:pt idx="4068">
                  <c:v>-150.12359000000001</c:v>
                </c:pt>
                <c:pt idx="4069">
                  <c:v>-150.09079</c:v>
                </c:pt>
                <c:pt idx="4070">
                  <c:v>-150.05676</c:v>
                </c:pt>
                <c:pt idx="4071">
                  <c:v>-150.02118999999999</c:v>
                </c:pt>
                <c:pt idx="4072">
                  <c:v>-149.98379</c:v>
                </c:pt>
                <c:pt idx="4073">
                  <c:v>-149.94425000000001</c:v>
                </c:pt>
                <c:pt idx="4074">
                  <c:v>-149.90228999999999</c:v>
                </c:pt>
                <c:pt idx="4075">
                  <c:v>-149.85764</c:v>
                </c:pt>
                <c:pt idx="4076">
                  <c:v>-149.81005999999999</c:v>
                </c:pt>
                <c:pt idx="4077">
                  <c:v>-149.75933000000001</c:v>
                </c:pt>
                <c:pt idx="4078">
                  <c:v>-149.70526999999998</c:v>
                </c:pt>
                <c:pt idx="4079">
                  <c:v>-149.64775</c:v>
                </c:pt>
                <c:pt idx="4080">
                  <c:v>-149.58669</c:v>
                </c:pt>
                <c:pt idx="4081">
                  <c:v>-149.52204</c:v>
                </c:pt>
                <c:pt idx="4082">
                  <c:v>-149.45382000000001</c:v>
                </c:pt>
                <c:pt idx="4083">
                  <c:v>-149.38208</c:v>
                </c:pt>
                <c:pt idx="4084">
                  <c:v>-149.30691999999999</c:v>
                </c:pt>
                <c:pt idx="4085">
                  <c:v>-149.22848999999999</c:v>
                </c:pt>
                <c:pt idx="4086">
                  <c:v>-149.14697000000001</c:v>
                </c:pt>
                <c:pt idx="4087">
                  <c:v>-149.06255999999999</c:v>
                </c:pt>
                <c:pt idx="4088">
                  <c:v>-148.97548999999998</c:v>
                </c:pt>
                <c:pt idx="4089">
                  <c:v>-148.886</c:v>
                </c:pt>
                <c:pt idx="4090">
                  <c:v>-148.79434000000001</c:v>
                </c:pt>
                <c:pt idx="4091">
                  <c:v>-148.70077000000001</c:v>
                </c:pt>
                <c:pt idx="4092">
                  <c:v>-148.60553999999999</c:v>
                </c:pt>
                <c:pt idx="4093">
                  <c:v>-148.50890000000001</c:v>
                </c:pt>
                <c:pt idx="4094">
                  <c:v>-148.41113000000001</c:v>
                </c:pt>
                <c:pt idx="4095">
                  <c:v>-148.31245000000001</c:v>
                </c:pt>
                <c:pt idx="4096">
                  <c:v>-148.21314999999998</c:v>
                </c:pt>
                <c:pt idx="4097">
                  <c:v>-148.11346</c:v>
                </c:pt>
                <c:pt idx="4098">
                  <c:v>-148.01364000000001</c:v>
                </c:pt>
                <c:pt idx="4099">
                  <c:v>-147.91397000000001</c:v>
                </c:pt>
                <c:pt idx="4100">
                  <c:v>-147.81469999999999</c:v>
                </c:pt>
                <c:pt idx="4101">
                  <c:v>-147.71609999999998</c:v>
                </c:pt>
                <c:pt idx="4102">
                  <c:v>-147.61843999999999</c:v>
                </c:pt>
                <c:pt idx="4103">
                  <c:v>-147.52198999999999</c:v>
                </c:pt>
                <c:pt idx="4104">
                  <c:v>-147.42701</c:v>
                </c:pt>
                <c:pt idx="4105">
                  <c:v>-147.33377999999999</c:v>
                </c:pt>
                <c:pt idx="4106">
                  <c:v>-147.24252999999999</c:v>
                </c:pt>
                <c:pt idx="4107">
                  <c:v>-147.15349000000001</c:v>
                </c:pt>
                <c:pt idx="4108">
                  <c:v>-147.06685999999999</c:v>
                </c:pt>
                <c:pt idx="4109">
                  <c:v>-146.98281</c:v>
                </c:pt>
                <c:pt idx="4110">
                  <c:v>-146.90146000000001</c:v>
                </c:pt>
                <c:pt idx="4111">
                  <c:v>-146.82291000000001</c:v>
                </c:pt>
                <c:pt idx="4112">
                  <c:v>-146.74718000000001</c:v>
                </c:pt>
                <c:pt idx="4113">
                  <c:v>-146.67428999999998</c:v>
                </c:pt>
                <c:pt idx="4114">
                  <c:v>-146.60417999999999</c:v>
                </c:pt>
                <c:pt idx="4115">
                  <c:v>-146.53675000000001</c:v>
                </c:pt>
                <c:pt idx="4116">
                  <c:v>-146.47187</c:v>
                </c:pt>
                <c:pt idx="4117">
                  <c:v>-146.40937</c:v>
                </c:pt>
                <c:pt idx="4118">
                  <c:v>-146.34904999999998</c:v>
                </c:pt>
                <c:pt idx="4119">
                  <c:v>-146.29069000000001</c:v>
                </c:pt>
                <c:pt idx="4120">
                  <c:v>-146.23405</c:v>
                </c:pt>
                <c:pt idx="4121">
                  <c:v>-146.17889</c:v>
                </c:pt>
                <c:pt idx="4122">
                  <c:v>-146.12495999999999</c:v>
                </c:pt>
                <c:pt idx="4123">
                  <c:v>-146.07201000000001</c:v>
                </c:pt>
                <c:pt idx="4124">
                  <c:v>-146.01979</c:v>
                </c:pt>
                <c:pt idx="4125">
                  <c:v>-145.96805999999998</c:v>
                </c:pt>
                <c:pt idx="4126">
                  <c:v>-145.91658000000001</c:v>
                </c:pt>
                <c:pt idx="4127">
                  <c:v>-145.86510999999999</c:v>
                </c:pt>
                <c:pt idx="4128">
                  <c:v>-145.81343000000001</c:v>
                </c:pt>
                <c:pt idx="4129">
                  <c:v>-145.76131000000001</c:v>
                </c:pt>
                <c:pt idx="4130">
                  <c:v>-145.70851999999999</c:v>
                </c:pt>
                <c:pt idx="4131">
                  <c:v>-145.65483999999998</c:v>
                </c:pt>
                <c:pt idx="4132">
                  <c:v>-145.60004000000001</c:v>
                </c:pt>
                <c:pt idx="4133">
                  <c:v>-145.54390000000001</c:v>
                </c:pt>
                <c:pt idx="4134">
                  <c:v>-145.4862</c:v>
                </c:pt>
                <c:pt idx="4135">
                  <c:v>-145.42670999999999</c:v>
                </c:pt>
                <c:pt idx="4136">
                  <c:v>-145.36524</c:v>
                </c:pt>
                <c:pt idx="4137">
                  <c:v>-145.30157</c:v>
                </c:pt>
                <c:pt idx="4138">
                  <c:v>-145.23552999999998</c:v>
                </c:pt>
                <c:pt idx="4139">
                  <c:v>-145.16693999999998</c:v>
                </c:pt>
                <c:pt idx="4140">
                  <c:v>-145.09568999999999</c:v>
                </c:pt>
                <c:pt idx="4141">
                  <c:v>-145.02166</c:v>
                </c:pt>
                <c:pt idx="4142">
                  <c:v>-144.94479999999999</c:v>
                </c:pt>
                <c:pt idx="4143">
                  <c:v>-144.86507</c:v>
                </c:pt>
                <c:pt idx="4144">
                  <c:v>-144.78251</c:v>
                </c:pt>
                <c:pt idx="4145">
                  <c:v>-144.69714999999999</c:v>
                </c:pt>
                <c:pt idx="4146">
                  <c:v>-144.60910000000001</c:v>
                </c:pt>
                <c:pt idx="4147">
                  <c:v>-144.51848000000001</c:v>
                </c:pt>
                <c:pt idx="4148">
                  <c:v>-144.42546999999999</c:v>
                </c:pt>
                <c:pt idx="4149">
                  <c:v>-144.33026000000001</c:v>
                </c:pt>
                <c:pt idx="4150">
                  <c:v>-144.23304999999999</c:v>
                </c:pt>
                <c:pt idx="4151">
                  <c:v>-144.13407999999998</c:v>
                </c:pt>
                <c:pt idx="4152">
                  <c:v>-144.03359999999998</c:v>
                </c:pt>
                <c:pt idx="4153">
                  <c:v>-143.93186</c:v>
                </c:pt>
                <c:pt idx="4154">
                  <c:v>-143.82911000000001</c:v>
                </c:pt>
                <c:pt idx="4155">
                  <c:v>-143.72560999999999</c:v>
                </c:pt>
                <c:pt idx="4156">
                  <c:v>-143.62161</c:v>
                </c:pt>
                <c:pt idx="4157">
                  <c:v>-143.51734999999999</c:v>
                </c:pt>
                <c:pt idx="4158">
                  <c:v>-143.41311000000002</c:v>
                </c:pt>
                <c:pt idx="4159">
                  <c:v>-143.30911</c:v>
                </c:pt>
                <c:pt idx="4160">
                  <c:v>-143.20561000000001</c:v>
                </c:pt>
                <c:pt idx="4161">
                  <c:v>-143.10284999999999</c:v>
                </c:pt>
                <c:pt idx="4162">
                  <c:v>-143.00109</c:v>
                </c:pt>
                <c:pt idx="4163">
                  <c:v>-142.90056999999999</c:v>
                </c:pt>
                <c:pt idx="4164">
                  <c:v>-142.80153999999999</c:v>
                </c:pt>
                <c:pt idx="4165">
                  <c:v>-142.70426</c:v>
                </c:pt>
                <c:pt idx="4166">
                  <c:v>-142.60894999999999</c:v>
                </c:pt>
                <c:pt idx="4167">
                  <c:v>-142.51588000000001</c:v>
                </c:pt>
                <c:pt idx="4168">
                  <c:v>-142.42527000000001</c:v>
                </c:pt>
                <c:pt idx="4169">
                  <c:v>-142.33733999999998</c:v>
                </c:pt>
                <c:pt idx="4170">
                  <c:v>-142.25227999999998</c:v>
                </c:pt>
                <c:pt idx="4171">
                  <c:v>-142.17026000000001</c:v>
                </c:pt>
                <c:pt idx="4172">
                  <c:v>-142.09142</c:v>
                </c:pt>
                <c:pt idx="4173">
                  <c:v>-142.01582999999999</c:v>
                </c:pt>
                <c:pt idx="4174">
                  <c:v>-141.94354999999999</c:v>
                </c:pt>
                <c:pt idx="4175">
                  <c:v>-141.87458000000001</c:v>
                </c:pt>
                <c:pt idx="4176">
                  <c:v>-141.80886000000001</c:v>
                </c:pt>
                <c:pt idx="4177">
                  <c:v>-141.74628999999999</c:v>
                </c:pt>
                <c:pt idx="4178">
                  <c:v>-141.68673999999999</c:v>
                </c:pt>
                <c:pt idx="4179">
                  <c:v>-141.63002</c:v>
                </c:pt>
                <c:pt idx="4180">
                  <c:v>-141.57589999999999</c:v>
                </c:pt>
                <c:pt idx="4181">
                  <c:v>-141.52414999999999</c:v>
                </c:pt>
                <c:pt idx="4182">
                  <c:v>-141.47449</c:v>
                </c:pt>
                <c:pt idx="4183">
                  <c:v>-141.42666</c:v>
                </c:pt>
                <c:pt idx="4184">
                  <c:v>-141.38034999999999</c:v>
                </c:pt>
                <c:pt idx="4185">
                  <c:v>-141.33528999999999</c:v>
                </c:pt>
                <c:pt idx="4186">
                  <c:v>-141.29119</c:v>
                </c:pt>
                <c:pt idx="4187">
                  <c:v>-141.24777</c:v>
                </c:pt>
                <c:pt idx="4188">
                  <c:v>-141.20474999999999</c:v>
                </c:pt>
                <c:pt idx="4189">
                  <c:v>-141.16186999999999</c:v>
                </c:pt>
                <c:pt idx="4190">
                  <c:v>-141.11885000000001</c:v>
                </c:pt>
                <c:pt idx="4191">
                  <c:v>-141.07542999999998</c:v>
                </c:pt>
                <c:pt idx="4192">
                  <c:v>-141.03136000000001</c:v>
                </c:pt>
                <c:pt idx="4193">
                  <c:v>-140.98635000000002</c:v>
                </c:pt>
                <c:pt idx="4194">
                  <c:v>-140.94015999999999</c:v>
                </c:pt>
                <c:pt idx="4195">
                  <c:v>-140.89250999999999</c:v>
                </c:pt>
                <c:pt idx="4196">
                  <c:v>-140.84314000000001</c:v>
                </c:pt>
                <c:pt idx="4197">
                  <c:v>-140.79176999999999</c:v>
                </c:pt>
                <c:pt idx="4198">
                  <c:v>-140.73814999999999</c:v>
                </c:pt>
                <c:pt idx="4199">
                  <c:v>-140.68200999999999</c:v>
                </c:pt>
                <c:pt idx="4200">
                  <c:v>-140.62311</c:v>
                </c:pt>
                <c:pt idx="4201">
                  <c:v>-140.56121000000002</c:v>
                </c:pt>
                <c:pt idx="4202">
                  <c:v>-140.49610999999999</c:v>
                </c:pt>
                <c:pt idx="4203">
                  <c:v>-140.42764</c:v>
                </c:pt>
                <c:pt idx="4204">
                  <c:v>-140.35566</c:v>
                </c:pt>
                <c:pt idx="4205">
                  <c:v>-140.28006999999999</c:v>
                </c:pt>
                <c:pt idx="4206">
                  <c:v>-140.20084</c:v>
                </c:pt>
                <c:pt idx="4207">
                  <c:v>-140.11795000000001</c:v>
                </c:pt>
                <c:pt idx="4208">
                  <c:v>-140.03146999999998</c:v>
                </c:pt>
                <c:pt idx="4209">
                  <c:v>-139.94146999999998</c:v>
                </c:pt>
                <c:pt idx="4210">
                  <c:v>-139.84810999999999</c:v>
                </c:pt>
                <c:pt idx="4211">
                  <c:v>-139.75155000000001</c:v>
                </c:pt>
                <c:pt idx="4212">
                  <c:v>-139.65199999999999</c:v>
                </c:pt>
                <c:pt idx="4213">
                  <c:v>-139.54969</c:v>
                </c:pt>
                <c:pt idx="4214">
                  <c:v>-139.44487000000001</c:v>
                </c:pt>
                <c:pt idx="4215">
                  <c:v>-139.33780999999999</c:v>
                </c:pt>
                <c:pt idx="4216">
                  <c:v>-139.22875999999999</c:v>
                </c:pt>
                <c:pt idx="4217">
                  <c:v>-139.11798999999999</c:v>
                </c:pt>
                <c:pt idx="4218">
                  <c:v>-139.00578999999999</c:v>
                </c:pt>
                <c:pt idx="4219">
                  <c:v>-138.89240000000001</c:v>
                </c:pt>
                <c:pt idx="4220">
                  <c:v>-138.77809999999999</c:v>
                </c:pt>
                <c:pt idx="4221">
                  <c:v>-138.66316</c:v>
                </c:pt>
                <c:pt idx="4222">
                  <c:v>-138.54782999999998</c:v>
                </c:pt>
                <c:pt idx="4223">
                  <c:v>-138.43239</c:v>
                </c:pt>
                <c:pt idx="4224">
                  <c:v>-138.31710999999999</c:v>
                </c:pt>
                <c:pt idx="4225">
                  <c:v>-138.20224999999999</c:v>
                </c:pt>
                <c:pt idx="4226">
                  <c:v>-138.08808999999999</c:v>
                </c:pt>
                <c:pt idx="4227">
                  <c:v>-137.97490999999999</c:v>
                </c:pt>
                <c:pt idx="4228">
                  <c:v>-137.86299</c:v>
                </c:pt>
                <c:pt idx="4229">
                  <c:v>-137.75261</c:v>
                </c:pt>
                <c:pt idx="4230">
                  <c:v>-137.64404999999999</c:v>
                </c:pt>
                <c:pt idx="4231">
                  <c:v>-137.53756000000001</c:v>
                </c:pt>
                <c:pt idx="4232">
                  <c:v>-137.43341000000001</c:v>
                </c:pt>
                <c:pt idx="4233">
                  <c:v>-137.33184</c:v>
                </c:pt>
                <c:pt idx="4234">
                  <c:v>-137.23304999999999</c:v>
                </c:pt>
                <c:pt idx="4235">
                  <c:v>-137.13721000000001</c:v>
                </c:pt>
                <c:pt idx="4236">
                  <c:v>-137.04447999999999</c:v>
                </c:pt>
                <c:pt idx="4237">
                  <c:v>-136.95496</c:v>
                </c:pt>
                <c:pt idx="4238">
                  <c:v>-136.86869999999999</c:v>
                </c:pt>
                <c:pt idx="4239">
                  <c:v>-136.78573999999998</c:v>
                </c:pt>
                <c:pt idx="4240">
                  <c:v>-136.70604</c:v>
                </c:pt>
                <c:pt idx="4241">
                  <c:v>-136.62954999999999</c:v>
                </c:pt>
                <c:pt idx="4242">
                  <c:v>-136.55617000000001</c:v>
                </c:pt>
                <c:pt idx="4243">
                  <c:v>-136.48577</c:v>
                </c:pt>
                <c:pt idx="4244">
                  <c:v>-136.41819000000001</c:v>
                </c:pt>
                <c:pt idx="4245">
                  <c:v>-136.35325</c:v>
                </c:pt>
                <c:pt idx="4246">
                  <c:v>-136.29074</c:v>
                </c:pt>
                <c:pt idx="4247">
                  <c:v>-136.23047</c:v>
                </c:pt>
                <c:pt idx="4248">
                  <c:v>-136.17219</c:v>
                </c:pt>
                <c:pt idx="4249">
                  <c:v>-136.1157</c:v>
                </c:pt>
                <c:pt idx="4250">
                  <c:v>-136.06076999999999</c:v>
                </c:pt>
                <c:pt idx="4251">
                  <c:v>-136.00715</c:v>
                </c:pt>
                <c:pt idx="4252">
                  <c:v>-135.95461999999998</c:v>
                </c:pt>
                <c:pt idx="4253">
                  <c:v>-135.90294</c:v>
                </c:pt>
                <c:pt idx="4254">
                  <c:v>-135.85185999999999</c:v>
                </c:pt>
                <c:pt idx="4255">
                  <c:v>-135.80115000000001</c:v>
                </c:pt>
                <c:pt idx="4256">
                  <c:v>-135.75054999999998</c:v>
                </c:pt>
                <c:pt idx="4257">
                  <c:v>-135.69980000000001</c:v>
                </c:pt>
                <c:pt idx="4258">
                  <c:v>-135.64866000000001</c:v>
                </c:pt>
                <c:pt idx="4259">
                  <c:v>-135.59684999999999</c:v>
                </c:pt>
                <c:pt idx="4260">
                  <c:v>-135.54411999999999</c:v>
                </c:pt>
                <c:pt idx="4261">
                  <c:v>-135.49020000000002</c:v>
                </c:pt>
                <c:pt idx="4262">
                  <c:v>-135.43484000000001</c:v>
                </c:pt>
                <c:pt idx="4263">
                  <c:v>-135.37781000000001</c:v>
                </c:pt>
                <c:pt idx="4264">
                  <c:v>-135.31887</c:v>
                </c:pt>
                <c:pt idx="4265">
                  <c:v>-135.25782999999998</c:v>
                </c:pt>
                <c:pt idx="4266">
                  <c:v>-135.19452000000001</c:v>
                </c:pt>
                <c:pt idx="4267">
                  <c:v>-135.12880000000001</c:v>
                </c:pt>
                <c:pt idx="4268">
                  <c:v>-135.06059999999999</c:v>
                </c:pt>
                <c:pt idx="4269">
                  <c:v>-134.98987</c:v>
                </c:pt>
                <c:pt idx="4270">
                  <c:v>-134.91660000000002</c:v>
                </c:pt>
                <c:pt idx="4271">
                  <c:v>-134.84083000000001</c:v>
                </c:pt>
                <c:pt idx="4272">
                  <c:v>-134.76265999999998</c:v>
                </c:pt>
                <c:pt idx="4273">
                  <c:v>-134.68221</c:v>
                </c:pt>
                <c:pt idx="4274">
                  <c:v>-134.59963999999999</c:v>
                </c:pt>
                <c:pt idx="4275">
                  <c:v>-134.51514</c:v>
                </c:pt>
                <c:pt idx="4276">
                  <c:v>-134.42893000000001</c:v>
                </c:pt>
                <c:pt idx="4277">
                  <c:v>-134.34123</c:v>
                </c:pt>
                <c:pt idx="4278">
                  <c:v>-134.25229999999999</c:v>
                </c:pt>
                <c:pt idx="4279">
                  <c:v>-134.16238000000001</c:v>
                </c:pt>
                <c:pt idx="4280">
                  <c:v>-134.07171</c:v>
                </c:pt>
                <c:pt idx="4281">
                  <c:v>-133.98053999999999</c:v>
                </c:pt>
                <c:pt idx="4282">
                  <c:v>-133.88912999999999</c:v>
                </c:pt>
                <c:pt idx="4283">
                  <c:v>-133.79771</c:v>
                </c:pt>
                <c:pt idx="4284">
                  <c:v>-133.70652999999999</c:v>
                </c:pt>
                <c:pt idx="4285">
                  <c:v>-133.61581999999999</c:v>
                </c:pt>
                <c:pt idx="4286">
                  <c:v>-133.52582999999998</c:v>
                </c:pt>
                <c:pt idx="4287">
                  <c:v>-133.43678</c:v>
                </c:pt>
                <c:pt idx="4288">
                  <c:v>-133.34893</c:v>
                </c:pt>
                <c:pt idx="4289">
                  <c:v>-133.26250999999999</c:v>
                </c:pt>
                <c:pt idx="4290">
                  <c:v>-133.17776000000001</c:v>
                </c:pt>
                <c:pt idx="4291">
                  <c:v>-133.09491</c:v>
                </c:pt>
                <c:pt idx="4292">
                  <c:v>-133.01419999999999</c:v>
                </c:pt>
                <c:pt idx="4293">
                  <c:v>-132.93585999999999</c:v>
                </c:pt>
                <c:pt idx="4294">
                  <c:v>-132.86010999999999</c:v>
                </c:pt>
                <c:pt idx="4295">
                  <c:v>-132.78715</c:v>
                </c:pt>
                <c:pt idx="4296">
                  <c:v>-132.71715</c:v>
                </c:pt>
                <c:pt idx="4297">
                  <c:v>-132.65026</c:v>
                </c:pt>
                <c:pt idx="4298">
                  <c:v>-132.58659</c:v>
                </c:pt>
                <c:pt idx="4299">
                  <c:v>-132.52619999999999</c:v>
                </c:pt>
                <c:pt idx="4300">
                  <c:v>-132.46912</c:v>
                </c:pt>
                <c:pt idx="4301">
                  <c:v>-132.41533000000001</c:v>
                </c:pt>
                <c:pt idx="4302">
                  <c:v>-132.36474999999999</c:v>
                </c:pt>
                <c:pt idx="4303">
                  <c:v>-132.31727000000001</c:v>
                </c:pt>
                <c:pt idx="4304">
                  <c:v>-132.27273</c:v>
                </c:pt>
                <c:pt idx="4305">
                  <c:v>-132.23093</c:v>
                </c:pt>
                <c:pt idx="4306">
                  <c:v>-132.19164000000001</c:v>
                </c:pt>
                <c:pt idx="4307">
                  <c:v>-132.15460999999999</c:v>
                </c:pt>
                <c:pt idx="4308">
                  <c:v>-132.11955</c:v>
                </c:pt>
                <c:pt idx="4309">
                  <c:v>-132.08618999999999</c:v>
                </c:pt>
                <c:pt idx="4310">
                  <c:v>-132.05423999999999</c:v>
                </c:pt>
                <c:pt idx="4311">
                  <c:v>-132.02339999999998</c:v>
                </c:pt>
                <c:pt idx="4312">
                  <c:v>-131.99338999999998</c:v>
                </c:pt>
                <c:pt idx="4313">
                  <c:v>-131.96393</c:v>
                </c:pt>
                <c:pt idx="4314">
                  <c:v>-131.93473</c:v>
                </c:pt>
                <c:pt idx="4315">
                  <c:v>-131.90552</c:v>
                </c:pt>
                <c:pt idx="4316">
                  <c:v>-131.87606</c:v>
                </c:pt>
                <c:pt idx="4317">
                  <c:v>-131.84605999999999</c:v>
                </c:pt>
                <c:pt idx="4318">
                  <c:v>-131.81528</c:v>
                </c:pt>
                <c:pt idx="4319">
                  <c:v>-131.78346999999999</c:v>
                </c:pt>
                <c:pt idx="4320">
                  <c:v>-131.75038000000001</c:v>
                </c:pt>
                <c:pt idx="4321">
                  <c:v>-131.71575999999999</c:v>
                </c:pt>
                <c:pt idx="4322">
                  <c:v>-131.67937000000001</c:v>
                </c:pt>
                <c:pt idx="4323">
                  <c:v>-131.64097999999998</c:v>
                </c:pt>
                <c:pt idx="4324">
                  <c:v>-131.60034999999999</c:v>
                </c:pt>
                <c:pt idx="4325">
                  <c:v>-131.55725999999999</c:v>
                </c:pt>
                <c:pt idx="4326">
                  <c:v>-131.51151000000002</c:v>
                </c:pt>
                <c:pt idx="4327">
                  <c:v>-131.46292</c:v>
                </c:pt>
                <c:pt idx="4328">
                  <c:v>-131.41132999999999</c:v>
                </c:pt>
                <c:pt idx="4329">
                  <c:v>-131.35661999999999</c:v>
                </c:pt>
                <c:pt idx="4330">
                  <c:v>-131.29868999999999</c:v>
                </c:pt>
                <c:pt idx="4331">
                  <c:v>-131.23750000000001</c:v>
                </c:pt>
                <c:pt idx="4332">
                  <c:v>-131.17303999999999</c:v>
                </c:pt>
                <c:pt idx="4333">
                  <c:v>-131.10532999999998</c:v>
                </c:pt>
                <c:pt idx="4334">
                  <c:v>-131.03443999999999</c:v>
                </c:pt>
                <c:pt idx="4335">
                  <c:v>-130.960488</c:v>
                </c:pt>
                <c:pt idx="4336">
                  <c:v>-130.883612</c:v>
                </c:pt>
                <c:pt idx="4337">
                  <c:v>-130.80399</c:v>
                </c:pt>
                <c:pt idx="4338">
                  <c:v>-130.72182799999999</c:v>
                </c:pt>
                <c:pt idx="4339">
                  <c:v>-130.637349</c:v>
                </c:pt>
                <c:pt idx="4340">
                  <c:v>-130.55079499999999</c:v>
                </c:pt>
                <c:pt idx="4341">
                  <c:v>-130.46242000000001</c:v>
                </c:pt>
                <c:pt idx="4342">
                  <c:v>-130.37248699999998</c:v>
                </c:pt>
                <c:pt idx="4343">
                  <c:v>-130.281261</c:v>
                </c:pt>
                <c:pt idx="4344">
                  <c:v>-130.18901299999999</c:v>
                </c:pt>
                <c:pt idx="4345">
                  <c:v>-130.096014</c:v>
                </c:pt>
                <c:pt idx="4346">
                  <c:v>-130.002534</c:v>
                </c:pt>
                <c:pt idx="4347">
                  <c:v>-129.90885</c:v>
                </c:pt>
                <c:pt idx="4348">
                  <c:v>-129.815235</c:v>
                </c:pt>
                <c:pt idx="4349">
                  <c:v>-129.72197</c:v>
                </c:pt>
                <c:pt idx="4350">
                  <c:v>-129.62933100000001</c:v>
                </c:pt>
                <c:pt idx="4351">
                  <c:v>-129.537598</c:v>
                </c:pt>
                <c:pt idx="4352">
                  <c:v>-129.44704899999999</c:v>
                </c:pt>
                <c:pt idx="4353">
                  <c:v>-129.35796099999999</c:v>
                </c:pt>
                <c:pt idx="4354">
                  <c:v>-129.27061</c:v>
                </c:pt>
                <c:pt idx="4355">
                  <c:v>-129.18526499999999</c:v>
                </c:pt>
                <c:pt idx="4356">
                  <c:v>-129.10218499999999</c:v>
                </c:pt>
                <c:pt idx="4357">
                  <c:v>-129.021615</c:v>
                </c:pt>
                <c:pt idx="4358">
                  <c:v>-128.943781</c:v>
                </c:pt>
                <c:pt idx="4359">
                  <c:v>-128.86888399999998</c:v>
                </c:pt>
                <c:pt idx="4360">
                  <c:v>-128.797099</c:v>
                </c:pt>
                <c:pt idx="4361">
                  <c:v>-128.728568</c:v>
                </c:pt>
                <c:pt idx="4362">
                  <c:v>-128.663397</c:v>
                </c:pt>
                <c:pt idx="4363">
                  <c:v>-128.60165499999999</c:v>
                </c:pt>
                <c:pt idx="4364">
                  <c:v>-128.543374</c:v>
                </c:pt>
                <c:pt idx="4365">
                  <c:v>-128.48854700000001</c:v>
                </c:pt>
                <c:pt idx="4366">
                  <c:v>-128.43713299999999</c:v>
                </c:pt>
                <c:pt idx="4367">
                  <c:v>-128.38905499999998</c:v>
                </c:pt>
                <c:pt idx="4368">
                  <c:v>-128.34420499999999</c:v>
                </c:pt>
                <c:pt idx="4369">
                  <c:v>-128.30244999999999</c:v>
                </c:pt>
                <c:pt idx="4370">
                  <c:v>-128.26363000000001</c:v>
                </c:pt>
                <c:pt idx="4371">
                  <c:v>-128.22757099999998</c:v>
                </c:pt>
                <c:pt idx="4372">
                  <c:v>-128.19408300000001</c:v>
                </c:pt>
                <c:pt idx="4373">
                  <c:v>-128.16296800000001</c:v>
                </c:pt>
                <c:pt idx="4374">
                  <c:v>-128.134019</c:v>
                </c:pt>
                <c:pt idx="4375">
                  <c:v>-128.10702499999999</c:v>
                </c:pt>
                <c:pt idx="4376">
                  <c:v>-128.08177000000001</c:v>
                </c:pt>
                <c:pt idx="4377">
                  <c:v>-128.058031</c:v>
                </c:pt>
                <c:pt idx="4378">
                  <c:v>-128.03558200000001</c:v>
                </c:pt>
                <c:pt idx="4379">
                  <c:v>-128.01419100000001</c:v>
                </c:pt>
                <c:pt idx="4380">
                  <c:v>-127.99361999999999</c:v>
                </c:pt>
                <c:pt idx="4381">
                  <c:v>-127.97362699999999</c:v>
                </c:pt>
                <c:pt idx="4382">
                  <c:v>-127.953963</c:v>
                </c:pt>
                <c:pt idx="4383">
                  <c:v>-127.93437299999999</c:v>
                </c:pt>
                <c:pt idx="4384">
                  <c:v>-127.91459599999999</c:v>
                </c:pt>
                <c:pt idx="4385">
                  <c:v>-127.89437099999999</c:v>
                </c:pt>
                <c:pt idx="4386">
                  <c:v>-127.87343200000001</c:v>
                </c:pt>
                <c:pt idx="4387">
                  <c:v>-127.85151999999999</c:v>
                </c:pt>
                <c:pt idx="4388">
                  <c:v>-127.82838199999999</c:v>
                </c:pt>
                <c:pt idx="4389">
                  <c:v>-127.803777</c:v>
                </c:pt>
                <c:pt idx="4390">
                  <c:v>-127.77748399999999</c:v>
                </c:pt>
                <c:pt idx="4391">
                  <c:v>-127.749309</c:v>
                </c:pt>
                <c:pt idx="4392">
                  <c:v>-127.719092</c:v>
                </c:pt>
                <c:pt idx="4393">
                  <c:v>-127.686707</c:v>
                </c:pt>
                <c:pt idx="4394">
                  <c:v>-127.65207199999999</c:v>
                </c:pt>
                <c:pt idx="4395">
                  <c:v>-127.615146</c:v>
                </c:pt>
                <c:pt idx="4396">
                  <c:v>-127.575931</c:v>
                </c:pt>
                <c:pt idx="4397">
                  <c:v>-127.53447199999999</c:v>
                </c:pt>
                <c:pt idx="4398">
                  <c:v>-127.49085099999999</c:v>
                </c:pt>
                <c:pt idx="4399">
                  <c:v>-127.44518600000001</c:v>
                </c:pt>
                <c:pt idx="4400">
                  <c:v>-127.397627</c:v>
                </c:pt>
                <c:pt idx="4401">
                  <c:v>-127.34834499999999</c:v>
                </c:pt>
                <c:pt idx="4402">
                  <c:v>-127.29753299999999</c:v>
                </c:pt>
                <c:pt idx="4403">
                  <c:v>-127.24538999999999</c:v>
                </c:pt>
                <c:pt idx="4404">
                  <c:v>-127.192123</c:v>
                </c:pt>
                <c:pt idx="4405">
                  <c:v>-127.137936</c:v>
                </c:pt>
                <c:pt idx="4406">
                  <c:v>-127.083034</c:v>
                </c:pt>
                <c:pt idx="4407">
                  <c:v>-127.02761899999999</c:v>
                </c:pt>
                <c:pt idx="4408">
                  <c:v>-126.97189</c:v>
                </c:pt>
                <c:pt idx="4409">
                  <c:v>-126.91604699999999</c:v>
                </c:pt>
                <c:pt idx="4410">
                  <c:v>-126.86028399999999</c:v>
                </c:pt>
                <c:pt idx="4411">
                  <c:v>-126.80479699999999</c:v>
                </c:pt>
                <c:pt idx="4412">
                  <c:v>-126.749785</c:v>
                </c:pt>
                <c:pt idx="4413">
                  <c:v>-126.695453</c:v>
                </c:pt>
                <c:pt idx="4414">
                  <c:v>-126.64201</c:v>
                </c:pt>
                <c:pt idx="4415">
                  <c:v>-126.58967299999999</c:v>
                </c:pt>
                <c:pt idx="4416">
                  <c:v>-126.53866699999999</c:v>
                </c:pt>
                <c:pt idx="4417">
                  <c:v>-126.48921799999999</c:v>
                </c:pt>
                <c:pt idx="4418">
                  <c:v>-126.441557</c:v>
                </c:pt>
                <c:pt idx="4419">
                  <c:v>-126.39591299999999</c:v>
                </c:pt>
                <c:pt idx="4420">
                  <c:v>-126.35251</c:v>
                </c:pt>
                <c:pt idx="4421">
                  <c:v>-126.311555</c:v>
                </c:pt>
                <c:pt idx="4422">
                  <c:v>-126.273235</c:v>
                </c:pt>
                <c:pt idx="4423">
                  <c:v>-126.23770599999999</c:v>
                </c:pt>
                <c:pt idx="4424">
                  <c:v>-126.20508599999999</c:v>
                </c:pt>
                <c:pt idx="4425">
                  <c:v>-126.175456</c:v>
                </c:pt>
                <c:pt idx="4426">
                  <c:v>-126.14885099999999</c:v>
                </c:pt>
                <c:pt idx="4427">
                  <c:v>-126.12526099999999</c:v>
                </c:pt>
                <c:pt idx="4428">
                  <c:v>-126.10462999999999</c:v>
                </c:pt>
                <c:pt idx="4429">
                  <c:v>-126.08685800000001</c:v>
                </c:pt>
                <c:pt idx="4430">
                  <c:v>-126.071804</c:v>
                </c:pt>
                <c:pt idx="4431">
                  <c:v>-126.059292</c:v>
                </c:pt>
                <c:pt idx="4432">
                  <c:v>-126.04911199999999</c:v>
                </c:pt>
                <c:pt idx="4433">
                  <c:v>-126.04103599999999</c:v>
                </c:pt>
                <c:pt idx="4434">
                  <c:v>-126.03482</c:v>
                </c:pt>
                <c:pt idx="4435">
                  <c:v>-126.03021099999999</c:v>
                </c:pt>
                <c:pt idx="4436">
                  <c:v>-126.02695299999999</c:v>
                </c:pt>
                <c:pt idx="4437">
                  <c:v>-126.02479099999999</c:v>
                </c:pt>
                <c:pt idx="4438">
                  <c:v>-126.02347</c:v>
                </c:pt>
                <c:pt idx="4439">
                  <c:v>-126.022744</c:v>
                </c:pt>
                <c:pt idx="4440">
                  <c:v>-126.022368</c:v>
                </c:pt>
                <c:pt idx="4441">
                  <c:v>-126.02210699999999</c:v>
                </c:pt>
                <c:pt idx="4442">
                  <c:v>-126.021726</c:v>
                </c:pt>
                <c:pt idx="4443">
                  <c:v>-126.020994</c:v>
                </c:pt>
                <c:pt idx="4444">
                  <c:v>-126.0196794</c:v>
                </c:pt>
                <c:pt idx="4445">
                  <c:v>-126.01755109999999</c:v>
                </c:pt>
                <c:pt idx="4446">
                  <c:v>-126.01437909999999</c:v>
                </c:pt>
                <c:pt idx="4447">
                  <c:v>-126.0099353</c:v>
                </c:pt>
                <c:pt idx="4448">
                  <c:v>-126.0039934</c:v>
                </c:pt>
                <c:pt idx="4449">
                  <c:v>-125.9963295</c:v>
                </c:pt>
                <c:pt idx="4450">
                  <c:v>-125.98672679999999</c:v>
                </c:pt>
                <c:pt idx="4451">
                  <c:v>-125.97498180000001</c:v>
                </c:pt>
                <c:pt idx="4452">
                  <c:v>-125.96091</c:v>
                </c:pt>
                <c:pt idx="4453">
                  <c:v>-125.9443512</c:v>
                </c:pt>
                <c:pt idx="4454">
                  <c:v>-125.92517479999999</c:v>
                </c:pt>
                <c:pt idx="4455">
                  <c:v>-125.9032844</c:v>
                </c:pt>
                <c:pt idx="4456">
                  <c:v>-125.878621</c:v>
                </c:pt>
                <c:pt idx="4457">
                  <c:v>-125.8511669</c:v>
                </c:pt>
                <c:pt idx="4458">
                  <c:v>-125.8209466</c:v>
                </c:pt>
                <c:pt idx="4459">
                  <c:v>-125.78802698999999</c:v>
                </c:pt>
                <c:pt idx="4460">
                  <c:v>-125.75251688</c:v>
                </c:pt>
                <c:pt idx="4461">
                  <c:v>-125.7145651</c:v>
                </c:pt>
                <c:pt idx="4462">
                  <c:v>-125.6743566</c:v>
                </c:pt>
                <c:pt idx="4463">
                  <c:v>-125.6321064</c:v>
                </c:pt>
                <c:pt idx="4464">
                  <c:v>-125.5880547</c:v>
                </c:pt>
                <c:pt idx="4465">
                  <c:v>-125.5424603</c:v>
                </c:pt>
                <c:pt idx="4466">
                  <c:v>-125.4955964</c:v>
                </c:pt>
                <c:pt idx="4467">
                  <c:v>-125.4477455</c:v>
                </c:pt>
                <c:pt idx="4468">
                  <c:v>-125.3991965</c:v>
                </c:pt>
                <c:pt idx="4469">
                  <c:v>-125.35023959999999</c:v>
                </c:pt>
                <c:pt idx="4470">
                  <c:v>-125.301163</c:v>
                </c:pt>
                <c:pt idx="4471">
                  <c:v>-125.2522515</c:v>
                </c:pt>
                <c:pt idx="4472">
                  <c:v>-125.20378799999999</c:v>
                </c:pt>
                <c:pt idx="4473">
                  <c:v>-125.156054</c:v>
                </c:pt>
                <c:pt idx="4474">
                  <c:v>-125.10932699999999</c:v>
                </c:pt>
                <c:pt idx="4475">
                  <c:v>-125.06388199999999</c:v>
                </c:pt>
                <c:pt idx="4476">
                  <c:v>-125.01998699999999</c:v>
                </c:pt>
                <c:pt idx="4477">
                  <c:v>-124.977906</c:v>
                </c:pt>
                <c:pt idx="4478">
                  <c:v>-124.93789699999999</c:v>
                </c:pt>
                <c:pt idx="4479">
                  <c:v>-124.90021399999999</c:v>
                </c:pt>
                <c:pt idx="4480">
                  <c:v>-124.86510199999999</c:v>
                </c:pt>
                <c:pt idx="4481">
                  <c:v>-124.832795</c:v>
                </c:pt>
                <c:pt idx="4482">
                  <c:v>-124.803513</c:v>
                </c:pt>
                <c:pt idx="4483">
                  <c:v>-124.777455</c:v>
                </c:pt>
                <c:pt idx="4484">
                  <c:v>-124.754797</c:v>
                </c:pt>
                <c:pt idx="4485">
                  <c:v>-124.735688</c:v>
                </c:pt>
                <c:pt idx="4486">
                  <c:v>-124.720243</c:v>
                </c:pt>
                <c:pt idx="4487">
                  <c:v>-124.708538</c:v>
                </c:pt>
                <c:pt idx="4488">
                  <c:v>-124.70061</c:v>
                </c:pt>
                <c:pt idx="4489">
                  <c:v>-124.69645399999999</c:v>
                </c:pt>
                <c:pt idx="4490">
                  <c:v>-124.69602400000001</c:v>
                </c:pt>
                <c:pt idx="4491">
                  <c:v>-124.699231</c:v>
                </c:pt>
                <c:pt idx="4492">
                  <c:v>-124.70594699999999</c:v>
                </c:pt>
                <c:pt idx="4493">
                  <c:v>-124.71600699999999</c:v>
                </c:pt>
                <c:pt idx="4494">
                  <c:v>-124.729213</c:v>
                </c:pt>
                <c:pt idx="4495">
                  <c:v>-124.745344</c:v>
                </c:pt>
                <c:pt idx="4496">
                  <c:v>-124.764155</c:v>
                </c:pt>
                <c:pt idx="4497">
                  <c:v>-124.78538399999999</c:v>
                </c:pt>
                <c:pt idx="4498">
                  <c:v>-124.808762</c:v>
                </c:pt>
                <c:pt idx="4499">
                  <c:v>-124.834012</c:v>
                </c:pt>
                <c:pt idx="4500">
                  <c:v>-124.86085299999999</c:v>
                </c:pt>
                <c:pt idx="4501">
                  <c:v>-124.88900699999999</c:v>
                </c:pt>
                <c:pt idx="4502">
                  <c:v>-124.91819399999999</c:v>
                </c:pt>
                <c:pt idx="4503">
                  <c:v>-124.948133</c:v>
                </c:pt>
                <c:pt idx="4504">
                  <c:v>-124.978543</c:v>
                </c:pt>
                <c:pt idx="4505">
                  <c:v>-125.00914</c:v>
                </c:pt>
                <c:pt idx="4506">
                  <c:v>-125.03964099999999</c:v>
                </c:pt>
                <c:pt idx="4507">
                  <c:v>-125.069761</c:v>
                </c:pt>
                <c:pt idx="4508">
                  <c:v>-125.09921</c:v>
                </c:pt>
                <c:pt idx="4509">
                  <c:v>-125.127695</c:v>
                </c:pt>
                <c:pt idx="4510">
                  <c:v>-125.154918</c:v>
                </c:pt>
                <c:pt idx="4511">
                  <c:v>-125.18058000000001</c:v>
                </c:pt>
                <c:pt idx="4512">
                  <c:v>-125.204385</c:v>
                </c:pt>
                <c:pt idx="4513">
                  <c:v>-125.22604</c:v>
                </c:pt>
                <c:pt idx="4514">
                  <c:v>-125.24526599999999</c:v>
                </c:pt>
                <c:pt idx="4515">
                  <c:v>-125.26179999999999</c:v>
                </c:pt>
                <c:pt idx="4516">
                  <c:v>-125.27540399999999</c:v>
                </c:pt>
                <c:pt idx="4517">
                  <c:v>-125.28587399999999</c:v>
                </c:pt>
                <c:pt idx="4518">
                  <c:v>-125.29304399999999</c:v>
                </c:pt>
                <c:pt idx="4519">
                  <c:v>-125.29679399999999</c:v>
                </c:pt>
                <c:pt idx="4520">
                  <c:v>-125.29705200000001</c:v>
                </c:pt>
                <c:pt idx="4521">
                  <c:v>-125.29379299999998</c:v>
                </c:pt>
                <c:pt idx="4522">
                  <c:v>-125.287041</c:v>
                </c:pt>
                <c:pt idx="4523">
                  <c:v>-125.27686600000001</c:v>
                </c:pt>
                <c:pt idx="4524">
                  <c:v>-125.263381</c:v>
                </c:pt>
                <c:pt idx="4525">
                  <c:v>-125.246735</c:v>
                </c:pt>
                <c:pt idx="4526">
                  <c:v>-125.22710700000002</c:v>
                </c:pt>
                <c:pt idx="4527">
                  <c:v>-125.204701</c:v>
                </c:pt>
                <c:pt idx="4528">
                  <c:v>-125.179737</c:v>
                </c:pt>
                <c:pt idx="4529">
                  <c:v>-125.15244099999998</c:v>
                </c:pt>
                <c:pt idx="4530">
                  <c:v>-125.12304499999999</c:v>
                </c:pt>
                <c:pt idx="4531">
                  <c:v>-125.09177600000001</c:v>
                </c:pt>
                <c:pt idx="4532">
                  <c:v>-125.05886199999999</c:v>
                </c:pt>
                <c:pt idx="4533">
                  <c:v>-125.02452700000001</c:v>
                </c:pt>
                <c:pt idx="4534">
                  <c:v>-124.98899199999998</c:v>
                </c:pt>
                <c:pt idx="4535">
                  <c:v>-124.952477</c:v>
                </c:pt>
                <c:pt idx="4536">
                  <c:v>-124.915198</c:v>
                </c:pt>
                <c:pt idx="4537">
                  <c:v>-124.87737599999998</c:v>
                </c:pt>
                <c:pt idx="4538">
                  <c:v>-124.839234</c:v>
                </c:pt>
                <c:pt idx="4539">
                  <c:v>-124.80100000000002</c:v>
                </c:pt>
                <c:pt idx="4540">
                  <c:v>-124.76290899999999</c:v>
                </c:pt>
                <c:pt idx="4541">
                  <c:v>-124.7252</c:v>
                </c:pt>
                <c:pt idx="4542">
                  <c:v>-124.68811599999998</c:v>
                </c:pt>
                <c:pt idx="4543">
                  <c:v>-124.651905</c:v>
                </c:pt>
                <c:pt idx="4544">
                  <c:v>-124.61681300000001</c:v>
                </c:pt>
                <c:pt idx="4545">
                  <c:v>-124.58308</c:v>
                </c:pt>
                <c:pt idx="4546">
                  <c:v>-124.550933</c:v>
                </c:pt>
                <c:pt idx="4547">
                  <c:v>-124.52058199999999</c:v>
                </c:pt>
                <c:pt idx="4548">
                  <c:v>-124.49220799999999</c:v>
                </c:pt>
                <c:pt idx="4549">
                  <c:v>-124.46595900000001</c:v>
                </c:pt>
                <c:pt idx="4550">
                  <c:v>-124.44194299999999</c:v>
                </c:pt>
                <c:pt idx="4551">
                  <c:v>-124.420227</c:v>
                </c:pt>
                <c:pt idx="4552">
                  <c:v>-124.400828</c:v>
                </c:pt>
                <c:pt idx="4553">
                  <c:v>-124.38372099999999</c:v>
                </c:pt>
                <c:pt idx="4554">
                  <c:v>-124.36883400000001</c:v>
                </c:pt>
                <c:pt idx="4555">
                  <c:v>-124.35605199999999</c:v>
                </c:pt>
                <c:pt idx="4556">
                  <c:v>-124.345218</c:v>
                </c:pt>
                <c:pt idx="4557">
                  <c:v>-124.336144</c:v>
                </c:pt>
                <c:pt idx="4558">
                  <c:v>-124.32861</c:v>
                </c:pt>
                <c:pt idx="4559">
                  <c:v>-124.322374</c:v>
                </c:pt>
                <c:pt idx="4560">
                  <c:v>-124.31717999999998</c:v>
                </c:pt>
                <c:pt idx="4561">
                  <c:v>-124.312764</c:v>
                </c:pt>
                <c:pt idx="4562">
                  <c:v>-124.30885900000001</c:v>
                </c:pt>
                <c:pt idx="4563">
                  <c:v>-124.30519499999998</c:v>
                </c:pt>
                <c:pt idx="4564">
                  <c:v>-124.301501</c:v>
                </c:pt>
                <c:pt idx="4565">
                  <c:v>-124.29751300000001</c:v>
                </c:pt>
                <c:pt idx="4566">
                  <c:v>-124.29296699999999</c:v>
                </c:pt>
                <c:pt idx="4567">
                  <c:v>-124.287604</c:v>
                </c:pt>
                <c:pt idx="4568">
                  <c:v>-124.28116799999998</c:v>
                </c:pt>
                <c:pt idx="4569">
                  <c:v>-124.273404</c:v>
                </c:pt>
                <c:pt idx="4570">
                  <c:v>-124.26406300000001</c:v>
                </c:pt>
                <c:pt idx="4571">
                  <c:v>-124.252895</c:v>
                </c:pt>
                <c:pt idx="4572">
                  <c:v>-124.239653</c:v>
                </c:pt>
                <c:pt idx="4573">
                  <c:v>-124.22409599999999</c:v>
                </c:pt>
                <c:pt idx="4574">
                  <c:v>-124.20598799999999</c:v>
                </c:pt>
                <c:pt idx="4575">
                  <c:v>-124.185102</c:v>
                </c:pt>
                <c:pt idx="4576">
                  <c:v>-124.16121899999999</c:v>
                </c:pt>
                <c:pt idx="4577">
                  <c:v>-124.134139</c:v>
                </c:pt>
                <c:pt idx="4578">
                  <c:v>-124.10367800000002</c:v>
                </c:pt>
                <c:pt idx="4579">
                  <c:v>-124.06968099999999</c:v>
                </c:pt>
                <c:pt idx="4580">
                  <c:v>-124.03202400000001</c:v>
                </c:pt>
                <c:pt idx="4581">
                  <c:v>-123.99061399999998</c:v>
                </c:pt>
                <c:pt idx="4582">
                  <c:v>-123.94539899999999</c:v>
                </c:pt>
                <c:pt idx="4583">
                  <c:v>-123.89636400000001</c:v>
                </c:pt>
                <c:pt idx="4584">
                  <c:v>-123.84353399999999</c:v>
                </c:pt>
                <c:pt idx="4585">
                  <c:v>-123.786974</c:v>
                </c:pt>
                <c:pt idx="4586">
                  <c:v>-123.72679099999998</c:v>
                </c:pt>
                <c:pt idx="4587">
                  <c:v>-123.663128</c:v>
                </c:pt>
                <c:pt idx="4588">
                  <c:v>-123.59616100000001</c:v>
                </c:pt>
                <c:pt idx="4589">
                  <c:v>-123.52609699999999</c:v>
                </c:pt>
                <c:pt idx="4590">
                  <c:v>-123.453166</c:v>
                </c:pt>
                <c:pt idx="4591">
                  <c:v>-123.377616</c:v>
                </c:pt>
                <c:pt idx="4592">
                  <c:v>-123.299708</c:v>
                </c:pt>
                <c:pt idx="4593">
                  <c:v>-123.21971000000001</c:v>
                </c:pt>
                <c:pt idx="4594">
                  <c:v>-123.13789499999999</c:v>
                </c:pt>
                <c:pt idx="4595">
                  <c:v>-123.054541</c:v>
                </c:pt>
                <c:pt idx="4596">
                  <c:v>-122.969926</c:v>
                </c:pt>
                <c:pt idx="4597">
                  <c:v>-122.88432299999999</c:v>
                </c:pt>
                <c:pt idx="4598">
                  <c:v>-122.798005</c:v>
                </c:pt>
                <c:pt idx="4599">
                  <c:v>-122.71124099999999</c:v>
                </c:pt>
                <c:pt idx="4600">
                  <c:v>-122.62429499999999</c:v>
                </c:pt>
                <c:pt idx="4601">
                  <c:v>-122.53743</c:v>
                </c:pt>
                <c:pt idx="4602">
                  <c:v>-122.45090399999998</c:v>
                </c:pt>
                <c:pt idx="4603">
                  <c:v>-122.364974</c:v>
                </c:pt>
                <c:pt idx="4604">
                  <c:v>-122.27988900000001</c:v>
                </c:pt>
                <c:pt idx="4605">
                  <c:v>-122.19589099999999</c:v>
                </c:pt>
                <c:pt idx="4606">
                  <c:v>-122.113213</c:v>
                </c:pt>
                <c:pt idx="4607">
                  <c:v>-122.03208199999999</c:v>
                </c:pt>
                <c:pt idx="4608">
                  <c:v>-121.952708</c:v>
                </c:pt>
                <c:pt idx="4609">
                  <c:v>-121.87528300000001</c:v>
                </c:pt>
                <c:pt idx="4610">
                  <c:v>-121.79997399999999</c:v>
                </c:pt>
                <c:pt idx="4611">
                  <c:v>-121.726919</c:v>
                </c:pt>
                <c:pt idx="4612">
                  <c:v>-121.65622699999999</c:v>
                </c:pt>
                <c:pt idx="4613">
                  <c:v>-121.58797</c:v>
                </c:pt>
                <c:pt idx="4614">
                  <c:v>-121.52218000000001</c:v>
                </c:pt>
                <c:pt idx="4615">
                  <c:v>-121.45885999999999</c:v>
                </c:pt>
                <c:pt idx="4616">
                  <c:v>-121.39796</c:v>
                </c:pt>
                <c:pt idx="4617">
                  <c:v>-121.33939000000001</c:v>
                </c:pt>
                <c:pt idx="4618">
                  <c:v>-121.28304999999999</c:v>
                </c:pt>
                <c:pt idx="4619">
                  <c:v>-121.22878</c:v>
                </c:pt>
                <c:pt idx="4620">
                  <c:v>-121.17639999999999</c:v>
                </c:pt>
                <c:pt idx="4621">
                  <c:v>-121.12571</c:v>
                </c:pt>
                <c:pt idx="4622">
                  <c:v>-121.07650000000001</c:v>
                </c:pt>
                <c:pt idx="4623">
                  <c:v>-121.02853999999999</c:v>
                </c:pt>
                <c:pt idx="4624">
                  <c:v>-120.98158000000001</c:v>
                </c:pt>
                <c:pt idx="4625">
                  <c:v>-120.93537999999998</c:v>
                </c:pt>
                <c:pt idx="4626">
                  <c:v>-120.88969999999999</c:v>
                </c:pt>
                <c:pt idx="4627">
                  <c:v>-120.8443</c:v>
                </c:pt>
                <c:pt idx="4628">
                  <c:v>-120.79892999999998</c:v>
                </c:pt>
                <c:pt idx="4629">
                  <c:v>-120.75335</c:v>
                </c:pt>
                <c:pt idx="4630">
                  <c:v>-120.70732000000001</c:v>
                </c:pt>
                <c:pt idx="4631">
                  <c:v>-120.66059999999999</c:v>
                </c:pt>
                <c:pt idx="4632">
                  <c:v>-120.61293000000001</c:v>
                </c:pt>
                <c:pt idx="4633">
                  <c:v>-120.56406999999999</c:v>
                </c:pt>
                <c:pt idx="4634">
                  <c:v>-120.51376999999999</c:v>
                </c:pt>
                <c:pt idx="4635">
                  <c:v>-120.46179000000001</c:v>
                </c:pt>
                <c:pt idx="4636">
                  <c:v>-120.40786999999999</c:v>
                </c:pt>
                <c:pt idx="4637">
                  <c:v>-120.35175</c:v>
                </c:pt>
                <c:pt idx="4638">
                  <c:v>-120.29319999999998</c:v>
                </c:pt>
                <c:pt idx="4639">
                  <c:v>-120.23196999999999</c:v>
                </c:pt>
                <c:pt idx="4640">
                  <c:v>-120.16785</c:v>
                </c:pt>
                <c:pt idx="4641">
                  <c:v>-120.10062999999998</c:v>
                </c:pt>
                <c:pt idx="4642">
                  <c:v>-120.03014</c:v>
                </c:pt>
                <c:pt idx="4643">
                  <c:v>-119.95627</c:v>
                </c:pt>
                <c:pt idx="4644">
                  <c:v>-119.87889999999999</c:v>
                </c:pt>
                <c:pt idx="4645">
                  <c:v>-119.798</c:v>
                </c:pt>
                <c:pt idx="4646">
                  <c:v>-119.71357999999998</c:v>
                </c:pt>
                <c:pt idx="4647">
                  <c:v>-119.62567</c:v>
                </c:pt>
                <c:pt idx="4648">
                  <c:v>-119.53439</c:v>
                </c:pt>
                <c:pt idx="4649">
                  <c:v>-119.43985999999998</c:v>
                </c:pt>
                <c:pt idx="4650">
                  <c:v>-119.34228</c:v>
                </c:pt>
                <c:pt idx="4651">
                  <c:v>-119.24186000000002</c:v>
                </c:pt>
                <c:pt idx="4652">
                  <c:v>-119.13884999999999</c:v>
                </c:pt>
                <c:pt idx="4653">
                  <c:v>-119.03352000000001</c:v>
                </c:pt>
                <c:pt idx="4654">
                  <c:v>-118.92613999999999</c:v>
                </c:pt>
                <c:pt idx="4655">
                  <c:v>-118.81699999999999</c:v>
                </c:pt>
                <c:pt idx="4656">
                  <c:v>-118.70639000000001</c:v>
                </c:pt>
                <c:pt idx="4657">
                  <c:v>-118.59461999999999</c:v>
                </c:pt>
                <c:pt idx="4658">
                  <c:v>-118.48195</c:v>
                </c:pt>
                <c:pt idx="4659">
                  <c:v>-118.36868999999999</c:v>
                </c:pt>
                <c:pt idx="4660">
                  <c:v>-118.25511</c:v>
                </c:pt>
                <c:pt idx="4661">
                  <c:v>-118.14150000000001</c:v>
                </c:pt>
                <c:pt idx="4662">
                  <c:v>-118.02813999999999</c:v>
                </c:pt>
                <c:pt idx="4663">
                  <c:v>-117.91531999999999</c:v>
                </c:pt>
                <c:pt idx="4664">
                  <c:v>-117.80333000000002</c:v>
                </c:pt>
                <c:pt idx="4665">
                  <c:v>-117.69243999999999</c:v>
                </c:pt>
                <c:pt idx="4666">
                  <c:v>-117.58297</c:v>
                </c:pt>
                <c:pt idx="4667">
                  <c:v>-117.47519999999999</c:v>
                </c:pt>
                <c:pt idx="4668">
                  <c:v>-117.36942999999999</c:v>
                </c:pt>
                <c:pt idx="4669">
                  <c:v>-117.26597000000001</c:v>
                </c:pt>
                <c:pt idx="4670">
                  <c:v>-117.1651</c:v>
                </c:pt>
                <c:pt idx="4671">
                  <c:v>-117.06710000000001</c:v>
                </c:pt>
                <c:pt idx="4672">
                  <c:v>-116.97221999999999</c:v>
                </c:pt>
                <c:pt idx="4673">
                  <c:v>-116.88068999999999</c:v>
                </c:pt>
                <c:pt idx="4674">
                  <c:v>-116.79271</c:v>
                </c:pt>
                <c:pt idx="4675">
                  <c:v>-116.70841999999999</c:v>
                </c:pt>
                <c:pt idx="4676">
                  <c:v>-116.62792999999999</c:v>
                </c:pt>
                <c:pt idx="4677">
                  <c:v>-116.55128000000001</c:v>
                </c:pt>
                <c:pt idx="4678">
                  <c:v>-116.47848999999999</c:v>
                </c:pt>
                <c:pt idx="4679">
                  <c:v>-116.40948</c:v>
                </c:pt>
                <c:pt idx="4680">
                  <c:v>-116.34416999999999</c:v>
                </c:pt>
                <c:pt idx="4681">
                  <c:v>-116.2824</c:v>
                </c:pt>
                <c:pt idx="4682">
                  <c:v>-116.22399000000001</c:v>
                </c:pt>
                <c:pt idx="4683">
                  <c:v>-116.16869999999999</c:v>
                </c:pt>
                <c:pt idx="4684">
                  <c:v>-116.11629000000001</c:v>
                </c:pt>
                <c:pt idx="4685">
                  <c:v>-116.06648999999999</c:v>
                </c:pt>
                <c:pt idx="4686">
                  <c:v>-116.01902</c:v>
                </c:pt>
                <c:pt idx="4687">
                  <c:v>-115.9736</c:v>
                </c:pt>
                <c:pt idx="4688">
                  <c:v>-115.92993999999999</c:v>
                </c:pt>
                <c:pt idx="4689">
                  <c:v>-115.88776</c:v>
                </c:pt>
                <c:pt idx="4690">
                  <c:v>-115.84679000000001</c:v>
                </c:pt>
                <c:pt idx="4691">
                  <c:v>-115.80674999999999</c:v>
                </c:pt>
                <c:pt idx="4692">
                  <c:v>-115.76738</c:v>
                </c:pt>
                <c:pt idx="4693">
                  <c:v>-115.72840999999998</c:v>
                </c:pt>
                <c:pt idx="4694">
                  <c:v>-115.68959</c:v>
                </c:pt>
                <c:pt idx="4695">
                  <c:v>-115.65066000000002</c:v>
                </c:pt>
                <c:pt idx="4696">
                  <c:v>-115.61135999999999</c:v>
                </c:pt>
                <c:pt idx="4697">
                  <c:v>-115.57144</c:v>
                </c:pt>
                <c:pt idx="4698">
                  <c:v>-115.53062999999999</c:v>
                </c:pt>
                <c:pt idx="4699">
                  <c:v>-115.48867999999999</c:v>
                </c:pt>
                <c:pt idx="4700">
                  <c:v>-115.44535</c:v>
                </c:pt>
                <c:pt idx="4701">
                  <c:v>-115.40037999999998</c:v>
                </c:pt>
                <c:pt idx="4702">
                  <c:v>-115.35354</c:v>
                </c:pt>
                <c:pt idx="4703">
                  <c:v>-115.30462000000001</c:v>
                </c:pt>
                <c:pt idx="4704">
                  <c:v>-115.25340999999999</c:v>
                </c:pt>
                <c:pt idx="4705">
                  <c:v>-115.19974000000001</c:v>
                </c:pt>
                <c:pt idx="4706">
                  <c:v>-115.14347999999998</c:v>
                </c:pt>
                <c:pt idx="4707">
                  <c:v>-115.08452</c:v>
                </c:pt>
                <c:pt idx="4708">
                  <c:v>-115.02281000000001</c:v>
                </c:pt>
                <c:pt idx="4709">
                  <c:v>-114.95831999999999</c:v>
                </c:pt>
                <c:pt idx="4710">
                  <c:v>-114.89109999999999</c:v>
                </c:pt>
                <c:pt idx="4711">
                  <c:v>-114.82118999999999</c:v>
                </c:pt>
                <c:pt idx="4712">
                  <c:v>-114.7487</c:v>
                </c:pt>
                <c:pt idx="4713">
                  <c:v>-114.67379</c:v>
                </c:pt>
                <c:pt idx="4714">
                  <c:v>-114.59660999999998</c:v>
                </c:pt>
                <c:pt idx="4715">
                  <c:v>-114.51738</c:v>
                </c:pt>
                <c:pt idx="4716">
                  <c:v>-114.43631000000001</c:v>
                </c:pt>
                <c:pt idx="4717">
                  <c:v>-114.35363999999998</c:v>
                </c:pt>
                <c:pt idx="4718">
                  <c:v>-114.26961</c:v>
                </c:pt>
                <c:pt idx="4719">
                  <c:v>-114.18446999999999</c:v>
                </c:pt>
                <c:pt idx="4720">
                  <c:v>-114.09845999999999</c:v>
                </c:pt>
                <c:pt idx="4721">
                  <c:v>-114.01184000000001</c:v>
                </c:pt>
                <c:pt idx="4722">
                  <c:v>-113.92484999999999</c:v>
                </c:pt>
                <c:pt idx="4723">
                  <c:v>-113.83772999999999</c:v>
                </c:pt>
                <c:pt idx="4724">
                  <c:v>-113.75073999999998</c:v>
                </c:pt>
                <c:pt idx="4725">
                  <c:v>-113.66412</c:v>
                </c:pt>
                <c:pt idx="4726">
                  <c:v>-113.57810000000001</c:v>
                </c:pt>
                <c:pt idx="4727">
                  <c:v>-113.49291999999998</c:v>
                </c:pt>
                <c:pt idx="4728">
                  <c:v>-113.40884</c:v>
                </c:pt>
                <c:pt idx="4729">
                  <c:v>-113.32609000000001</c:v>
                </c:pt>
                <c:pt idx="4730">
                  <c:v>-113.24489999999999</c:v>
                </c:pt>
                <c:pt idx="4731">
                  <c:v>-113.16552</c:v>
                </c:pt>
                <c:pt idx="4732">
                  <c:v>-113.08817999999999</c:v>
                </c:pt>
                <c:pt idx="4733">
                  <c:v>-113.01309999999999</c:v>
                </c:pt>
                <c:pt idx="4734">
                  <c:v>-112.94050000000001</c:v>
                </c:pt>
                <c:pt idx="4735">
                  <c:v>-112.87056999999999</c:v>
                </c:pt>
                <c:pt idx="4736">
                  <c:v>-112.80349</c:v>
                </c:pt>
                <c:pt idx="4737">
                  <c:v>-112.73940999999998</c:v>
                </c:pt>
                <c:pt idx="4738">
                  <c:v>-112.67842999999999</c:v>
                </c:pt>
                <c:pt idx="4739">
                  <c:v>-112.62065000000001</c:v>
                </c:pt>
                <c:pt idx="4740">
                  <c:v>-112.56608999999999</c:v>
                </c:pt>
                <c:pt idx="4741">
                  <c:v>-112.51478</c:v>
                </c:pt>
                <c:pt idx="4742">
                  <c:v>-112.46666</c:v>
                </c:pt>
                <c:pt idx="4743">
                  <c:v>-112.42167999999999</c:v>
                </c:pt>
                <c:pt idx="4744">
                  <c:v>-112.37972000000001</c:v>
                </c:pt>
                <c:pt idx="4745">
                  <c:v>-112.34064999999998</c:v>
                </c:pt>
                <c:pt idx="4746">
                  <c:v>-112.30428999999999</c:v>
                </c:pt>
                <c:pt idx="4747">
                  <c:v>-112.27047</c:v>
                </c:pt>
                <c:pt idx="4748">
                  <c:v>-112.23895999999999</c:v>
                </c:pt>
                <c:pt idx="4749">
                  <c:v>-112.20956</c:v>
                </c:pt>
                <c:pt idx="4750">
                  <c:v>-112.18203999999999</c:v>
                </c:pt>
                <c:pt idx="4751">
                  <c:v>-112.15616</c:v>
                </c:pt>
                <c:pt idx="4752">
                  <c:v>-112.13169000000001</c:v>
                </c:pt>
                <c:pt idx="4753">
                  <c:v>-112.10836999999998</c:v>
                </c:pt>
                <c:pt idx="4754">
                  <c:v>-112.08599</c:v>
                </c:pt>
                <c:pt idx="4755">
                  <c:v>-112.06428000000001</c:v>
                </c:pt>
                <c:pt idx="4756">
                  <c:v>-112.04299999999999</c:v>
                </c:pt>
                <c:pt idx="4757">
                  <c:v>-112.02189</c:v>
                </c:pt>
                <c:pt idx="4758">
                  <c:v>-112.00070999999998</c:v>
                </c:pt>
                <c:pt idx="4759">
                  <c:v>-111.97917</c:v>
                </c:pt>
                <c:pt idx="4760">
                  <c:v>-111.95700000000001</c:v>
                </c:pt>
                <c:pt idx="4761">
                  <c:v>-111.93393999999999</c:v>
                </c:pt>
                <c:pt idx="4762">
                  <c:v>-111.9097</c:v>
                </c:pt>
                <c:pt idx="4763">
                  <c:v>-111.88397999999998</c:v>
                </c:pt>
                <c:pt idx="4764">
                  <c:v>-111.8565</c:v>
                </c:pt>
                <c:pt idx="4765">
                  <c:v>-111.82698000000001</c:v>
                </c:pt>
                <c:pt idx="4766">
                  <c:v>-111.79514999999998</c:v>
                </c:pt>
                <c:pt idx="4767">
                  <c:v>-111.76078</c:v>
                </c:pt>
                <c:pt idx="4768">
                  <c:v>-111.72364000000002</c:v>
                </c:pt>
                <c:pt idx="4769">
                  <c:v>-111.68355</c:v>
                </c:pt>
                <c:pt idx="4770">
                  <c:v>-111.64037</c:v>
                </c:pt>
                <c:pt idx="4771">
                  <c:v>-111.59401999999999</c:v>
                </c:pt>
                <c:pt idx="4772">
                  <c:v>-111.54442999999999</c:v>
                </c:pt>
                <c:pt idx="4773">
                  <c:v>-111.49163000000001</c:v>
                </c:pt>
                <c:pt idx="4774">
                  <c:v>-111.43566999999999</c:v>
                </c:pt>
                <c:pt idx="4775">
                  <c:v>-111.37663999999999</c:v>
                </c:pt>
                <c:pt idx="4776">
                  <c:v>-111.31470999999999</c:v>
                </c:pt>
                <c:pt idx="4777">
                  <c:v>-111.25004</c:v>
                </c:pt>
                <c:pt idx="4778">
                  <c:v>-111.18286000000001</c:v>
                </c:pt>
                <c:pt idx="4779">
                  <c:v>-111.11339999999998</c:v>
                </c:pt>
                <c:pt idx="4780">
                  <c:v>-111.04192</c:v>
                </c:pt>
                <c:pt idx="4781">
                  <c:v>-110.96868000000001</c:v>
                </c:pt>
                <c:pt idx="4782">
                  <c:v>-110.89394999999999</c:v>
                </c:pt>
                <c:pt idx="4783">
                  <c:v>-110.818</c:v>
                </c:pt>
                <c:pt idx="4784">
                  <c:v>-110.74109999999999</c:v>
                </c:pt>
                <c:pt idx="4785">
                  <c:v>-110.66351999999999</c:v>
                </c:pt>
                <c:pt idx="4786">
                  <c:v>-110.58552</c:v>
                </c:pt>
                <c:pt idx="4787">
                  <c:v>-110.50737999999998</c:v>
                </c:pt>
                <c:pt idx="4788">
                  <c:v>-110.42934</c:v>
                </c:pt>
                <c:pt idx="4789">
                  <c:v>-110.35169000000002</c:v>
                </c:pt>
                <c:pt idx="4790">
                  <c:v>-110.27468999999999</c:v>
                </c:pt>
                <c:pt idx="4791">
                  <c:v>-110.19861</c:v>
                </c:pt>
                <c:pt idx="4792">
                  <c:v>-110.12370999999999</c:v>
                </c:pt>
                <c:pt idx="4793">
                  <c:v>-110.05027</c:v>
                </c:pt>
                <c:pt idx="4794">
                  <c:v>-109.97855000000001</c:v>
                </c:pt>
                <c:pt idx="4795">
                  <c:v>-109.90880999999999</c:v>
                </c:pt>
                <c:pt idx="4796">
                  <c:v>-109.84132</c:v>
                </c:pt>
                <c:pt idx="4797">
                  <c:v>-109.77628999999999</c:v>
                </c:pt>
                <c:pt idx="4798">
                  <c:v>-109.71395</c:v>
                </c:pt>
                <c:pt idx="4799">
                  <c:v>-109.65448000000001</c:v>
                </c:pt>
                <c:pt idx="4800">
                  <c:v>-109.59804</c:v>
                </c:pt>
                <c:pt idx="4801">
                  <c:v>-109.54474</c:v>
                </c:pt>
                <c:pt idx="4802">
                  <c:v>-109.49466000000001</c:v>
                </c:pt>
                <c:pt idx="4803">
                  <c:v>-109.44783999999999</c:v>
                </c:pt>
                <c:pt idx="4804">
                  <c:v>-109.40428</c:v>
                </c:pt>
                <c:pt idx="4805">
                  <c:v>-109.36391999999998</c:v>
                </c:pt>
                <c:pt idx="4806">
                  <c:v>-109.32669</c:v>
                </c:pt>
                <c:pt idx="4807">
                  <c:v>-109.29247000000001</c:v>
                </c:pt>
                <c:pt idx="4808">
                  <c:v>-109.2611</c:v>
                </c:pt>
                <c:pt idx="4809">
                  <c:v>-109.23241</c:v>
                </c:pt>
                <c:pt idx="4810">
                  <c:v>-109.20619999999998</c:v>
                </c:pt>
                <c:pt idx="4811">
                  <c:v>-109.18226</c:v>
                </c:pt>
                <c:pt idx="4812">
                  <c:v>-109.16036</c:v>
                </c:pt>
                <c:pt idx="4813">
                  <c:v>-109.14027999999999</c:v>
                </c:pt>
                <c:pt idx="4814">
                  <c:v>-109.12177</c:v>
                </c:pt>
                <c:pt idx="4815">
                  <c:v>-109.10461000000001</c:v>
                </c:pt>
                <c:pt idx="4816">
                  <c:v>-109.08856</c:v>
                </c:pt>
                <c:pt idx="4817">
                  <c:v>-109.07337000000001</c:v>
                </c:pt>
                <c:pt idx="4818">
                  <c:v>-109.05880999999999</c:v>
                </c:pt>
                <c:pt idx="4819">
                  <c:v>-109.04464999999999</c:v>
                </c:pt>
                <c:pt idx="4820">
                  <c:v>-109.03065000000001</c:v>
                </c:pt>
                <c:pt idx="4821">
                  <c:v>-109.01657999999999</c:v>
                </c:pt>
                <c:pt idx="4822">
                  <c:v>-109.00219</c:v>
                </c:pt>
                <c:pt idx="4823">
                  <c:v>-108.98724999999999</c:v>
                </c:pt>
                <c:pt idx="4824">
                  <c:v>-108.97153</c:v>
                </c:pt>
                <c:pt idx="4825">
                  <c:v>-108.95479</c:v>
                </c:pt>
                <c:pt idx="4826">
                  <c:v>-108.93681999999998</c:v>
                </c:pt>
                <c:pt idx="4827">
                  <c:v>-108.91741</c:v>
                </c:pt>
                <c:pt idx="4828">
                  <c:v>-108.89633000000001</c:v>
                </c:pt>
                <c:pt idx="4829">
                  <c:v>-108.87342999999998</c:v>
                </c:pt>
                <c:pt idx="4830">
                  <c:v>-108.84853000000001</c:v>
                </c:pt>
                <c:pt idx="4831">
                  <c:v>-108.82151999999999</c:v>
                </c:pt>
                <c:pt idx="4832">
                  <c:v>-108.7923</c:v>
                </c:pt>
                <c:pt idx="4833">
                  <c:v>-108.7608</c:v>
                </c:pt>
                <c:pt idx="4834">
                  <c:v>-108.72701999999998</c:v>
                </c:pt>
                <c:pt idx="4835">
                  <c:v>-108.69096</c:v>
                </c:pt>
                <c:pt idx="4836">
                  <c:v>-108.65267999999998</c:v>
                </c:pt>
                <c:pt idx="4837">
                  <c:v>-108.61228</c:v>
                </c:pt>
                <c:pt idx="4838">
                  <c:v>-108.56987000000001</c:v>
                </c:pt>
                <c:pt idx="4839">
                  <c:v>-108.52561999999999</c:v>
                </c:pt>
                <c:pt idx="4840">
                  <c:v>-108.47968</c:v>
                </c:pt>
                <c:pt idx="4841">
                  <c:v>-108.43227000000002</c:v>
                </c:pt>
                <c:pt idx="4842">
                  <c:v>-108.38359</c:v>
                </c:pt>
                <c:pt idx="4843">
                  <c:v>-108.33384000000001</c:v>
                </c:pt>
                <c:pt idx="4844">
                  <c:v>-108.28324999999998</c:v>
                </c:pt>
                <c:pt idx="4845">
                  <c:v>-108.23204999999999</c:v>
                </c:pt>
                <c:pt idx="4846">
                  <c:v>-108.18044</c:v>
                </c:pt>
                <c:pt idx="4847">
                  <c:v>-108.12863999999999</c:v>
                </c:pt>
                <c:pt idx="4848">
                  <c:v>-108.07686000000001</c:v>
                </c:pt>
                <c:pt idx="4849">
                  <c:v>-108.02531999999999</c:v>
                </c:pt>
                <c:pt idx="4850">
                  <c:v>-107.97422</c:v>
                </c:pt>
                <c:pt idx="4851">
                  <c:v>-107.92376000000002</c:v>
                </c:pt>
                <c:pt idx="4852">
                  <c:v>-107.87415999999999</c:v>
                </c:pt>
                <c:pt idx="4853">
                  <c:v>-107.82562</c:v>
                </c:pt>
                <c:pt idx="4854">
                  <c:v>-107.77835000000002</c:v>
                </c:pt>
                <c:pt idx="4855">
                  <c:v>-107.73254999999999</c:v>
                </c:pt>
                <c:pt idx="4856">
                  <c:v>-107.68845</c:v>
                </c:pt>
                <c:pt idx="4857">
                  <c:v>-107.64622999999999</c:v>
                </c:pt>
                <c:pt idx="4858">
                  <c:v>-107.60612</c:v>
                </c:pt>
                <c:pt idx="4859">
                  <c:v>-107.56830000000001</c:v>
                </c:pt>
                <c:pt idx="4860">
                  <c:v>-107.53295999999999</c:v>
                </c:pt>
                <c:pt idx="4861">
                  <c:v>-107.50024999999999</c:v>
                </c:pt>
                <c:pt idx="4862">
                  <c:v>-107.47031999999999</c:v>
                </c:pt>
                <c:pt idx="4863">
                  <c:v>-107.44326999999998</c:v>
                </c:pt>
                <c:pt idx="4864">
                  <c:v>-107.41918000000001</c:v>
                </c:pt>
                <c:pt idx="4865">
                  <c:v>-107.39809</c:v>
                </c:pt>
                <c:pt idx="4866">
                  <c:v>-107.37997999999999</c:v>
                </c:pt>
                <c:pt idx="4867">
                  <c:v>-107.36483000000001</c:v>
                </c:pt>
                <c:pt idx="4868">
                  <c:v>-107.35255999999998</c:v>
                </c:pt>
                <c:pt idx="4869">
                  <c:v>-107.34306000000001</c:v>
                </c:pt>
                <c:pt idx="4870">
                  <c:v>-107.33616999999998</c:v>
                </c:pt>
                <c:pt idx="4871">
                  <c:v>-107.33171999999999</c:v>
                </c:pt>
                <c:pt idx="4872">
                  <c:v>-107.32952</c:v>
                </c:pt>
                <c:pt idx="4873">
                  <c:v>-107.32934999999999</c:v>
                </c:pt>
                <c:pt idx="4874">
                  <c:v>-107.33099</c:v>
                </c:pt>
                <c:pt idx="4875">
                  <c:v>-107.33418999999998</c:v>
                </c:pt>
                <c:pt idx="4876">
                  <c:v>-107.33870999999999</c:v>
                </c:pt>
                <c:pt idx="4877">
                  <c:v>-107.34432000000001</c:v>
                </c:pt>
                <c:pt idx="4878">
                  <c:v>-107.35077999999999</c:v>
                </c:pt>
                <c:pt idx="4879">
                  <c:v>-107.35784</c:v>
                </c:pt>
                <c:pt idx="4880">
                  <c:v>-107.36526000000001</c:v>
                </c:pt>
                <c:pt idx="4881">
                  <c:v>-107.37279999999998</c:v>
                </c:pt>
                <c:pt idx="4882">
                  <c:v>-107.38022000000001</c:v>
                </c:pt>
                <c:pt idx="4883">
                  <c:v>-107.38727999999998</c:v>
                </c:pt>
                <c:pt idx="4884">
                  <c:v>-107.39373999999999</c:v>
                </c:pt>
                <c:pt idx="4885">
                  <c:v>-107.39935</c:v>
                </c:pt>
                <c:pt idx="4886">
                  <c:v>-107.40386999999998</c:v>
                </c:pt>
                <c:pt idx="4887">
                  <c:v>-107.40703999999999</c:v>
                </c:pt>
                <c:pt idx="4888">
                  <c:v>-107.40863999999999</c:v>
                </c:pt>
                <c:pt idx="4889">
                  <c:v>-107.4084</c:v>
                </c:pt>
                <c:pt idx="4890">
                  <c:v>-107.40610000000001</c:v>
                </c:pt>
                <c:pt idx="4891">
                  <c:v>-107.40151999999998</c:v>
                </c:pt>
                <c:pt idx="4892">
                  <c:v>-107.39445000000001</c:v>
                </c:pt>
                <c:pt idx="4893">
                  <c:v>-107.38471000000001</c:v>
                </c:pt>
                <c:pt idx="4894">
                  <c:v>-107.37214999999999</c:v>
                </c:pt>
                <c:pt idx="4895">
                  <c:v>-107.35665</c:v>
                </c:pt>
                <c:pt idx="4896">
                  <c:v>-107.33811999999998</c:v>
                </c:pt>
                <c:pt idx="4897">
                  <c:v>-107.31653</c:v>
                </c:pt>
                <c:pt idx="4898">
                  <c:v>-107.29187000000002</c:v>
                </c:pt>
                <c:pt idx="4899">
                  <c:v>-107.26418999999999</c:v>
                </c:pt>
                <c:pt idx="4900">
                  <c:v>-107.23356</c:v>
                </c:pt>
                <c:pt idx="4901">
                  <c:v>-107.20009999999999</c:v>
                </c:pt>
                <c:pt idx="4902">
                  <c:v>-107.16396</c:v>
                </c:pt>
                <c:pt idx="4903">
                  <c:v>-107.12531000000001</c:v>
                </c:pt>
                <c:pt idx="4904">
                  <c:v>-107.08434999999999</c:v>
                </c:pt>
                <c:pt idx="4905">
                  <c:v>-107.04130000000001</c:v>
                </c:pt>
                <c:pt idx="4906">
                  <c:v>-106.99638000000002</c:v>
                </c:pt>
                <c:pt idx="4907">
                  <c:v>-106.94982999999999</c:v>
                </c:pt>
                <c:pt idx="4908">
                  <c:v>-106.90188000000001</c:v>
                </c:pt>
                <c:pt idx="4909">
                  <c:v>-106.85276999999999</c:v>
                </c:pt>
                <c:pt idx="4910">
                  <c:v>-106.80273</c:v>
                </c:pt>
                <c:pt idx="4911">
                  <c:v>-106.75202000000002</c:v>
                </c:pt>
                <c:pt idx="4912">
                  <c:v>-106.70085999999999</c:v>
                </c:pt>
                <c:pt idx="4913">
                  <c:v>-106.6495</c:v>
                </c:pt>
                <c:pt idx="4914">
                  <c:v>-106.59817999999999</c:v>
                </c:pt>
                <c:pt idx="4915">
                  <c:v>-106.54715999999999</c:v>
                </c:pt>
                <c:pt idx="4916">
                  <c:v>-106.49669</c:v>
                </c:pt>
                <c:pt idx="4917">
                  <c:v>-106.44702999999998</c:v>
                </c:pt>
                <c:pt idx="4918">
                  <c:v>-106.39845</c:v>
                </c:pt>
                <c:pt idx="4919">
                  <c:v>-106.35120000000001</c:v>
                </c:pt>
                <c:pt idx="4920">
                  <c:v>-106.30556999999999</c:v>
                </c:pt>
                <c:pt idx="4921">
                  <c:v>-106.26183</c:v>
                </c:pt>
                <c:pt idx="4922">
                  <c:v>-106.22020999999998</c:v>
                </c:pt>
                <c:pt idx="4923">
                  <c:v>-106.18098000000001</c:v>
                </c:pt>
                <c:pt idx="4924">
                  <c:v>-106.14435</c:v>
                </c:pt>
                <c:pt idx="4925">
                  <c:v>-106.11050999999999</c:v>
                </c:pt>
                <c:pt idx="4926">
                  <c:v>-106.0796</c:v>
                </c:pt>
                <c:pt idx="4927">
                  <c:v>-106.05171000000001</c:v>
                </c:pt>
                <c:pt idx="4928">
                  <c:v>-106.02690999999999</c:v>
                </c:pt>
                <c:pt idx="4929">
                  <c:v>-106.00516</c:v>
                </c:pt>
                <c:pt idx="4930">
                  <c:v>-105.98642999999998</c:v>
                </c:pt>
                <c:pt idx="4931">
                  <c:v>-105.97058</c:v>
                </c:pt>
                <c:pt idx="4932">
                  <c:v>-105.95746</c:v>
                </c:pt>
                <c:pt idx="4933">
                  <c:v>-105.94684999999998</c:v>
                </c:pt>
                <c:pt idx="4934">
                  <c:v>-105.9385</c:v>
                </c:pt>
                <c:pt idx="4935">
                  <c:v>-105.93213999999998</c:v>
                </c:pt>
                <c:pt idx="4936">
                  <c:v>-105.92747</c:v>
                </c:pt>
                <c:pt idx="4937">
                  <c:v>-105.92419000000001</c:v>
                </c:pt>
                <c:pt idx="4938">
                  <c:v>-105.92197999999999</c:v>
                </c:pt>
                <c:pt idx="4939">
                  <c:v>-105.92054</c:v>
                </c:pt>
                <c:pt idx="4940">
                  <c:v>-105.91955000000002</c:v>
                </c:pt>
                <c:pt idx="4941">
                  <c:v>-105.91872999999998</c:v>
                </c:pt>
                <c:pt idx="4942">
                  <c:v>-105.91777999999999</c:v>
                </c:pt>
                <c:pt idx="4943">
                  <c:v>-105.91642999999999</c:v>
                </c:pt>
                <c:pt idx="4944">
                  <c:v>-105.91439</c:v>
                </c:pt>
                <c:pt idx="4945">
                  <c:v>-105.91141000000002</c:v>
                </c:pt>
                <c:pt idx="4946">
                  <c:v>-105.90722</c:v>
                </c:pt>
                <c:pt idx="4947">
                  <c:v>-105.90155</c:v>
                </c:pt>
                <c:pt idx="4948">
                  <c:v>-105.89413999999999</c:v>
                </c:pt>
                <c:pt idx="4949">
                  <c:v>-105.88473999999999</c:v>
                </c:pt>
                <c:pt idx="4950">
                  <c:v>-105.87310000000001</c:v>
                </c:pt>
                <c:pt idx="4951">
                  <c:v>-105.85893999999999</c:v>
                </c:pt>
                <c:pt idx="4952">
                  <c:v>-105.84202999999999</c:v>
                </c:pt>
                <c:pt idx="4953">
                  <c:v>-105.82212000000001</c:v>
                </c:pt>
                <c:pt idx="4954">
                  <c:v>-105.79899999999999</c:v>
                </c:pt>
                <c:pt idx="4955">
                  <c:v>-105.77244</c:v>
                </c:pt>
                <c:pt idx="4956">
                  <c:v>-105.74228999999998</c:v>
                </c:pt>
                <c:pt idx="4957">
                  <c:v>-105.7084</c:v>
                </c:pt>
                <c:pt idx="4958">
                  <c:v>-105.67067</c:v>
                </c:pt>
                <c:pt idx="4959">
                  <c:v>-105.62905999999998</c:v>
                </c:pt>
                <c:pt idx="4960">
                  <c:v>-105.58354</c:v>
                </c:pt>
                <c:pt idx="4961">
                  <c:v>-105.53416999999999</c:v>
                </c:pt>
                <c:pt idx="4962">
                  <c:v>-105.48103</c:v>
                </c:pt>
                <c:pt idx="4963">
                  <c:v>-105.42425</c:v>
                </c:pt>
                <c:pt idx="4964">
                  <c:v>-105.36399999999999</c:v>
                </c:pt>
                <c:pt idx="4965">
                  <c:v>-105.30051</c:v>
                </c:pt>
                <c:pt idx="4966">
                  <c:v>-105.23401000000001</c:v>
                </c:pt>
                <c:pt idx="4967">
                  <c:v>-105.16476999999999</c:v>
                </c:pt>
                <c:pt idx="4968">
                  <c:v>-105.09307000000001</c:v>
                </c:pt>
                <c:pt idx="4969">
                  <c:v>-105.01920999999999</c:v>
                </c:pt>
                <c:pt idx="4970">
                  <c:v>-104.94347999999999</c:v>
                </c:pt>
                <c:pt idx="4971">
                  <c:v>-104.86620000000001</c:v>
                </c:pt>
                <c:pt idx="4972">
                  <c:v>-104.78765999999999</c:v>
                </c:pt>
                <c:pt idx="4973">
                  <c:v>-104.70815999999999</c:v>
                </c:pt>
                <c:pt idx="4974">
                  <c:v>-104.62799999999999</c:v>
                </c:pt>
                <c:pt idx="4975">
                  <c:v>-104.54747</c:v>
                </c:pt>
                <c:pt idx="4976">
                  <c:v>-104.46687</c:v>
                </c:pt>
                <c:pt idx="4977">
                  <c:v>-104.38648999999998</c:v>
                </c:pt>
                <c:pt idx="4978">
                  <c:v>-104.3066</c:v>
                </c:pt>
                <c:pt idx="4979">
                  <c:v>-104.22751000000001</c:v>
                </c:pt>
                <c:pt idx="4980">
                  <c:v>-104.14948999999999</c:v>
                </c:pt>
                <c:pt idx="4981">
                  <c:v>-104.07281</c:v>
                </c:pt>
                <c:pt idx="4982">
                  <c:v>-103.99776999999999</c:v>
                </c:pt>
                <c:pt idx="4983">
                  <c:v>-103.92462999999999</c:v>
                </c:pt>
                <c:pt idx="4984">
                  <c:v>-103.85364000000001</c:v>
                </c:pt>
                <c:pt idx="4985">
                  <c:v>-103.78504999999998</c:v>
                </c:pt>
                <c:pt idx="4986">
                  <c:v>-103.71908999999999</c:v>
                </c:pt>
                <c:pt idx="4987">
                  <c:v>-103.65593999999999</c:v>
                </c:pt>
                <c:pt idx="4988">
                  <c:v>-103.59576999999999</c:v>
                </c:pt>
                <c:pt idx="4989">
                  <c:v>-103.53870000000001</c:v>
                </c:pt>
                <c:pt idx="4990">
                  <c:v>-103.48482999999999</c:v>
                </c:pt>
                <c:pt idx="4991">
                  <c:v>-103.43419</c:v>
                </c:pt>
                <c:pt idx="4992">
                  <c:v>-103.38678000000002</c:v>
                </c:pt>
                <c:pt idx="4993">
                  <c:v>-103.34256999999999</c:v>
                </c:pt>
                <c:pt idx="4994">
                  <c:v>-103.30145</c:v>
                </c:pt>
                <c:pt idx="4995">
                  <c:v>-103.26329999999999</c:v>
                </c:pt>
                <c:pt idx="4996">
                  <c:v>-103.22794999999999</c:v>
                </c:pt>
                <c:pt idx="4997">
                  <c:v>-103.19522000000001</c:v>
                </c:pt>
                <c:pt idx="4998">
                  <c:v>-103.16486999999998</c:v>
                </c:pt>
                <c:pt idx="4999">
                  <c:v>-103.13667000000001</c:v>
                </c:pt>
                <c:pt idx="5000">
                  <c:v>-103.11037999999999</c:v>
                </c:pt>
                <c:pt idx="5001">
                  <c:v>-103.08572999999998</c:v>
                </c:pt>
                <c:pt idx="5002">
                  <c:v>-103.06246</c:v>
                </c:pt>
                <c:pt idx="5003">
                  <c:v>-103.04030999999998</c:v>
                </c:pt>
                <c:pt idx="5004">
                  <c:v>-103.01903</c:v>
                </c:pt>
                <c:pt idx="5005">
                  <c:v>-102.99837000000001</c:v>
                </c:pt>
                <c:pt idx="5006">
                  <c:v>-102.97807999999999</c:v>
                </c:pt>
                <c:pt idx="5007">
                  <c:v>-102.95791</c:v>
                </c:pt>
                <c:pt idx="5008">
                  <c:v>-102.93759999999997</c:v>
                </c:pt>
                <c:pt idx="5009">
                  <c:v>-102.91694</c:v>
                </c:pt>
                <c:pt idx="5010">
                  <c:v>-102.89566000000001</c:v>
                </c:pt>
                <c:pt idx="5011">
                  <c:v>-102.87354999999999</c:v>
                </c:pt>
                <c:pt idx="5012">
                  <c:v>-102.85037</c:v>
                </c:pt>
                <c:pt idx="5013">
                  <c:v>-102.82587999999998</c:v>
                </c:pt>
                <c:pt idx="5014">
                  <c:v>-102.79986</c:v>
                </c:pt>
                <c:pt idx="5015">
                  <c:v>-102.77209000000001</c:v>
                </c:pt>
                <c:pt idx="5016">
                  <c:v>-102.74236999999999</c:v>
                </c:pt>
                <c:pt idx="5017">
                  <c:v>-102.71052</c:v>
                </c:pt>
                <c:pt idx="5018">
                  <c:v>-102.67636000000002</c:v>
                </c:pt>
                <c:pt idx="5019">
                  <c:v>-102.63974999999999</c:v>
                </c:pt>
                <c:pt idx="5020">
                  <c:v>-102.60058000000001</c:v>
                </c:pt>
                <c:pt idx="5021">
                  <c:v>-102.55876999999998</c:v>
                </c:pt>
                <c:pt idx="5022">
                  <c:v>-102.51428999999999</c:v>
                </c:pt>
                <c:pt idx="5023">
                  <c:v>-102.46714</c:v>
                </c:pt>
                <c:pt idx="5024">
                  <c:v>-102.41734</c:v>
                </c:pt>
                <c:pt idx="5025">
                  <c:v>-102.36497</c:v>
                </c:pt>
                <c:pt idx="5026">
                  <c:v>-102.31014999999999</c:v>
                </c:pt>
                <c:pt idx="5027">
                  <c:v>-102.25301999999999</c:v>
                </c:pt>
                <c:pt idx="5028">
                  <c:v>-102.19374000000001</c:v>
                </c:pt>
                <c:pt idx="5029">
                  <c:v>-102.13251999999999</c:v>
                </c:pt>
                <c:pt idx="5030">
                  <c:v>-102.06956</c:v>
                </c:pt>
                <c:pt idx="5031">
                  <c:v>-102.0051</c:v>
                </c:pt>
                <c:pt idx="5032">
                  <c:v>-101.93938</c:v>
                </c:pt>
                <c:pt idx="5033">
                  <c:v>-101.87263</c:v>
                </c:pt>
                <c:pt idx="5034">
                  <c:v>-101.80509999999998</c:v>
                </c:pt>
                <c:pt idx="5035">
                  <c:v>-101.73703999999999</c:v>
                </c:pt>
                <c:pt idx="5036">
                  <c:v>-101.66869</c:v>
                </c:pt>
                <c:pt idx="5037">
                  <c:v>-101.60029999999999</c:v>
                </c:pt>
                <c:pt idx="5038">
                  <c:v>-101.53211</c:v>
                </c:pt>
                <c:pt idx="5039">
                  <c:v>-101.46436999999997</c:v>
                </c:pt>
                <c:pt idx="5040">
                  <c:v>-101.39731999999999</c:v>
                </c:pt>
                <c:pt idx="5041">
                  <c:v>-101.33119000000001</c:v>
                </c:pt>
                <c:pt idx="5042">
                  <c:v>-101.26622999999998</c:v>
                </c:pt>
                <c:pt idx="5043">
                  <c:v>-101.20268</c:v>
                </c:pt>
                <c:pt idx="5044">
                  <c:v>-101.14078000000001</c:v>
                </c:pt>
                <c:pt idx="5045">
                  <c:v>-101.08076</c:v>
                </c:pt>
                <c:pt idx="5046">
                  <c:v>-101.02284</c:v>
                </c:pt>
                <c:pt idx="5047">
                  <c:v>-100.96723999999998</c:v>
                </c:pt>
                <c:pt idx="5048">
                  <c:v>-100.91417</c:v>
                </c:pt>
                <c:pt idx="5049">
                  <c:v>-100.86381</c:v>
                </c:pt>
                <c:pt idx="5050">
                  <c:v>-100.81630999999999</c:v>
                </c:pt>
                <c:pt idx="5051">
                  <c:v>-100.77181</c:v>
                </c:pt>
                <c:pt idx="5052">
                  <c:v>-100.73039</c:v>
                </c:pt>
                <c:pt idx="5053">
                  <c:v>-100.69210999999999</c:v>
                </c:pt>
                <c:pt idx="5054">
                  <c:v>-100.65701000000001</c:v>
                </c:pt>
                <c:pt idx="5055">
                  <c:v>-100.62504999999999</c:v>
                </c:pt>
                <c:pt idx="5056">
                  <c:v>-100.59619000000001</c:v>
                </c:pt>
                <c:pt idx="5057">
                  <c:v>-100.57033000000001</c:v>
                </c:pt>
                <c:pt idx="5058">
                  <c:v>-100.54734999999999</c:v>
                </c:pt>
                <c:pt idx="5059">
                  <c:v>-100.5271</c:v>
                </c:pt>
                <c:pt idx="5060">
                  <c:v>-100.50939999999999</c:v>
                </c:pt>
                <c:pt idx="5061">
                  <c:v>-100.49403</c:v>
                </c:pt>
                <c:pt idx="5062">
                  <c:v>-100.48079000000001</c:v>
                </c:pt>
                <c:pt idx="5063">
                  <c:v>-100.46943999999999</c:v>
                </c:pt>
                <c:pt idx="5064">
                  <c:v>-100.45972</c:v>
                </c:pt>
                <c:pt idx="5065">
                  <c:v>-100.45140000000001</c:v>
                </c:pt>
                <c:pt idx="5066">
                  <c:v>-100.44421</c:v>
                </c:pt>
                <c:pt idx="5067">
                  <c:v>-100.43790000000001</c:v>
                </c:pt>
                <c:pt idx="5068">
                  <c:v>-100.43219999999999</c:v>
                </c:pt>
                <c:pt idx="5069">
                  <c:v>-100.42683</c:v>
                </c:pt>
                <c:pt idx="5070">
                  <c:v>-100.42155000000001</c:v>
                </c:pt>
                <c:pt idx="5071">
                  <c:v>-100.41604999999998</c:v>
                </c:pt>
                <c:pt idx="5072">
                  <c:v>-100.41007</c:v>
                </c:pt>
                <c:pt idx="5073">
                  <c:v>-100.40331999999998</c:v>
                </c:pt>
                <c:pt idx="5074">
                  <c:v>-100.3955</c:v>
                </c:pt>
                <c:pt idx="5075">
                  <c:v>-100.38633000000002</c:v>
                </c:pt>
                <c:pt idx="5076">
                  <c:v>-100.37548999999999</c:v>
                </c:pt>
                <c:pt idx="5077">
                  <c:v>-100.36270999999999</c:v>
                </c:pt>
                <c:pt idx="5078">
                  <c:v>-100.34768000000001</c:v>
                </c:pt>
                <c:pt idx="5079">
                  <c:v>-100.33010999999999</c:v>
                </c:pt>
                <c:pt idx="5080">
                  <c:v>-100.30976000000001</c:v>
                </c:pt>
                <c:pt idx="5081">
                  <c:v>-100.28635999999999</c:v>
                </c:pt>
                <c:pt idx="5082">
                  <c:v>-100.25971999999999</c:v>
                </c:pt>
                <c:pt idx="5083">
                  <c:v>-100.22965000000001</c:v>
                </c:pt>
                <c:pt idx="5084">
                  <c:v>-100.19603999999998</c:v>
                </c:pt>
                <c:pt idx="5085">
                  <c:v>-100.15878000000001</c:v>
                </c:pt>
                <c:pt idx="5086">
                  <c:v>-100.11783999999999</c:v>
                </c:pt>
                <c:pt idx="5087">
                  <c:v>-100.07323</c:v>
                </c:pt>
                <c:pt idx="5088">
                  <c:v>-100.02501000000001</c:v>
                </c:pt>
                <c:pt idx="5089">
                  <c:v>-99.973279999999988</c:v>
                </c:pt>
                <c:pt idx="5090">
                  <c:v>-99.918170000000003</c:v>
                </c:pt>
                <c:pt idx="5091">
                  <c:v>-99.859870000000001</c:v>
                </c:pt>
                <c:pt idx="5092">
                  <c:v>-99.798579999999987</c:v>
                </c:pt>
                <c:pt idx="5093">
                  <c:v>-99.734530000000007</c:v>
                </c:pt>
                <c:pt idx="5094">
                  <c:v>-99.66794999999999</c:v>
                </c:pt>
                <c:pt idx="5095">
                  <c:v>-99.599099999999993</c:v>
                </c:pt>
                <c:pt idx="5096">
                  <c:v>-99.528230000000008</c:v>
                </c:pt>
                <c:pt idx="5097">
                  <c:v>-99.455589999999987</c:v>
                </c:pt>
                <c:pt idx="5098">
                  <c:v>-99.381450000000001</c:v>
                </c:pt>
                <c:pt idx="5099">
                  <c:v>-99.306069999999977</c:v>
                </c:pt>
                <c:pt idx="5100">
                  <c:v>-99.229709999999997</c:v>
                </c:pt>
                <c:pt idx="5101">
                  <c:v>-99.152620000000013</c:v>
                </c:pt>
                <c:pt idx="5102">
                  <c:v>-99.075089999999989</c:v>
                </c:pt>
                <c:pt idx="5103">
                  <c:v>-98.997379999999993</c:v>
                </c:pt>
                <c:pt idx="5104">
                  <c:v>-98.91977</c:v>
                </c:pt>
                <c:pt idx="5105">
                  <c:v>-98.842539999999985</c:v>
                </c:pt>
                <c:pt idx="5106">
                  <c:v>-98.76597000000001</c:v>
                </c:pt>
                <c:pt idx="5107">
                  <c:v>-98.690369999999987</c:v>
                </c:pt>
                <c:pt idx="5108">
                  <c:v>-98.616009999999989</c:v>
                </c:pt>
                <c:pt idx="5109">
                  <c:v>-98.543200000000013</c:v>
                </c:pt>
                <c:pt idx="5110">
                  <c:v>-98.47220999999999</c:v>
                </c:pt>
                <c:pt idx="5111">
                  <c:v>-98.403310000000005</c:v>
                </c:pt>
                <c:pt idx="5112">
                  <c:v>-98.336759999999984</c:v>
                </c:pt>
                <c:pt idx="5113">
                  <c:v>-98.272769999999994</c:v>
                </c:pt>
                <c:pt idx="5114">
                  <c:v>-98.211540000000014</c:v>
                </c:pt>
                <c:pt idx="5115">
                  <c:v>-98.153209999999987</c:v>
                </c:pt>
                <c:pt idx="5116">
                  <c:v>-98.097880000000004</c:v>
                </c:pt>
                <c:pt idx="5117">
                  <c:v>-98.045610000000011</c:v>
                </c:pt>
                <c:pt idx="5118">
                  <c:v>-97.996399999999994</c:v>
                </c:pt>
                <c:pt idx="5119">
                  <c:v>-97.950209999999998</c:v>
                </c:pt>
                <c:pt idx="5120">
                  <c:v>-97.906959999999984</c:v>
                </c:pt>
                <c:pt idx="5121">
                  <c:v>-97.866519999999994</c:v>
                </c:pt>
                <c:pt idx="5122">
                  <c:v>-97.828730000000007</c:v>
                </c:pt>
                <c:pt idx="5123">
                  <c:v>-97.793399999999991</c:v>
                </c:pt>
                <c:pt idx="5124">
                  <c:v>-97.760310000000004</c:v>
                </c:pt>
                <c:pt idx="5125">
                  <c:v>-97.729249999999979</c:v>
                </c:pt>
                <c:pt idx="5126">
                  <c:v>-97.699969999999993</c:v>
                </c:pt>
                <c:pt idx="5127">
                  <c:v>-97.672240000000002</c:v>
                </c:pt>
                <c:pt idx="5128">
                  <c:v>-97.645819999999986</c:v>
                </c:pt>
                <c:pt idx="5129">
                  <c:v>-97.620469999999997</c:v>
                </c:pt>
                <c:pt idx="5130">
                  <c:v>-97.595980000000012</c:v>
                </c:pt>
                <c:pt idx="5131">
                  <c:v>-97.572099999999992</c:v>
                </c:pt>
                <c:pt idx="5132">
                  <c:v>-97.54862</c:v>
                </c:pt>
                <c:pt idx="5133">
                  <c:v>-97.52530999999999</c:v>
                </c:pt>
                <c:pt idx="5134">
                  <c:v>-97.501959999999997</c:v>
                </c:pt>
                <c:pt idx="5135">
                  <c:v>-97.478350000000006</c:v>
                </c:pt>
                <c:pt idx="5136">
                  <c:v>-97.454249999999988</c:v>
                </c:pt>
                <c:pt idx="5137">
                  <c:v>-97.429450000000003</c:v>
                </c:pt>
                <c:pt idx="5138">
                  <c:v>-97.403719999999993</c:v>
                </c:pt>
                <c:pt idx="5139">
                  <c:v>-97.37684999999999</c:v>
                </c:pt>
                <c:pt idx="5140">
                  <c:v>-97.348600000000005</c:v>
                </c:pt>
                <c:pt idx="5141">
                  <c:v>-97.31877999999999</c:v>
                </c:pt>
                <c:pt idx="5142">
                  <c:v>-97.287180000000006</c:v>
                </c:pt>
                <c:pt idx="5143">
                  <c:v>-97.253610000000009</c:v>
                </c:pt>
                <c:pt idx="5144">
                  <c:v>-97.217899999999986</c:v>
                </c:pt>
                <c:pt idx="5145">
                  <c:v>-97.179940000000002</c:v>
                </c:pt>
                <c:pt idx="5146">
                  <c:v>-97.139609999999976</c:v>
                </c:pt>
                <c:pt idx="5147">
                  <c:v>-97.096849999999989</c:v>
                </c:pt>
                <c:pt idx="5148">
                  <c:v>-97.051650000000009</c:v>
                </c:pt>
                <c:pt idx="5149">
                  <c:v>-97.004039999999989</c:v>
                </c:pt>
                <c:pt idx="5150">
                  <c:v>-96.954059999999998</c:v>
                </c:pt>
                <c:pt idx="5151">
                  <c:v>-96.90182999999999</c:v>
                </c:pt>
                <c:pt idx="5152">
                  <c:v>-96.847499999999997</c:v>
                </c:pt>
                <c:pt idx="5153">
                  <c:v>-96.791230000000013</c:v>
                </c:pt>
                <c:pt idx="5154">
                  <c:v>-96.733239999999995</c:v>
                </c:pt>
                <c:pt idx="5155">
                  <c:v>-96.673749999999998</c:v>
                </c:pt>
                <c:pt idx="5156">
                  <c:v>-96.612990000000011</c:v>
                </c:pt>
                <c:pt idx="5157">
                  <c:v>-96.551239999999993</c:v>
                </c:pt>
                <c:pt idx="5158">
                  <c:v>-96.488730000000004</c:v>
                </c:pt>
                <c:pt idx="5159">
                  <c:v>-96.425729999999987</c:v>
                </c:pt>
                <c:pt idx="5160">
                  <c:v>-96.362499999999997</c:v>
                </c:pt>
                <c:pt idx="5161">
                  <c:v>-96.29928000000001</c:v>
                </c:pt>
                <c:pt idx="5162">
                  <c:v>-96.236329999999981</c:v>
                </c:pt>
                <c:pt idx="5163">
                  <c:v>-96.173879999999997</c:v>
                </c:pt>
                <c:pt idx="5164">
                  <c:v>-96.112179999999981</c:v>
                </c:pt>
                <c:pt idx="5165">
                  <c:v>-96.051459999999992</c:v>
                </c:pt>
                <c:pt idx="5166">
                  <c:v>-95.991950000000003</c:v>
                </c:pt>
                <c:pt idx="5167">
                  <c:v>-95.933879999999988</c:v>
                </c:pt>
                <c:pt idx="5168">
                  <c:v>-95.877489999999995</c:v>
                </c:pt>
                <c:pt idx="5169">
                  <c:v>-95.822990000000004</c:v>
                </c:pt>
                <c:pt idx="5170">
                  <c:v>-95.770599999999988</c:v>
                </c:pt>
                <c:pt idx="5171">
                  <c:v>-95.720550000000003</c:v>
                </c:pt>
                <c:pt idx="5172">
                  <c:v>-95.673049999999989</c:v>
                </c:pt>
                <c:pt idx="5173">
                  <c:v>-95.62827999999999</c:v>
                </c:pt>
                <c:pt idx="5174">
                  <c:v>-95.58644000000001</c:v>
                </c:pt>
                <c:pt idx="5175">
                  <c:v>-95.547689999999989</c:v>
                </c:pt>
                <c:pt idx="5176">
                  <c:v>-95.512159999999994</c:v>
                </c:pt>
                <c:pt idx="5177">
                  <c:v>-95.479959999999977</c:v>
                </c:pt>
                <c:pt idx="5178">
                  <c:v>-95.451169999999991</c:v>
                </c:pt>
                <c:pt idx="5179">
                  <c:v>-95.425810000000013</c:v>
                </c:pt>
                <c:pt idx="5180">
                  <c:v>-95.403899999999993</c:v>
                </c:pt>
                <c:pt idx="5181">
                  <c:v>-95.385369999999995</c:v>
                </c:pt>
                <c:pt idx="5182">
                  <c:v>-95.370159999999998</c:v>
                </c:pt>
                <c:pt idx="5183">
                  <c:v>-95.358139999999992</c:v>
                </c:pt>
                <c:pt idx="5184">
                  <c:v>-95.349150000000009</c:v>
                </c:pt>
                <c:pt idx="5185">
                  <c:v>-95.343009999999992</c:v>
                </c:pt>
                <c:pt idx="5186">
                  <c:v>-95.339499999999987</c:v>
                </c:pt>
                <c:pt idx="5187">
                  <c:v>-95.338400000000007</c:v>
                </c:pt>
                <c:pt idx="5188">
                  <c:v>-95.339439999999996</c:v>
                </c:pt>
                <c:pt idx="5189">
                  <c:v>-95.342370000000003</c:v>
                </c:pt>
                <c:pt idx="5190">
                  <c:v>-95.346920000000011</c:v>
                </c:pt>
                <c:pt idx="5191">
                  <c:v>-95.352809999999991</c:v>
                </c:pt>
                <c:pt idx="5192">
                  <c:v>-95.359780000000001</c:v>
                </c:pt>
                <c:pt idx="5193">
                  <c:v>-95.367549999999994</c:v>
                </c:pt>
                <c:pt idx="5194">
                  <c:v>-95.375839999999997</c:v>
                </c:pt>
                <c:pt idx="5195">
                  <c:v>-95.384380000000007</c:v>
                </c:pt>
                <c:pt idx="5196">
                  <c:v>-95.392889999999994</c:v>
                </c:pt>
                <c:pt idx="5197">
                  <c:v>-95.4011</c:v>
                </c:pt>
                <c:pt idx="5198">
                  <c:v>-95.408719999999988</c:v>
                </c:pt>
                <c:pt idx="5199">
                  <c:v>-95.415499999999994</c:v>
                </c:pt>
                <c:pt idx="5200">
                  <c:v>-95.421140000000008</c:v>
                </c:pt>
                <c:pt idx="5201">
                  <c:v>-95.42537999999999</c:v>
                </c:pt>
                <c:pt idx="5202">
                  <c:v>-95.427949999999996</c:v>
                </c:pt>
                <c:pt idx="5203">
                  <c:v>-95.428590000000014</c:v>
                </c:pt>
                <c:pt idx="5204">
                  <c:v>-95.427049999999994</c:v>
                </c:pt>
                <c:pt idx="5205">
                  <c:v>-95.423090000000002</c:v>
                </c:pt>
                <c:pt idx="5206">
                  <c:v>-95.416509999999988</c:v>
                </c:pt>
                <c:pt idx="5207">
                  <c:v>-95.407109999999989</c:v>
                </c:pt>
                <c:pt idx="5208">
                  <c:v>-95.39473000000001</c:v>
                </c:pt>
                <c:pt idx="5209">
                  <c:v>-95.379249999999985</c:v>
                </c:pt>
                <c:pt idx="5210">
                  <c:v>-95.360600000000005</c:v>
                </c:pt>
                <c:pt idx="5211">
                  <c:v>-95.338729999999984</c:v>
                </c:pt>
                <c:pt idx="5212">
                  <c:v>-95.313639999999992</c:v>
                </c:pt>
                <c:pt idx="5213">
                  <c:v>-95.285380000000004</c:v>
                </c:pt>
                <c:pt idx="5214">
                  <c:v>-95.254019999999997</c:v>
                </c:pt>
                <c:pt idx="5215">
                  <c:v>-95.219699999999989</c:v>
                </c:pt>
                <c:pt idx="5216">
                  <c:v>-95.182560000000009</c:v>
                </c:pt>
                <c:pt idx="5217">
                  <c:v>-95.142789999999991</c:v>
                </c:pt>
                <c:pt idx="5218">
                  <c:v>-95.1006</c:v>
                </c:pt>
                <c:pt idx="5219">
                  <c:v>-95.056209999999993</c:v>
                </c:pt>
                <c:pt idx="5220">
                  <c:v>-95.00985</c:v>
                </c:pt>
                <c:pt idx="5221">
                  <c:v>-94.961759999999998</c:v>
                </c:pt>
                <c:pt idx="5222">
                  <c:v>-94.912189999999981</c:v>
                </c:pt>
                <c:pt idx="5223">
                  <c:v>-94.86139</c:v>
                </c:pt>
                <c:pt idx="5224">
                  <c:v>-94.809599999999989</c:v>
                </c:pt>
                <c:pt idx="5225">
                  <c:v>-94.757059999999996</c:v>
                </c:pt>
                <c:pt idx="5226">
                  <c:v>-94.704040000000006</c:v>
                </c:pt>
                <c:pt idx="5227">
                  <c:v>-94.650759999999991</c:v>
                </c:pt>
                <c:pt idx="5228">
                  <c:v>-94.597489999999993</c:v>
                </c:pt>
                <c:pt idx="5229">
                  <c:v>-94.544480000000007</c:v>
                </c:pt>
                <c:pt idx="5230">
                  <c:v>-94.491969999999995</c:v>
                </c:pt>
                <c:pt idx="5231">
                  <c:v>-94.440240000000003</c:v>
                </c:pt>
                <c:pt idx="5232">
                  <c:v>-94.389539999999982</c:v>
                </c:pt>
                <c:pt idx="5233">
                  <c:v>-94.340129999999988</c:v>
                </c:pt>
                <c:pt idx="5234">
                  <c:v>-94.292270000000002</c:v>
                </c:pt>
                <c:pt idx="5235">
                  <c:v>-94.246219999999994</c:v>
                </c:pt>
                <c:pt idx="5236">
                  <c:v>-94.20223</c:v>
                </c:pt>
                <c:pt idx="5237">
                  <c:v>-94.160519999999991</c:v>
                </c:pt>
                <c:pt idx="5238">
                  <c:v>-94.121309999999994</c:v>
                </c:pt>
                <c:pt idx="5239">
                  <c:v>-94.084760000000003</c:v>
                </c:pt>
                <c:pt idx="5240">
                  <c:v>-94.051019999999994</c:v>
                </c:pt>
                <c:pt idx="5241">
                  <c:v>-94.020189999999999</c:v>
                </c:pt>
                <c:pt idx="5242">
                  <c:v>-93.99233000000001</c:v>
                </c:pt>
                <c:pt idx="5243">
                  <c:v>-93.967429999999993</c:v>
                </c:pt>
                <c:pt idx="5244">
                  <c:v>-93.945490000000007</c:v>
                </c:pt>
                <c:pt idx="5245">
                  <c:v>-93.926409999999976</c:v>
                </c:pt>
                <c:pt idx="5246">
                  <c:v>-93.910079999999994</c:v>
                </c:pt>
                <c:pt idx="5247">
                  <c:v>-93.896340000000009</c:v>
                </c:pt>
                <c:pt idx="5248">
                  <c:v>-93.885019999999997</c:v>
                </c:pt>
                <c:pt idx="5249">
                  <c:v>-93.875900000000001</c:v>
                </c:pt>
                <c:pt idx="5250">
                  <c:v>-93.868749999999977</c:v>
                </c:pt>
                <c:pt idx="5251">
                  <c:v>-93.863339999999994</c:v>
                </c:pt>
                <c:pt idx="5252">
                  <c:v>-93.85942</c:v>
                </c:pt>
                <c:pt idx="5253">
                  <c:v>-93.856739999999988</c:v>
                </c:pt>
                <c:pt idx="5254">
                  <c:v>-93.855050000000006</c:v>
                </c:pt>
                <c:pt idx="5255">
                  <c:v>-93.854100000000017</c:v>
                </c:pt>
                <c:pt idx="5256">
                  <c:v>-93.853629999999981</c:v>
                </c:pt>
                <c:pt idx="5257">
                  <c:v>-93.853409999999997</c:v>
                </c:pt>
                <c:pt idx="5258">
                  <c:v>-93.853159999999988</c:v>
                </c:pt>
                <c:pt idx="5259">
                  <c:v>-93.852649999999997</c:v>
                </c:pt>
                <c:pt idx="5260">
                  <c:v>-93.851600000000005</c:v>
                </c:pt>
                <c:pt idx="5261">
                  <c:v>-93.849759999999989</c:v>
                </c:pt>
                <c:pt idx="5262">
                  <c:v>-93.846859999999992</c:v>
                </c:pt>
                <c:pt idx="5263">
                  <c:v>-93.842609999999979</c:v>
                </c:pt>
                <c:pt idx="5264">
                  <c:v>-93.836759999999998</c:v>
                </c:pt>
                <c:pt idx="5265">
                  <c:v>-93.829000000000008</c:v>
                </c:pt>
                <c:pt idx="5266">
                  <c:v>-93.81904999999999</c:v>
                </c:pt>
                <c:pt idx="5267">
                  <c:v>-93.806649999999991</c:v>
                </c:pt>
                <c:pt idx="5268">
                  <c:v>-93.791530000000009</c:v>
                </c:pt>
                <c:pt idx="5269">
                  <c:v>-93.773449999999997</c:v>
                </c:pt>
                <c:pt idx="5270">
                  <c:v>-93.752200000000002</c:v>
                </c:pt>
                <c:pt idx="5271">
                  <c:v>-93.727589999999992</c:v>
                </c:pt>
                <c:pt idx="5272">
                  <c:v>-93.6995</c:v>
                </c:pt>
                <c:pt idx="5273">
                  <c:v>-93.667830000000009</c:v>
                </c:pt>
                <c:pt idx="5274">
                  <c:v>-93.632539999999992</c:v>
                </c:pt>
                <c:pt idx="5275">
                  <c:v>-93.593649999999997</c:v>
                </c:pt>
                <c:pt idx="5276">
                  <c:v>-93.551209999999983</c:v>
                </c:pt>
                <c:pt idx="5277">
                  <c:v>-93.50533999999999</c:v>
                </c:pt>
                <c:pt idx="5278">
                  <c:v>-93.456190000000007</c:v>
                </c:pt>
                <c:pt idx="5279">
                  <c:v>-93.40394999999998</c:v>
                </c:pt>
                <c:pt idx="5280">
                  <c:v>-93.348849999999999</c:v>
                </c:pt>
                <c:pt idx="5281">
                  <c:v>-93.291140000000013</c:v>
                </c:pt>
                <c:pt idx="5282">
                  <c:v>-93.231069999999988</c:v>
                </c:pt>
                <c:pt idx="5283">
                  <c:v>-93.168939999999992</c:v>
                </c:pt>
                <c:pt idx="5284">
                  <c:v>-93.105019999999982</c:v>
                </c:pt>
                <c:pt idx="5285">
                  <c:v>-93.039599999999993</c:v>
                </c:pt>
                <c:pt idx="5286">
                  <c:v>-92.972970000000004</c:v>
                </c:pt>
                <c:pt idx="5287">
                  <c:v>-92.905389999999983</c:v>
                </c:pt>
                <c:pt idx="5288">
                  <c:v>-92.837159999999997</c:v>
                </c:pt>
                <c:pt idx="5289">
                  <c:v>-92.768539999999987</c:v>
                </c:pt>
                <c:pt idx="5290">
                  <c:v>-92.699819999999988</c:v>
                </c:pt>
                <c:pt idx="5291">
                  <c:v>-92.631259999999997</c:v>
                </c:pt>
                <c:pt idx="5292">
                  <c:v>-92.563129999999987</c:v>
                </c:pt>
                <c:pt idx="5293">
                  <c:v>-92.495710000000003</c:v>
                </c:pt>
                <c:pt idx="5294">
                  <c:v>-92.42925000000001</c:v>
                </c:pt>
                <c:pt idx="5295">
                  <c:v>-92.364039999999989</c:v>
                </c:pt>
                <c:pt idx="5296">
                  <c:v>-92.300319999999999</c:v>
                </c:pt>
                <c:pt idx="5297">
                  <c:v>-92.238369999999989</c:v>
                </c:pt>
                <c:pt idx="5298">
                  <c:v>-92.178419999999988</c:v>
                </c:pt>
                <c:pt idx="5299">
                  <c:v>-92.120720000000006</c:v>
                </c:pt>
                <c:pt idx="5300">
                  <c:v>-92.065469999999991</c:v>
                </c:pt>
                <c:pt idx="5301">
                  <c:v>-92.012860000000003</c:v>
                </c:pt>
                <c:pt idx="5302">
                  <c:v>-91.963049999999981</c:v>
                </c:pt>
                <c:pt idx="5303">
                  <c:v>-91.916169999999994</c:v>
                </c:pt>
                <c:pt idx="5304">
                  <c:v>-91.872290000000007</c:v>
                </c:pt>
                <c:pt idx="5305">
                  <c:v>-91.831469999999982</c:v>
                </c:pt>
                <c:pt idx="5306">
                  <c:v>-91.793689999999998</c:v>
                </c:pt>
                <c:pt idx="5307">
                  <c:v>-91.758920000000003</c:v>
                </c:pt>
                <c:pt idx="5308">
                  <c:v>-91.727059999999994</c:v>
                </c:pt>
                <c:pt idx="5309">
                  <c:v>-91.698000000000008</c:v>
                </c:pt>
                <c:pt idx="5310">
                  <c:v>-91.671579999999977</c:v>
                </c:pt>
                <c:pt idx="5311">
                  <c:v>-91.647619999999989</c:v>
                </c:pt>
                <c:pt idx="5312">
                  <c:v>-91.625890000000012</c:v>
                </c:pt>
                <c:pt idx="5313">
                  <c:v>-91.606169999999992</c:v>
                </c:pt>
                <c:pt idx="5314">
                  <c:v>-91.588210000000004</c:v>
                </c:pt>
                <c:pt idx="5315">
                  <c:v>-91.571760000000012</c:v>
                </c:pt>
                <c:pt idx="5316">
                  <c:v>-91.55655999999999</c:v>
                </c:pt>
                <c:pt idx="5317">
                  <c:v>-91.542349999999999</c:v>
                </c:pt>
                <c:pt idx="5318">
                  <c:v>-91.528879999999987</c:v>
                </c:pt>
                <c:pt idx="5319">
                  <c:v>-91.515869999999993</c:v>
                </c:pt>
                <c:pt idx="5320">
                  <c:v>-91.503080000000011</c:v>
                </c:pt>
                <c:pt idx="5321">
                  <c:v>-91.490229999999997</c:v>
                </c:pt>
                <c:pt idx="5322">
                  <c:v>-91.477069999999998</c:v>
                </c:pt>
                <c:pt idx="5323">
                  <c:v>-91.463339999999988</c:v>
                </c:pt>
                <c:pt idx="5324">
                  <c:v>-91.448769999999996</c:v>
                </c:pt>
                <c:pt idx="5325">
                  <c:v>-91.43310000000001</c:v>
                </c:pt>
                <c:pt idx="5326">
                  <c:v>-91.416059999999987</c:v>
                </c:pt>
                <c:pt idx="5327">
                  <c:v>-91.397390000000001</c:v>
                </c:pt>
                <c:pt idx="5328">
                  <c:v>-91.376820000000009</c:v>
                </c:pt>
                <c:pt idx="5329">
                  <c:v>-91.354089999999999</c:v>
                </c:pt>
                <c:pt idx="5330">
                  <c:v>-91.328969999999998</c:v>
                </c:pt>
                <c:pt idx="5331">
                  <c:v>-91.301219999999986</c:v>
                </c:pt>
                <c:pt idx="5332">
                  <c:v>-91.27064</c:v>
                </c:pt>
                <c:pt idx="5333">
                  <c:v>-91.237040000000007</c:v>
                </c:pt>
                <c:pt idx="5334">
                  <c:v>-91.200289999999995</c:v>
                </c:pt>
                <c:pt idx="5335">
                  <c:v>-91.160269999999997</c:v>
                </c:pt>
                <c:pt idx="5336">
                  <c:v>-91.116939999999985</c:v>
                </c:pt>
                <c:pt idx="5337">
                  <c:v>-91.070269999999994</c:v>
                </c:pt>
                <c:pt idx="5338">
                  <c:v>-91.020290000000003</c:v>
                </c:pt>
                <c:pt idx="5339">
                  <c:v>-90.967059999999989</c:v>
                </c:pt>
                <c:pt idx="5340">
                  <c:v>-90.910709999999995</c:v>
                </c:pt>
                <c:pt idx="5341">
                  <c:v>-90.851370000000003</c:v>
                </c:pt>
                <c:pt idx="5342">
                  <c:v>-90.789229999999989</c:v>
                </c:pt>
                <c:pt idx="5343">
                  <c:v>-90.724490000000003</c:v>
                </c:pt>
                <c:pt idx="5344">
                  <c:v>-90.657379999999989</c:v>
                </c:pt>
                <c:pt idx="5345">
                  <c:v>-90.588120000000004</c:v>
                </c:pt>
                <c:pt idx="5346">
                  <c:v>-90.516980000000004</c:v>
                </c:pt>
                <c:pt idx="5347">
                  <c:v>-90.444199999999995</c:v>
                </c:pt>
                <c:pt idx="5348">
                  <c:v>-90.37003</c:v>
                </c:pt>
                <c:pt idx="5349">
                  <c:v>-90.294709999999981</c:v>
                </c:pt>
                <c:pt idx="5350">
                  <c:v>-90.218519999999998</c:v>
                </c:pt>
                <c:pt idx="5351">
                  <c:v>-90.1417</c:v>
                </c:pt>
                <c:pt idx="5352">
                  <c:v>-90.064509999999984</c:v>
                </c:pt>
                <c:pt idx="5353">
                  <c:v>-89.987200000000001</c:v>
                </c:pt>
                <c:pt idx="5354">
                  <c:v>-89.910030000000006</c:v>
                </c:pt>
                <c:pt idx="5355">
                  <c:v>-89.833289999999991</c:v>
                </c:pt>
                <c:pt idx="5356">
                  <c:v>-89.757230000000007</c:v>
                </c:pt>
                <c:pt idx="5357">
                  <c:v>-89.68213999999999</c:v>
                </c:pt>
                <c:pt idx="5358">
                  <c:v>-89.608310000000003</c:v>
                </c:pt>
                <c:pt idx="5359">
                  <c:v>-89.536010000000005</c:v>
                </c:pt>
                <c:pt idx="5360">
                  <c:v>-89.46553999999999</c:v>
                </c:pt>
                <c:pt idx="5361">
                  <c:v>-89.397180000000006</c:v>
                </c:pt>
                <c:pt idx="5362">
                  <c:v>-89.331199999999981</c:v>
                </c:pt>
                <c:pt idx="5363">
                  <c:v>-89.267839999999993</c:v>
                </c:pt>
                <c:pt idx="5364">
                  <c:v>-89.207329999999999</c:v>
                </c:pt>
                <c:pt idx="5365">
                  <c:v>-89.149869999999993</c:v>
                </c:pt>
                <c:pt idx="5366">
                  <c:v>-89.095590000000001</c:v>
                </c:pt>
                <c:pt idx="5367">
                  <c:v>-89.044600000000003</c:v>
                </c:pt>
                <c:pt idx="5368">
                  <c:v>-88.996939999999995</c:v>
                </c:pt>
                <c:pt idx="5369">
                  <c:v>-88.952640000000002</c:v>
                </c:pt>
                <c:pt idx="5370">
                  <c:v>-88.911619999999985</c:v>
                </c:pt>
                <c:pt idx="5371">
                  <c:v>-88.873809999999992</c:v>
                </c:pt>
                <c:pt idx="5372">
                  <c:v>-88.839060000000003</c:v>
                </c:pt>
                <c:pt idx="5373">
                  <c:v>-88.807179999999988</c:v>
                </c:pt>
                <c:pt idx="5374">
                  <c:v>-88.777960000000007</c:v>
                </c:pt>
                <c:pt idx="5375">
                  <c:v>-88.751149999999981</c:v>
                </c:pt>
                <c:pt idx="5376">
                  <c:v>-88.726499999999987</c:v>
                </c:pt>
                <c:pt idx="5377">
                  <c:v>-88.70374000000001</c:v>
                </c:pt>
                <c:pt idx="5378">
                  <c:v>-88.682569999999984</c:v>
                </c:pt>
                <c:pt idx="5379">
                  <c:v>-88.662739999999999</c:v>
                </c:pt>
                <c:pt idx="5380">
                  <c:v>-88.643940000000015</c:v>
                </c:pt>
                <c:pt idx="5381">
                  <c:v>-88.625899999999987</c:v>
                </c:pt>
                <c:pt idx="5382">
                  <c:v>-88.608350000000002</c:v>
                </c:pt>
                <c:pt idx="5383">
                  <c:v>-88.591009999999983</c:v>
                </c:pt>
                <c:pt idx="5384">
                  <c:v>-88.573629999999994</c:v>
                </c:pt>
                <c:pt idx="5385">
                  <c:v>-88.55592</c:v>
                </c:pt>
                <c:pt idx="5386">
                  <c:v>-88.537629999999993</c:v>
                </c:pt>
                <c:pt idx="5387">
                  <c:v>-88.518479999999997</c:v>
                </c:pt>
                <c:pt idx="5388">
                  <c:v>-88.498219999999989</c:v>
                </c:pt>
                <c:pt idx="5389">
                  <c:v>-88.476589999999987</c:v>
                </c:pt>
                <c:pt idx="5390">
                  <c:v>-88.453320000000005</c:v>
                </c:pt>
                <c:pt idx="5391">
                  <c:v>-88.42816999999998</c:v>
                </c:pt>
                <c:pt idx="5392">
                  <c:v>-88.400880000000001</c:v>
                </c:pt>
                <c:pt idx="5393">
                  <c:v>-88.371220000000008</c:v>
                </c:pt>
                <c:pt idx="5394">
                  <c:v>-88.338959999999986</c:v>
                </c:pt>
                <c:pt idx="5395">
                  <c:v>-88.303920000000005</c:v>
                </c:pt>
                <c:pt idx="5396">
                  <c:v>-88.26591999999998</c:v>
                </c:pt>
                <c:pt idx="5397">
                  <c:v>-88.22484</c:v>
                </c:pt>
                <c:pt idx="5398">
                  <c:v>-88.180570000000003</c:v>
                </c:pt>
                <c:pt idx="5399">
                  <c:v>-88.133069999999989</c:v>
                </c:pt>
                <c:pt idx="5400">
                  <c:v>-88.082319999999996</c:v>
                </c:pt>
                <c:pt idx="5401">
                  <c:v>-88.028349999999989</c:v>
                </c:pt>
                <c:pt idx="5402">
                  <c:v>-87.971249999999998</c:v>
                </c:pt>
                <c:pt idx="5403">
                  <c:v>-87.911120000000011</c:v>
                </c:pt>
                <c:pt idx="5404">
                  <c:v>-87.848129999999983</c:v>
                </c:pt>
                <c:pt idx="5405">
                  <c:v>-87.782449999999997</c:v>
                </c:pt>
                <c:pt idx="5406">
                  <c:v>-87.714290000000005</c:v>
                </c:pt>
                <c:pt idx="5407">
                  <c:v>-87.643889999999985</c:v>
                </c:pt>
                <c:pt idx="5408">
                  <c:v>-87.571489999999997</c:v>
                </c:pt>
                <c:pt idx="5409">
                  <c:v>-87.497329999999991</c:v>
                </c:pt>
                <c:pt idx="5410">
                  <c:v>-87.421679999999995</c:v>
                </c:pt>
                <c:pt idx="5411">
                  <c:v>-87.344770000000011</c:v>
                </c:pt>
                <c:pt idx="5412">
                  <c:v>-87.266869999999983</c:v>
                </c:pt>
                <c:pt idx="5413">
                  <c:v>-87.188209999999998</c:v>
                </c:pt>
                <c:pt idx="5414">
                  <c:v>-87.109029999999976</c:v>
                </c:pt>
                <c:pt idx="5415">
                  <c:v>-87.029579999999996</c:v>
                </c:pt>
                <c:pt idx="5416">
                  <c:v>-86.95008</c:v>
                </c:pt>
                <c:pt idx="5417">
                  <c:v>-86.870769999999993</c:v>
                </c:pt>
                <c:pt idx="5418">
                  <c:v>-86.791870000000003</c:v>
                </c:pt>
                <c:pt idx="5419">
                  <c:v>-86.713610000000003</c:v>
                </c:pt>
                <c:pt idx="5420">
                  <c:v>-86.636219999999994</c:v>
                </c:pt>
                <c:pt idx="5421">
                  <c:v>-86.559920000000005</c:v>
                </c:pt>
                <c:pt idx="5422">
                  <c:v>-86.484929999999977</c:v>
                </c:pt>
                <c:pt idx="5423">
                  <c:v>-86.411450000000002</c:v>
                </c:pt>
                <c:pt idx="5424">
                  <c:v>-86.339700000000008</c:v>
                </c:pt>
                <c:pt idx="5425">
                  <c:v>-86.269859999999994</c:v>
                </c:pt>
                <c:pt idx="5426">
                  <c:v>-86.202100000000002</c:v>
                </c:pt>
                <c:pt idx="5427">
                  <c:v>-86.136559999999989</c:v>
                </c:pt>
                <c:pt idx="5428">
                  <c:v>-86.073369999999997</c:v>
                </c:pt>
                <c:pt idx="5429">
                  <c:v>-86.012610000000009</c:v>
                </c:pt>
                <c:pt idx="5430">
                  <c:v>-85.954329999999985</c:v>
                </c:pt>
                <c:pt idx="5431">
                  <c:v>-85.898539999999997</c:v>
                </c:pt>
                <c:pt idx="5432">
                  <c:v>-85.845240000000004</c:v>
                </c:pt>
                <c:pt idx="5433">
                  <c:v>-85.794359999999998</c:v>
                </c:pt>
                <c:pt idx="5434">
                  <c:v>-85.745800000000003</c:v>
                </c:pt>
                <c:pt idx="5435">
                  <c:v>-85.699449999999985</c:v>
                </c:pt>
                <c:pt idx="5436">
                  <c:v>-85.655149999999992</c:v>
                </c:pt>
                <c:pt idx="5437">
                  <c:v>-85.612740000000002</c:v>
                </c:pt>
                <c:pt idx="5438">
                  <c:v>-85.572009999999992</c:v>
                </c:pt>
                <c:pt idx="5439">
                  <c:v>-85.532769999999999</c:v>
                </c:pt>
                <c:pt idx="5440">
                  <c:v>-85.494789999999981</c:v>
                </c:pt>
                <c:pt idx="5441">
                  <c:v>-85.457859999999997</c:v>
                </c:pt>
                <c:pt idx="5442">
                  <c:v>-85.421750000000003</c:v>
                </c:pt>
                <c:pt idx="5443">
                  <c:v>-85.38624999999999</c:v>
                </c:pt>
                <c:pt idx="5444">
                  <c:v>-85.351129999999998</c:v>
                </c:pt>
                <c:pt idx="5445">
                  <c:v>-85.316170000000014</c:v>
                </c:pt>
                <c:pt idx="5446">
                  <c:v>-85.281149999999997</c:v>
                </c:pt>
                <c:pt idx="5447">
                  <c:v>-85.245860000000008</c:v>
                </c:pt>
                <c:pt idx="5448">
                  <c:v>-85.210069999999988</c:v>
                </c:pt>
                <c:pt idx="5449">
                  <c:v>-85.173559999999995</c:v>
                </c:pt>
                <c:pt idx="5450">
                  <c:v>-85.136120000000005</c:v>
                </c:pt>
                <c:pt idx="5451">
                  <c:v>-85.097519999999989</c:v>
                </c:pt>
                <c:pt idx="5452">
                  <c:v>-85.05753</c:v>
                </c:pt>
                <c:pt idx="5453">
                  <c:v>-85.015930000000012</c:v>
                </c:pt>
                <c:pt idx="5454">
                  <c:v>-84.972509999999986</c:v>
                </c:pt>
                <c:pt idx="5455">
                  <c:v>-84.927040000000005</c:v>
                </c:pt>
                <c:pt idx="5456">
                  <c:v>-84.879319999999993</c:v>
                </c:pt>
                <c:pt idx="5457">
                  <c:v>-84.829169999999991</c:v>
                </c:pt>
                <c:pt idx="5458">
                  <c:v>-84.776410000000013</c:v>
                </c:pt>
                <c:pt idx="5459">
                  <c:v>-84.720899999999986</c:v>
                </c:pt>
                <c:pt idx="5460">
                  <c:v>-84.662530000000004</c:v>
                </c:pt>
                <c:pt idx="5461">
                  <c:v>-84.601219999999984</c:v>
                </c:pt>
                <c:pt idx="5462">
                  <c:v>-84.536940000000001</c:v>
                </c:pt>
                <c:pt idx="5463">
                  <c:v>-84.46969</c:v>
                </c:pt>
                <c:pt idx="5464">
                  <c:v>-84.399509999999992</c:v>
                </c:pt>
                <c:pt idx="5465">
                  <c:v>-84.326489999999993</c:v>
                </c:pt>
                <c:pt idx="5466">
                  <c:v>-84.250750000000011</c:v>
                </c:pt>
                <c:pt idx="5467">
                  <c:v>-84.172439999999995</c:v>
                </c:pt>
                <c:pt idx="5468">
                  <c:v>-84.091760000000008</c:v>
                </c:pt>
                <c:pt idx="5469">
                  <c:v>-84.008899999999983</c:v>
                </c:pt>
                <c:pt idx="5470">
                  <c:v>-83.924109999999999</c:v>
                </c:pt>
                <c:pt idx="5471">
                  <c:v>-83.837620000000001</c:v>
                </c:pt>
                <c:pt idx="5472">
                  <c:v>-83.749679999999984</c:v>
                </c:pt>
                <c:pt idx="5473">
                  <c:v>-83.660550000000001</c:v>
                </c:pt>
                <c:pt idx="5474">
                  <c:v>-83.570479999999989</c:v>
                </c:pt>
                <c:pt idx="5475">
                  <c:v>-83.47972</c:v>
                </c:pt>
                <c:pt idx="5476">
                  <c:v>-83.388540000000006</c:v>
                </c:pt>
                <c:pt idx="5477">
                  <c:v>-83.297179999999983</c:v>
                </c:pt>
                <c:pt idx="5478">
                  <c:v>-83.2059</c:v>
                </c:pt>
                <c:pt idx="5479">
                  <c:v>-83.114950000000007</c:v>
                </c:pt>
                <c:pt idx="5480">
                  <c:v>-83.024579999999986</c:v>
                </c:pt>
                <c:pt idx="5481">
                  <c:v>-82.935040000000001</c:v>
                </c:pt>
                <c:pt idx="5482">
                  <c:v>-82.846589999999992</c:v>
                </c:pt>
                <c:pt idx="5483">
                  <c:v>-82.75949</c:v>
                </c:pt>
                <c:pt idx="5484">
                  <c:v>-82.67398</c:v>
                </c:pt>
                <c:pt idx="5485">
                  <c:v>-82.590319999999991</c:v>
                </c:pt>
                <c:pt idx="5486">
                  <c:v>-82.508750000000006</c:v>
                </c:pt>
                <c:pt idx="5487">
                  <c:v>-82.429529999999986</c:v>
                </c:pt>
                <c:pt idx="5488">
                  <c:v>-82.352859999999993</c:v>
                </c:pt>
                <c:pt idx="5489">
                  <c:v>-82.278950000000009</c:v>
                </c:pt>
                <c:pt idx="5490">
                  <c:v>-82.207979999999992</c:v>
                </c:pt>
                <c:pt idx="5491">
                  <c:v>-82.140079999999998</c:v>
                </c:pt>
                <c:pt idx="5492">
                  <c:v>-82.075360000000003</c:v>
                </c:pt>
                <c:pt idx="5493">
                  <c:v>-82.013879999999986</c:v>
                </c:pt>
                <c:pt idx="5494">
                  <c:v>-81.955650000000006</c:v>
                </c:pt>
                <c:pt idx="5495">
                  <c:v>-81.900639999999981</c:v>
                </c:pt>
                <c:pt idx="5496">
                  <c:v>-81.848779999999991</c:v>
                </c:pt>
                <c:pt idx="5497">
                  <c:v>-81.79995000000001</c:v>
                </c:pt>
                <c:pt idx="5498">
                  <c:v>-81.753999999999991</c:v>
                </c:pt>
                <c:pt idx="5499">
                  <c:v>-81.710750000000004</c:v>
                </c:pt>
                <c:pt idx="5500">
                  <c:v>-81.669979999999981</c:v>
                </c:pt>
                <c:pt idx="5501">
                  <c:v>-81.631450000000001</c:v>
                </c:pt>
                <c:pt idx="5502">
                  <c:v>-81.594930000000005</c:v>
                </c:pt>
                <c:pt idx="5503">
                  <c:v>-81.560149999999993</c:v>
                </c:pt>
                <c:pt idx="5504">
                  <c:v>-81.526870000000002</c:v>
                </c:pt>
                <c:pt idx="5505">
                  <c:v>-81.494820000000004</c:v>
                </c:pt>
                <c:pt idx="5506">
                  <c:v>-81.463739999999987</c:v>
                </c:pt>
                <c:pt idx="5507">
                  <c:v>-81.433400000000006</c:v>
                </c:pt>
                <c:pt idx="5508">
                  <c:v>-81.403529999999989</c:v>
                </c:pt>
                <c:pt idx="5509">
                  <c:v>-81.373890000000003</c:v>
                </c:pt>
                <c:pt idx="5510">
                  <c:v>-81.34423000000001</c:v>
                </c:pt>
                <c:pt idx="5511">
                  <c:v>-81.314319999999995</c:v>
                </c:pt>
                <c:pt idx="5512">
                  <c:v>-81.283910000000006</c:v>
                </c:pt>
                <c:pt idx="5513">
                  <c:v>-81.252759999999981</c:v>
                </c:pt>
                <c:pt idx="5514">
                  <c:v>-81.22059999999999</c:v>
                </c:pt>
                <c:pt idx="5515">
                  <c:v>-81.187210000000007</c:v>
                </c:pt>
                <c:pt idx="5516">
                  <c:v>-81.152339999999981</c:v>
                </c:pt>
                <c:pt idx="5517">
                  <c:v>-81.115740000000002</c:v>
                </c:pt>
                <c:pt idx="5518">
                  <c:v>-81.077180000000013</c:v>
                </c:pt>
                <c:pt idx="5519">
                  <c:v>-81.036459999999991</c:v>
                </c:pt>
                <c:pt idx="5520">
                  <c:v>-80.993359999999996</c:v>
                </c:pt>
                <c:pt idx="5521">
                  <c:v>-80.947709999999987</c:v>
                </c:pt>
                <c:pt idx="5522">
                  <c:v>-80.899389999999997</c:v>
                </c:pt>
                <c:pt idx="5523">
                  <c:v>-80.848280000000003</c:v>
                </c:pt>
                <c:pt idx="5524">
                  <c:v>-80.794329999999988</c:v>
                </c:pt>
                <c:pt idx="5525">
                  <c:v>-80.73751</c:v>
                </c:pt>
                <c:pt idx="5526">
                  <c:v>-80.677839999999989</c:v>
                </c:pt>
                <c:pt idx="5527">
                  <c:v>-80.615389999999991</c:v>
                </c:pt>
                <c:pt idx="5528">
                  <c:v>-80.550269999999998</c:v>
                </c:pt>
                <c:pt idx="5529">
                  <c:v>-80.482619999999983</c:v>
                </c:pt>
                <c:pt idx="5530">
                  <c:v>-80.412599999999998</c:v>
                </c:pt>
                <c:pt idx="5531">
                  <c:v>-80.340420000000009</c:v>
                </c:pt>
                <c:pt idx="5532">
                  <c:v>-80.266299999999987</c:v>
                </c:pt>
                <c:pt idx="5533">
                  <c:v>-80.190470000000005</c:v>
                </c:pt>
                <c:pt idx="5534">
                  <c:v>-80.113179999999986</c:v>
                </c:pt>
                <c:pt idx="5535">
                  <c:v>-80.034669999999991</c:v>
                </c:pt>
                <c:pt idx="5536">
                  <c:v>-79.955190000000002</c:v>
                </c:pt>
                <c:pt idx="5537">
                  <c:v>-79.874999999999986</c:v>
                </c:pt>
                <c:pt idx="5538">
                  <c:v>-79.794340000000005</c:v>
                </c:pt>
                <c:pt idx="5539">
                  <c:v>-79.713469999999987</c:v>
                </c:pt>
                <c:pt idx="5540">
                  <c:v>-79.63261</c:v>
                </c:pt>
                <c:pt idx="5541">
                  <c:v>-79.552030000000002</c:v>
                </c:pt>
                <c:pt idx="5542">
                  <c:v>-79.471969999999985</c:v>
                </c:pt>
                <c:pt idx="5543">
                  <c:v>-79.392679999999999</c:v>
                </c:pt>
                <c:pt idx="5544">
                  <c:v>-79.314400000000006</c:v>
                </c:pt>
                <c:pt idx="5545">
                  <c:v>-79.237409999999997</c:v>
                </c:pt>
                <c:pt idx="5546">
                  <c:v>-79.161950000000004</c:v>
                </c:pt>
                <c:pt idx="5547">
                  <c:v>-79.08826999999998</c:v>
                </c:pt>
                <c:pt idx="5548">
                  <c:v>-79.016649999999998</c:v>
                </c:pt>
                <c:pt idx="5549">
                  <c:v>-78.947330000000008</c:v>
                </c:pt>
                <c:pt idx="5550">
                  <c:v>-78.880559999999988</c:v>
                </c:pt>
                <c:pt idx="5551">
                  <c:v>-78.816559999999996</c:v>
                </c:pt>
                <c:pt idx="5552">
                  <c:v>-78.755529999999979</c:v>
                </c:pt>
                <c:pt idx="5553">
                  <c:v>-78.697659999999999</c:v>
                </c:pt>
                <c:pt idx="5554">
                  <c:v>-78.643060000000006</c:v>
                </c:pt>
                <c:pt idx="5555">
                  <c:v>-78.591839999999991</c:v>
                </c:pt>
                <c:pt idx="5556">
                  <c:v>-78.544029999999992</c:v>
                </c:pt>
                <c:pt idx="5557">
                  <c:v>-78.49963000000001</c:v>
                </c:pt>
                <c:pt idx="5558">
                  <c:v>-78.45859999999999</c:v>
                </c:pt>
                <c:pt idx="5559">
                  <c:v>-78.420810000000003</c:v>
                </c:pt>
                <c:pt idx="5560">
                  <c:v>-78.386119999999991</c:v>
                </c:pt>
                <c:pt idx="5561">
                  <c:v>-78.35432999999999</c:v>
                </c:pt>
                <c:pt idx="5562">
                  <c:v>-78.325220000000002</c:v>
                </c:pt>
                <c:pt idx="5563">
                  <c:v>-78.298509999999993</c:v>
                </c:pt>
                <c:pt idx="5564">
                  <c:v>-78.273910000000001</c:v>
                </c:pt>
                <c:pt idx="5565">
                  <c:v>-78.251129999999975</c:v>
                </c:pt>
                <c:pt idx="5566">
                  <c:v>-78.229839999999996</c:v>
                </c:pt>
                <c:pt idx="5567">
                  <c:v>-78.209730000000008</c:v>
                </c:pt>
                <c:pt idx="5568">
                  <c:v>-78.190459999999987</c:v>
                </c:pt>
                <c:pt idx="5569">
                  <c:v>-78.171719999999993</c:v>
                </c:pt>
                <c:pt idx="5570">
                  <c:v>-78.153180000000006</c:v>
                </c:pt>
                <c:pt idx="5571">
                  <c:v>-78.134499999999989</c:v>
                </c:pt>
                <c:pt idx="5572">
                  <c:v>-78.115369999999999</c:v>
                </c:pt>
                <c:pt idx="5573">
                  <c:v>-78.095449999999985</c:v>
                </c:pt>
                <c:pt idx="5574">
                  <c:v>-78.07441</c:v>
                </c:pt>
                <c:pt idx="5575">
                  <c:v>-78.05192000000001</c:v>
                </c:pt>
                <c:pt idx="5576">
                  <c:v>-78.027639999999991</c:v>
                </c:pt>
                <c:pt idx="5577">
                  <c:v>-78.001239999999996</c:v>
                </c:pt>
                <c:pt idx="5578">
                  <c:v>-77.972380000000015</c:v>
                </c:pt>
                <c:pt idx="5579">
                  <c:v>-77.940729999999988</c:v>
                </c:pt>
                <c:pt idx="5580">
                  <c:v>-77.905940000000001</c:v>
                </c:pt>
                <c:pt idx="5581">
                  <c:v>-77.867709999999988</c:v>
                </c:pt>
                <c:pt idx="5582">
                  <c:v>-77.825739999999996</c:v>
                </c:pt>
                <c:pt idx="5583">
                  <c:v>-77.779740000000004</c:v>
                </c:pt>
                <c:pt idx="5584">
                  <c:v>-77.729479999999995</c:v>
                </c:pt>
                <c:pt idx="5585">
                  <c:v>-77.674750000000003</c:v>
                </c:pt>
                <c:pt idx="5586">
                  <c:v>-77.61539999999998</c:v>
                </c:pt>
                <c:pt idx="5587">
                  <c:v>-77.55131999999999</c:v>
                </c:pt>
                <c:pt idx="5588">
                  <c:v>-77.48248000000001</c:v>
                </c:pt>
                <c:pt idx="5589">
                  <c:v>-77.408869999999993</c:v>
                </c:pt>
                <c:pt idx="5590">
                  <c:v>-77.330550000000002</c:v>
                </c:pt>
                <c:pt idx="5591">
                  <c:v>-77.247650000000007</c:v>
                </c:pt>
                <c:pt idx="5592">
                  <c:v>-77.160319999999999</c:v>
                </c:pt>
                <c:pt idx="5593">
                  <c:v>-77.068759999999997</c:v>
                </c:pt>
                <c:pt idx="5594">
                  <c:v>-76.973219999999984</c:v>
                </c:pt>
                <c:pt idx="5595">
                  <c:v>-76.873959999999997</c:v>
                </c:pt>
                <c:pt idx="5596">
                  <c:v>-76.771260000000012</c:v>
                </c:pt>
                <c:pt idx="5597">
                  <c:v>-76.665409999999994</c:v>
                </c:pt>
                <c:pt idx="5598">
                  <c:v>-76.556730000000002</c:v>
                </c:pt>
                <c:pt idx="5599">
                  <c:v>-76.445499999999981</c:v>
                </c:pt>
                <c:pt idx="5600">
                  <c:v>-76.332039999999992</c:v>
                </c:pt>
                <c:pt idx="5601">
                  <c:v>-76.216639999999998</c:v>
                </c:pt>
                <c:pt idx="5602">
                  <c:v>-76.099619999999987</c:v>
                </c:pt>
                <c:pt idx="5603">
                  <c:v>-75.981250000000003</c:v>
                </c:pt>
                <c:pt idx="5604">
                  <c:v>-75.86187000000001</c:v>
                </c:pt>
                <c:pt idx="5605">
                  <c:v>-75.741749999999996</c:v>
                </c:pt>
                <c:pt idx="5606">
                  <c:v>-75.621220000000008</c:v>
                </c:pt>
                <c:pt idx="5607">
                  <c:v>-75.500589999999988</c:v>
                </c:pt>
                <c:pt idx="5608">
                  <c:v>-75.380159999999989</c:v>
                </c:pt>
                <c:pt idx="5609">
                  <c:v>-75.260270000000006</c:v>
                </c:pt>
                <c:pt idx="5610">
                  <c:v>-75.141229999999993</c:v>
                </c:pt>
                <c:pt idx="5611">
                  <c:v>-75.023359999999997</c:v>
                </c:pt>
                <c:pt idx="5612">
                  <c:v>-74.906989999999979</c:v>
                </c:pt>
                <c:pt idx="5613">
                  <c:v>-74.792389999999997</c:v>
                </c:pt>
                <c:pt idx="5614">
                  <c:v>-74.679860000000005</c:v>
                </c:pt>
                <c:pt idx="5615">
                  <c:v>-74.569639999999993</c:v>
                </c:pt>
                <c:pt idx="5616">
                  <c:v>-74.461950000000002</c:v>
                </c:pt>
                <c:pt idx="5617">
                  <c:v>-74.356960000000015</c:v>
                </c:pt>
                <c:pt idx="5618">
                  <c:v>-74.254799999999989</c:v>
                </c:pt>
                <c:pt idx="5619">
                  <c:v>-74.155540000000002</c:v>
                </c:pt>
                <c:pt idx="5620">
                  <c:v>-74.059209999999979</c:v>
                </c:pt>
                <c:pt idx="5621">
                  <c:v>-73.965789999999998</c:v>
                </c:pt>
                <c:pt idx="5622">
                  <c:v>-73.87521000000001</c:v>
                </c:pt>
                <c:pt idx="5623">
                  <c:v>-73.787359999999993</c:v>
                </c:pt>
                <c:pt idx="5624">
                  <c:v>-73.702089999999998</c:v>
                </c:pt>
                <c:pt idx="5625">
                  <c:v>-73.619229999999988</c:v>
                </c:pt>
                <c:pt idx="5626">
                  <c:v>-73.538569999999993</c:v>
                </c:pt>
                <c:pt idx="5627">
                  <c:v>-73.459890000000001</c:v>
                </c:pt>
                <c:pt idx="5628">
                  <c:v>-73.382969999999986</c:v>
                </c:pt>
                <c:pt idx="5629">
                  <c:v>-73.307569999999998</c:v>
                </c:pt>
                <c:pt idx="5630">
                  <c:v>-73.233450000000005</c:v>
                </c:pt>
                <c:pt idx="5631">
                  <c:v>-73.160399999999996</c:v>
                </c:pt>
                <c:pt idx="5632">
                  <c:v>-73.088170000000005</c:v>
                </c:pt>
                <c:pt idx="5633">
                  <c:v>-73.016539999999992</c:v>
                </c:pt>
                <c:pt idx="5634">
                  <c:v>-72.945279999999997</c:v>
                </c:pt>
                <c:pt idx="5635">
                  <c:v>-72.874160000000003</c:v>
                </c:pt>
                <c:pt idx="5636">
                  <c:v>-72.802959999999985</c:v>
                </c:pt>
                <c:pt idx="5637">
                  <c:v>-72.731449999999995</c:v>
                </c:pt>
                <c:pt idx="5638">
                  <c:v>-72.659389999999988</c:v>
                </c:pt>
                <c:pt idx="5639">
                  <c:v>-72.586539999999999</c:v>
                </c:pt>
                <c:pt idx="5640">
                  <c:v>-72.512650000000008</c:v>
                </c:pt>
                <c:pt idx="5641">
                  <c:v>-72.437459999999987</c:v>
                </c:pt>
                <c:pt idx="5642">
                  <c:v>-72.360709999999997</c:v>
                </c:pt>
                <c:pt idx="5643">
                  <c:v>-72.282140000000012</c:v>
                </c:pt>
                <c:pt idx="5644">
                  <c:v>-72.201499999999996</c:v>
                </c:pt>
                <c:pt idx="5645">
                  <c:v>-72.118530000000007</c:v>
                </c:pt>
                <c:pt idx="5646">
                  <c:v>-72.032999999999987</c:v>
                </c:pt>
                <c:pt idx="5647">
                  <c:v>-71.944699999999997</c:v>
                </c:pt>
                <c:pt idx="5648">
                  <c:v>-71.853450000000009</c:v>
                </c:pt>
                <c:pt idx="5649">
                  <c:v>-71.759109999999993</c:v>
                </c:pt>
                <c:pt idx="5650">
                  <c:v>-71.661569999999998</c:v>
                </c:pt>
                <c:pt idx="5651">
                  <c:v>-71.560799999999986</c:v>
                </c:pt>
                <c:pt idx="5652">
                  <c:v>-71.456779999999995</c:v>
                </c:pt>
                <c:pt idx="5653">
                  <c:v>-71.349560000000011</c:v>
                </c:pt>
                <c:pt idx="5654">
                  <c:v>-71.239229999999992</c:v>
                </c:pt>
                <c:pt idx="5655">
                  <c:v>-71.125900000000001</c:v>
                </c:pt>
                <c:pt idx="5656">
                  <c:v>-71.009800000000013</c:v>
                </c:pt>
                <c:pt idx="5657">
                  <c:v>-70.891199999999998</c:v>
                </c:pt>
                <c:pt idx="5658">
                  <c:v>-70.770200000000003</c:v>
                </c:pt>
                <c:pt idx="5659">
                  <c:v>-70.647199999999984</c:v>
                </c:pt>
                <c:pt idx="5660">
                  <c:v>-70.522300000000001</c:v>
                </c:pt>
                <c:pt idx="5661">
                  <c:v>-70.396000000000001</c:v>
                </c:pt>
                <c:pt idx="5662">
                  <c:v>-70.268399999999986</c:v>
                </c:pt>
                <c:pt idx="5663">
                  <c:v>-70.139899999999997</c:v>
                </c:pt>
                <c:pt idx="5664">
                  <c:v>-70.010799999999989</c:v>
                </c:pt>
                <c:pt idx="5665">
                  <c:v>-69.881299999999996</c:v>
                </c:pt>
                <c:pt idx="5666">
                  <c:v>-69.751800000000003</c:v>
                </c:pt>
                <c:pt idx="5667">
                  <c:v>-69.622499999999988</c:v>
                </c:pt>
                <c:pt idx="5668">
                  <c:v>-69.493799999999993</c:v>
                </c:pt>
                <c:pt idx="5669">
                  <c:v>-69.365800000000007</c:v>
                </c:pt>
                <c:pt idx="5670">
                  <c:v>-69.238899999999987</c:v>
                </c:pt>
                <c:pt idx="5671">
                  <c:v>-69.113399999999999</c:v>
                </c:pt>
                <c:pt idx="5672">
                  <c:v>-68.989499999999978</c:v>
                </c:pt>
                <c:pt idx="5673">
                  <c:v>-68.867599999999996</c:v>
                </c:pt>
                <c:pt idx="5674">
                  <c:v>-68.747900000000001</c:v>
                </c:pt>
                <c:pt idx="5675">
                  <c:v>-68.630599999999987</c:v>
                </c:pt>
                <c:pt idx="5676">
                  <c:v>-68.516099999999994</c:v>
                </c:pt>
                <c:pt idx="5677">
                  <c:v>-68.404499999999985</c:v>
                </c:pt>
                <c:pt idx="5678">
                  <c:v>-68.295999999999992</c:v>
                </c:pt>
                <c:pt idx="5679">
                  <c:v>-68.19080000000001</c:v>
                </c:pt>
                <c:pt idx="5680">
                  <c:v>-68.088999999999984</c:v>
                </c:pt>
                <c:pt idx="5681">
                  <c:v>-67.990600000000001</c:v>
                </c:pt>
                <c:pt idx="5682">
                  <c:v>-67.895800000000008</c:v>
                </c:pt>
                <c:pt idx="5683">
                  <c:v>-67.80449999999999</c:v>
                </c:pt>
                <c:pt idx="5684">
                  <c:v>-67.7166</c:v>
                </c:pt>
                <c:pt idx="5685">
                  <c:v>-67.63209999999998</c:v>
                </c:pt>
                <c:pt idx="5686">
                  <c:v>-67.550699999999992</c:v>
                </c:pt>
                <c:pt idx="5687">
                  <c:v>-67.472200000000001</c:v>
                </c:pt>
                <c:pt idx="5688">
                  <c:v>-67.396599999999992</c:v>
                </c:pt>
                <c:pt idx="5689">
                  <c:v>-67.323499999999996</c:v>
                </c:pt>
                <c:pt idx="5690">
                  <c:v>-67.252599999999987</c:v>
                </c:pt>
                <c:pt idx="5691">
                  <c:v>-67.183699999999988</c:v>
                </c:pt>
                <c:pt idx="5692">
                  <c:v>-67.116500000000002</c:v>
                </c:pt>
                <c:pt idx="5693">
                  <c:v>-67.050799999999981</c:v>
                </c:pt>
                <c:pt idx="5694">
                  <c:v>-66.986099999999993</c:v>
                </c:pt>
                <c:pt idx="5695">
                  <c:v>-66.922300000000007</c:v>
                </c:pt>
                <c:pt idx="5696">
                  <c:v>-66.859099999999984</c:v>
                </c:pt>
                <c:pt idx="5697">
                  <c:v>-66.796099999999996</c:v>
                </c:pt>
                <c:pt idx="5698">
                  <c:v>-66.733199999999982</c:v>
                </c:pt>
                <c:pt idx="5699">
                  <c:v>-66.67</c:v>
                </c:pt>
                <c:pt idx="5700">
                  <c:v>-66.606400000000008</c:v>
                </c:pt>
                <c:pt idx="5701">
                  <c:v>-66.541899999999984</c:v>
                </c:pt>
                <c:pt idx="5702">
                  <c:v>-66.476500000000001</c:v>
                </c:pt>
                <c:pt idx="5703">
                  <c:v>-66.409799999999976</c:v>
                </c:pt>
                <c:pt idx="5704">
                  <c:v>-66.341599999999985</c:v>
                </c:pt>
                <c:pt idx="5705">
                  <c:v>-66.27170000000001</c:v>
                </c:pt>
                <c:pt idx="5706">
                  <c:v>-66.199899999999985</c:v>
                </c:pt>
                <c:pt idx="5707">
                  <c:v>-66.125900000000001</c:v>
                </c:pt>
                <c:pt idx="5708">
                  <c:v>-66.049500000000009</c:v>
                </c:pt>
                <c:pt idx="5709">
                  <c:v>-65.970699999999994</c:v>
                </c:pt>
                <c:pt idx="5710">
                  <c:v>-65.889300000000006</c:v>
                </c:pt>
                <c:pt idx="5711">
                  <c:v>-65.805099999999982</c:v>
                </c:pt>
                <c:pt idx="5712">
                  <c:v>-65.718099999999993</c:v>
                </c:pt>
                <c:pt idx="5713">
                  <c:v>-65.62830000000001</c:v>
                </c:pt>
                <c:pt idx="5714">
                  <c:v>-65.535699999999991</c:v>
                </c:pt>
                <c:pt idx="5715">
                  <c:v>-65.440200000000004</c:v>
                </c:pt>
                <c:pt idx="5716">
                  <c:v>-65.342000000000013</c:v>
                </c:pt>
                <c:pt idx="5717">
                  <c:v>-65.241199999999992</c:v>
                </c:pt>
                <c:pt idx="5718">
                  <c:v>-65.137900000000002</c:v>
                </c:pt>
                <c:pt idx="5719">
                  <c:v>-65.032199999999989</c:v>
                </c:pt>
                <c:pt idx="5720">
                  <c:v>-64.924499999999995</c:v>
                </c:pt>
                <c:pt idx="5721">
                  <c:v>-64.814700000000002</c:v>
                </c:pt>
                <c:pt idx="5722">
                  <c:v>-64.703299999999984</c:v>
                </c:pt>
                <c:pt idx="5723">
                  <c:v>-64.590299999999999</c:v>
                </c:pt>
                <c:pt idx="5724">
                  <c:v>-64.475999999999985</c:v>
                </c:pt>
                <c:pt idx="5725">
                  <c:v>-64.360599999999991</c:v>
                </c:pt>
                <c:pt idx="5726">
                  <c:v>-64.244399999999999</c:v>
                </c:pt>
                <c:pt idx="5727">
                  <c:v>-64.127599999999987</c:v>
                </c:pt>
                <c:pt idx="5728">
                  <c:v>-64.010300000000001</c:v>
                </c:pt>
                <c:pt idx="5729">
                  <c:v>-63.892900000000012</c:v>
                </c:pt>
                <c:pt idx="5730">
                  <c:v>-63.775599999999997</c:v>
                </c:pt>
                <c:pt idx="5731">
                  <c:v>-63.658500000000004</c:v>
                </c:pt>
                <c:pt idx="5732">
                  <c:v>-63.541899999999984</c:v>
                </c:pt>
                <c:pt idx="5733">
                  <c:v>-63.426000000000002</c:v>
                </c:pt>
                <c:pt idx="5734">
                  <c:v>-63.31110000000001</c:v>
                </c:pt>
                <c:pt idx="5735">
                  <c:v>-63.197399999999988</c:v>
                </c:pt>
                <c:pt idx="5736">
                  <c:v>-63.085099999999997</c:v>
                </c:pt>
                <c:pt idx="5737">
                  <c:v>-62.974399999999989</c:v>
                </c:pt>
                <c:pt idx="5738">
                  <c:v>-62.865499999999997</c:v>
                </c:pt>
                <c:pt idx="5739">
                  <c:v>-62.758700000000005</c:v>
                </c:pt>
                <c:pt idx="5740">
                  <c:v>-62.654199999999989</c:v>
                </c:pt>
                <c:pt idx="5741">
                  <c:v>-62.552099999999996</c:v>
                </c:pt>
                <c:pt idx="5742">
                  <c:v>-62.452500000000015</c:v>
                </c:pt>
                <c:pt idx="5743">
                  <c:v>-62.355599999999995</c:v>
                </c:pt>
                <c:pt idx="5744">
                  <c:v>-62.261400000000009</c:v>
                </c:pt>
                <c:pt idx="5745">
                  <c:v>-62.169999999999987</c:v>
                </c:pt>
                <c:pt idx="5746">
                  <c:v>-62.081299999999999</c:v>
                </c:pt>
                <c:pt idx="5747">
                  <c:v>-61.9953</c:v>
                </c:pt>
                <c:pt idx="5748">
                  <c:v>-61.911899999999989</c:v>
                </c:pt>
                <c:pt idx="5749">
                  <c:v>-61.831000000000003</c:v>
                </c:pt>
                <c:pt idx="5750">
                  <c:v>-61.75239999999998</c:v>
                </c:pt>
                <c:pt idx="5751">
                  <c:v>-61.675899999999999</c:v>
                </c:pt>
                <c:pt idx="5752">
                  <c:v>-61.601399999999998</c:v>
                </c:pt>
                <c:pt idx="5753">
                  <c:v>-61.528499999999994</c:v>
                </c:pt>
                <c:pt idx="5754">
                  <c:v>-61.457099999999997</c:v>
                </c:pt>
                <c:pt idx="5755">
                  <c:v>-61.386900000000011</c:v>
                </c:pt>
                <c:pt idx="5756">
                  <c:v>-61.317799999999991</c:v>
                </c:pt>
                <c:pt idx="5757">
                  <c:v>-61.249300000000005</c:v>
                </c:pt>
                <c:pt idx="5758">
                  <c:v>-61.181299999999979</c:v>
                </c:pt>
                <c:pt idx="5759">
                  <c:v>-61.113599999999991</c:v>
                </c:pt>
                <c:pt idx="5760">
                  <c:v>-61.045900000000003</c:v>
                </c:pt>
                <c:pt idx="5761">
                  <c:v>-60.977999999999994</c:v>
                </c:pt>
                <c:pt idx="5762">
                  <c:v>-60.909499999999994</c:v>
                </c:pt>
                <c:pt idx="5763">
                  <c:v>-60.840299999999985</c:v>
                </c:pt>
                <c:pt idx="5764">
                  <c:v>-60.770099999999999</c:v>
                </c:pt>
                <c:pt idx="5765">
                  <c:v>-60.69850000000001</c:v>
                </c:pt>
                <c:pt idx="5766">
                  <c:v>-60.625499999999988</c:v>
                </c:pt>
                <c:pt idx="5767">
                  <c:v>-60.550600000000003</c:v>
                </c:pt>
                <c:pt idx="5768">
                  <c:v>-60.473500000000016</c:v>
                </c:pt>
                <c:pt idx="5769">
                  <c:v>-60.394099999999995</c:v>
                </c:pt>
                <c:pt idx="5770">
                  <c:v>-60.312100000000001</c:v>
                </c:pt>
                <c:pt idx="5771">
                  <c:v>-60.227099999999979</c:v>
                </c:pt>
                <c:pt idx="5772">
                  <c:v>-60.138999999999996</c:v>
                </c:pt>
                <c:pt idx="5773">
                  <c:v>-60.047600000000003</c:v>
                </c:pt>
                <c:pt idx="5774">
                  <c:v>-59.95259999999999</c:v>
                </c:pt>
                <c:pt idx="5775">
                  <c:v>-59.854100000000003</c:v>
                </c:pt>
                <c:pt idx="5776">
                  <c:v>-59.751899999999978</c:v>
                </c:pt>
                <c:pt idx="5777">
                  <c:v>-59.645999999999987</c:v>
                </c:pt>
                <c:pt idx="5778">
                  <c:v>-59.536500000000004</c:v>
                </c:pt>
                <c:pt idx="5779">
                  <c:v>-59.423399999999987</c:v>
                </c:pt>
                <c:pt idx="5780">
                  <c:v>-59.306799999999996</c:v>
                </c:pt>
                <c:pt idx="5781">
                  <c:v>-59.187000000000012</c:v>
                </c:pt>
                <c:pt idx="5782">
                  <c:v>-59.064199999999985</c:v>
                </c:pt>
                <c:pt idx="5783">
                  <c:v>-58.938500000000005</c:v>
                </c:pt>
                <c:pt idx="5784">
                  <c:v>-58.810299999999984</c:v>
                </c:pt>
                <c:pt idx="5785">
                  <c:v>-58.6798</c:v>
                </c:pt>
                <c:pt idx="5786">
                  <c:v>-58.547300000000007</c:v>
                </c:pt>
                <c:pt idx="5787">
                  <c:v>-58.413099999999986</c:v>
                </c:pt>
                <c:pt idx="5788">
                  <c:v>-58.2774</c:v>
                </c:pt>
                <c:pt idx="5789">
                  <c:v>-58.140599999999978</c:v>
                </c:pt>
                <c:pt idx="5790">
                  <c:v>-58.002899999999997</c:v>
                </c:pt>
                <c:pt idx="5791">
                  <c:v>-57.86460000000001</c:v>
                </c:pt>
                <c:pt idx="5792">
                  <c:v>-57.725899999999982</c:v>
                </c:pt>
                <c:pt idx="5793">
                  <c:v>-57.587099999999992</c:v>
                </c:pt>
                <c:pt idx="5794">
                  <c:v>-57.44850000000001</c:v>
                </c:pt>
                <c:pt idx="5795">
                  <c:v>-57.310199999999995</c:v>
                </c:pt>
                <c:pt idx="5796">
                  <c:v>-57.172700000000006</c:v>
                </c:pt>
                <c:pt idx="5797">
                  <c:v>-57.03609999999999</c:v>
                </c:pt>
                <c:pt idx="5798">
                  <c:v>-56.900700000000001</c:v>
                </c:pt>
                <c:pt idx="5799">
                  <c:v>-56.766900000000007</c:v>
                </c:pt>
                <c:pt idx="5800">
                  <c:v>-56.634799999999984</c:v>
                </c:pt>
                <c:pt idx="5801">
                  <c:v>-56.504800000000003</c:v>
                </c:pt>
                <c:pt idx="5802">
                  <c:v>-56.376999999999981</c:v>
                </c:pt>
                <c:pt idx="5803">
                  <c:v>-56.251899999999992</c:v>
                </c:pt>
                <c:pt idx="5804">
                  <c:v>-56.129500000000007</c:v>
                </c:pt>
                <c:pt idx="5805">
                  <c:v>-56.009999999999991</c:v>
                </c:pt>
                <c:pt idx="5806">
                  <c:v>-55.893699999999995</c:v>
                </c:pt>
                <c:pt idx="5807">
                  <c:v>-55.780600000000007</c:v>
                </c:pt>
                <c:pt idx="5808">
                  <c:v>-55.670699999999997</c:v>
                </c:pt>
                <c:pt idx="5809">
                  <c:v>-55.564000000000007</c:v>
                </c:pt>
                <c:pt idx="5810">
                  <c:v>-55.460599999999985</c:v>
                </c:pt>
                <c:pt idx="5811">
                  <c:v>-55.360299999999995</c:v>
                </c:pt>
                <c:pt idx="5812">
                  <c:v>-55.263000000000005</c:v>
                </c:pt>
                <c:pt idx="5813">
                  <c:v>-55.168499999999995</c:v>
                </c:pt>
                <c:pt idx="5814">
                  <c:v>-55.076599999999999</c:v>
                </c:pt>
                <c:pt idx="5815">
                  <c:v>-54.986999999999981</c:v>
                </c:pt>
                <c:pt idx="5816">
                  <c:v>-54.899499999999989</c:v>
                </c:pt>
                <c:pt idx="5817">
                  <c:v>-54.813900000000004</c:v>
                </c:pt>
                <c:pt idx="5818">
                  <c:v>-54.729899999999986</c:v>
                </c:pt>
                <c:pt idx="5819">
                  <c:v>-54.647199999999998</c:v>
                </c:pt>
                <c:pt idx="5820">
                  <c:v>-54.565400000000011</c:v>
                </c:pt>
                <c:pt idx="5821">
                  <c:v>-54.484499999999997</c:v>
                </c:pt>
                <c:pt idx="5822">
                  <c:v>-54.403999999999996</c:v>
                </c:pt>
                <c:pt idx="5823">
                  <c:v>-54.323699999999988</c:v>
                </c:pt>
                <c:pt idx="5824">
                  <c:v>-54.243299999999991</c:v>
                </c:pt>
                <c:pt idx="5825">
                  <c:v>-54.162700000000001</c:v>
                </c:pt>
                <c:pt idx="5826">
                  <c:v>-54.081399999999988</c:v>
                </c:pt>
                <c:pt idx="5827">
                  <c:v>-53.999300000000005</c:v>
                </c:pt>
                <c:pt idx="5828">
                  <c:v>-53.916099999999986</c:v>
                </c:pt>
                <c:pt idx="5829">
                  <c:v>-53.831499999999991</c:v>
                </c:pt>
                <c:pt idx="5830">
                  <c:v>-53.745400000000004</c:v>
                </c:pt>
                <c:pt idx="5831">
                  <c:v>-53.657299999999992</c:v>
                </c:pt>
                <c:pt idx="5832">
                  <c:v>-53.567099999999996</c:v>
                </c:pt>
                <c:pt idx="5833">
                  <c:v>-53.474600000000009</c:v>
                </c:pt>
                <c:pt idx="5834">
                  <c:v>-53.379599999999996</c:v>
                </c:pt>
                <c:pt idx="5835">
                  <c:v>-53.281800000000004</c:v>
                </c:pt>
                <c:pt idx="5836">
                  <c:v>-53.18119999999999</c:v>
                </c:pt>
                <c:pt idx="5837">
                  <c:v>-53.07759999999999</c:v>
                </c:pt>
                <c:pt idx="5838">
                  <c:v>-52.9709</c:v>
                </c:pt>
                <c:pt idx="5839">
                  <c:v>-52.861199999999982</c:v>
                </c:pt>
                <c:pt idx="5840">
                  <c:v>-52.748400000000004</c:v>
                </c:pt>
                <c:pt idx="5841">
                  <c:v>-52.632499999999979</c:v>
                </c:pt>
                <c:pt idx="5842">
                  <c:v>-52.513699999999986</c:v>
                </c:pt>
                <c:pt idx="5843">
                  <c:v>-52.392099999999999</c:v>
                </c:pt>
                <c:pt idx="5844">
                  <c:v>-52.267899999999983</c:v>
                </c:pt>
                <c:pt idx="5845">
                  <c:v>-52.141300000000001</c:v>
                </c:pt>
                <c:pt idx="5846">
                  <c:v>-52.012400000000014</c:v>
                </c:pt>
                <c:pt idx="5847">
                  <c:v>-51.881599999999992</c:v>
                </c:pt>
                <c:pt idx="5848">
                  <c:v>-51.748999999999995</c:v>
                </c:pt>
                <c:pt idx="5849">
                  <c:v>-51.614999999999981</c:v>
                </c:pt>
                <c:pt idx="5850">
                  <c:v>-51.479900000000001</c:v>
                </c:pt>
                <c:pt idx="5851">
                  <c:v>-51.343800000000002</c:v>
                </c:pt>
                <c:pt idx="5852">
                  <c:v>-51.207099999999983</c:v>
                </c:pt>
                <c:pt idx="5853">
                  <c:v>-51.070099999999996</c:v>
                </c:pt>
                <c:pt idx="5854">
                  <c:v>-50.933000000000007</c:v>
                </c:pt>
                <c:pt idx="5855">
                  <c:v>-50.795999999999992</c:v>
                </c:pt>
                <c:pt idx="5856">
                  <c:v>-50.659400000000005</c:v>
                </c:pt>
                <c:pt idx="5857">
                  <c:v>-50.523599999999988</c:v>
                </c:pt>
                <c:pt idx="5858">
                  <c:v>-50.3887</c:v>
                </c:pt>
                <c:pt idx="5859">
                  <c:v>-50.254999999999995</c:v>
                </c:pt>
                <c:pt idx="5860">
                  <c:v>-50.12269999999998</c:v>
                </c:pt>
                <c:pt idx="5861">
                  <c:v>-49.992199999999997</c:v>
                </c:pt>
                <c:pt idx="5862">
                  <c:v>-49.863599999999991</c:v>
                </c:pt>
                <c:pt idx="5863">
                  <c:v>-49.737300000000005</c:v>
                </c:pt>
                <c:pt idx="5864">
                  <c:v>-49.61330000000001</c:v>
                </c:pt>
                <c:pt idx="5865">
                  <c:v>-49.49199999999999</c:v>
                </c:pt>
                <c:pt idx="5866">
                  <c:v>-49.37360000000001</c:v>
                </c:pt>
                <c:pt idx="5867">
                  <c:v>-49.258100000000013</c:v>
                </c:pt>
                <c:pt idx="5868">
                  <c:v>-49.14579999999998</c:v>
                </c:pt>
                <c:pt idx="5869">
                  <c:v>-49.036599999999993</c:v>
                </c:pt>
                <c:pt idx="5870">
                  <c:v>-48.930799999999977</c:v>
                </c:pt>
                <c:pt idx="5871">
                  <c:v>-48.82820000000001</c:v>
                </c:pt>
                <c:pt idx="5872">
                  <c:v>-48.728800000000007</c:v>
                </c:pt>
                <c:pt idx="5873">
                  <c:v>-48.632599999999996</c:v>
                </c:pt>
                <c:pt idx="5874">
                  <c:v>-48.539500000000004</c:v>
                </c:pt>
                <c:pt idx="5875">
                  <c:v>-48.44919999999999</c:v>
                </c:pt>
                <c:pt idx="5876">
                  <c:v>-48.361699999999985</c:v>
                </c:pt>
                <c:pt idx="5877">
                  <c:v>-48.276700000000005</c:v>
                </c:pt>
                <c:pt idx="5878">
                  <c:v>-48.193899999999985</c:v>
                </c:pt>
                <c:pt idx="5879">
                  <c:v>-48.113200000000006</c:v>
                </c:pt>
                <c:pt idx="5880">
                  <c:v>-48.034199999999998</c:v>
                </c:pt>
                <c:pt idx="5881">
                  <c:v>-47.956799999999987</c:v>
                </c:pt>
                <c:pt idx="5882">
                  <c:v>-47.880600000000015</c:v>
                </c:pt>
                <c:pt idx="5883">
                  <c:v>-47.805499999999995</c:v>
                </c:pt>
                <c:pt idx="5884">
                  <c:v>-47.731099999999998</c:v>
                </c:pt>
                <c:pt idx="5885">
                  <c:v>-47.657300000000021</c:v>
                </c:pt>
                <c:pt idx="5886">
                  <c:v>-47.583699999999993</c:v>
                </c:pt>
                <c:pt idx="5887">
                  <c:v>-47.510099999999994</c:v>
                </c:pt>
                <c:pt idx="5888">
                  <c:v>-47.436299999999989</c:v>
                </c:pt>
                <c:pt idx="5889">
                  <c:v>-47.362099999999998</c:v>
                </c:pt>
                <c:pt idx="5890">
                  <c:v>-47.287100000000009</c:v>
                </c:pt>
                <c:pt idx="5891">
                  <c:v>-47.211099999999988</c:v>
                </c:pt>
                <c:pt idx="5892">
                  <c:v>-47.133900000000011</c:v>
                </c:pt>
                <c:pt idx="5893">
                  <c:v>-47.055200000000013</c:v>
                </c:pt>
                <c:pt idx="5894">
                  <c:v>-46.974799999999988</c:v>
                </c:pt>
                <c:pt idx="5895">
                  <c:v>-46.892400000000009</c:v>
                </c:pt>
                <c:pt idx="5896">
                  <c:v>-46.807799999999986</c:v>
                </c:pt>
                <c:pt idx="5897">
                  <c:v>-46.720699999999994</c:v>
                </c:pt>
                <c:pt idx="5898">
                  <c:v>-46.631</c:v>
                </c:pt>
                <c:pt idx="5899">
                  <c:v>-46.538600000000002</c:v>
                </c:pt>
                <c:pt idx="5900">
                  <c:v>-46.44319999999999</c:v>
                </c:pt>
                <c:pt idx="5901">
                  <c:v>-46.344799999999992</c:v>
                </c:pt>
                <c:pt idx="5902">
                  <c:v>-46.24339999999998</c:v>
                </c:pt>
                <c:pt idx="5903">
                  <c:v>-46.138900000000007</c:v>
                </c:pt>
                <c:pt idx="5904">
                  <c:v>-46.031299999999987</c:v>
                </c:pt>
                <c:pt idx="5905">
                  <c:v>-45.920799999999986</c:v>
                </c:pt>
                <c:pt idx="5906">
                  <c:v>-45.807400000000001</c:v>
                </c:pt>
                <c:pt idx="5907">
                  <c:v>-45.691299999999984</c:v>
                </c:pt>
                <c:pt idx="5908">
                  <c:v>-45.572699999999998</c:v>
                </c:pt>
                <c:pt idx="5909">
                  <c:v>-45.451599999999985</c:v>
                </c:pt>
                <c:pt idx="5910">
                  <c:v>-45.328499999999991</c:v>
                </c:pt>
                <c:pt idx="5911">
                  <c:v>-45.203400000000016</c:v>
                </c:pt>
                <c:pt idx="5912">
                  <c:v>-45.076599999999985</c:v>
                </c:pt>
                <c:pt idx="5913">
                  <c:v>-44.948299999999989</c:v>
                </c:pt>
                <c:pt idx="5914">
                  <c:v>-44.818799999999982</c:v>
                </c:pt>
                <c:pt idx="5915">
                  <c:v>-44.688199999999995</c:v>
                </c:pt>
                <c:pt idx="5916">
                  <c:v>-44.556900000000013</c:v>
                </c:pt>
                <c:pt idx="5917">
                  <c:v>-44.424999999999983</c:v>
                </c:pt>
                <c:pt idx="5918">
                  <c:v>-44.2928</c:v>
                </c:pt>
                <c:pt idx="5919">
                  <c:v>-44.160500000000013</c:v>
                </c:pt>
                <c:pt idx="5920">
                  <c:v>-44.028400000000005</c:v>
                </c:pt>
                <c:pt idx="5921">
                  <c:v>-43.89670000000001</c:v>
                </c:pt>
                <c:pt idx="5922">
                  <c:v>-43.765499999999975</c:v>
                </c:pt>
                <c:pt idx="5923">
                  <c:v>-43.635300000000001</c:v>
                </c:pt>
                <c:pt idx="5924">
                  <c:v>-43.506100000000004</c:v>
                </c:pt>
                <c:pt idx="5925">
                  <c:v>-43.378299999999996</c:v>
                </c:pt>
                <c:pt idx="5926">
                  <c:v>-43.25200000000001</c:v>
                </c:pt>
                <c:pt idx="5927">
                  <c:v>-43.127499999999969</c:v>
                </c:pt>
                <c:pt idx="5928">
                  <c:v>-43.005099999999999</c:v>
                </c:pt>
                <c:pt idx="5929">
                  <c:v>-42.884800000000013</c:v>
                </c:pt>
                <c:pt idx="5930">
                  <c:v>-42.766799999999989</c:v>
                </c:pt>
                <c:pt idx="5931">
                  <c:v>-42.651399999999995</c:v>
                </c:pt>
                <c:pt idx="5932">
                  <c:v>-42.538399999999996</c:v>
                </c:pt>
                <c:pt idx="5933">
                  <c:v>-42.428100000000001</c:v>
                </c:pt>
                <c:pt idx="5934">
                  <c:v>-42.32050000000001</c:v>
                </c:pt>
                <c:pt idx="5935">
                  <c:v>-42.215399999999988</c:v>
                </c:pt>
                <c:pt idx="5936">
                  <c:v>-42.112799999999993</c:v>
                </c:pt>
                <c:pt idx="5937">
                  <c:v>-42.012699999999995</c:v>
                </c:pt>
                <c:pt idx="5938">
                  <c:v>-41.914899999999989</c:v>
                </c:pt>
                <c:pt idx="5939">
                  <c:v>-41.819199999999995</c:v>
                </c:pt>
                <c:pt idx="5940">
                  <c:v>-41.725399999999979</c:v>
                </c:pt>
                <c:pt idx="5941">
                  <c:v>-41.633299999999991</c:v>
                </c:pt>
                <c:pt idx="5942">
                  <c:v>-41.542699999999996</c:v>
                </c:pt>
                <c:pt idx="5943">
                  <c:v>-41.453299999999984</c:v>
                </c:pt>
                <c:pt idx="5944">
                  <c:v>-41.365000000000009</c:v>
                </c:pt>
                <c:pt idx="5945">
                  <c:v>-41.2774</c:v>
                </c:pt>
                <c:pt idx="5946">
                  <c:v>-41.190399999999983</c:v>
                </c:pt>
                <c:pt idx="5947">
                  <c:v>-41.103700000000003</c:v>
                </c:pt>
                <c:pt idx="5948">
                  <c:v>-41.016999999999996</c:v>
                </c:pt>
                <c:pt idx="5949">
                  <c:v>-40.930299999999988</c:v>
                </c:pt>
                <c:pt idx="5950">
                  <c:v>-40.843099999999993</c:v>
                </c:pt>
                <c:pt idx="5951">
                  <c:v>-40.755299999999977</c:v>
                </c:pt>
                <c:pt idx="5952">
                  <c:v>-40.666599999999988</c:v>
                </c:pt>
                <c:pt idx="5953">
                  <c:v>-40.576899999999995</c:v>
                </c:pt>
                <c:pt idx="5954">
                  <c:v>-40.485799999999983</c:v>
                </c:pt>
                <c:pt idx="5955">
                  <c:v>-40.393100000000004</c:v>
                </c:pt>
                <c:pt idx="5956">
                  <c:v>-40.298599999999993</c:v>
                </c:pt>
                <c:pt idx="5957">
                  <c:v>-40.201999999999998</c:v>
                </c:pt>
                <c:pt idx="5958">
                  <c:v>-40.103100000000012</c:v>
                </c:pt>
                <c:pt idx="5959">
                  <c:v>-40.001599999999996</c:v>
                </c:pt>
                <c:pt idx="5960">
                  <c:v>-39.897400000000005</c:v>
                </c:pt>
                <c:pt idx="5961">
                  <c:v>-39.790299999999974</c:v>
                </c:pt>
                <c:pt idx="5962">
                  <c:v>-39.680000000000007</c:v>
                </c:pt>
                <c:pt idx="5963">
                  <c:v>-39.566599999999994</c:v>
                </c:pt>
                <c:pt idx="5964">
                  <c:v>-39.449899999999985</c:v>
                </c:pt>
                <c:pt idx="5965">
                  <c:v>-39.329900000000009</c:v>
                </c:pt>
                <c:pt idx="5966">
                  <c:v>-39.20659999999998</c:v>
                </c:pt>
                <c:pt idx="5967">
                  <c:v>-39.080099999999987</c:v>
                </c:pt>
                <c:pt idx="5968">
                  <c:v>-38.950400000000002</c:v>
                </c:pt>
                <c:pt idx="5969">
                  <c:v>-38.817699999999974</c:v>
                </c:pt>
                <c:pt idx="5970">
                  <c:v>-38.682199999999995</c:v>
                </c:pt>
                <c:pt idx="5971">
                  <c:v>-38.544100000000014</c:v>
                </c:pt>
                <c:pt idx="5972">
                  <c:v>-38.40349999999998</c:v>
                </c:pt>
                <c:pt idx="5973">
                  <c:v>-38.260799999999989</c:v>
                </c:pt>
                <c:pt idx="5974">
                  <c:v>-38.116199999999992</c:v>
                </c:pt>
                <c:pt idx="5975">
                  <c:v>-37.97</c:v>
                </c:pt>
                <c:pt idx="5976">
                  <c:v>-37.822300000000013</c:v>
                </c:pt>
                <c:pt idx="5977">
                  <c:v>-37.67349999999999</c:v>
                </c:pt>
                <c:pt idx="5978">
                  <c:v>-37.523899999999998</c:v>
                </c:pt>
                <c:pt idx="5979">
                  <c:v>-37.373500000000007</c:v>
                </c:pt>
                <c:pt idx="5980">
                  <c:v>-37.222899999999981</c:v>
                </c:pt>
                <c:pt idx="5981">
                  <c:v>-37.072000000000003</c:v>
                </c:pt>
                <c:pt idx="5982">
                  <c:v>-36.921299999999974</c:v>
                </c:pt>
                <c:pt idx="5983">
                  <c:v>-36.770899999999983</c:v>
                </c:pt>
                <c:pt idx="5984">
                  <c:v>-36.621200000000016</c:v>
                </c:pt>
                <c:pt idx="5985">
                  <c:v>-36.47229999999999</c:v>
                </c:pt>
                <c:pt idx="5986">
                  <c:v>-36.324399999999997</c:v>
                </c:pt>
                <c:pt idx="5987">
                  <c:v>-36.177899999999994</c:v>
                </c:pt>
                <c:pt idx="5988">
                  <c:v>-36.032899999999984</c:v>
                </c:pt>
                <c:pt idx="5989">
                  <c:v>-35.889700000000005</c:v>
                </c:pt>
                <c:pt idx="5990">
                  <c:v>-35.748599999999982</c:v>
                </c:pt>
                <c:pt idx="5991">
                  <c:v>-35.6096</c:v>
                </c:pt>
                <c:pt idx="5992">
                  <c:v>-35.473000000000013</c:v>
                </c:pt>
                <c:pt idx="5993">
                  <c:v>-35.338899999999995</c:v>
                </c:pt>
                <c:pt idx="5994">
                  <c:v>-35.20750000000001</c:v>
                </c:pt>
                <c:pt idx="5995">
                  <c:v>-35.078799999999973</c:v>
                </c:pt>
                <c:pt idx="5996">
                  <c:v>-34.9529</c:v>
                </c:pt>
                <c:pt idx="5997">
                  <c:v>-34.829700000000003</c:v>
                </c:pt>
                <c:pt idx="5998">
                  <c:v>-34.709299999999985</c:v>
                </c:pt>
                <c:pt idx="5999">
                  <c:v>-34.591499999999996</c:v>
                </c:pt>
                <c:pt idx="6000">
                  <c:v>-34.476199999999977</c:v>
                </c:pt>
                <c:pt idx="6001">
                  <c:v>-34.363299999999981</c:v>
                </c:pt>
                <c:pt idx="6002">
                  <c:v>-34.252700000000004</c:v>
                </c:pt>
                <c:pt idx="6003">
                  <c:v>-34.143999999999977</c:v>
                </c:pt>
                <c:pt idx="6004">
                  <c:v>-34.037100000000009</c:v>
                </c:pt>
                <c:pt idx="6005">
                  <c:v>-33.93180000000001</c:v>
                </c:pt>
                <c:pt idx="6006">
                  <c:v>-33.827699999999993</c:v>
                </c:pt>
                <c:pt idx="6007">
                  <c:v>-33.724700000000013</c:v>
                </c:pt>
                <c:pt idx="6008">
                  <c:v>-33.622499999999974</c:v>
                </c:pt>
                <c:pt idx="6009">
                  <c:v>-33.520700000000005</c:v>
                </c:pt>
                <c:pt idx="6010">
                  <c:v>-33.419200000000018</c:v>
                </c:pt>
                <c:pt idx="6011">
                  <c:v>-33.317599999999999</c:v>
                </c:pt>
                <c:pt idx="6012">
                  <c:v>-33.215699999999998</c:v>
                </c:pt>
                <c:pt idx="6013">
                  <c:v>-33.113199999999978</c:v>
                </c:pt>
                <c:pt idx="6014">
                  <c:v>-33.009799999999984</c:v>
                </c:pt>
                <c:pt idx="6015">
                  <c:v>-32.905200000000008</c:v>
                </c:pt>
                <c:pt idx="6016">
                  <c:v>-32.799099999999981</c:v>
                </c:pt>
                <c:pt idx="6017">
                  <c:v>-32.691200000000009</c:v>
                </c:pt>
                <c:pt idx="6018">
                  <c:v>-32.581199999999995</c:v>
                </c:pt>
                <c:pt idx="6019">
                  <c:v>-32.468899999999991</c:v>
                </c:pt>
                <c:pt idx="6020">
                  <c:v>-32.35390000000001</c:v>
                </c:pt>
                <c:pt idx="6021">
                  <c:v>-32.235899999999987</c:v>
                </c:pt>
                <c:pt idx="6022">
                  <c:v>-32.114800000000002</c:v>
                </c:pt>
                <c:pt idx="6023">
                  <c:v>-31.990300000000019</c:v>
                </c:pt>
                <c:pt idx="6024">
                  <c:v>-31.861999999999995</c:v>
                </c:pt>
                <c:pt idx="6025">
                  <c:v>-31.72999999999999</c:v>
                </c:pt>
                <c:pt idx="6026">
                  <c:v>-31.593999999999994</c:v>
                </c:pt>
                <c:pt idx="6027">
                  <c:v>-31.453999999999979</c:v>
                </c:pt>
                <c:pt idx="6028">
                  <c:v>-31.310000000000002</c:v>
                </c:pt>
                <c:pt idx="6029">
                  <c:v>-31.161799999999999</c:v>
                </c:pt>
                <c:pt idx="6030">
                  <c:v>-31.009700000000009</c:v>
                </c:pt>
                <c:pt idx="6031">
                  <c:v>-30.853700000000003</c:v>
                </c:pt>
                <c:pt idx="6032">
                  <c:v>-30.693899999999985</c:v>
                </c:pt>
                <c:pt idx="6033">
                  <c:v>-30.530599999999993</c:v>
                </c:pt>
                <c:pt idx="6034">
                  <c:v>-30.363999999999976</c:v>
                </c:pt>
                <c:pt idx="6035">
                  <c:v>-30.194299999999998</c:v>
                </c:pt>
                <c:pt idx="6036">
                  <c:v>-30.02170000000001</c:v>
                </c:pt>
                <c:pt idx="6037">
                  <c:v>-29.846599999999995</c:v>
                </c:pt>
                <c:pt idx="6038">
                  <c:v>-29.669199999999989</c:v>
                </c:pt>
                <c:pt idx="6039">
                  <c:v>-29.489799999999974</c:v>
                </c:pt>
                <c:pt idx="6040">
                  <c:v>-29.308799999999991</c:v>
                </c:pt>
                <c:pt idx="6041">
                  <c:v>-29.126300000000015</c:v>
                </c:pt>
                <c:pt idx="6042">
                  <c:v>-28.942599999999999</c:v>
                </c:pt>
                <c:pt idx="6043">
                  <c:v>-28.758199999999988</c:v>
                </c:pt>
                <c:pt idx="6044">
                  <c:v>-28.573100000000011</c:v>
                </c:pt>
                <c:pt idx="6045">
                  <c:v>-28.387799999999999</c:v>
                </c:pt>
                <c:pt idx="6046">
                  <c:v>-28.20259999999999</c:v>
                </c:pt>
                <c:pt idx="6047">
                  <c:v>-28.017699999999991</c:v>
                </c:pt>
                <c:pt idx="6048">
                  <c:v>-27.833399999999983</c:v>
                </c:pt>
                <c:pt idx="6049">
                  <c:v>-27.650000000000006</c:v>
                </c:pt>
                <c:pt idx="6050">
                  <c:v>-27.467899999999986</c:v>
                </c:pt>
                <c:pt idx="6051">
                  <c:v>-27.287399999999991</c:v>
                </c:pt>
                <c:pt idx="6052">
                  <c:v>-27.10869999999997</c:v>
                </c:pt>
                <c:pt idx="6053">
                  <c:v>-26.932099999999991</c:v>
                </c:pt>
                <c:pt idx="6054">
                  <c:v>-26.757900000000006</c:v>
                </c:pt>
                <c:pt idx="6055">
                  <c:v>-26.586299999999994</c:v>
                </c:pt>
                <c:pt idx="6056">
                  <c:v>-26.41749999999999</c:v>
                </c:pt>
                <c:pt idx="6057">
                  <c:v>-26.2517</c:v>
                </c:pt>
                <c:pt idx="6058">
                  <c:v>-26.088999999999999</c:v>
                </c:pt>
                <c:pt idx="6059">
                  <c:v>-25.929400000000015</c:v>
                </c:pt>
                <c:pt idx="6060">
                  <c:v>-25.772899999999993</c:v>
                </c:pt>
                <c:pt idx="6061">
                  <c:v>-25.619499999999988</c:v>
                </c:pt>
                <c:pt idx="6062">
                  <c:v>-25.469200000000001</c:v>
                </c:pt>
                <c:pt idx="6063">
                  <c:v>-25.321799999999996</c:v>
                </c:pt>
                <c:pt idx="6064">
                  <c:v>-25.177199999999999</c:v>
                </c:pt>
                <c:pt idx="6065">
                  <c:v>-25.035099999999971</c:v>
                </c:pt>
                <c:pt idx="6066">
                  <c:v>-24.895399999999995</c:v>
                </c:pt>
                <c:pt idx="6067">
                  <c:v>-24.757900000000006</c:v>
                </c:pt>
                <c:pt idx="6068">
                  <c:v>-24.622299999999996</c:v>
                </c:pt>
                <c:pt idx="6069">
                  <c:v>-24.48830000000001</c:v>
                </c:pt>
                <c:pt idx="6070">
                  <c:v>-24.35590000000002</c:v>
                </c:pt>
                <c:pt idx="6071">
                  <c:v>-24.224599999999981</c:v>
                </c:pt>
                <c:pt idx="6072">
                  <c:v>-24.094300000000004</c:v>
                </c:pt>
                <c:pt idx="6073">
                  <c:v>-23.964799999999997</c:v>
                </c:pt>
                <c:pt idx="6074">
                  <c:v>-23.835899999999981</c:v>
                </c:pt>
                <c:pt idx="6075">
                  <c:v>-23.7072</c:v>
                </c:pt>
                <c:pt idx="6076">
                  <c:v>-23.578699999999998</c:v>
                </c:pt>
                <c:pt idx="6077">
                  <c:v>-23.450099999999992</c:v>
                </c:pt>
                <c:pt idx="6078">
                  <c:v>-23.321099999999973</c:v>
                </c:pt>
                <c:pt idx="6079">
                  <c:v>-23.191599999999994</c:v>
                </c:pt>
                <c:pt idx="6080">
                  <c:v>-23.061300000000017</c:v>
                </c:pt>
                <c:pt idx="6081">
                  <c:v>-22.929999999999978</c:v>
                </c:pt>
                <c:pt idx="6082">
                  <c:v>-22.79740000000001</c:v>
                </c:pt>
                <c:pt idx="6083">
                  <c:v>-22.663499999999999</c:v>
                </c:pt>
                <c:pt idx="6084">
                  <c:v>-22.527899999999988</c:v>
                </c:pt>
                <c:pt idx="6085">
                  <c:v>-22.3904</c:v>
                </c:pt>
                <c:pt idx="6086">
                  <c:v>-22.250899999999973</c:v>
                </c:pt>
                <c:pt idx="6087">
                  <c:v>-22.10929999999999</c:v>
                </c:pt>
                <c:pt idx="6088">
                  <c:v>-21.965400000000017</c:v>
                </c:pt>
                <c:pt idx="6089">
                  <c:v>-21.819099999999992</c:v>
                </c:pt>
                <c:pt idx="6090">
                  <c:v>-21.670500000000004</c:v>
                </c:pt>
                <c:pt idx="6091">
                  <c:v>-21.519599999999969</c:v>
                </c:pt>
                <c:pt idx="6092">
                  <c:v>-21.366399999999999</c:v>
                </c:pt>
                <c:pt idx="6093">
                  <c:v>-21.211000000000013</c:v>
                </c:pt>
                <c:pt idx="6094">
                  <c:v>-21.053699999999992</c:v>
                </c:pt>
                <c:pt idx="6095">
                  <c:v>-20.894599999999997</c:v>
                </c:pt>
                <c:pt idx="6096">
                  <c:v>-20.734000000000009</c:v>
                </c:pt>
                <c:pt idx="6097">
                  <c:v>-20.572099999999978</c:v>
                </c:pt>
                <c:pt idx="6098">
                  <c:v>-20.409300000000002</c:v>
                </c:pt>
                <c:pt idx="6099">
                  <c:v>-20.245899999999978</c:v>
                </c:pt>
                <c:pt idx="6100">
                  <c:v>-20.082300000000004</c:v>
                </c:pt>
                <c:pt idx="6101">
                  <c:v>-19.918599999999998</c:v>
                </c:pt>
                <c:pt idx="6102">
                  <c:v>-19.75539999999998</c:v>
                </c:pt>
                <c:pt idx="6103">
                  <c:v>-19.592899999999986</c:v>
                </c:pt>
                <c:pt idx="6104">
                  <c:v>-19.431399999999968</c:v>
                </c:pt>
                <c:pt idx="6105">
                  <c:v>-19.271299999999997</c:v>
                </c:pt>
                <c:pt idx="6106">
                  <c:v>-19.112899999999996</c:v>
                </c:pt>
                <c:pt idx="6107">
                  <c:v>-18.956499999999977</c:v>
                </c:pt>
                <c:pt idx="6108">
                  <c:v>-18.802500000000009</c:v>
                </c:pt>
                <c:pt idx="6109">
                  <c:v>-18.651100000000014</c:v>
                </c:pt>
                <c:pt idx="6110">
                  <c:v>-18.502699999999976</c:v>
                </c:pt>
                <c:pt idx="6111">
                  <c:v>-18.357599999999991</c:v>
                </c:pt>
                <c:pt idx="6112">
                  <c:v>-18.216099999999983</c:v>
                </c:pt>
                <c:pt idx="6113">
                  <c:v>-18.078599999999994</c:v>
                </c:pt>
                <c:pt idx="6114">
                  <c:v>-17.945400000000006</c:v>
                </c:pt>
                <c:pt idx="6115">
                  <c:v>-17.816699999999997</c:v>
                </c:pt>
                <c:pt idx="6116">
                  <c:v>-17.692900000000009</c:v>
                </c:pt>
                <c:pt idx="6117">
                  <c:v>-17.574200000000019</c:v>
                </c:pt>
                <c:pt idx="6118">
                  <c:v>-17.460999999999984</c:v>
                </c:pt>
                <c:pt idx="6119">
                  <c:v>-17.35329999999999</c:v>
                </c:pt>
                <c:pt idx="6120">
                  <c:v>-17.251299999999986</c:v>
                </c:pt>
                <c:pt idx="6121">
                  <c:v>-17.155200000000008</c:v>
                </c:pt>
                <c:pt idx="6122">
                  <c:v>-17.065100000000001</c:v>
                </c:pt>
                <c:pt idx="6123">
                  <c:v>-16.980899999999991</c:v>
                </c:pt>
                <c:pt idx="6124">
                  <c:v>-16.902600000000007</c:v>
                </c:pt>
                <c:pt idx="6125">
                  <c:v>-16.830199999999991</c:v>
                </c:pt>
                <c:pt idx="6126">
                  <c:v>-16.76339999999999</c:v>
                </c:pt>
                <c:pt idx="6127">
                  <c:v>-16.702300000000008</c:v>
                </c:pt>
                <c:pt idx="6128">
                  <c:v>-16.6464</c:v>
                </c:pt>
                <c:pt idx="6129">
                  <c:v>-16.595699999999994</c:v>
                </c:pt>
                <c:pt idx="6130">
                  <c:v>-16.549900000000008</c:v>
                </c:pt>
                <c:pt idx="6131">
                  <c:v>-16.508700000000005</c:v>
                </c:pt>
                <c:pt idx="6132">
                  <c:v>-16.471900000000005</c:v>
                </c:pt>
                <c:pt idx="6133">
                  <c:v>-16.439299999999974</c:v>
                </c:pt>
                <c:pt idx="6134">
                  <c:v>-16.410699999999991</c:v>
                </c:pt>
                <c:pt idx="6135">
                  <c:v>-16.385900000000021</c:v>
                </c:pt>
                <c:pt idx="6136">
                  <c:v>-16.364699999999999</c:v>
                </c:pt>
                <c:pt idx="6137">
                  <c:v>-16.346900000000005</c:v>
                </c:pt>
                <c:pt idx="6138">
                  <c:v>-16.332299999999975</c:v>
                </c:pt>
                <c:pt idx="6139">
                  <c:v>-16.320799999999991</c:v>
                </c:pt>
                <c:pt idx="6140">
                  <c:v>-16.312200000000018</c:v>
                </c:pt>
                <c:pt idx="6141">
                  <c:v>-16.30619999999999</c:v>
                </c:pt>
                <c:pt idx="6142">
                  <c:v>-16.302500000000009</c:v>
                </c:pt>
                <c:pt idx="6143">
                  <c:v>-16.30080000000001</c:v>
                </c:pt>
                <c:pt idx="6144">
                  <c:v>-16.300600000000003</c:v>
                </c:pt>
                <c:pt idx="6145">
                  <c:v>-16.301299999999998</c:v>
                </c:pt>
                <c:pt idx="6146">
                  <c:v>-16.301899999999989</c:v>
                </c:pt>
                <c:pt idx="6147">
                  <c:v>-16.301600000000008</c:v>
                </c:pt>
                <c:pt idx="6148">
                  <c:v>-16.29910000000001</c:v>
                </c:pt>
                <c:pt idx="6149">
                  <c:v>-16.292999999999978</c:v>
                </c:pt>
                <c:pt idx="6150">
                  <c:v>-16.281700000000001</c:v>
                </c:pt>
                <c:pt idx="6151">
                  <c:v>-16.263299999999987</c:v>
                </c:pt>
                <c:pt idx="6152">
                  <c:v>-16.235899999999987</c:v>
                </c:pt>
                <c:pt idx="6153">
                  <c:v>-16.197499999999991</c:v>
                </c:pt>
                <c:pt idx="6154">
                  <c:v>-16.145899999999983</c:v>
                </c:pt>
                <c:pt idx="6155">
                  <c:v>-16.078800000000001</c:v>
                </c:pt>
                <c:pt idx="6156">
                  <c:v>-15.99430000000001</c:v>
                </c:pt>
                <c:pt idx="6157">
                  <c:v>-15.889999999999986</c:v>
                </c:pt>
                <c:pt idx="6158">
                  <c:v>-15.764299999999992</c:v>
                </c:pt>
                <c:pt idx="6159">
                  <c:v>-15.615099999999984</c:v>
                </c:pt>
                <c:pt idx="6160">
                  <c:v>-15.440899999999999</c:v>
                </c:pt>
                <c:pt idx="6161">
                  <c:v>-15.240399999999994</c:v>
                </c:pt>
                <c:pt idx="6162">
                  <c:v>-15.012399999999985</c:v>
                </c:pt>
                <c:pt idx="6163">
                  <c:v>-14.756</c:v>
                </c:pt>
                <c:pt idx="6164">
                  <c:v>-14.470499999999987</c:v>
                </c:pt>
                <c:pt idx="6165">
                  <c:v>-14.155599999999993</c:v>
                </c:pt>
                <c:pt idx="6166">
                  <c:v>-13.811200000000014</c:v>
                </c:pt>
                <c:pt idx="6167">
                  <c:v>-13.43719999999999</c:v>
                </c:pt>
                <c:pt idx="6168">
                  <c:v>-13.033999999999992</c:v>
                </c:pt>
                <c:pt idx="6169">
                  <c:v>-12.602000000000004</c:v>
                </c:pt>
                <c:pt idx="6170">
                  <c:v>-12.141999999999996</c:v>
                </c:pt>
                <c:pt idx="6171">
                  <c:v>-11.654799999999994</c:v>
                </c:pt>
                <c:pt idx="6172">
                  <c:v>-11.141599999999983</c:v>
                </c:pt>
                <c:pt idx="6173">
                  <c:v>-10.6036</c:v>
                </c:pt>
                <c:pt idx="6174">
                  <c:v>-10.042300000000012</c:v>
                </c:pt>
                <c:pt idx="6175">
                  <c:v>-9.4594999999999914</c:v>
                </c:pt>
                <c:pt idx="6176">
                  <c:v>-8.857200000000006</c:v>
                </c:pt>
                <c:pt idx="6177">
                  <c:v>-8.2376999999999896</c:v>
                </c:pt>
                <c:pt idx="6178">
                  <c:v>-7.6032999999999902</c:v>
                </c:pt>
                <c:pt idx="6179">
                  <c:v>-6.9568000000000154</c:v>
                </c:pt>
                <c:pt idx="6180">
                  <c:v>-6.301099999999991</c:v>
                </c:pt>
                <c:pt idx="6181">
                  <c:v>-5.6392999999999915</c:v>
                </c:pt>
                <c:pt idx="6182">
                  <c:v>-4.9748000000000161</c:v>
                </c:pt>
                <c:pt idx="6183">
                  <c:v>-4.3109999999999786</c:v>
                </c:pt>
                <c:pt idx="6184">
                  <c:v>-3.651299999999992</c:v>
                </c:pt>
                <c:pt idx="6185">
                  <c:v>-2.9992999999999768</c:v>
                </c:pt>
                <c:pt idx="6186">
                  <c:v>-2.3583999999999889</c:v>
                </c:pt>
                <c:pt idx="6187">
                  <c:v>-1.732200000000006</c:v>
                </c:pt>
                <c:pt idx="6188">
                  <c:v>-1.1237999999999886</c:v>
                </c:pt>
                <c:pt idx="6189">
                  <c:v>-0.53649999999998954</c:v>
                </c:pt>
                <c:pt idx="6190">
                  <c:v>2.6800000000008595E-2</c:v>
                </c:pt>
                <c:pt idx="6191">
                  <c:v>0.56350000000000477</c:v>
                </c:pt>
                <c:pt idx="6192">
                  <c:v>1.070999999999998</c:v>
                </c:pt>
                <c:pt idx="6193">
                  <c:v>1.5474000000000103</c:v>
                </c:pt>
                <c:pt idx="6194">
                  <c:v>1.9907000000000039</c:v>
                </c:pt>
                <c:pt idx="6195">
                  <c:v>2.3994999999999891</c:v>
                </c:pt>
                <c:pt idx="6196">
                  <c:v>2.7724000000000046</c:v>
                </c:pt>
                <c:pt idx="6197">
                  <c:v>3.1086999999999989</c:v>
                </c:pt>
                <c:pt idx="6198">
                  <c:v>3.4077000000000055</c:v>
                </c:pt>
                <c:pt idx="6199">
                  <c:v>3.6692000000000178</c:v>
                </c:pt>
                <c:pt idx="6200">
                  <c:v>3.893100000000004</c:v>
                </c:pt>
                <c:pt idx="6201">
                  <c:v>4.0799000000000092</c:v>
                </c:pt>
                <c:pt idx="6202">
                  <c:v>4.2299999999999898</c:v>
                </c:pt>
                <c:pt idx="6203">
                  <c:v>4.3443000000000325</c:v>
                </c:pt>
                <c:pt idx="6204">
                  <c:v>4.4240000000000066</c:v>
                </c:pt>
                <c:pt idx="6205">
                  <c:v>4.4703999999999837</c:v>
                </c:pt>
                <c:pt idx="6206">
                  <c:v>4.485100000000017</c:v>
                </c:pt>
                <c:pt idx="6207">
                  <c:v>4.469600000000014</c:v>
                </c:pt>
                <c:pt idx="6208">
                  <c:v>4.4258999999999844</c:v>
                </c:pt>
                <c:pt idx="6209">
                  <c:v>4.355700000000013</c:v>
                </c:pt>
                <c:pt idx="6210">
                  <c:v>4.261099999999999</c:v>
                </c:pt>
                <c:pt idx="6211">
                  <c:v>4.1441000000000088</c:v>
                </c:pt>
                <c:pt idx="6212">
                  <c:v>4.006699999999995</c:v>
                </c:pt>
                <c:pt idx="6213">
                  <c:v>3.8507999999999925</c:v>
                </c:pt>
                <c:pt idx="6214">
                  <c:v>3.6784000000000106</c:v>
                </c:pt>
                <c:pt idx="6215">
                  <c:v>3.4913999999999987</c:v>
                </c:pt>
                <c:pt idx="6216">
                  <c:v>3.2917000000000201</c:v>
                </c:pt>
                <c:pt idx="6217">
                  <c:v>3.0810000000000173</c:v>
                </c:pt>
                <c:pt idx="6218">
                  <c:v>2.86099999999999</c:v>
                </c:pt>
                <c:pt idx="6219">
                  <c:v>2.6334000000000231</c:v>
                </c:pt>
                <c:pt idx="6220">
                  <c:v>2.3996999999999957</c:v>
                </c:pt>
                <c:pt idx="6221">
                  <c:v>2.1614999999999895</c:v>
                </c:pt>
                <c:pt idx="6222">
                  <c:v>1.9202000000000226</c:v>
                </c:pt>
                <c:pt idx="6223">
                  <c:v>1.6773000000000025</c:v>
                </c:pt>
                <c:pt idx="6224">
                  <c:v>1.4339000000000226</c:v>
                </c:pt>
                <c:pt idx="6225">
                  <c:v>1.1915000000000191</c:v>
                </c:pt>
                <c:pt idx="6226">
                  <c:v>0.95120000000000005</c:v>
                </c:pt>
                <c:pt idx="6227">
                  <c:v>0.71410000000000196</c:v>
                </c:pt>
                <c:pt idx="6228">
                  <c:v>0.48120000000000118</c:v>
                </c:pt>
                <c:pt idx="6229">
                  <c:v>0.25350000000003092</c:v>
                </c:pt>
                <c:pt idx="6230">
                  <c:v>3.1800000000004047E-2</c:v>
                </c:pt>
                <c:pt idx="6231">
                  <c:v>-0.18309999999999604</c:v>
                </c:pt>
                <c:pt idx="6232">
                  <c:v>-0.39059999999997785</c:v>
                </c:pt>
                <c:pt idx="6233">
                  <c:v>-0.59029999999998495</c:v>
                </c:pt>
                <c:pt idx="6234">
                  <c:v>-0.78170000000000073</c:v>
                </c:pt>
                <c:pt idx="6235">
                  <c:v>-0.96459999999999013</c:v>
                </c:pt>
                <c:pt idx="6236">
                  <c:v>-1.1389000000000067</c:v>
                </c:pt>
                <c:pt idx="6237">
                  <c:v>-1.3042999999999836</c:v>
                </c:pt>
                <c:pt idx="6238">
                  <c:v>-1.460899999999981</c:v>
                </c:pt>
                <c:pt idx="6239">
                  <c:v>-1.6089000000000055</c:v>
                </c:pt>
                <c:pt idx="6240">
                  <c:v>-1.7483000000000004</c:v>
                </c:pt>
                <c:pt idx="6241">
                  <c:v>-1.8793000000000006</c:v>
                </c:pt>
                <c:pt idx="6242">
                  <c:v>-2.0021000000000129</c:v>
                </c:pt>
                <c:pt idx="6243">
                  <c:v>-2.1168999999999869</c:v>
                </c:pt>
                <c:pt idx="6244">
                  <c:v>-2.2240999999999929</c:v>
                </c:pt>
                <c:pt idx="6245">
                  <c:v>-2.3238999999999805</c:v>
                </c:pt>
                <c:pt idx="6246">
                  <c:v>-2.4166999999999916</c:v>
                </c:pt>
                <c:pt idx="6247">
                  <c:v>-2.502600000000001</c:v>
                </c:pt>
                <c:pt idx="6248">
                  <c:v>-2.582099999999997</c:v>
                </c:pt>
                <c:pt idx="6249">
                  <c:v>-2.6554000000000144</c:v>
                </c:pt>
                <c:pt idx="6250">
                  <c:v>-2.7227999999999781</c:v>
                </c:pt>
                <c:pt idx="6251">
                  <c:v>-2.7846999999999866</c:v>
                </c:pt>
                <c:pt idx="6252">
                  <c:v>-2.841399999999993</c:v>
                </c:pt>
                <c:pt idx="6253">
                  <c:v>-2.8930000000000007</c:v>
                </c:pt>
                <c:pt idx="6254">
                  <c:v>-2.9399999999999977</c:v>
                </c:pt>
                <c:pt idx="6255">
                  <c:v>-2.9825000000000159</c:v>
                </c:pt>
                <c:pt idx="6256">
                  <c:v>-3.0208999999999833</c:v>
                </c:pt>
                <c:pt idx="6257">
                  <c:v>-3.0552999999999884</c:v>
                </c:pt>
                <c:pt idx="6258">
                  <c:v>-3.085899999999981</c:v>
                </c:pt>
                <c:pt idx="6259">
                  <c:v>-3.1129999999999995</c:v>
                </c:pt>
                <c:pt idx="6260">
                  <c:v>-3.1367000000000189</c:v>
                </c:pt>
                <c:pt idx="6261">
                  <c:v>-3.1572999999999922</c:v>
                </c:pt>
                <c:pt idx="6262">
                  <c:v>-3.1748000000000047</c:v>
                </c:pt>
                <c:pt idx="6263">
                  <c:v>-3.1893999999999778</c:v>
                </c:pt>
                <c:pt idx="6264">
                  <c:v>-3.2013000000000034</c:v>
                </c:pt>
                <c:pt idx="6265">
                  <c:v>-3.2107000000000028</c:v>
                </c:pt>
                <c:pt idx="6266">
                  <c:v>-3.2175000000000011</c:v>
                </c:pt>
                <c:pt idx="6267">
                  <c:v>-3.2220000000000084</c:v>
                </c:pt>
                <c:pt idx="6268">
                  <c:v>-3.2241999999999962</c:v>
                </c:pt>
                <c:pt idx="6269">
                  <c:v>-3.2241999999999962</c:v>
                </c:pt>
                <c:pt idx="6270">
                  <c:v>-3.2222000000000151</c:v>
                </c:pt>
                <c:pt idx="6271">
                  <c:v>-3.2182999999999709</c:v>
                </c:pt>
                <c:pt idx="6272">
                  <c:v>-3.2124000000000024</c:v>
                </c:pt>
                <c:pt idx="6273">
                  <c:v>-3.2048000000000059</c:v>
                </c:pt>
                <c:pt idx="6274">
                  <c:v>-3.195399999999978</c:v>
                </c:pt>
                <c:pt idx="6275">
                  <c:v>-3.1844000000000108</c:v>
                </c:pt>
                <c:pt idx="6276">
                  <c:v>-3.1716999999999871</c:v>
                </c:pt>
                <c:pt idx="6277">
                  <c:v>-3.1576000000000022</c:v>
                </c:pt>
                <c:pt idx="6278">
                  <c:v>-3.1419999999999959</c:v>
                </c:pt>
                <c:pt idx="6279">
                  <c:v>-3.1248999999999967</c:v>
                </c:pt>
                <c:pt idx="6280">
                  <c:v>-3.106599999999986</c:v>
                </c:pt>
                <c:pt idx="6281">
                  <c:v>-3.0869000000000142</c:v>
                </c:pt>
                <c:pt idx="6282">
                  <c:v>-3.0660000000000025</c:v>
                </c:pt>
                <c:pt idx="6283">
                  <c:v>-3.0439000000000078</c:v>
                </c:pt>
                <c:pt idx="6284">
                  <c:v>-3.0205999999999733</c:v>
                </c:pt>
                <c:pt idx="6285">
                  <c:v>-2.9962999999999909</c:v>
                </c:pt>
                <c:pt idx="6286">
                  <c:v>-2.970799999999997</c:v>
                </c:pt>
                <c:pt idx="6287">
                  <c:v>-2.9444000000000017</c:v>
                </c:pt>
                <c:pt idx="6288">
                  <c:v>-2.9168999999999983</c:v>
                </c:pt>
                <c:pt idx="6289">
                  <c:v>-2.8884999999999934</c:v>
                </c:pt>
                <c:pt idx="6290">
                  <c:v>-2.8591999999999871</c:v>
                </c:pt>
                <c:pt idx="6291">
                  <c:v>-2.8290000000000077</c:v>
                </c:pt>
                <c:pt idx="6292">
                  <c:v>-2.7979999999999734</c:v>
                </c:pt>
                <c:pt idx="6293">
                  <c:v>-2.7660999999999945</c:v>
                </c:pt>
                <c:pt idx="6294">
                  <c:v>-2.7335000000000207</c:v>
                </c:pt>
                <c:pt idx="6295">
                  <c:v>-2.700099999999992</c:v>
                </c:pt>
                <c:pt idx="6296">
                  <c:v>-2.6658999999999935</c:v>
                </c:pt>
                <c:pt idx="6297">
                  <c:v>-2.6309999999999718</c:v>
                </c:pt>
                <c:pt idx="6298">
                  <c:v>-2.595499999999987</c:v>
                </c:pt>
                <c:pt idx="6299">
                  <c:v>-2.5593000000000075</c:v>
                </c:pt>
                <c:pt idx="6300">
                  <c:v>-2.5224999999999795</c:v>
                </c:pt>
                <c:pt idx="6301">
                  <c:v>-2.4850000000000136</c:v>
                </c:pt>
                <c:pt idx="6302">
                  <c:v>-2.4469999999999743</c:v>
                </c:pt>
                <c:pt idx="6303">
                  <c:v>-2.408299999999997</c:v>
                </c:pt>
                <c:pt idx="6304">
                  <c:v>-2.3692000000000064</c:v>
                </c:pt>
                <c:pt idx="6305">
                  <c:v>-2.3293999999999926</c:v>
                </c:pt>
                <c:pt idx="6306">
                  <c:v>-2.2891999999999939</c:v>
                </c:pt>
                <c:pt idx="6307">
                  <c:v>-2.248500000000007</c:v>
                </c:pt>
                <c:pt idx="6308">
                  <c:v>-2.2073000000000036</c:v>
                </c:pt>
                <c:pt idx="6309">
                  <c:v>-2.165600000000012</c:v>
                </c:pt>
                <c:pt idx="6310">
                  <c:v>-2.1234999999999786</c:v>
                </c:pt>
                <c:pt idx="6311">
                  <c:v>-2.0808999999999855</c:v>
                </c:pt>
                <c:pt idx="6312">
                  <c:v>-2.0380000000000109</c:v>
                </c:pt>
                <c:pt idx="6313">
                  <c:v>-1.9945999999999913</c:v>
                </c:pt>
                <c:pt idx="6314">
                  <c:v>-1.9507999999999868</c:v>
                </c:pt>
                <c:pt idx="6315">
                  <c:v>-1.906599999999969</c:v>
                </c:pt>
                <c:pt idx="6316">
                  <c:v>-1.8620999999999981</c:v>
                </c:pt>
                <c:pt idx="6317">
                  <c:v>-1.8172000000000139</c:v>
                </c:pt>
                <c:pt idx="6318">
                  <c:v>-1.7719999999999914</c:v>
                </c:pt>
                <c:pt idx="6319">
                  <c:v>-1.7264999999999873</c:v>
                </c:pt>
                <c:pt idx="6320">
                  <c:v>-1.6805999999999983</c:v>
                </c:pt>
                <c:pt idx="6321">
                  <c:v>-1.6343999999999994</c:v>
                </c:pt>
                <c:pt idx="6322">
                  <c:v>-1.5878999999999905</c:v>
                </c:pt>
                <c:pt idx="6323">
                  <c:v>-1.5410999999999717</c:v>
                </c:pt>
                <c:pt idx="6324">
                  <c:v>-1.4939999999999998</c:v>
                </c:pt>
                <c:pt idx="6325">
                  <c:v>-1.4466999999999928</c:v>
                </c:pt>
                <c:pt idx="6326">
                  <c:v>-1.3990999999999758</c:v>
                </c:pt>
                <c:pt idx="6327">
                  <c:v>-1.3512000000000057</c:v>
                </c:pt>
                <c:pt idx="6328">
                  <c:v>-1.3030999999999722</c:v>
                </c:pt>
                <c:pt idx="6329">
                  <c:v>-1.2547999999999888</c:v>
                </c:pt>
                <c:pt idx="6330">
                  <c:v>-1.2061999999999955</c:v>
                </c:pt>
                <c:pt idx="6331">
                  <c:v>-1.1572999999999922</c:v>
                </c:pt>
                <c:pt idx="6332">
                  <c:v>-1.1082999999999856</c:v>
                </c:pt>
                <c:pt idx="6333">
                  <c:v>-1.0591000000000008</c:v>
                </c:pt>
                <c:pt idx="6334">
                  <c:v>-1.0095999999999776</c:v>
                </c:pt>
                <c:pt idx="6335">
                  <c:v>-0.95990000000000464</c:v>
                </c:pt>
                <c:pt idx="6336">
                  <c:v>-0.91009999999997149</c:v>
                </c:pt>
                <c:pt idx="6337">
                  <c:v>-0.86009999999998854</c:v>
                </c:pt>
                <c:pt idx="6338">
                  <c:v>-0.80979999999999563</c:v>
                </c:pt>
                <c:pt idx="6339">
                  <c:v>-0.75939999999999941</c:v>
                </c:pt>
                <c:pt idx="6340">
                  <c:v>-0.70889999999999986</c:v>
                </c:pt>
                <c:pt idx="6341">
                  <c:v>-0.65809999999999036</c:v>
                </c:pt>
                <c:pt idx="6342">
                  <c:v>-0.60720000000000596</c:v>
                </c:pt>
                <c:pt idx="6343">
                  <c:v>-0.55619999999998981</c:v>
                </c:pt>
                <c:pt idx="6344">
                  <c:v>-0.50499999999999545</c:v>
                </c:pt>
                <c:pt idx="6345">
                  <c:v>-0.45359999999999445</c:v>
                </c:pt>
                <c:pt idx="6346">
                  <c:v>-0.40210000000001855</c:v>
                </c:pt>
                <c:pt idx="6347">
                  <c:v>-0.35049999999998249</c:v>
                </c:pt>
                <c:pt idx="6348">
                  <c:v>-0.29869999999999663</c:v>
                </c:pt>
                <c:pt idx="6349">
                  <c:v>-0.24679999999997904</c:v>
                </c:pt>
                <c:pt idx="6350">
                  <c:v>-0.19479999999998654</c:v>
                </c:pt>
                <c:pt idx="6351">
                  <c:v>-0.19720000000000937</c:v>
                </c:pt>
                <c:pt idx="6352">
                  <c:v>-0.19939999999999714</c:v>
                </c:pt>
                <c:pt idx="6353">
                  <c:v>-0.20150000000001</c:v>
                </c:pt>
                <c:pt idx="6354">
                  <c:v>-0.20349999999999113</c:v>
                </c:pt>
                <c:pt idx="6355">
                  <c:v>-0.20539999999999736</c:v>
                </c:pt>
                <c:pt idx="6356">
                  <c:v>-0.20720000000000027</c:v>
                </c:pt>
                <c:pt idx="6357">
                  <c:v>-0.20889999999999986</c:v>
                </c:pt>
                <c:pt idx="6358">
                  <c:v>-0.21049999999999613</c:v>
                </c:pt>
                <c:pt idx="6359">
                  <c:v>-0.21190000000001419</c:v>
                </c:pt>
                <c:pt idx="6360">
                  <c:v>-0.21330000000000382</c:v>
                </c:pt>
                <c:pt idx="6361">
                  <c:v>-0.21460000000001855</c:v>
                </c:pt>
                <c:pt idx="6362">
                  <c:v>-0.21580000000000155</c:v>
                </c:pt>
                <c:pt idx="6363">
                  <c:v>-0.21699999999998454</c:v>
                </c:pt>
                <c:pt idx="6364">
                  <c:v>-0.21799999999998931</c:v>
                </c:pt>
                <c:pt idx="6365">
                  <c:v>-0.21889999999999077</c:v>
                </c:pt>
                <c:pt idx="6366">
                  <c:v>-0.21979999999999222</c:v>
                </c:pt>
                <c:pt idx="6367">
                  <c:v>-0.22059999999999036</c:v>
                </c:pt>
                <c:pt idx="6368">
                  <c:v>-0.22129999999998518</c:v>
                </c:pt>
                <c:pt idx="6369">
                  <c:v>-0.22199999999997999</c:v>
                </c:pt>
                <c:pt idx="6370">
                  <c:v>-0.22259999999999991</c:v>
                </c:pt>
                <c:pt idx="6371">
                  <c:v>-0.22309999999998809</c:v>
                </c:pt>
                <c:pt idx="6372">
                  <c:v>-0.22350000000000136</c:v>
                </c:pt>
                <c:pt idx="6373">
                  <c:v>-0.22389999999998622</c:v>
                </c:pt>
                <c:pt idx="6374">
                  <c:v>-0.22419999999999618</c:v>
                </c:pt>
                <c:pt idx="6375">
                  <c:v>-0.22440000000000282</c:v>
                </c:pt>
                <c:pt idx="6376">
                  <c:v>-0.22460000000000946</c:v>
                </c:pt>
                <c:pt idx="6377">
                  <c:v>-0.22469999999998436</c:v>
                </c:pt>
                <c:pt idx="6378">
                  <c:v>-0.22479999999998768</c:v>
                </c:pt>
                <c:pt idx="6379">
                  <c:v>-0.22479999999998768</c:v>
                </c:pt>
                <c:pt idx="6380">
                  <c:v>-0.22479999999998768</c:v>
                </c:pt>
                <c:pt idx="6381">
                  <c:v>-0.22470000000001278</c:v>
                </c:pt>
                <c:pt idx="6382">
                  <c:v>-0.22460000000000946</c:v>
                </c:pt>
                <c:pt idx="6383">
                  <c:v>-0.22440000000000282</c:v>
                </c:pt>
                <c:pt idx="6384">
                  <c:v>-0.22409999999999286</c:v>
                </c:pt>
                <c:pt idx="6385">
                  <c:v>-0.22380000000001132</c:v>
                </c:pt>
                <c:pt idx="6386">
                  <c:v>-0.22350000000000136</c:v>
                </c:pt>
                <c:pt idx="6387">
                  <c:v>-0.22310000000001651</c:v>
                </c:pt>
                <c:pt idx="6388">
                  <c:v>-0.22269999999997481</c:v>
                </c:pt>
                <c:pt idx="6389">
                  <c:v>-0.22219999999998663</c:v>
                </c:pt>
                <c:pt idx="6390">
                  <c:v>-0.22169999999997003</c:v>
                </c:pt>
                <c:pt idx="6391">
                  <c:v>-0.22119999999998186</c:v>
                </c:pt>
                <c:pt idx="6392">
                  <c:v>-0.22059999999999036</c:v>
                </c:pt>
                <c:pt idx="6393">
                  <c:v>-0.21999999999999886</c:v>
                </c:pt>
                <c:pt idx="6394">
                  <c:v>-0.21929999999997563</c:v>
                </c:pt>
                <c:pt idx="6395">
                  <c:v>-0.21859999999998081</c:v>
                </c:pt>
                <c:pt idx="6396">
                  <c:v>-0.21789999999998599</c:v>
                </c:pt>
                <c:pt idx="6397">
                  <c:v>-0.21709999999998786</c:v>
                </c:pt>
                <c:pt idx="6398">
                  <c:v>-0.21629999999998972</c:v>
                </c:pt>
                <c:pt idx="6399">
                  <c:v>-0.21549999999999159</c:v>
                </c:pt>
                <c:pt idx="6400">
                  <c:v>-0.21459999999999013</c:v>
                </c:pt>
                <c:pt idx="6401">
                  <c:v>-0.21369999999998868</c:v>
                </c:pt>
                <c:pt idx="6402">
                  <c:v>-0.21279999999998722</c:v>
                </c:pt>
                <c:pt idx="6403">
                  <c:v>-0.21180000000001087</c:v>
                </c:pt>
                <c:pt idx="6404">
                  <c:v>-0.21090000000000941</c:v>
                </c:pt>
                <c:pt idx="6405">
                  <c:v>-0.20990000000000464</c:v>
                </c:pt>
                <c:pt idx="6406">
                  <c:v>-0.20879999999999654</c:v>
                </c:pt>
                <c:pt idx="6407">
                  <c:v>-0.20779999999999177</c:v>
                </c:pt>
                <c:pt idx="6408">
                  <c:v>-0.2067000000000121</c:v>
                </c:pt>
                <c:pt idx="6409">
                  <c:v>-0.205600000000004</c:v>
                </c:pt>
                <c:pt idx="6410">
                  <c:v>-0.20439999999999259</c:v>
                </c:pt>
                <c:pt idx="6411">
                  <c:v>-0.20330000000001291</c:v>
                </c:pt>
                <c:pt idx="6412">
                  <c:v>-0.2021000000000015</c:v>
                </c:pt>
                <c:pt idx="6413">
                  <c:v>-0.20089999999999009</c:v>
                </c:pt>
                <c:pt idx="6414">
                  <c:v>-0.19959999999997535</c:v>
                </c:pt>
                <c:pt idx="6415">
                  <c:v>-0.19839999999999236</c:v>
                </c:pt>
                <c:pt idx="6416">
                  <c:v>-0.19709999999997763</c:v>
                </c:pt>
                <c:pt idx="6417">
                  <c:v>-0.19579999999999131</c:v>
                </c:pt>
                <c:pt idx="6418">
                  <c:v>-0.19449999999997658</c:v>
                </c:pt>
                <c:pt idx="6419">
                  <c:v>-0.19319999999999027</c:v>
                </c:pt>
                <c:pt idx="6420">
                  <c:v>-0.19180000000000064</c:v>
                </c:pt>
                <c:pt idx="6421">
                  <c:v>-0.1904999999999859</c:v>
                </c:pt>
                <c:pt idx="6422">
                  <c:v>-0.18909999999999627</c:v>
                </c:pt>
                <c:pt idx="6423">
                  <c:v>-0.18769999999997822</c:v>
                </c:pt>
                <c:pt idx="6424">
                  <c:v>-0.18629999999998859</c:v>
                </c:pt>
                <c:pt idx="6425">
                  <c:v>-0.18479999999999563</c:v>
                </c:pt>
                <c:pt idx="6426">
                  <c:v>-0.183400000000006</c:v>
                </c:pt>
                <c:pt idx="6427">
                  <c:v>-0.18189999999998463</c:v>
                </c:pt>
                <c:pt idx="6428">
                  <c:v>-0.18039999999999168</c:v>
                </c:pt>
                <c:pt idx="6429">
                  <c:v>-0.17900000000000205</c:v>
                </c:pt>
                <c:pt idx="6430">
                  <c:v>-0.17740000000000578</c:v>
                </c:pt>
                <c:pt idx="6431">
                  <c:v>-0.17590000000001282</c:v>
                </c:pt>
                <c:pt idx="6432">
                  <c:v>-0.17439999999999145</c:v>
                </c:pt>
                <c:pt idx="6433">
                  <c:v>-0.17279999999999518</c:v>
                </c:pt>
                <c:pt idx="6434">
                  <c:v>-0.17130000000000223</c:v>
                </c:pt>
                <c:pt idx="6435">
                  <c:v>-0.16970000000000596</c:v>
                </c:pt>
                <c:pt idx="6436">
                  <c:v>-0.16810000000000969</c:v>
                </c:pt>
                <c:pt idx="6437">
                  <c:v>-0.16649999999998499</c:v>
                </c:pt>
                <c:pt idx="6438">
                  <c:v>-0.16490000000001714</c:v>
                </c:pt>
                <c:pt idx="6439">
                  <c:v>-0.16329999999999245</c:v>
                </c:pt>
                <c:pt idx="6440">
                  <c:v>-0.16169999999999618</c:v>
                </c:pt>
                <c:pt idx="6441">
                  <c:v>-0.15999999999999659</c:v>
                </c:pt>
                <c:pt idx="6442">
                  <c:v>-0.1583999999999719</c:v>
                </c:pt>
                <c:pt idx="6443">
                  <c:v>-0.15669999999997231</c:v>
                </c:pt>
                <c:pt idx="6444">
                  <c:v>-0.15500000000000114</c:v>
                </c:pt>
                <c:pt idx="6445">
                  <c:v>-0.15339999999997644</c:v>
                </c:pt>
                <c:pt idx="6446">
                  <c:v>-0.15169999999997685</c:v>
                </c:pt>
                <c:pt idx="6447">
                  <c:v>-0.14999999999997726</c:v>
                </c:pt>
                <c:pt idx="6448">
                  <c:v>-0.14830000000000609</c:v>
                </c:pt>
                <c:pt idx="6449">
                  <c:v>-0.1466000000000065</c:v>
                </c:pt>
                <c:pt idx="6450">
                  <c:v>-0.14480000000000359</c:v>
                </c:pt>
                <c:pt idx="6451">
                  <c:v>-0.143100000000004</c:v>
                </c:pt>
                <c:pt idx="6452">
                  <c:v>-0.14140000000000441</c:v>
                </c:pt>
                <c:pt idx="6453">
                  <c:v>-0.1396000000000015</c:v>
                </c:pt>
                <c:pt idx="6454">
                  <c:v>-0.13790000000000191</c:v>
                </c:pt>
                <c:pt idx="6455">
                  <c:v>-0.136099999999999</c:v>
                </c:pt>
                <c:pt idx="6456">
                  <c:v>-0.13439999999999941</c:v>
                </c:pt>
                <c:pt idx="6457">
                  <c:v>-0.1325999999999965</c:v>
                </c:pt>
                <c:pt idx="6458">
                  <c:v>-0.13079999999999359</c:v>
                </c:pt>
                <c:pt idx="6459">
                  <c:v>-0.12899999999999068</c:v>
                </c:pt>
                <c:pt idx="6460">
                  <c:v>-0.12720000000001619</c:v>
                </c:pt>
                <c:pt idx="6461">
                  <c:v>-0.12540000000001328</c:v>
                </c:pt>
                <c:pt idx="6462">
                  <c:v>-0.12359999999998195</c:v>
                </c:pt>
                <c:pt idx="6463">
                  <c:v>-0.12180000000000746</c:v>
                </c:pt>
                <c:pt idx="6464">
                  <c:v>-0.11999999999997613</c:v>
                </c:pt>
                <c:pt idx="6465">
                  <c:v>-0.11819999999997322</c:v>
                </c:pt>
                <c:pt idx="6466">
                  <c:v>-0.1163999999999703</c:v>
                </c:pt>
                <c:pt idx="6467">
                  <c:v>-0.11459999999999582</c:v>
                </c:pt>
                <c:pt idx="6468">
                  <c:v>-0.11279999999999291</c:v>
                </c:pt>
                <c:pt idx="6469">
                  <c:v>-0.11089999999998668</c:v>
                </c:pt>
                <c:pt idx="6470">
                  <c:v>-0.10909999999998377</c:v>
                </c:pt>
                <c:pt idx="6471">
                  <c:v>-0.10729999999998086</c:v>
                </c:pt>
                <c:pt idx="6472">
                  <c:v>-0.10540000000000305</c:v>
                </c:pt>
                <c:pt idx="6473">
                  <c:v>-0.10360000000000014</c:v>
                </c:pt>
                <c:pt idx="6474">
                  <c:v>-0.10169999999999391</c:v>
                </c:pt>
                <c:pt idx="6475">
                  <c:v>-9.9899999999990996E-2</c:v>
                </c:pt>
                <c:pt idx="6476">
                  <c:v>-9.7999999999984766E-2</c:v>
                </c:pt>
                <c:pt idx="6477">
                  <c:v>-9.6200000000010277E-2</c:v>
                </c:pt>
                <c:pt idx="6478">
                  <c:v>-9.4300000000004047E-2</c:v>
                </c:pt>
                <c:pt idx="6479">
                  <c:v>-9.2399999999997817E-2</c:v>
                </c:pt>
                <c:pt idx="6480">
                  <c:v>-9.0599999999994907E-2</c:v>
                </c:pt>
                <c:pt idx="6481">
                  <c:v>-8.8699999999988677E-2</c:v>
                </c:pt>
                <c:pt idx="6482">
                  <c:v>-8.6800000000010868E-2</c:v>
                </c:pt>
                <c:pt idx="6483">
                  <c:v>-8.4900000000004638E-2</c:v>
                </c:pt>
                <c:pt idx="6484">
                  <c:v>-8.3100000000001728E-2</c:v>
                </c:pt>
                <c:pt idx="6485">
                  <c:v>-8.1199999999995498E-2</c:v>
                </c:pt>
                <c:pt idx="6486">
                  <c:v>-7.930000000001769E-2</c:v>
                </c:pt>
                <c:pt idx="6487">
                  <c:v>-7.7399999999983038E-2</c:v>
                </c:pt>
                <c:pt idx="6488">
                  <c:v>-7.550000000000523E-2</c:v>
                </c:pt>
                <c:pt idx="6489">
                  <c:v>-7.3599999999970578E-2</c:v>
                </c:pt>
                <c:pt idx="6490">
                  <c:v>-7.169999999999277E-2</c:v>
                </c:pt>
                <c:pt idx="6491">
                  <c:v>-6.9799999999986539E-2</c:v>
                </c:pt>
                <c:pt idx="6492">
                  <c:v>-6.7999999999983629E-2</c:v>
                </c:pt>
                <c:pt idx="6493">
                  <c:v>-6.6099999999977399E-2</c:v>
                </c:pt>
                <c:pt idx="6494">
                  <c:v>-6.4199999999999591E-2</c:v>
                </c:pt>
                <c:pt idx="6495">
                  <c:v>-6.2299999999993361E-2</c:v>
                </c:pt>
                <c:pt idx="6496">
                  <c:v>-6.0399999999987131E-2</c:v>
                </c:pt>
                <c:pt idx="6497">
                  <c:v>-5.8499999999980901E-2</c:v>
                </c:pt>
                <c:pt idx="6498">
                  <c:v>-5.6600000000003092E-2</c:v>
                </c:pt>
                <c:pt idx="6499">
                  <c:v>-5.4599999999993543E-2</c:v>
                </c:pt>
                <c:pt idx="6500">
                  <c:v>-5.2699999999987313E-2</c:v>
                </c:pt>
                <c:pt idx="6501">
                  <c:v>-5.0800000000009504E-2</c:v>
                </c:pt>
                <c:pt idx="6502">
                  <c:v>-4.8900000000003274E-2</c:v>
                </c:pt>
                <c:pt idx="6503">
                  <c:v>-4.6999999999997044E-2</c:v>
                </c:pt>
                <c:pt idx="6504">
                  <c:v>-4.5099999999990814E-2</c:v>
                </c:pt>
                <c:pt idx="6505">
                  <c:v>-4.3200000000013006E-2</c:v>
                </c:pt>
                <c:pt idx="6506">
                  <c:v>-4.1300000000006776E-2</c:v>
                </c:pt>
                <c:pt idx="6507">
                  <c:v>-3.9400000000000546E-2</c:v>
                </c:pt>
                <c:pt idx="6508">
                  <c:v>-3.7499999999994316E-2</c:v>
                </c:pt>
                <c:pt idx="6509">
                  <c:v>-3.5600000000016507E-2</c:v>
                </c:pt>
                <c:pt idx="6510">
                  <c:v>-3.3700000000010277E-2</c:v>
                </c:pt>
                <c:pt idx="6511">
                  <c:v>-3.1800000000004047E-2</c:v>
                </c:pt>
                <c:pt idx="6512">
                  <c:v>-2.9899999999969396E-2</c:v>
                </c:pt>
                <c:pt idx="6513">
                  <c:v>-2.8000000000020009E-2</c:v>
                </c:pt>
                <c:pt idx="6514">
                  <c:v>-2.5999999999982037E-2</c:v>
                </c:pt>
                <c:pt idx="6515">
                  <c:v>-2.4099999999975807E-2</c:v>
                </c:pt>
                <c:pt idx="6516">
                  <c:v>-2.2199999999997999E-2</c:v>
                </c:pt>
                <c:pt idx="6517">
                  <c:v>-2.0299999999991769E-2</c:v>
                </c:pt>
                <c:pt idx="6518">
                  <c:v>-1.8399999999985539E-2</c:v>
                </c:pt>
                <c:pt idx="6519">
                  <c:v>-1.6499999999979309E-2</c:v>
                </c:pt>
                <c:pt idx="6520">
                  <c:v>-1.4600000000001501E-2</c:v>
                </c:pt>
                <c:pt idx="6521">
                  <c:v>-1.2699999999995271E-2</c:v>
                </c:pt>
                <c:pt idx="6522">
                  <c:v>-1.0799999999989041E-2</c:v>
                </c:pt>
                <c:pt idx="6523">
                  <c:v>-8.8999999999828106E-3</c:v>
                </c:pt>
                <c:pt idx="6524">
                  <c:v>-7.0000000000050022E-3</c:v>
                </c:pt>
                <c:pt idx="6525">
                  <c:v>-5.0999999999987722E-3</c:v>
                </c:pt>
                <c:pt idx="6526">
                  <c:v>-3.1999999999925421E-3</c:v>
                </c:pt>
                <c:pt idx="6527">
                  <c:v>-1.2999999999863121E-3</c:v>
                </c:pt>
                <c:pt idx="6528">
                  <c:v>5.9999999999149622E-4</c:v>
                </c:pt>
                <c:pt idx="6529">
                  <c:v>2.4999999999977263E-3</c:v>
                </c:pt>
                <c:pt idx="6530">
                  <c:v>4.4000000000039563E-3</c:v>
                </c:pt>
                <c:pt idx="6531">
                  <c:v>6.3000000000101863E-3</c:v>
                </c:pt>
                <c:pt idx="6532">
                  <c:v>8.1999999999879947E-3</c:v>
                </c:pt>
                <c:pt idx="6533">
                  <c:v>1.0099999999994225E-2</c:v>
                </c:pt>
                <c:pt idx="6534">
                  <c:v>1.2000000000000455E-2</c:v>
                </c:pt>
                <c:pt idx="6535">
                  <c:v>1.3900000000006685E-2</c:v>
                </c:pt>
                <c:pt idx="6536">
                  <c:v>1.5799999999984493E-2</c:v>
                </c:pt>
                <c:pt idx="6537">
                  <c:v>1.7700000000019145E-2</c:v>
                </c:pt>
                <c:pt idx="6538">
                  <c:v>1.9599999999996953E-2</c:v>
                </c:pt>
                <c:pt idx="6539">
                  <c:v>2.1400000000028285E-2</c:v>
                </c:pt>
                <c:pt idx="6540">
                  <c:v>2.3300000000006094E-2</c:v>
                </c:pt>
                <c:pt idx="6541">
                  <c:v>2.5200000000012324E-2</c:v>
                </c:pt>
                <c:pt idx="6542">
                  <c:v>2.7100000000018554E-2</c:v>
                </c:pt>
                <c:pt idx="6543">
                  <c:v>2.9000000000024784E-2</c:v>
                </c:pt>
                <c:pt idx="6544">
                  <c:v>3.0799999999999272E-2</c:v>
                </c:pt>
                <c:pt idx="6545">
                  <c:v>3.2700000000005502E-2</c:v>
                </c:pt>
                <c:pt idx="6546">
                  <c:v>3.4600000000011732E-2</c:v>
                </c:pt>
                <c:pt idx="6547">
                  <c:v>3.6400000000014643E-2</c:v>
                </c:pt>
                <c:pt idx="6548">
                  <c:v>3.8300000000020873E-2</c:v>
                </c:pt>
                <c:pt idx="6549">
                  <c:v>4.0199999999998681E-2</c:v>
                </c:pt>
                <c:pt idx="6550">
                  <c:v>4.2000000000001592E-2</c:v>
                </c:pt>
                <c:pt idx="6551">
                  <c:v>4.3900000000007822E-2</c:v>
                </c:pt>
                <c:pt idx="6552">
                  <c:v>4.5800000000014052E-2</c:v>
                </c:pt>
                <c:pt idx="6553">
                  <c:v>4.759999999998854E-2</c:v>
                </c:pt>
                <c:pt idx="6554">
                  <c:v>4.949999999999477E-2</c:v>
                </c:pt>
                <c:pt idx="6555">
                  <c:v>5.1299999999997681E-2</c:v>
                </c:pt>
                <c:pt idx="6556">
                  <c:v>5.3200000000003911E-2</c:v>
                </c:pt>
                <c:pt idx="6557">
                  <c:v>5.5000000000006821E-2</c:v>
                </c:pt>
                <c:pt idx="6558">
                  <c:v>5.689999999998463E-2</c:v>
                </c:pt>
                <c:pt idx="6559">
                  <c:v>5.869999999998754E-2</c:v>
                </c:pt>
                <c:pt idx="6560">
                  <c:v>6.049999999999045E-2</c:v>
                </c:pt>
                <c:pt idx="6561">
                  <c:v>6.239999999999668E-2</c:v>
                </c:pt>
                <c:pt idx="6562">
                  <c:v>6.4200000000028012E-2</c:v>
                </c:pt>
                <c:pt idx="6563">
                  <c:v>6.6000000000002501E-2</c:v>
                </c:pt>
                <c:pt idx="6564">
                  <c:v>6.7900000000008731E-2</c:v>
                </c:pt>
                <c:pt idx="6565">
                  <c:v>6.9700000000011642E-2</c:v>
                </c:pt>
                <c:pt idx="6566">
                  <c:v>7.1500000000014552E-2</c:v>
                </c:pt>
                <c:pt idx="6567">
                  <c:v>7.3300000000017462E-2</c:v>
                </c:pt>
                <c:pt idx="6568">
                  <c:v>7.5100000000020373E-2</c:v>
                </c:pt>
                <c:pt idx="6569">
                  <c:v>7.6900000000023283E-2</c:v>
                </c:pt>
                <c:pt idx="6570">
                  <c:v>7.8800000000001091E-2</c:v>
                </c:pt>
                <c:pt idx="6571">
                  <c:v>8.0600000000004002E-2</c:v>
                </c:pt>
                <c:pt idx="6572">
                  <c:v>8.2400000000006912E-2</c:v>
                </c:pt>
                <c:pt idx="6573">
                  <c:v>8.4200000000009823E-2</c:v>
                </c:pt>
                <c:pt idx="6574">
                  <c:v>8.6000000000012733E-2</c:v>
                </c:pt>
                <c:pt idx="6575">
                  <c:v>8.7800000000015643E-2</c:v>
                </c:pt>
                <c:pt idx="6576">
                  <c:v>8.9600000000018554E-2</c:v>
                </c:pt>
                <c:pt idx="6577">
                  <c:v>9.1299999999989723E-2</c:v>
                </c:pt>
                <c:pt idx="6578">
                  <c:v>9.3099999999992633E-2</c:v>
                </c:pt>
                <c:pt idx="6579">
                  <c:v>9.4899999999995543E-2</c:v>
                </c:pt>
                <c:pt idx="6580">
                  <c:v>9.6699999999998454E-2</c:v>
                </c:pt>
                <c:pt idx="6581">
                  <c:v>9.8500000000001364E-2</c:v>
                </c:pt>
                <c:pt idx="6582">
                  <c:v>0.10020000000000095</c:v>
                </c:pt>
                <c:pt idx="6583">
                  <c:v>0.10200000000000387</c:v>
                </c:pt>
                <c:pt idx="6584">
                  <c:v>0.10380000000000678</c:v>
                </c:pt>
                <c:pt idx="6585">
                  <c:v>0.10550000000000637</c:v>
                </c:pt>
                <c:pt idx="6586">
                  <c:v>0.10729999999998086</c:v>
                </c:pt>
                <c:pt idx="6587">
                  <c:v>0.10900000000000887</c:v>
                </c:pt>
                <c:pt idx="6588">
                  <c:v>0.11079999999998336</c:v>
                </c:pt>
                <c:pt idx="6589">
                  <c:v>0.11260000000001469</c:v>
                </c:pt>
                <c:pt idx="6590">
                  <c:v>0.11430000000001428</c:v>
                </c:pt>
                <c:pt idx="6591">
                  <c:v>0.11600000000001387</c:v>
                </c:pt>
                <c:pt idx="6592">
                  <c:v>0.11780000000001678</c:v>
                </c:pt>
                <c:pt idx="6593">
                  <c:v>0.11950000000001637</c:v>
                </c:pt>
                <c:pt idx="6594">
                  <c:v>0.12120000000001596</c:v>
                </c:pt>
                <c:pt idx="6595">
                  <c:v>0.12300000000001887</c:v>
                </c:pt>
                <c:pt idx="6596">
                  <c:v>0.12470000000001846</c:v>
                </c:pt>
                <c:pt idx="6597">
                  <c:v>0.12640000000001805</c:v>
                </c:pt>
                <c:pt idx="6598">
                  <c:v>0.12810000000001764</c:v>
                </c:pt>
                <c:pt idx="6599">
                  <c:v>0.12980000000001723</c:v>
                </c:pt>
                <c:pt idx="6600">
                  <c:v>0.13159999999999172</c:v>
                </c:pt>
                <c:pt idx="6601">
                  <c:v>0.13329999999999131</c:v>
                </c:pt>
                <c:pt idx="6602">
                  <c:v>0.13499999999999091</c:v>
                </c:pt>
                <c:pt idx="6603">
                  <c:v>0.1366999999999905</c:v>
                </c:pt>
                <c:pt idx="6604">
                  <c:v>0.13839999999999009</c:v>
                </c:pt>
                <c:pt idx="6605">
                  <c:v>0.13999999999998636</c:v>
                </c:pt>
                <c:pt idx="6606">
                  <c:v>0.14169999999998595</c:v>
                </c:pt>
                <c:pt idx="6607">
                  <c:v>0.14339999999998554</c:v>
                </c:pt>
                <c:pt idx="6608">
                  <c:v>0.14509999999998513</c:v>
                </c:pt>
                <c:pt idx="6609">
                  <c:v>0.14679999999998472</c:v>
                </c:pt>
                <c:pt idx="6610">
                  <c:v>0.14839999999998099</c:v>
                </c:pt>
                <c:pt idx="6611">
                  <c:v>0.15009999999998058</c:v>
                </c:pt>
                <c:pt idx="6612">
                  <c:v>0.15180000000000859</c:v>
                </c:pt>
                <c:pt idx="6613">
                  <c:v>0.15340000000000487</c:v>
                </c:pt>
                <c:pt idx="6614">
                  <c:v>0.15510000000000446</c:v>
                </c:pt>
                <c:pt idx="6615">
                  <c:v>0.15670000000002915</c:v>
                </c:pt>
                <c:pt idx="6616">
                  <c:v>0.15840000000002874</c:v>
                </c:pt>
                <c:pt idx="6617">
                  <c:v>0.16000000000002501</c:v>
                </c:pt>
                <c:pt idx="6618">
                  <c:v>0.1617000000000246</c:v>
                </c:pt>
                <c:pt idx="6619">
                  <c:v>0.16330000000002087</c:v>
                </c:pt>
                <c:pt idx="6620">
                  <c:v>0.16490000000001714</c:v>
                </c:pt>
                <c:pt idx="6621">
                  <c:v>0.16650000000001342</c:v>
                </c:pt>
                <c:pt idx="6622">
                  <c:v>0.16820000000001301</c:v>
                </c:pt>
                <c:pt idx="6623">
                  <c:v>0.16980000000000928</c:v>
                </c:pt>
                <c:pt idx="6624">
                  <c:v>0.17140000000000555</c:v>
                </c:pt>
                <c:pt idx="6625">
                  <c:v>0.17300000000000182</c:v>
                </c:pt>
                <c:pt idx="6626">
                  <c:v>0.17459999999999809</c:v>
                </c:pt>
                <c:pt idx="6627">
                  <c:v>0.17619999999999436</c:v>
                </c:pt>
                <c:pt idx="6628">
                  <c:v>0.17779999999999063</c:v>
                </c:pt>
                <c:pt idx="6629">
                  <c:v>0.17940000000001532</c:v>
                </c:pt>
                <c:pt idx="6630">
                  <c:v>0.1810000000000116</c:v>
                </c:pt>
                <c:pt idx="6631">
                  <c:v>0.18260000000000787</c:v>
                </c:pt>
                <c:pt idx="6632">
                  <c:v>0.18410000000000082</c:v>
                </c:pt>
                <c:pt idx="6633">
                  <c:v>0.18569999999999709</c:v>
                </c:pt>
                <c:pt idx="6634">
                  <c:v>0.18729999999999336</c:v>
                </c:pt>
                <c:pt idx="6635">
                  <c:v>0.18879999999998631</c:v>
                </c:pt>
                <c:pt idx="6636">
                  <c:v>0.19039999999998258</c:v>
                </c:pt>
                <c:pt idx="6637">
                  <c:v>0.19200000000000728</c:v>
                </c:pt>
                <c:pt idx="6638">
                  <c:v>0.19350000000000023</c:v>
                </c:pt>
                <c:pt idx="6639">
                  <c:v>0.19510000000002492</c:v>
                </c:pt>
                <c:pt idx="6640">
                  <c:v>0.19660000000001787</c:v>
                </c:pt>
                <c:pt idx="6641">
                  <c:v>0.19810000000001082</c:v>
                </c:pt>
                <c:pt idx="6642">
                  <c:v>0.19970000000000709</c:v>
                </c:pt>
                <c:pt idx="6643">
                  <c:v>0.20120000000000005</c:v>
                </c:pt>
                <c:pt idx="6644">
                  <c:v>0.20270000000002142</c:v>
                </c:pt>
                <c:pt idx="6645">
                  <c:v>0.20420000000001437</c:v>
                </c:pt>
                <c:pt idx="6646">
                  <c:v>0.20580000000001064</c:v>
                </c:pt>
                <c:pt idx="6647">
                  <c:v>0.20730000000000359</c:v>
                </c:pt>
                <c:pt idx="6648">
                  <c:v>0.20879999999999654</c:v>
                </c:pt>
                <c:pt idx="6649">
                  <c:v>0.21030000000001792</c:v>
                </c:pt>
                <c:pt idx="6650">
                  <c:v>0.21180000000001087</c:v>
                </c:pt>
                <c:pt idx="6651">
                  <c:v>0.2132000000000005</c:v>
                </c:pt>
                <c:pt idx="6652">
                  <c:v>0.21469999999999345</c:v>
                </c:pt>
                <c:pt idx="6653">
                  <c:v>0.21620000000001482</c:v>
                </c:pt>
                <c:pt idx="6654">
                  <c:v>0.21770000000000778</c:v>
                </c:pt>
                <c:pt idx="6655">
                  <c:v>0.21920000000000073</c:v>
                </c:pt>
                <c:pt idx="6656">
                  <c:v>0.22059999999999036</c:v>
                </c:pt>
                <c:pt idx="6657">
                  <c:v>0.22210000000001173</c:v>
                </c:pt>
                <c:pt idx="6658">
                  <c:v>0.22350000000000136</c:v>
                </c:pt>
                <c:pt idx="6659">
                  <c:v>0.22499999999999432</c:v>
                </c:pt>
                <c:pt idx="6660">
                  <c:v>0.22639999999998395</c:v>
                </c:pt>
                <c:pt idx="6661">
                  <c:v>0.22790000000000532</c:v>
                </c:pt>
                <c:pt idx="6662">
                  <c:v>0.22930000000002337</c:v>
                </c:pt>
                <c:pt idx="6663">
                  <c:v>0.23069999999998458</c:v>
                </c:pt>
                <c:pt idx="6664">
                  <c:v>0.23220000000000596</c:v>
                </c:pt>
                <c:pt idx="6665">
                  <c:v>0.23360000000002401</c:v>
                </c:pt>
                <c:pt idx="6666">
                  <c:v>0.23500000000001364</c:v>
                </c:pt>
                <c:pt idx="6667">
                  <c:v>0.23640000000000327</c:v>
                </c:pt>
                <c:pt idx="6668">
                  <c:v>0.23780000000002133</c:v>
                </c:pt>
                <c:pt idx="6669">
                  <c:v>0.23920000000001096</c:v>
                </c:pt>
                <c:pt idx="6670">
                  <c:v>0.24060000000000059</c:v>
                </c:pt>
                <c:pt idx="6671">
                  <c:v>0.24200000000001864</c:v>
                </c:pt>
                <c:pt idx="6672">
                  <c:v>0.24340000000000828</c:v>
                </c:pt>
                <c:pt idx="6673">
                  <c:v>0.24479999999999791</c:v>
                </c:pt>
                <c:pt idx="6674">
                  <c:v>0.24610000000001264</c:v>
                </c:pt>
                <c:pt idx="6675">
                  <c:v>0.24750000000000227</c:v>
                </c:pt>
                <c:pt idx="6676">
                  <c:v>0.24889999999999191</c:v>
                </c:pt>
                <c:pt idx="6677">
                  <c:v>0.25020000000000664</c:v>
                </c:pt>
                <c:pt idx="6678">
                  <c:v>0.25159999999999627</c:v>
                </c:pt>
                <c:pt idx="6679">
                  <c:v>0.252900000000011</c:v>
                </c:pt>
                <c:pt idx="6680">
                  <c:v>0.25430000000000064</c:v>
                </c:pt>
                <c:pt idx="6681">
                  <c:v>0.25559999999998695</c:v>
                </c:pt>
                <c:pt idx="6682">
                  <c:v>0.25690000000000168</c:v>
                </c:pt>
                <c:pt idx="6683">
                  <c:v>0.25829999999999131</c:v>
                </c:pt>
                <c:pt idx="6684">
                  <c:v>0.25960000000000605</c:v>
                </c:pt>
                <c:pt idx="6685">
                  <c:v>0.26089999999999236</c:v>
                </c:pt>
                <c:pt idx="6686">
                  <c:v>0.26220000000000709</c:v>
                </c:pt>
                <c:pt idx="6687">
                  <c:v>0.26350000000002183</c:v>
                </c:pt>
                <c:pt idx="6688">
                  <c:v>0.26479999999997972</c:v>
                </c:pt>
                <c:pt idx="6689">
                  <c:v>0.26610000000002287</c:v>
                </c:pt>
                <c:pt idx="6690">
                  <c:v>0.26740000000000919</c:v>
                </c:pt>
                <c:pt idx="6691">
                  <c:v>0.26870000000002392</c:v>
                </c:pt>
                <c:pt idx="6692">
                  <c:v>0.27000000000001023</c:v>
                </c:pt>
                <c:pt idx="6693">
                  <c:v>0.27120000000002165</c:v>
                </c:pt>
                <c:pt idx="6694">
                  <c:v>0.27250000000000796</c:v>
                </c:pt>
                <c:pt idx="6695">
                  <c:v>0.27380000000002269</c:v>
                </c:pt>
                <c:pt idx="6696">
                  <c:v>0.27500000000000568</c:v>
                </c:pt>
                <c:pt idx="6697">
                  <c:v>0.27630000000002042</c:v>
                </c:pt>
                <c:pt idx="6698">
                  <c:v>0.27750000000000341</c:v>
                </c:pt>
                <c:pt idx="6699">
                  <c:v>0.27880000000001814</c:v>
                </c:pt>
                <c:pt idx="6700">
                  <c:v>0.28000000000000114</c:v>
                </c:pt>
                <c:pt idx="6701">
                  <c:v>0.28120000000001255</c:v>
                </c:pt>
                <c:pt idx="6702">
                  <c:v>0.28249999999999886</c:v>
                </c:pt>
                <c:pt idx="6703">
                  <c:v>0.28370000000001028</c:v>
                </c:pt>
                <c:pt idx="6704">
                  <c:v>0.28489999999999327</c:v>
                </c:pt>
                <c:pt idx="6705">
                  <c:v>0.28610000000000468</c:v>
                </c:pt>
                <c:pt idx="6706">
                  <c:v>0.28729999999998768</c:v>
                </c:pt>
                <c:pt idx="6707">
                  <c:v>0.28849999999999909</c:v>
                </c:pt>
                <c:pt idx="6708">
                  <c:v>0.2897000000000105</c:v>
                </c:pt>
                <c:pt idx="6709">
                  <c:v>0.2908999999999935</c:v>
                </c:pt>
                <c:pt idx="6710">
                  <c:v>0.29210000000003333</c:v>
                </c:pt>
                <c:pt idx="6711">
                  <c:v>0.2932999999999879</c:v>
                </c:pt>
                <c:pt idx="6712">
                  <c:v>0.29440000000002442</c:v>
                </c:pt>
                <c:pt idx="6713">
                  <c:v>0.29559999999997899</c:v>
                </c:pt>
                <c:pt idx="6714">
                  <c:v>0.29680000000001883</c:v>
                </c:pt>
                <c:pt idx="6715">
                  <c:v>0.2978999999999985</c:v>
                </c:pt>
                <c:pt idx="6716">
                  <c:v>0.29910000000000991</c:v>
                </c:pt>
                <c:pt idx="6717">
                  <c:v>0.30020000000001801</c:v>
                </c:pt>
                <c:pt idx="6718">
                  <c:v>0.301400000000001</c:v>
                </c:pt>
                <c:pt idx="6719">
                  <c:v>0.30250000000000909</c:v>
                </c:pt>
                <c:pt idx="6720">
                  <c:v>0.30370000000002051</c:v>
                </c:pt>
                <c:pt idx="6721">
                  <c:v>0.30480000000000018</c:v>
                </c:pt>
                <c:pt idx="6722">
                  <c:v>0.30590000000000828</c:v>
                </c:pt>
                <c:pt idx="6723">
                  <c:v>0.30700000000001637</c:v>
                </c:pt>
                <c:pt idx="6724">
                  <c:v>0.30809999999999604</c:v>
                </c:pt>
                <c:pt idx="6725">
                  <c:v>0.30920000000000414</c:v>
                </c:pt>
                <c:pt idx="6726">
                  <c:v>0.31030000000001223</c:v>
                </c:pt>
                <c:pt idx="6727">
                  <c:v>0.31139999999999191</c:v>
                </c:pt>
                <c:pt idx="6728">
                  <c:v>0.3125</c:v>
                </c:pt>
                <c:pt idx="6729">
                  <c:v>0.31360000000000809</c:v>
                </c:pt>
                <c:pt idx="6730">
                  <c:v>0.31469999999998777</c:v>
                </c:pt>
                <c:pt idx="6731">
                  <c:v>0.31579999999999586</c:v>
                </c:pt>
                <c:pt idx="6732">
                  <c:v>0.31680000000000064</c:v>
                </c:pt>
                <c:pt idx="6733">
                  <c:v>0.31790000000000873</c:v>
                </c:pt>
                <c:pt idx="6734">
                  <c:v>0.3189999999999884</c:v>
                </c:pt>
                <c:pt idx="6735">
                  <c:v>0.3200000000000216</c:v>
                </c:pt>
                <c:pt idx="6736">
                  <c:v>0.32110000000000127</c:v>
                </c:pt>
                <c:pt idx="6737">
                  <c:v>0.32210000000003447</c:v>
                </c:pt>
                <c:pt idx="6738">
                  <c:v>0.32319999999998572</c:v>
                </c:pt>
                <c:pt idx="6739">
                  <c:v>0.32420000000001892</c:v>
                </c:pt>
                <c:pt idx="6740">
                  <c:v>0.32519999999999527</c:v>
                </c:pt>
                <c:pt idx="6741">
                  <c:v>0.32620000000002847</c:v>
                </c:pt>
                <c:pt idx="6742">
                  <c:v>0.32730000000000814</c:v>
                </c:pt>
                <c:pt idx="6743">
                  <c:v>0.32830000000001291</c:v>
                </c:pt>
                <c:pt idx="6744">
                  <c:v>0.32930000000001769</c:v>
                </c:pt>
                <c:pt idx="6745">
                  <c:v>0.33030000000002246</c:v>
                </c:pt>
                <c:pt idx="6746">
                  <c:v>0.33129999999999882</c:v>
                </c:pt>
                <c:pt idx="6747">
                  <c:v>0.33220000000000027</c:v>
                </c:pt>
                <c:pt idx="6748">
                  <c:v>0.33320000000000505</c:v>
                </c:pt>
                <c:pt idx="6749">
                  <c:v>0.33420000000000982</c:v>
                </c:pt>
                <c:pt idx="6750">
                  <c:v>0.3352000000000146</c:v>
                </c:pt>
                <c:pt idx="6751">
                  <c:v>0.33619999999999095</c:v>
                </c:pt>
                <c:pt idx="6752">
                  <c:v>0.33709999999999241</c:v>
                </c:pt>
                <c:pt idx="6753">
                  <c:v>0.33809999999999718</c:v>
                </c:pt>
                <c:pt idx="6754">
                  <c:v>0.33899999999999864</c:v>
                </c:pt>
                <c:pt idx="6755">
                  <c:v>0.34000000000000341</c:v>
                </c:pt>
                <c:pt idx="6756">
                  <c:v>0.34090000000000487</c:v>
                </c:pt>
                <c:pt idx="6757">
                  <c:v>0.34190000000000964</c:v>
                </c:pt>
                <c:pt idx="6758">
                  <c:v>0.34279999999998267</c:v>
                </c:pt>
                <c:pt idx="6759">
                  <c:v>0.34369999999998413</c:v>
                </c:pt>
                <c:pt idx="6760">
                  <c:v>0.34460000000001401</c:v>
                </c:pt>
                <c:pt idx="6761">
                  <c:v>0.34549999999998704</c:v>
                </c:pt>
                <c:pt idx="6762">
                  <c:v>0.34640000000001692</c:v>
                </c:pt>
                <c:pt idx="6763">
                  <c:v>0.34739999999999327</c:v>
                </c:pt>
                <c:pt idx="6764">
                  <c:v>0.34820000000001983</c:v>
                </c:pt>
                <c:pt idx="6765">
                  <c:v>0.34909999999999286</c:v>
                </c:pt>
                <c:pt idx="6766">
                  <c:v>0.35000000000002274</c:v>
                </c:pt>
                <c:pt idx="6767">
                  <c:v>0.35090000000002419</c:v>
                </c:pt>
                <c:pt idx="6768">
                  <c:v>0.35180000000002565</c:v>
                </c:pt>
                <c:pt idx="6769">
                  <c:v>0.35269999999999868</c:v>
                </c:pt>
                <c:pt idx="6770">
                  <c:v>0.35350000000002524</c:v>
                </c:pt>
                <c:pt idx="6771">
                  <c:v>0.35439999999999827</c:v>
                </c:pt>
                <c:pt idx="6772">
                  <c:v>0.35519999999999641</c:v>
                </c:pt>
                <c:pt idx="6773">
                  <c:v>0.35609999999999786</c:v>
                </c:pt>
                <c:pt idx="6774">
                  <c:v>0.356899999999996</c:v>
                </c:pt>
                <c:pt idx="6775">
                  <c:v>0.35769999999999413</c:v>
                </c:pt>
                <c:pt idx="6776">
                  <c:v>0.35859999999999559</c:v>
                </c:pt>
                <c:pt idx="6777">
                  <c:v>0.35939999999999372</c:v>
                </c:pt>
                <c:pt idx="6778">
                  <c:v>0.36019999999999186</c:v>
                </c:pt>
                <c:pt idx="6779">
                  <c:v>0.36099999999999</c:v>
                </c:pt>
                <c:pt idx="6780">
                  <c:v>0.36179999999998813</c:v>
                </c:pt>
                <c:pt idx="6781">
                  <c:v>0.36259999999998627</c:v>
                </c:pt>
                <c:pt idx="6782">
                  <c:v>0.3633999999999844</c:v>
                </c:pt>
                <c:pt idx="6783">
                  <c:v>0.36419999999998254</c:v>
                </c:pt>
                <c:pt idx="6784">
                  <c:v>0.36500000000000909</c:v>
                </c:pt>
                <c:pt idx="6785">
                  <c:v>0.36580000000003565</c:v>
                </c:pt>
                <c:pt idx="6786">
                  <c:v>0.36650000000000205</c:v>
                </c:pt>
                <c:pt idx="6787">
                  <c:v>0.3673000000000286</c:v>
                </c:pt>
                <c:pt idx="6788">
                  <c:v>0.367999999999995</c:v>
                </c:pt>
                <c:pt idx="6789">
                  <c:v>0.36880000000002156</c:v>
                </c:pt>
                <c:pt idx="6790">
                  <c:v>0.36949999999998795</c:v>
                </c:pt>
                <c:pt idx="6791">
                  <c:v>0.37030000000001451</c:v>
                </c:pt>
                <c:pt idx="6792">
                  <c:v>0.37100000000000932</c:v>
                </c:pt>
                <c:pt idx="6793">
                  <c:v>0.37170000000000414</c:v>
                </c:pt>
                <c:pt idx="6794">
                  <c:v>0.37250000000000227</c:v>
                </c:pt>
                <c:pt idx="6795">
                  <c:v>0.37320000000002551</c:v>
                </c:pt>
                <c:pt idx="6796">
                  <c:v>0.37390000000002033</c:v>
                </c:pt>
                <c:pt idx="6797">
                  <c:v>0.37460000000001514</c:v>
                </c:pt>
                <c:pt idx="6798">
                  <c:v>0.37530000000000996</c:v>
                </c:pt>
                <c:pt idx="6799">
                  <c:v>0.37600000000000477</c:v>
                </c:pt>
                <c:pt idx="6800">
                  <c:v>0.37669999999999959</c:v>
                </c:pt>
                <c:pt idx="6801">
                  <c:v>0.37739999999999441</c:v>
                </c:pt>
                <c:pt idx="6802">
                  <c:v>0.37800000000001432</c:v>
                </c:pt>
                <c:pt idx="6803">
                  <c:v>0.37870000000000914</c:v>
                </c:pt>
                <c:pt idx="6804">
                  <c:v>0.37940000000000396</c:v>
                </c:pt>
                <c:pt idx="6805">
                  <c:v>0.37999999999999545</c:v>
                </c:pt>
                <c:pt idx="6806">
                  <c:v>0.38069999999999027</c:v>
                </c:pt>
                <c:pt idx="6807">
                  <c:v>0.38130000000001019</c:v>
                </c:pt>
                <c:pt idx="6808">
                  <c:v>0.382000000000005</c:v>
                </c:pt>
                <c:pt idx="6809">
                  <c:v>0.3825999999999965</c:v>
                </c:pt>
                <c:pt idx="6810">
                  <c:v>0.38320000000001642</c:v>
                </c:pt>
                <c:pt idx="6811">
                  <c:v>0.38389999999998281</c:v>
                </c:pt>
                <c:pt idx="6812">
                  <c:v>0.38450000000003115</c:v>
                </c:pt>
                <c:pt idx="6813">
                  <c:v>0.38509999999999422</c:v>
                </c:pt>
                <c:pt idx="6814">
                  <c:v>0.38570000000001414</c:v>
                </c:pt>
                <c:pt idx="6815">
                  <c:v>0.38629999999997722</c:v>
                </c:pt>
                <c:pt idx="6816">
                  <c:v>0.38690000000002556</c:v>
                </c:pt>
                <c:pt idx="6817">
                  <c:v>0.38750000000001705</c:v>
                </c:pt>
                <c:pt idx="6818">
                  <c:v>0.38810000000000855</c:v>
                </c:pt>
                <c:pt idx="6819">
                  <c:v>0.38860000000002515</c:v>
                </c:pt>
                <c:pt idx="6820">
                  <c:v>0.38920000000001664</c:v>
                </c:pt>
                <c:pt idx="6821">
                  <c:v>0.38980000000000814</c:v>
                </c:pt>
                <c:pt idx="6822">
                  <c:v>0.39029999999999632</c:v>
                </c:pt>
                <c:pt idx="6823">
                  <c:v>0.39090000000001623</c:v>
                </c:pt>
                <c:pt idx="6824">
                  <c:v>0.39140000000000441</c:v>
                </c:pt>
                <c:pt idx="6825">
                  <c:v>0.39199999999999591</c:v>
                </c:pt>
                <c:pt idx="6826">
                  <c:v>0.39250000000001251</c:v>
                </c:pt>
                <c:pt idx="6827">
                  <c:v>0.39300000000000068</c:v>
                </c:pt>
                <c:pt idx="6828">
                  <c:v>0.39349999999998886</c:v>
                </c:pt>
                <c:pt idx="6829">
                  <c:v>0.39400000000000546</c:v>
                </c:pt>
                <c:pt idx="6830">
                  <c:v>0.39449999999999363</c:v>
                </c:pt>
                <c:pt idx="6831">
                  <c:v>0.39500000000001023</c:v>
                </c:pt>
                <c:pt idx="6832">
                  <c:v>0.39549999999999841</c:v>
                </c:pt>
                <c:pt idx="6833">
                  <c:v>0.39599999999998658</c:v>
                </c:pt>
                <c:pt idx="6834">
                  <c:v>0.39650000000000318</c:v>
                </c:pt>
                <c:pt idx="6835">
                  <c:v>0.39700000000001978</c:v>
                </c:pt>
                <c:pt idx="6836">
                  <c:v>0.39740000000000464</c:v>
                </c:pt>
                <c:pt idx="6837">
                  <c:v>0.39790000000002124</c:v>
                </c:pt>
                <c:pt idx="6838">
                  <c:v>0.39839999999998099</c:v>
                </c:pt>
                <c:pt idx="6839">
                  <c:v>0.39880000000002269</c:v>
                </c:pt>
                <c:pt idx="6840">
                  <c:v>0.39929999999998245</c:v>
                </c:pt>
                <c:pt idx="6841">
                  <c:v>0.39970000000002415</c:v>
                </c:pt>
                <c:pt idx="6842">
                  <c:v>0.400100000000009</c:v>
                </c:pt>
                <c:pt idx="6843">
                  <c:v>0.40050000000002228</c:v>
                </c:pt>
                <c:pt idx="6844">
                  <c:v>0.40100000000001046</c:v>
                </c:pt>
                <c:pt idx="6845">
                  <c:v>0.40140000000002374</c:v>
                </c:pt>
                <c:pt idx="6846">
                  <c:v>0.40180000000000859</c:v>
                </c:pt>
                <c:pt idx="6847">
                  <c:v>0.40220000000002187</c:v>
                </c:pt>
                <c:pt idx="6848">
                  <c:v>0.40260000000000673</c:v>
                </c:pt>
                <c:pt idx="6849">
                  <c:v>0.40300000000002001</c:v>
                </c:pt>
                <c:pt idx="6850">
                  <c:v>0.40340000000000487</c:v>
                </c:pt>
                <c:pt idx="6851">
                  <c:v>0.40370000000001482</c:v>
                </c:pt>
                <c:pt idx="6852">
                  <c:v>0.40409999999999968</c:v>
                </c:pt>
                <c:pt idx="6853">
                  <c:v>0.40450000000001296</c:v>
                </c:pt>
                <c:pt idx="6854">
                  <c:v>0.4047999999999945</c:v>
                </c:pt>
                <c:pt idx="6855">
                  <c:v>0.40520000000000778</c:v>
                </c:pt>
                <c:pt idx="6856">
                  <c:v>0.40549999999998931</c:v>
                </c:pt>
                <c:pt idx="6857">
                  <c:v>0.40579999999999927</c:v>
                </c:pt>
                <c:pt idx="6858">
                  <c:v>0.40619999999998413</c:v>
                </c:pt>
                <c:pt idx="6859">
                  <c:v>0.40649999999999409</c:v>
                </c:pt>
                <c:pt idx="6860">
                  <c:v>0.40680000000003247</c:v>
                </c:pt>
                <c:pt idx="6861">
                  <c:v>0.40709999999998558</c:v>
                </c:pt>
                <c:pt idx="6862">
                  <c:v>0.40740000000002397</c:v>
                </c:pt>
                <c:pt idx="6863">
                  <c:v>0.4077999999999804</c:v>
                </c:pt>
                <c:pt idx="6864">
                  <c:v>0.40800000000001546</c:v>
                </c:pt>
                <c:pt idx="6865">
                  <c:v>0.408299999999997</c:v>
                </c:pt>
                <c:pt idx="6866">
                  <c:v>0.40860000000000696</c:v>
                </c:pt>
                <c:pt idx="6867">
                  <c:v>0.40890000000001692</c:v>
                </c:pt>
                <c:pt idx="6868">
                  <c:v>0.40920000000002688</c:v>
                </c:pt>
                <c:pt idx="6869">
                  <c:v>0.40940000000000509</c:v>
                </c:pt>
                <c:pt idx="6870">
                  <c:v>0.40970000000001505</c:v>
                </c:pt>
                <c:pt idx="6871">
                  <c:v>0.40990000000002169</c:v>
                </c:pt>
                <c:pt idx="6872">
                  <c:v>0.41020000000000323</c:v>
                </c:pt>
                <c:pt idx="6873">
                  <c:v>0.41040000000000987</c:v>
                </c:pt>
                <c:pt idx="6874">
                  <c:v>0.41060000000001651</c:v>
                </c:pt>
                <c:pt idx="6875">
                  <c:v>0.41089999999999804</c:v>
                </c:pt>
                <c:pt idx="6876">
                  <c:v>0.41110000000000468</c:v>
                </c:pt>
                <c:pt idx="6877">
                  <c:v>0.41130000000001132</c:v>
                </c:pt>
                <c:pt idx="6878">
                  <c:v>0.41149999999998954</c:v>
                </c:pt>
                <c:pt idx="6879">
                  <c:v>0.41169999999999618</c:v>
                </c:pt>
                <c:pt idx="6880">
                  <c:v>0.41190000000000282</c:v>
                </c:pt>
                <c:pt idx="6881">
                  <c:v>0.41210000000000946</c:v>
                </c:pt>
                <c:pt idx="6882">
                  <c:v>0.41229999999998768</c:v>
                </c:pt>
                <c:pt idx="6883">
                  <c:v>0.412399999999991</c:v>
                </c:pt>
                <c:pt idx="6884">
                  <c:v>0.41259999999999764</c:v>
                </c:pt>
                <c:pt idx="6885">
                  <c:v>0.4128000000000327</c:v>
                </c:pt>
                <c:pt idx="6886">
                  <c:v>0.41289999999997917</c:v>
                </c:pt>
                <c:pt idx="6887">
                  <c:v>0.41310000000001423</c:v>
                </c:pt>
                <c:pt idx="6888">
                  <c:v>0.41319999999998913</c:v>
                </c:pt>
                <c:pt idx="6889">
                  <c:v>0.41340000000002419</c:v>
                </c:pt>
                <c:pt idx="6890">
                  <c:v>0.41349999999999909</c:v>
                </c:pt>
                <c:pt idx="6891">
                  <c:v>0.41360000000000241</c:v>
                </c:pt>
                <c:pt idx="6892">
                  <c:v>0.41380000000000905</c:v>
                </c:pt>
                <c:pt idx="6893">
                  <c:v>0.41390000000001237</c:v>
                </c:pt>
                <c:pt idx="6894">
                  <c:v>0.41400000000001569</c:v>
                </c:pt>
                <c:pt idx="6895">
                  <c:v>0.41410000000001901</c:v>
                </c:pt>
                <c:pt idx="6896">
                  <c:v>0.41420000000002233</c:v>
                </c:pt>
                <c:pt idx="6897">
                  <c:v>0.41429999999999723</c:v>
                </c:pt>
                <c:pt idx="6898">
                  <c:v>0.41429999999999723</c:v>
                </c:pt>
                <c:pt idx="6899">
                  <c:v>0.41440000000000055</c:v>
                </c:pt>
                <c:pt idx="6900">
                  <c:v>0.41450000000000387</c:v>
                </c:pt>
                <c:pt idx="6901">
                  <c:v>0.41460000000000719</c:v>
                </c:pt>
                <c:pt idx="6902">
                  <c:v>0.41460000000000719</c:v>
                </c:pt>
                <c:pt idx="6903">
                  <c:v>0.4147000000000105</c:v>
                </c:pt>
                <c:pt idx="6904">
                  <c:v>0.4147000000000105</c:v>
                </c:pt>
                <c:pt idx="6905">
                  <c:v>0.41480000000001382</c:v>
                </c:pt>
                <c:pt idx="6906">
                  <c:v>0.4147999999999854</c:v>
                </c:pt>
                <c:pt idx="6907">
                  <c:v>0.4147999999999854</c:v>
                </c:pt>
                <c:pt idx="6908">
                  <c:v>0.4147999999999854</c:v>
                </c:pt>
                <c:pt idx="6909">
                  <c:v>0.41489999999998872</c:v>
                </c:pt>
                <c:pt idx="6910">
                  <c:v>0.41490000000001714</c:v>
                </c:pt>
                <c:pt idx="6911">
                  <c:v>0.41489999999998872</c:v>
                </c:pt>
                <c:pt idx="6912">
                  <c:v>0.41490000000001714</c:v>
                </c:pt>
                <c:pt idx="6913">
                  <c:v>0.41489999999998872</c:v>
                </c:pt>
                <c:pt idx="6914">
                  <c:v>0.41480000000001382</c:v>
                </c:pt>
                <c:pt idx="6915">
                  <c:v>0.4147999999999854</c:v>
                </c:pt>
                <c:pt idx="6916">
                  <c:v>0.41480000000001382</c:v>
                </c:pt>
                <c:pt idx="6917">
                  <c:v>0.4147000000000105</c:v>
                </c:pt>
                <c:pt idx="6918">
                  <c:v>0.4147000000000105</c:v>
                </c:pt>
                <c:pt idx="6919">
                  <c:v>0.4147000000000105</c:v>
                </c:pt>
                <c:pt idx="6920">
                  <c:v>0.41460000000000719</c:v>
                </c:pt>
                <c:pt idx="6921">
                  <c:v>0.41450000000000387</c:v>
                </c:pt>
                <c:pt idx="6922">
                  <c:v>0.41450000000000387</c:v>
                </c:pt>
                <c:pt idx="6923">
                  <c:v>0.41440000000000055</c:v>
                </c:pt>
                <c:pt idx="6924">
                  <c:v>0.41429999999999723</c:v>
                </c:pt>
                <c:pt idx="6925">
                  <c:v>0.41419999999999391</c:v>
                </c:pt>
                <c:pt idx="6926">
                  <c:v>0.41409999999999059</c:v>
                </c:pt>
                <c:pt idx="6927">
                  <c:v>0.41400000000001569</c:v>
                </c:pt>
                <c:pt idx="6928">
                  <c:v>0.41390000000001237</c:v>
                </c:pt>
                <c:pt idx="6929">
                  <c:v>0.41380000000000905</c:v>
                </c:pt>
                <c:pt idx="6930">
                  <c:v>0.41370000000000573</c:v>
                </c:pt>
                <c:pt idx="6931">
                  <c:v>0.41360000000000241</c:v>
                </c:pt>
                <c:pt idx="6932">
                  <c:v>0.41349999999999909</c:v>
                </c:pt>
                <c:pt idx="6933">
                  <c:v>0.41329999999999245</c:v>
                </c:pt>
                <c:pt idx="6934">
                  <c:v>0.41319999999998913</c:v>
                </c:pt>
                <c:pt idx="6935">
                  <c:v>0.41300000000001091</c:v>
                </c:pt>
                <c:pt idx="6936">
                  <c:v>0.41289999999997917</c:v>
                </c:pt>
                <c:pt idx="6937">
                  <c:v>0.41270000000002938</c:v>
                </c:pt>
                <c:pt idx="6938">
                  <c:v>0.41249999999999432</c:v>
                </c:pt>
                <c:pt idx="6939">
                  <c:v>0.41240000000001942</c:v>
                </c:pt>
                <c:pt idx="6940">
                  <c:v>0.41219999999998436</c:v>
                </c:pt>
                <c:pt idx="6941">
                  <c:v>0.41200000000000614</c:v>
                </c:pt>
                <c:pt idx="6942">
                  <c:v>0.41180000000002792</c:v>
                </c:pt>
                <c:pt idx="6943">
                  <c:v>0.41160000000002128</c:v>
                </c:pt>
                <c:pt idx="6944">
                  <c:v>0.41140000000001464</c:v>
                </c:pt>
                <c:pt idx="6945">
                  <c:v>0.411200000000008</c:v>
                </c:pt>
                <c:pt idx="6946">
                  <c:v>0.41100000000000136</c:v>
                </c:pt>
                <c:pt idx="6947">
                  <c:v>0.41080000000002315</c:v>
                </c:pt>
                <c:pt idx="6948">
                  <c:v>0.41050000000001319</c:v>
                </c:pt>
                <c:pt idx="6949">
                  <c:v>0.41030000000000655</c:v>
                </c:pt>
                <c:pt idx="6950">
                  <c:v>0.41009999999999991</c:v>
                </c:pt>
                <c:pt idx="6951">
                  <c:v>0.40980000000001837</c:v>
                </c:pt>
                <c:pt idx="6952">
                  <c:v>0.40960000000001173</c:v>
                </c:pt>
                <c:pt idx="6953">
                  <c:v>0.40930000000000177</c:v>
                </c:pt>
                <c:pt idx="6954">
                  <c:v>0.40899999999999181</c:v>
                </c:pt>
                <c:pt idx="6955">
                  <c:v>0.4088000000000136</c:v>
                </c:pt>
                <c:pt idx="6956">
                  <c:v>0.40850000000000364</c:v>
                </c:pt>
                <c:pt idx="6957">
                  <c:v>0.40819999999999368</c:v>
                </c:pt>
                <c:pt idx="6958">
                  <c:v>0.40789999999998372</c:v>
                </c:pt>
                <c:pt idx="6959">
                  <c:v>0.40760000000000218</c:v>
                </c:pt>
                <c:pt idx="6960">
                  <c:v>0.40730000000002065</c:v>
                </c:pt>
                <c:pt idx="6961">
                  <c:v>0.40699999999998226</c:v>
                </c:pt>
                <c:pt idx="6962">
                  <c:v>0.40670000000002915</c:v>
                </c:pt>
                <c:pt idx="6963">
                  <c:v>0.40639999999999077</c:v>
                </c:pt>
                <c:pt idx="6964">
                  <c:v>0.40610000000000923</c:v>
                </c:pt>
                <c:pt idx="6965">
                  <c:v>0.40579999999999927</c:v>
                </c:pt>
                <c:pt idx="6966">
                  <c:v>0.40540000000001442</c:v>
                </c:pt>
                <c:pt idx="6967">
                  <c:v>0.40510000000000446</c:v>
                </c:pt>
                <c:pt idx="6968">
                  <c:v>0.4047000000000196</c:v>
                </c:pt>
                <c:pt idx="6969">
                  <c:v>0.40440000000000964</c:v>
                </c:pt>
                <c:pt idx="6970">
                  <c:v>0.40400000000002478</c:v>
                </c:pt>
                <c:pt idx="6971">
                  <c:v>0.40370000000001482</c:v>
                </c:pt>
                <c:pt idx="6972">
                  <c:v>0.40330000000000155</c:v>
                </c:pt>
                <c:pt idx="6973">
                  <c:v>0.40290000000001669</c:v>
                </c:pt>
                <c:pt idx="6974">
                  <c:v>0.40250000000000341</c:v>
                </c:pt>
                <c:pt idx="6975">
                  <c:v>0.40219999999999345</c:v>
                </c:pt>
                <c:pt idx="6976">
                  <c:v>0.40180000000000859</c:v>
                </c:pt>
                <c:pt idx="6977">
                  <c:v>0.40139999999999532</c:v>
                </c:pt>
                <c:pt idx="6978">
                  <c:v>0.40100000000001046</c:v>
                </c:pt>
                <c:pt idx="6979">
                  <c:v>0.4006000000000256</c:v>
                </c:pt>
                <c:pt idx="6980">
                  <c:v>0.400100000000009</c:v>
                </c:pt>
                <c:pt idx="6981">
                  <c:v>0.39970000000002415</c:v>
                </c:pt>
                <c:pt idx="6982">
                  <c:v>0.39929999999998245</c:v>
                </c:pt>
                <c:pt idx="6983">
                  <c:v>0.39890000000002601</c:v>
                </c:pt>
                <c:pt idx="6984">
                  <c:v>0.39839999999998099</c:v>
                </c:pt>
                <c:pt idx="6985">
                  <c:v>0.39800000000002456</c:v>
                </c:pt>
                <c:pt idx="6986">
                  <c:v>0.39749999999997954</c:v>
                </c:pt>
                <c:pt idx="6987">
                  <c:v>0.3971000000000231</c:v>
                </c:pt>
                <c:pt idx="6988">
                  <c:v>0.39659999999997808</c:v>
                </c:pt>
                <c:pt idx="6989">
                  <c:v>0.39620000000002165</c:v>
                </c:pt>
                <c:pt idx="6990">
                  <c:v>0.39569999999997663</c:v>
                </c:pt>
                <c:pt idx="6991">
                  <c:v>0.39519999999998845</c:v>
                </c:pt>
                <c:pt idx="6992">
                  <c:v>0.39470000000000027</c:v>
                </c:pt>
                <c:pt idx="6993">
                  <c:v>0.39429999999998699</c:v>
                </c:pt>
                <c:pt idx="6994">
                  <c:v>0.39379999999999882</c:v>
                </c:pt>
                <c:pt idx="6995">
                  <c:v>0.39330000000001064</c:v>
                </c:pt>
                <c:pt idx="6996">
                  <c:v>0.39279999999996562</c:v>
                </c:pt>
                <c:pt idx="6997">
                  <c:v>0.39230000000003429</c:v>
                </c:pt>
                <c:pt idx="6998">
                  <c:v>0.39170000000001437</c:v>
                </c:pt>
                <c:pt idx="6999">
                  <c:v>0.39120000000002619</c:v>
                </c:pt>
                <c:pt idx="7000">
                  <c:v>0.39069999999998117</c:v>
                </c:pt>
                <c:pt idx="7001">
                  <c:v>0.390199999999993</c:v>
                </c:pt>
                <c:pt idx="7002">
                  <c:v>0.38960000000002992</c:v>
                </c:pt>
                <c:pt idx="7003">
                  <c:v>0.3890999999999849</c:v>
                </c:pt>
                <c:pt idx="7004">
                  <c:v>0.38850000000002183</c:v>
                </c:pt>
                <c:pt idx="7005">
                  <c:v>0.38799999999997681</c:v>
                </c:pt>
                <c:pt idx="7006">
                  <c:v>0.38740000000001373</c:v>
                </c:pt>
                <c:pt idx="7007">
                  <c:v>0.38690000000002556</c:v>
                </c:pt>
                <c:pt idx="7008">
                  <c:v>0.38630000000000564</c:v>
                </c:pt>
                <c:pt idx="7009">
                  <c:v>0.38569999999998572</c:v>
                </c:pt>
                <c:pt idx="7010">
                  <c:v>0.38510000000002265</c:v>
                </c:pt>
                <c:pt idx="7011">
                  <c:v>0.38459999999997763</c:v>
                </c:pt>
                <c:pt idx="7012">
                  <c:v>0.38400000000001455</c:v>
                </c:pt>
                <c:pt idx="7013">
                  <c:v>0.38339999999999463</c:v>
                </c:pt>
                <c:pt idx="7014">
                  <c:v>0.38280000000003156</c:v>
                </c:pt>
                <c:pt idx="7015">
                  <c:v>0.38220000000001164</c:v>
                </c:pt>
                <c:pt idx="7016">
                  <c:v>0.38150000000001683</c:v>
                </c:pt>
                <c:pt idx="7017">
                  <c:v>0.38089999999999691</c:v>
                </c:pt>
                <c:pt idx="7018">
                  <c:v>0.38030000000003383</c:v>
                </c:pt>
                <c:pt idx="7019">
                  <c:v>0.37969999999995707</c:v>
                </c:pt>
                <c:pt idx="7020">
                  <c:v>0.3790000000000191</c:v>
                </c:pt>
                <c:pt idx="7021">
                  <c:v>0.37839999999999918</c:v>
                </c:pt>
                <c:pt idx="7022">
                  <c:v>0.37780000000003611</c:v>
                </c:pt>
                <c:pt idx="7023">
                  <c:v>0.37710000000004129</c:v>
                </c:pt>
                <c:pt idx="7024">
                  <c:v>0.37650000000002137</c:v>
                </c:pt>
                <c:pt idx="7025">
                  <c:v>0.37579999999996971</c:v>
                </c:pt>
                <c:pt idx="7026">
                  <c:v>0.37510000000003174</c:v>
                </c:pt>
                <c:pt idx="7027">
                  <c:v>0.37450000000001182</c:v>
                </c:pt>
                <c:pt idx="7028">
                  <c:v>0.37380000000001701</c:v>
                </c:pt>
                <c:pt idx="7029">
                  <c:v>0.37310000000002219</c:v>
                </c:pt>
                <c:pt idx="7030">
                  <c:v>0.37240000000002738</c:v>
                </c:pt>
                <c:pt idx="7031">
                  <c:v>0.37170000000003256</c:v>
                </c:pt>
                <c:pt idx="7032">
                  <c:v>0.3709999999999809</c:v>
                </c:pt>
                <c:pt idx="7033">
                  <c:v>0.37030000000004293</c:v>
                </c:pt>
                <c:pt idx="7034">
                  <c:v>0.36959999999999127</c:v>
                </c:pt>
                <c:pt idx="7035">
                  <c:v>0.36889999999999645</c:v>
                </c:pt>
                <c:pt idx="7036">
                  <c:v>0.36820000000000164</c:v>
                </c:pt>
                <c:pt idx="7037">
                  <c:v>0.36750000000000682</c:v>
                </c:pt>
                <c:pt idx="7038">
                  <c:v>0.36669999999998026</c:v>
                </c:pt>
                <c:pt idx="7039">
                  <c:v>0.36600000000004229</c:v>
                </c:pt>
                <c:pt idx="7040">
                  <c:v>0.36529999999999063</c:v>
                </c:pt>
                <c:pt idx="7041">
                  <c:v>0.36450000000002092</c:v>
                </c:pt>
                <c:pt idx="7042">
                  <c:v>0.36379999999996926</c:v>
                </c:pt>
                <c:pt idx="7043">
                  <c:v>0.36299999999999955</c:v>
                </c:pt>
                <c:pt idx="7044">
                  <c:v>0.36220000000002983</c:v>
                </c:pt>
                <c:pt idx="7045">
                  <c:v>0.36150000000003502</c:v>
                </c:pt>
                <c:pt idx="7046">
                  <c:v>0.36070000000000846</c:v>
                </c:pt>
                <c:pt idx="7047">
                  <c:v>0.3598999999999819</c:v>
                </c:pt>
                <c:pt idx="7048">
                  <c:v>0.35910000000001219</c:v>
                </c:pt>
                <c:pt idx="7049">
                  <c:v>0.35829999999998563</c:v>
                </c:pt>
                <c:pt idx="7050">
                  <c:v>0.35759999999999081</c:v>
                </c:pt>
                <c:pt idx="7051">
                  <c:v>0.35669999999998936</c:v>
                </c:pt>
                <c:pt idx="7052">
                  <c:v>0.35590000000001965</c:v>
                </c:pt>
                <c:pt idx="7053">
                  <c:v>0.35509999999999309</c:v>
                </c:pt>
                <c:pt idx="7054">
                  <c:v>0.35429999999996653</c:v>
                </c:pt>
                <c:pt idx="7055">
                  <c:v>0.35349999999999682</c:v>
                </c:pt>
                <c:pt idx="7056">
                  <c:v>0.3527000000000271</c:v>
                </c:pt>
                <c:pt idx="7057">
                  <c:v>0.35180000000002565</c:v>
                </c:pt>
                <c:pt idx="7058">
                  <c:v>0.35099999999999909</c:v>
                </c:pt>
                <c:pt idx="7059">
                  <c:v>0.35009999999999764</c:v>
                </c:pt>
                <c:pt idx="7060">
                  <c:v>0.34930000000002792</c:v>
                </c:pt>
                <c:pt idx="7061">
                  <c:v>0.34839999999996962</c:v>
                </c:pt>
                <c:pt idx="7062">
                  <c:v>0.34759999999999991</c:v>
                </c:pt>
                <c:pt idx="7063">
                  <c:v>0.34669999999999845</c:v>
                </c:pt>
                <c:pt idx="7064">
                  <c:v>0.345799999999997</c:v>
                </c:pt>
                <c:pt idx="7065">
                  <c:v>0.34499999999997044</c:v>
                </c:pt>
                <c:pt idx="7066">
                  <c:v>0.34410000000002583</c:v>
                </c:pt>
                <c:pt idx="7067">
                  <c:v>0.34319999999996753</c:v>
                </c:pt>
                <c:pt idx="7068">
                  <c:v>0.34230000000002292</c:v>
                </c:pt>
                <c:pt idx="7069">
                  <c:v>0.34140000000002146</c:v>
                </c:pt>
                <c:pt idx="7070">
                  <c:v>0.34050000000002001</c:v>
                </c:pt>
                <c:pt idx="7071">
                  <c:v>0.33959999999996171</c:v>
                </c:pt>
                <c:pt idx="7072">
                  <c:v>0.33859999999998536</c:v>
                </c:pt>
                <c:pt idx="7073">
                  <c:v>0.33770000000004075</c:v>
                </c:pt>
                <c:pt idx="7074">
                  <c:v>0.33679999999998245</c:v>
                </c:pt>
                <c:pt idx="7075">
                  <c:v>0.33589999999998099</c:v>
                </c:pt>
                <c:pt idx="7076">
                  <c:v>0.33490000000000464</c:v>
                </c:pt>
                <c:pt idx="7077">
                  <c:v>0.33400000000006003</c:v>
                </c:pt>
                <c:pt idx="7078">
                  <c:v>0.33300000000002683</c:v>
                </c:pt>
                <c:pt idx="7079">
                  <c:v>0.33209999999996853</c:v>
                </c:pt>
                <c:pt idx="7080">
                  <c:v>0.33109999999999218</c:v>
                </c:pt>
                <c:pt idx="7081">
                  <c:v>0.33010000000001583</c:v>
                </c:pt>
                <c:pt idx="7082">
                  <c:v>0.32909999999998263</c:v>
                </c:pt>
                <c:pt idx="7083">
                  <c:v>0.32820000000003802</c:v>
                </c:pt>
                <c:pt idx="7084">
                  <c:v>0.32720000000000482</c:v>
                </c:pt>
                <c:pt idx="7085">
                  <c:v>0.32620000000002847</c:v>
                </c:pt>
                <c:pt idx="7086">
                  <c:v>0.32519999999999527</c:v>
                </c:pt>
                <c:pt idx="7087">
                  <c:v>0.32420000000001892</c:v>
                </c:pt>
                <c:pt idx="7088">
                  <c:v>0.32319999999998572</c:v>
                </c:pt>
                <c:pt idx="7089">
                  <c:v>0.32220000000000937</c:v>
                </c:pt>
                <c:pt idx="7090">
                  <c:v>0.32110000000000127</c:v>
                </c:pt>
                <c:pt idx="7091">
                  <c:v>0.32010000000002492</c:v>
                </c:pt>
                <c:pt idx="7092">
                  <c:v>0.31909999999999172</c:v>
                </c:pt>
                <c:pt idx="7093">
                  <c:v>0.31800000000004047</c:v>
                </c:pt>
                <c:pt idx="7094">
                  <c:v>0.31700000000006412</c:v>
                </c:pt>
                <c:pt idx="7095">
                  <c:v>0.31589999999999918</c:v>
                </c:pt>
                <c:pt idx="7096">
                  <c:v>0.31489999999996598</c:v>
                </c:pt>
                <c:pt idx="7097">
                  <c:v>0.31380000000001473</c:v>
                </c:pt>
                <c:pt idx="7098">
                  <c:v>0.31270000000006348</c:v>
                </c:pt>
                <c:pt idx="7099">
                  <c:v>0.31159999999999854</c:v>
                </c:pt>
                <c:pt idx="7100">
                  <c:v>0.31059999999996535</c:v>
                </c:pt>
                <c:pt idx="7101">
                  <c:v>0.3095000000000141</c:v>
                </c:pt>
                <c:pt idx="7102">
                  <c:v>0.308400000000006</c:v>
                </c:pt>
                <c:pt idx="7103">
                  <c:v>0.30729999999999791</c:v>
                </c:pt>
                <c:pt idx="7104">
                  <c:v>0.30619999999998981</c:v>
                </c:pt>
                <c:pt idx="7105">
                  <c:v>0.30509999999998172</c:v>
                </c:pt>
                <c:pt idx="7106">
                  <c:v>0.30390000000005557</c:v>
                </c:pt>
                <c:pt idx="7107">
                  <c:v>0.30279999999999063</c:v>
                </c:pt>
                <c:pt idx="7108">
                  <c:v>0.30170000000003938</c:v>
                </c:pt>
                <c:pt idx="7109">
                  <c:v>0.30049999999999955</c:v>
                </c:pt>
                <c:pt idx="7110">
                  <c:v>0.29940000000004829</c:v>
                </c:pt>
                <c:pt idx="7111">
                  <c:v>0.29829999999998336</c:v>
                </c:pt>
                <c:pt idx="7112">
                  <c:v>0.29710000000000036</c:v>
                </c:pt>
                <c:pt idx="7113">
                  <c:v>0.29590000000001737</c:v>
                </c:pt>
                <c:pt idx="7114">
                  <c:v>0.29480000000000928</c:v>
                </c:pt>
                <c:pt idx="7115">
                  <c:v>0.29359999999996944</c:v>
                </c:pt>
                <c:pt idx="7116">
                  <c:v>0.29240000000004329</c:v>
                </c:pt>
                <c:pt idx="7117">
                  <c:v>0.29120000000000346</c:v>
                </c:pt>
                <c:pt idx="7118">
                  <c:v>0.29009999999999536</c:v>
                </c:pt>
                <c:pt idx="7119">
                  <c:v>0.28890000000006921</c:v>
                </c:pt>
                <c:pt idx="7120">
                  <c:v>0.28770000000002938</c:v>
                </c:pt>
                <c:pt idx="7121">
                  <c:v>0.2863999999999578</c:v>
                </c:pt>
                <c:pt idx="7122">
                  <c:v>0.28520000000003165</c:v>
                </c:pt>
                <c:pt idx="7123">
                  <c:v>0.28400000000004866</c:v>
                </c:pt>
                <c:pt idx="7124">
                  <c:v>0.28280000000000882</c:v>
                </c:pt>
                <c:pt idx="7125">
                  <c:v>0.28159999999996899</c:v>
                </c:pt>
                <c:pt idx="7126">
                  <c:v>0.2803000000000111</c:v>
                </c:pt>
                <c:pt idx="7127">
                  <c:v>0.2791000000000281</c:v>
                </c:pt>
                <c:pt idx="7128">
                  <c:v>0.27780000000001337</c:v>
                </c:pt>
                <c:pt idx="7129">
                  <c:v>0.27659999999997353</c:v>
                </c:pt>
                <c:pt idx="7130">
                  <c:v>0.27530000000001564</c:v>
                </c:pt>
                <c:pt idx="7131">
                  <c:v>0.27400000000000091</c:v>
                </c:pt>
                <c:pt idx="7132">
                  <c:v>0.27280000000001792</c:v>
                </c:pt>
                <c:pt idx="7133">
                  <c:v>0.27150000000000318</c:v>
                </c:pt>
                <c:pt idx="7134">
                  <c:v>0.27019999999998845</c:v>
                </c:pt>
                <c:pt idx="7135">
                  <c:v>0.26890000000003056</c:v>
                </c:pt>
                <c:pt idx="7136">
                  <c:v>0.26760000000001583</c:v>
                </c:pt>
                <c:pt idx="7137">
                  <c:v>0.26630000000000109</c:v>
                </c:pt>
                <c:pt idx="7138">
                  <c:v>0.26499999999998636</c:v>
                </c:pt>
                <c:pt idx="7139">
                  <c:v>0.26370000000002847</c:v>
                </c:pt>
                <c:pt idx="7140">
                  <c:v>0.26229999999998199</c:v>
                </c:pt>
                <c:pt idx="7141">
                  <c:v>0.2610000000000241</c:v>
                </c:pt>
                <c:pt idx="7142">
                  <c:v>0.25970000000000937</c:v>
                </c:pt>
                <c:pt idx="7143">
                  <c:v>0.25830000000001974</c:v>
                </c:pt>
                <c:pt idx="7144">
                  <c:v>0.25700000000006185</c:v>
                </c:pt>
                <c:pt idx="7145">
                  <c:v>0.25560000000001537</c:v>
                </c:pt>
                <c:pt idx="7146">
                  <c:v>0.25430000000000064</c:v>
                </c:pt>
                <c:pt idx="7147">
                  <c:v>0.252900000000011</c:v>
                </c:pt>
                <c:pt idx="7148">
                  <c:v>0.25150000000002137</c:v>
                </c:pt>
                <c:pt idx="7149">
                  <c:v>0.25010000000003174</c:v>
                </c:pt>
                <c:pt idx="7150">
                  <c:v>0.24879999999996016</c:v>
                </c:pt>
                <c:pt idx="7151">
                  <c:v>0.24740000000002738</c:v>
                </c:pt>
                <c:pt idx="7152">
                  <c:v>0.24600000000003774</c:v>
                </c:pt>
                <c:pt idx="7153">
                  <c:v>0.24459999999999127</c:v>
                </c:pt>
                <c:pt idx="7154">
                  <c:v>0.24319999999994479</c:v>
                </c:pt>
                <c:pt idx="7155">
                  <c:v>0.24169999999998026</c:v>
                </c:pt>
                <c:pt idx="7156">
                  <c:v>0.24030000000004748</c:v>
                </c:pt>
                <c:pt idx="7157">
                  <c:v>0.238900000000001</c:v>
                </c:pt>
                <c:pt idx="7158">
                  <c:v>0.23750000000001137</c:v>
                </c:pt>
                <c:pt idx="7159">
                  <c:v>0.23599999999999</c:v>
                </c:pt>
                <c:pt idx="7160">
                  <c:v>0.23460000000000036</c:v>
                </c:pt>
                <c:pt idx="7161">
                  <c:v>0.23309999999997899</c:v>
                </c:pt>
                <c:pt idx="7162">
                  <c:v>0.2317000000000462</c:v>
                </c:pt>
                <c:pt idx="7163">
                  <c:v>0.23019999999996799</c:v>
                </c:pt>
                <c:pt idx="7164">
                  <c:v>0.22870000000000346</c:v>
                </c:pt>
                <c:pt idx="7165">
                  <c:v>0.22730000000001382</c:v>
                </c:pt>
                <c:pt idx="7166">
                  <c:v>0.22579999999999245</c:v>
                </c:pt>
                <c:pt idx="7167">
                  <c:v>0.22429999999997108</c:v>
                </c:pt>
                <c:pt idx="7168">
                  <c:v>0.22280000000000655</c:v>
                </c:pt>
                <c:pt idx="7169">
                  <c:v>0.22130000000004202</c:v>
                </c:pt>
                <c:pt idx="7170">
                  <c:v>0.21980000000002065</c:v>
                </c:pt>
                <c:pt idx="7171">
                  <c:v>0.21829999999999927</c:v>
                </c:pt>
                <c:pt idx="7172">
                  <c:v>0.21680000000003474</c:v>
                </c:pt>
                <c:pt idx="7173">
                  <c:v>0.21530000000001337</c:v>
                </c:pt>
                <c:pt idx="7174">
                  <c:v>0.2137000000000171</c:v>
                </c:pt>
                <c:pt idx="7175">
                  <c:v>0.21219999999999573</c:v>
                </c:pt>
                <c:pt idx="7176">
                  <c:v>0.2107000000000312</c:v>
                </c:pt>
                <c:pt idx="7177">
                  <c:v>0.20910000000003492</c:v>
                </c:pt>
                <c:pt idx="7178">
                  <c:v>0.20760000000001355</c:v>
                </c:pt>
                <c:pt idx="7179">
                  <c:v>0.20599999999996044</c:v>
                </c:pt>
                <c:pt idx="7180">
                  <c:v>0.20440000000002101</c:v>
                </c:pt>
                <c:pt idx="7181">
                  <c:v>0.20289999999999964</c:v>
                </c:pt>
                <c:pt idx="7182">
                  <c:v>0.20130000000000337</c:v>
                </c:pt>
                <c:pt idx="7183">
                  <c:v>0.19970000000000709</c:v>
                </c:pt>
                <c:pt idx="7184">
                  <c:v>0.19810000000001082</c:v>
                </c:pt>
                <c:pt idx="7185">
                  <c:v>0.19650000000001455</c:v>
                </c:pt>
                <c:pt idx="7186">
                  <c:v>0.19490000000001828</c:v>
                </c:pt>
                <c:pt idx="7187">
                  <c:v>0.19330000000002201</c:v>
                </c:pt>
                <c:pt idx="7188">
                  <c:v>0.1916999999999689</c:v>
                </c:pt>
                <c:pt idx="7189">
                  <c:v>0.19010000000002947</c:v>
                </c:pt>
                <c:pt idx="7190">
                  <c:v>0.18849999999997635</c:v>
                </c:pt>
                <c:pt idx="7191">
                  <c:v>0.18680000000000518</c:v>
                </c:pt>
                <c:pt idx="7192">
                  <c:v>0.18520000000000891</c:v>
                </c:pt>
                <c:pt idx="7193">
                  <c:v>0.18360000000001264</c:v>
                </c:pt>
                <c:pt idx="7194">
                  <c:v>0.18190000000004147</c:v>
                </c:pt>
                <c:pt idx="7195">
                  <c:v>0.18029999999998836</c:v>
                </c:pt>
                <c:pt idx="7196">
                  <c:v>0.17859999999996035</c:v>
                </c:pt>
                <c:pt idx="7197">
                  <c:v>0.17689999999998918</c:v>
                </c:pt>
                <c:pt idx="7198">
                  <c:v>0.17530000000004975</c:v>
                </c:pt>
                <c:pt idx="7199">
                  <c:v>0.17360000000002174</c:v>
                </c:pt>
                <c:pt idx="7200">
                  <c:v>0.17189999999999372</c:v>
                </c:pt>
                <c:pt idx="7201">
                  <c:v>0.17020000000002256</c:v>
                </c:pt>
                <c:pt idx="7202">
                  <c:v>0.16850000000005139</c:v>
                </c:pt>
                <c:pt idx="7203">
                  <c:v>0.16680000000002337</c:v>
                </c:pt>
                <c:pt idx="7204">
                  <c:v>0.16509999999999536</c:v>
                </c:pt>
                <c:pt idx="7205">
                  <c:v>0.16340000000002419</c:v>
                </c:pt>
                <c:pt idx="7206">
                  <c:v>0.16160000000002128</c:v>
                </c:pt>
                <c:pt idx="7207">
                  <c:v>0.15989999999999327</c:v>
                </c:pt>
                <c:pt idx="7208">
                  <c:v>0.1582000000000221</c:v>
                </c:pt>
                <c:pt idx="7209">
                  <c:v>0.15640000000001919</c:v>
                </c:pt>
                <c:pt idx="7210">
                  <c:v>0.15470000000004802</c:v>
                </c:pt>
                <c:pt idx="7211">
                  <c:v>0.15289999999998827</c:v>
                </c:pt>
                <c:pt idx="7212">
                  <c:v>0.1512000000000171</c:v>
                </c:pt>
                <c:pt idx="7213">
                  <c:v>0.14940000000001419</c:v>
                </c:pt>
                <c:pt idx="7214">
                  <c:v>0.14760000000001128</c:v>
                </c:pt>
                <c:pt idx="7215">
                  <c:v>0.14580000000000837</c:v>
                </c:pt>
                <c:pt idx="7216">
                  <c:v>0.1441000000000372</c:v>
                </c:pt>
                <c:pt idx="7217">
                  <c:v>0.14229999999997744</c:v>
                </c:pt>
                <c:pt idx="7218">
                  <c:v>0.14050000000003138</c:v>
                </c:pt>
                <c:pt idx="7219">
                  <c:v>0.13870000000002847</c:v>
                </c:pt>
                <c:pt idx="7220">
                  <c:v>0.13690000000002556</c:v>
                </c:pt>
                <c:pt idx="7221">
                  <c:v>0.13499999999999091</c:v>
                </c:pt>
                <c:pt idx="7222">
                  <c:v>0.13319999999998799</c:v>
                </c:pt>
                <c:pt idx="7223">
                  <c:v>0.13140000000004193</c:v>
                </c:pt>
                <c:pt idx="7224">
                  <c:v>0.12959999999998217</c:v>
                </c:pt>
                <c:pt idx="7225">
                  <c:v>0.12770000000000437</c:v>
                </c:pt>
                <c:pt idx="7226">
                  <c:v>0.12590000000000146</c:v>
                </c:pt>
                <c:pt idx="7227">
                  <c:v>0.12400000000002365</c:v>
                </c:pt>
                <c:pt idx="7228">
                  <c:v>0.12220000000002074</c:v>
                </c:pt>
                <c:pt idx="7229">
                  <c:v>0.12029999999998608</c:v>
                </c:pt>
                <c:pt idx="7230">
                  <c:v>0.11840000000000828</c:v>
                </c:pt>
                <c:pt idx="7231">
                  <c:v>0.11660000000000537</c:v>
                </c:pt>
                <c:pt idx="7232">
                  <c:v>0.11469999999997071</c:v>
                </c:pt>
                <c:pt idx="7233">
                  <c:v>0.11280000000004975</c:v>
                </c:pt>
                <c:pt idx="7234">
                  <c:v>0.1109000000000151</c:v>
                </c:pt>
                <c:pt idx="7235">
                  <c:v>0.10900000000003729</c:v>
                </c:pt>
                <c:pt idx="7236">
                  <c:v>0.10710000000000264</c:v>
                </c:pt>
                <c:pt idx="7237">
                  <c:v>0.10520000000002483</c:v>
                </c:pt>
                <c:pt idx="7238">
                  <c:v>0.10329999999999018</c:v>
                </c:pt>
                <c:pt idx="7239">
                  <c:v>0.10140000000001237</c:v>
                </c:pt>
                <c:pt idx="7240">
                  <c:v>9.9400000000002819E-2</c:v>
                </c:pt>
                <c:pt idx="7241">
                  <c:v>9.7500000000025011E-2</c:v>
                </c:pt>
                <c:pt idx="7242">
                  <c:v>9.5599999999990359E-2</c:v>
                </c:pt>
                <c:pt idx="7243">
                  <c:v>9.3600000000037653E-2</c:v>
                </c:pt>
                <c:pt idx="7244">
                  <c:v>9.1700000000059845E-2</c:v>
                </c:pt>
                <c:pt idx="7245">
                  <c:v>8.9699999999993452E-2</c:v>
                </c:pt>
                <c:pt idx="7246">
                  <c:v>8.7699999999983902E-2</c:v>
                </c:pt>
                <c:pt idx="7247">
                  <c:v>8.5800000000006094E-2</c:v>
                </c:pt>
                <c:pt idx="7248">
                  <c:v>8.3800000000053387E-2</c:v>
                </c:pt>
                <c:pt idx="7249">
                  <c:v>8.1799999999986994E-2</c:v>
                </c:pt>
                <c:pt idx="7250">
                  <c:v>7.9799999999977445E-2</c:v>
                </c:pt>
                <c:pt idx="7251">
                  <c:v>7.7800000000024738E-2</c:v>
                </c:pt>
                <c:pt idx="7252">
                  <c:v>7.5800000000015189E-2</c:v>
                </c:pt>
                <c:pt idx="7253">
                  <c:v>7.3800000000005639E-2</c:v>
                </c:pt>
                <c:pt idx="7254">
                  <c:v>7.1799999999996089E-2</c:v>
                </c:pt>
                <c:pt idx="7255">
                  <c:v>6.9799999999986539E-2</c:v>
                </c:pt>
                <c:pt idx="7256">
                  <c:v>6.7800000000033833E-2</c:v>
                </c:pt>
                <c:pt idx="7257">
                  <c:v>6.5699999999992542E-2</c:v>
                </c:pt>
                <c:pt idx="7258">
                  <c:v>6.3700000000039836E-2</c:v>
                </c:pt>
                <c:pt idx="7259">
                  <c:v>6.1699999999973443E-2</c:v>
                </c:pt>
                <c:pt idx="7260">
                  <c:v>5.9600000000045839E-2</c:v>
                </c:pt>
                <c:pt idx="7261">
                  <c:v>5.7599999999979445E-2</c:v>
                </c:pt>
                <c:pt idx="7262">
                  <c:v>5.5499999999994998E-2</c:v>
                </c:pt>
                <c:pt idx="7263">
                  <c:v>5.3499999999985448E-2</c:v>
                </c:pt>
                <c:pt idx="7264">
                  <c:v>5.1400000000001E-2</c:v>
                </c:pt>
                <c:pt idx="7265">
                  <c:v>4.9300000000016553E-2</c:v>
                </c:pt>
                <c:pt idx="7266">
                  <c:v>4.7200000000032105E-2</c:v>
                </c:pt>
                <c:pt idx="7267">
                  <c:v>4.5099999999990814E-2</c:v>
                </c:pt>
                <c:pt idx="7268">
                  <c:v>4.3100000000038108E-2</c:v>
                </c:pt>
                <c:pt idx="7269">
                  <c:v>4.100000000005366E-2</c:v>
                </c:pt>
                <c:pt idx="7270">
                  <c:v>3.8900000000012369E-2</c:v>
                </c:pt>
                <c:pt idx="7271">
                  <c:v>3.669999999999618E-2</c:v>
                </c:pt>
                <c:pt idx="7272">
                  <c:v>3.4600000000011732E-2</c:v>
                </c:pt>
                <c:pt idx="7273">
                  <c:v>3.2500000000027285E-2</c:v>
                </c:pt>
                <c:pt idx="7274">
                  <c:v>3.0399999999985994E-2</c:v>
                </c:pt>
                <c:pt idx="7275">
                  <c:v>2.8300000000001546E-2</c:v>
                </c:pt>
                <c:pt idx="7276">
                  <c:v>2.6099999999985357E-2</c:v>
                </c:pt>
                <c:pt idx="7277">
                  <c:v>2.4000000000057753E-2</c:v>
                </c:pt>
                <c:pt idx="7278">
                  <c:v>2.179999999998472E-2</c:v>
                </c:pt>
                <c:pt idx="7279">
                  <c:v>1.9700000000000273E-2</c:v>
                </c:pt>
                <c:pt idx="7280">
                  <c:v>1.7499999999984084E-2</c:v>
                </c:pt>
                <c:pt idx="7281">
                  <c:v>1.5300000000024738E-2</c:v>
                </c:pt>
                <c:pt idx="7282">
                  <c:v>1.3199999999983447E-2</c:v>
                </c:pt>
                <c:pt idx="7283">
                  <c:v>1.1000000000024102E-2</c:v>
                </c:pt>
                <c:pt idx="7284">
                  <c:v>8.8000000000079126E-3</c:v>
                </c:pt>
                <c:pt idx="7285">
                  <c:v>6.600000000048567E-3</c:v>
                </c:pt>
                <c:pt idx="7286">
                  <c:v>4.3999999999755346E-3</c:v>
                </c:pt>
                <c:pt idx="7287">
                  <c:v>2.200000000016189E-3</c:v>
                </c:pt>
                <c:pt idx="7288">
                  <c:v>0</c:v>
                </c:pt>
                <c:pt idx="7289">
                  <c:v>-2.1999999999593456E-3</c:v>
                </c:pt>
                <c:pt idx="7290">
                  <c:v>-4.400000000032378E-3</c:v>
                </c:pt>
                <c:pt idx="7291">
                  <c:v>-6.6999999999666215E-3</c:v>
                </c:pt>
                <c:pt idx="7292">
                  <c:v>-8.900000000039654E-3</c:v>
                </c:pt>
                <c:pt idx="7293">
                  <c:v>-1.1099999999999E-2</c:v>
                </c:pt>
                <c:pt idx="7294">
                  <c:v>-1.3399999999933243E-2</c:v>
                </c:pt>
                <c:pt idx="7295">
                  <c:v>-1.5600000000006276E-2</c:v>
                </c:pt>
                <c:pt idx="7296">
                  <c:v>-1.7899999999997362E-2</c:v>
                </c:pt>
                <c:pt idx="7297">
                  <c:v>-2.0100000000013551E-2</c:v>
                </c:pt>
                <c:pt idx="7298">
                  <c:v>-2.2399999999947795E-2</c:v>
                </c:pt>
                <c:pt idx="7299">
                  <c:v>-2.4699999999995725E-2</c:v>
                </c:pt>
                <c:pt idx="7300">
                  <c:v>-2.7000000000043656E-2</c:v>
                </c:pt>
                <c:pt idx="7301">
                  <c:v>-2.9299999999977899E-2</c:v>
                </c:pt>
                <c:pt idx="7302">
                  <c:v>-3.1499999999994088E-2</c:v>
                </c:pt>
                <c:pt idx="7303">
                  <c:v>-3.3799999999985175E-2</c:v>
                </c:pt>
                <c:pt idx="7304">
                  <c:v>-3.6100000000033106E-2</c:v>
                </c:pt>
                <c:pt idx="7305">
                  <c:v>-3.8499999999999091E-2</c:v>
                </c:pt>
                <c:pt idx="7306">
                  <c:v>-4.0799999999990177E-2</c:v>
                </c:pt>
                <c:pt idx="7307">
                  <c:v>-4.3099999999981264E-2</c:v>
                </c:pt>
                <c:pt idx="7308">
                  <c:v>-4.5399999999972351E-2</c:v>
                </c:pt>
                <c:pt idx="7309">
                  <c:v>-4.779999999999518E-2</c:v>
                </c:pt>
                <c:pt idx="7310">
                  <c:v>-5.0099999999986267E-2</c:v>
                </c:pt>
                <c:pt idx="7311">
                  <c:v>-5.2400000000034197E-2</c:v>
                </c:pt>
                <c:pt idx="7312">
                  <c:v>-5.4800000000000182E-2</c:v>
                </c:pt>
                <c:pt idx="7313">
                  <c:v>-5.720000000002301E-2</c:v>
                </c:pt>
                <c:pt idx="7314">
                  <c:v>-5.9499999999957254E-2</c:v>
                </c:pt>
                <c:pt idx="7315">
                  <c:v>-6.1900000000036925E-2</c:v>
                </c:pt>
                <c:pt idx="7316">
                  <c:v>-6.430000000000291E-2</c:v>
                </c:pt>
                <c:pt idx="7317">
                  <c:v>-6.6599999999993997E-2</c:v>
                </c:pt>
                <c:pt idx="7318">
                  <c:v>-6.8999999999959982E-2</c:v>
                </c:pt>
                <c:pt idx="7319">
                  <c:v>-7.1399999999982811E-2</c:v>
                </c:pt>
                <c:pt idx="7320">
                  <c:v>-7.3800000000005639E-2</c:v>
                </c:pt>
                <c:pt idx="7321">
                  <c:v>-7.6200000000028467E-2</c:v>
                </c:pt>
                <c:pt idx="7322">
                  <c:v>-7.8599999999994452E-2</c:v>
                </c:pt>
                <c:pt idx="7323">
                  <c:v>-8.0999999999960437E-2</c:v>
                </c:pt>
                <c:pt idx="7324">
                  <c:v>-8.3500000000015007E-2</c:v>
                </c:pt>
                <c:pt idx="7325">
                  <c:v>-8.5900000000037835E-2</c:v>
                </c:pt>
                <c:pt idx="7326">
                  <c:v>-8.830000000000382E-2</c:v>
                </c:pt>
                <c:pt idx="7327">
                  <c:v>-9.0799999999944703E-2</c:v>
                </c:pt>
                <c:pt idx="7328">
                  <c:v>-9.3200000000024374E-2</c:v>
                </c:pt>
                <c:pt idx="7329">
                  <c:v>-9.5700000000022101E-2</c:v>
                </c:pt>
                <c:pt idx="7330">
                  <c:v>-9.8099999999988086E-2</c:v>
                </c:pt>
                <c:pt idx="7331">
                  <c:v>-0.10059999999998581</c:v>
                </c:pt>
                <c:pt idx="7332">
                  <c:v>-0.10309999999998354</c:v>
                </c:pt>
                <c:pt idx="7333">
                  <c:v>-0.10549999999994952</c:v>
                </c:pt>
                <c:pt idx="7334">
                  <c:v>-0.10800000000000409</c:v>
                </c:pt>
                <c:pt idx="7335">
                  <c:v>-0.11050000000000182</c:v>
                </c:pt>
                <c:pt idx="7336">
                  <c:v>-0.11299999999999955</c:v>
                </c:pt>
                <c:pt idx="7337">
                  <c:v>-0.11549999999999727</c:v>
                </c:pt>
                <c:pt idx="7338">
                  <c:v>-0.117999999999995</c:v>
                </c:pt>
                <c:pt idx="7339">
                  <c:v>-0.12049999999999272</c:v>
                </c:pt>
                <c:pt idx="7340">
                  <c:v>-0.12299999999999045</c:v>
                </c:pt>
                <c:pt idx="7341">
                  <c:v>-0.12559999999996307</c:v>
                </c:pt>
                <c:pt idx="7342">
                  <c:v>-0.12810000000001764</c:v>
                </c:pt>
                <c:pt idx="7343">
                  <c:v>-0.13059999999995853</c:v>
                </c:pt>
                <c:pt idx="7344">
                  <c:v>-0.13319999999993115</c:v>
                </c:pt>
                <c:pt idx="7345">
                  <c:v>-0.13569999999998572</c:v>
                </c:pt>
                <c:pt idx="7346">
                  <c:v>-0.13830000000001519</c:v>
                </c:pt>
                <c:pt idx="7347">
                  <c:v>-0.14080000000001291</c:v>
                </c:pt>
                <c:pt idx="7348">
                  <c:v>-0.14339999999998554</c:v>
                </c:pt>
                <c:pt idx="7349">
                  <c:v>-0.14600000000001501</c:v>
                </c:pt>
                <c:pt idx="7350">
                  <c:v>-0.14860000000004447</c:v>
                </c:pt>
                <c:pt idx="7351">
                  <c:v>-0.1512000000000171</c:v>
                </c:pt>
                <c:pt idx="7352">
                  <c:v>-0.15379999999998972</c:v>
                </c:pt>
                <c:pt idx="7353">
                  <c:v>-0.15640000000001919</c:v>
                </c:pt>
                <c:pt idx="7354">
                  <c:v>-0.15900000000004866</c:v>
                </c:pt>
                <c:pt idx="7355">
                  <c:v>-0.16160000000002128</c:v>
                </c:pt>
                <c:pt idx="7356">
                  <c:v>-0.16419999999999391</c:v>
                </c:pt>
                <c:pt idx="7357">
                  <c:v>-0.16680000000002337</c:v>
                </c:pt>
                <c:pt idx="7358">
                  <c:v>-0.169399999999996</c:v>
                </c:pt>
                <c:pt idx="7359">
                  <c:v>-0.17210000000000036</c:v>
                </c:pt>
                <c:pt idx="7360">
                  <c:v>-0.17469999999997299</c:v>
                </c:pt>
                <c:pt idx="7361">
                  <c:v>-0.1774000000000342</c:v>
                </c:pt>
                <c:pt idx="7362">
                  <c:v>-0.18000000000000682</c:v>
                </c:pt>
                <c:pt idx="7363">
                  <c:v>-0.18270000000001119</c:v>
                </c:pt>
                <c:pt idx="7364">
                  <c:v>-0.18529999999998381</c:v>
                </c:pt>
                <c:pt idx="7365">
                  <c:v>-0.18799999999998818</c:v>
                </c:pt>
                <c:pt idx="7366">
                  <c:v>-0.19069999999999254</c:v>
                </c:pt>
                <c:pt idx="7367">
                  <c:v>-0.19339999999999691</c:v>
                </c:pt>
                <c:pt idx="7368">
                  <c:v>-0.19610000000000127</c:v>
                </c:pt>
                <c:pt idx="7369">
                  <c:v>-0.1987999999999488</c:v>
                </c:pt>
                <c:pt idx="7370">
                  <c:v>-0.20150000000001</c:v>
                </c:pt>
                <c:pt idx="7371">
                  <c:v>-0.20420000000001437</c:v>
                </c:pt>
                <c:pt idx="7372">
                  <c:v>-0.20690000000001874</c:v>
                </c:pt>
                <c:pt idx="7373">
                  <c:v>-0.20959999999996626</c:v>
                </c:pt>
                <c:pt idx="7374">
                  <c:v>-0.21229999999997062</c:v>
                </c:pt>
                <c:pt idx="7375">
                  <c:v>-0.21510000000000673</c:v>
                </c:pt>
                <c:pt idx="7376">
                  <c:v>-0.2178000000000111</c:v>
                </c:pt>
                <c:pt idx="7377">
                  <c:v>-0.22059999999999036</c:v>
                </c:pt>
                <c:pt idx="7378">
                  <c:v>-0.22329999999999472</c:v>
                </c:pt>
                <c:pt idx="7379">
                  <c:v>-0.22610000000003083</c:v>
                </c:pt>
                <c:pt idx="7380">
                  <c:v>-0.22879999999997835</c:v>
                </c:pt>
                <c:pt idx="7381">
                  <c:v>-0.23159999999995762</c:v>
                </c:pt>
                <c:pt idx="7382">
                  <c:v>-0.23439999999999372</c:v>
                </c:pt>
                <c:pt idx="7383">
                  <c:v>-0.23719999999997299</c:v>
                </c:pt>
                <c:pt idx="7384">
                  <c:v>-0.24000000000000909</c:v>
                </c:pt>
                <c:pt idx="7385">
                  <c:v>-0.24279999999998836</c:v>
                </c:pt>
                <c:pt idx="7386">
                  <c:v>-0.24560000000002447</c:v>
                </c:pt>
                <c:pt idx="7387">
                  <c:v>-0.24840000000000373</c:v>
                </c:pt>
                <c:pt idx="7388">
                  <c:v>-0.25119999999998299</c:v>
                </c:pt>
                <c:pt idx="7389">
                  <c:v>-0.25399999999996226</c:v>
                </c:pt>
                <c:pt idx="7390">
                  <c:v>-0.25679999999999836</c:v>
                </c:pt>
                <c:pt idx="7391">
                  <c:v>-0.25970000000000937</c:v>
                </c:pt>
                <c:pt idx="7392">
                  <c:v>-0.26249999999998863</c:v>
                </c:pt>
                <c:pt idx="7393">
                  <c:v>-0.26529999999996789</c:v>
                </c:pt>
                <c:pt idx="7394">
                  <c:v>-0.2681999999999789</c:v>
                </c:pt>
                <c:pt idx="7395">
                  <c:v>-0.27100000000001501</c:v>
                </c:pt>
                <c:pt idx="7396">
                  <c:v>-0.27390000000002601</c:v>
                </c:pt>
                <c:pt idx="7397">
                  <c:v>-0.27679999999998017</c:v>
                </c:pt>
                <c:pt idx="7398">
                  <c:v>-0.27959999999995944</c:v>
                </c:pt>
                <c:pt idx="7399">
                  <c:v>-0.28249999999997044</c:v>
                </c:pt>
                <c:pt idx="7400">
                  <c:v>-0.28540000000003829</c:v>
                </c:pt>
                <c:pt idx="7401">
                  <c:v>-0.28829999999999245</c:v>
                </c:pt>
                <c:pt idx="7402">
                  <c:v>-0.29119999999994661</c:v>
                </c:pt>
                <c:pt idx="7403">
                  <c:v>-0.29410000000001446</c:v>
                </c:pt>
                <c:pt idx="7404">
                  <c:v>-0.29700000000002547</c:v>
                </c:pt>
                <c:pt idx="7405">
                  <c:v>-0.29989999999997963</c:v>
                </c:pt>
                <c:pt idx="7406">
                  <c:v>-0.30279999999999063</c:v>
                </c:pt>
                <c:pt idx="7407">
                  <c:v>-0.30570000000000164</c:v>
                </c:pt>
                <c:pt idx="7408">
                  <c:v>-0.30869999999998754</c:v>
                </c:pt>
                <c:pt idx="7409">
                  <c:v>-0.31159999999999854</c:v>
                </c:pt>
                <c:pt idx="7410">
                  <c:v>-0.31449999999995271</c:v>
                </c:pt>
                <c:pt idx="7411">
                  <c:v>-0.31749999999999545</c:v>
                </c:pt>
                <c:pt idx="7412">
                  <c:v>-0.32040000000000646</c:v>
                </c:pt>
                <c:pt idx="7413">
                  <c:v>-0.32339999999999236</c:v>
                </c:pt>
                <c:pt idx="7414">
                  <c:v>-0.32639999999997826</c:v>
                </c:pt>
                <c:pt idx="7415">
                  <c:v>-0.32929999999998927</c:v>
                </c:pt>
                <c:pt idx="7416">
                  <c:v>-0.33229999999997517</c:v>
                </c:pt>
                <c:pt idx="7417">
                  <c:v>-0.33530000000001792</c:v>
                </c:pt>
                <c:pt idx="7418">
                  <c:v>-0.33830000000000382</c:v>
                </c:pt>
                <c:pt idx="7419">
                  <c:v>-0.34129999999993288</c:v>
                </c:pt>
                <c:pt idx="7420">
                  <c:v>-0.34429999999997563</c:v>
                </c:pt>
                <c:pt idx="7421">
                  <c:v>-0.34730000000001837</c:v>
                </c:pt>
                <c:pt idx="7422">
                  <c:v>-0.35030000000000427</c:v>
                </c:pt>
                <c:pt idx="7423">
                  <c:v>-0.35329999999999018</c:v>
                </c:pt>
                <c:pt idx="7424">
                  <c:v>-0.35629999999997608</c:v>
                </c:pt>
                <c:pt idx="7425">
                  <c:v>-0.35930000000001883</c:v>
                </c:pt>
                <c:pt idx="7426">
                  <c:v>-0.36239999999997963</c:v>
                </c:pt>
                <c:pt idx="7427">
                  <c:v>-0.36539999999996553</c:v>
                </c:pt>
                <c:pt idx="7428">
                  <c:v>-0.36849999999998317</c:v>
                </c:pt>
                <c:pt idx="7429">
                  <c:v>-0.37150000000002592</c:v>
                </c:pt>
                <c:pt idx="7430">
                  <c:v>-0.37459999999998672</c:v>
                </c:pt>
                <c:pt idx="7431">
                  <c:v>-0.37759999999997262</c:v>
                </c:pt>
                <c:pt idx="7432">
                  <c:v>-0.38069999999999027</c:v>
                </c:pt>
                <c:pt idx="7433">
                  <c:v>-0.38379999999995107</c:v>
                </c:pt>
                <c:pt idx="7434">
                  <c:v>-0.38679999999999382</c:v>
                </c:pt>
                <c:pt idx="7435">
                  <c:v>-0.38989999999995462</c:v>
                </c:pt>
                <c:pt idx="7436">
                  <c:v>-0.3930000000000291</c:v>
                </c:pt>
                <c:pt idx="7437">
                  <c:v>-0.3960999999999899</c:v>
                </c:pt>
                <c:pt idx="7438">
                  <c:v>-0.39920000000000755</c:v>
                </c:pt>
                <c:pt idx="7439">
                  <c:v>-0.40229999999996835</c:v>
                </c:pt>
                <c:pt idx="7440">
                  <c:v>-0.40539999999998599</c:v>
                </c:pt>
                <c:pt idx="7441">
                  <c:v>-0.40850000000000364</c:v>
                </c:pt>
                <c:pt idx="7442">
                  <c:v>-0.41169999999999618</c:v>
                </c:pt>
                <c:pt idx="7443">
                  <c:v>-0.41480000000001382</c:v>
                </c:pt>
                <c:pt idx="7444">
                  <c:v>-0.41789999999997463</c:v>
                </c:pt>
                <c:pt idx="7445">
                  <c:v>-0.42109999999996717</c:v>
                </c:pt>
                <c:pt idx="7446">
                  <c:v>-0.42420000000004165</c:v>
                </c:pt>
                <c:pt idx="7447">
                  <c:v>-0.42739999999997735</c:v>
                </c:pt>
                <c:pt idx="7448">
                  <c:v>-0.43049999999993815</c:v>
                </c:pt>
                <c:pt idx="7449">
                  <c:v>-0.43369999999998754</c:v>
                </c:pt>
                <c:pt idx="7450">
                  <c:v>-0.43690000000003693</c:v>
                </c:pt>
                <c:pt idx="7451">
                  <c:v>-0.43999999999999773</c:v>
                </c:pt>
                <c:pt idx="7452">
                  <c:v>-0.44319999999999027</c:v>
                </c:pt>
                <c:pt idx="7453">
                  <c:v>-0.44639999999998281</c:v>
                </c:pt>
                <c:pt idx="7454">
                  <c:v>-0.4496000000000322</c:v>
                </c:pt>
                <c:pt idx="7455">
                  <c:v>-0.45280000000002474</c:v>
                </c:pt>
                <c:pt idx="7456">
                  <c:v>-0.45599999999996044</c:v>
                </c:pt>
                <c:pt idx="7457">
                  <c:v>-0.45920000000000982</c:v>
                </c:pt>
                <c:pt idx="7458">
                  <c:v>-0.46240000000000236</c:v>
                </c:pt>
                <c:pt idx="7459">
                  <c:v>-0.46559999999999491</c:v>
                </c:pt>
                <c:pt idx="7460">
                  <c:v>-0.46889999999996235</c:v>
                </c:pt>
                <c:pt idx="7461">
                  <c:v>-0.47210000000001173</c:v>
                </c:pt>
                <c:pt idx="7462">
                  <c:v>-0.47530000000000427</c:v>
                </c:pt>
                <c:pt idx="7463">
                  <c:v>-0.47860000000002856</c:v>
                </c:pt>
                <c:pt idx="7464">
                  <c:v>-0.48179999999996426</c:v>
                </c:pt>
                <c:pt idx="7465">
                  <c:v>-0.48509999999998854</c:v>
                </c:pt>
                <c:pt idx="7466">
                  <c:v>-0.48829999999998108</c:v>
                </c:pt>
                <c:pt idx="7467">
                  <c:v>-0.49160000000000537</c:v>
                </c:pt>
                <c:pt idx="7468">
                  <c:v>-0.49479999999999791</c:v>
                </c:pt>
                <c:pt idx="7469">
                  <c:v>-0.49809999999996535</c:v>
                </c:pt>
                <c:pt idx="7470">
                  <c:v>-0.50139999999998963</c:v>
                </c:pt>
                <c:pt idx="7471">
                  <c:v>-0.50470000000001392</c:v>
                </c:pt>
                <c:pt idx="7472">
                  <c:v>-0.50799999999998136</c:v>
                </c:pt>
                <c:pt idx="7473">
                  <c:v>-0.5111999999999739</c:v>
                </c:pt>
                <c:pt idx="7474">
                  <c:v>-0.51449999999999818</c:v>
                </c:pt>
                <c:pt idx="7475">
                  <c:v>-0.51789999999999736</c:v>
                </c:pt>
                <c:pt idx="7476">
                  <c:v>-0.52120000000002165</c:v>
                </c:pt>
                <c:pt idx="7477">
                  <c:v>-0.52449999999998909</c:v>
                </c:pt>
                <c:pt idx="7478">
                  <c:v>-0.52780000000001337</c:v>
                </c:pt>
                <c:pt idx="7479">
                  <c:v>-0.53110000000003765</c:v>
                </c:pt>
                <c:pt idx="7480">
                  <c:v>-0.53449999999997999</c:v>
                </c:pt>
                <c:pt idx="7481">
                  <c:v>-0.53779999999994743</c:v>
                </c:pt>
                <c:pt idx="7482">
                  <c:v>-0.54110000000002856</c:v>
                </c:pt>
                <c:pt idx="7483">
                  <c:v>-0.5444999999999709</c:v>
                </c:pt>
                <c:pt idx="7484">
                  <c:v>-0.54779999999999518</c:v>
                </c:pt>
                <c:pt idx="7485">
                  <c:v>-0.55119999999999436</c:v>
                </c:pt>
                <c:pt idx="7486">
                  <c:v>-0.55459999999999354</c:v>
                </c:pt>
                <c:pt idx="7487">
                  <c:v>-0.55789999999996098</c:v>
                </c:pt>
                <c:pt idx="7488">
                  <c:v>-0.56130000000001701</c:v>
                </c:pt>
                <c:pt idx="7489">
                  <c:v>-0.56469999999995935</c:v>
                </c:pt>
                <c:pt idx="7490">
                  <c:v>-0.56810000000001537</c:v>
                </c:pt>
                <c:pt idx="7491">
                  <c:v>-0.57149999999995771</c:v>
                </c:pt>
                <c:pt idx="7492">
                  <c:v>-0.57490000000001373</c:v>
                </c:pt>
                <c:pt idx="7493">
                  <c:v>-0.57830000000001291</c:v>
                </c:pt>
                <c:pt idx="7494">
                  <c:v>-0.58169999999995525</c:v>
                </c:pt>
                <c:pt idx="7495">
                  <c:v>-0.58510000000001128</c:v>
                </c:pt>
                <c:pt idx="7496">
                  <c:v>-0.58850000000001046</c:v>
                </c:pt>
                <c:pt idx="7497">
                  <c:v>-0.59199999999998454</c:v>
                </c:pt>
                <c:pt idx="7498">
                  <c:v>-0.59539999999998372</c:v>
                </c:pt>
                <c:pt idx="7499">
                  <c:v>-0.59890000000001464</c:v>
                </c:pt>
                <c:pt idx="7500">
                  <c:v>-0.60230000000001382</c:v>
                </c:pt>
                <c:pt idx="7501">
                  <c:v>-0.6057999999999879</c:v>
                </c:pt>
                <c:pt idx="7502">
                  <c:v>-0.60919999999998709</c:v>
                </c:pt>
                <c:pt idx="7503">
                  <c:v>-0.61270000000001801</c:v>
                </c:pt>
                <c:pt idx="7504">
                  <c:v>-0.61620000000004893</c:v>
                </c:pt>
                <c:pt idx="7505">
                  <c:v>-0.61959999999999127</c:v>
                </c:pt>
                <c:pt idx="7506">
                  <c:v>-0.62309999999996535</c:v>
                </c:pt>
                <c:pt idx="7507">
                  <c:v>-0.62659999999999627</c:v>
                </c:pt>
                <c:pt idx="7508">
                  <c:v>-0.63009999999997035</c:v>
                </c:pt>
                <c:pt idx="7509">
                  <c:v>-0.63360000000000127</c:v>
                </c:pt>
                <c:pt idx="7510">
                  <c:v>-0.63709999999997535</c:v>
                </c:pt>
                <c:pt idx="7511">
                  <c:v>-0.64069999999998117</c:v>
                </c:pt>
                <c:pt idx="7512">
                  <c:v>-0.64419999999995525</c:v>
                </c:pt>
                <c:pt idx="7513">
                  <c:v>-0.64769999999998618</c:v>
                </c:pt>
                <c:pt idx="7514">
                  <c:v>-0.651299999999992</c:v>
                </c:pt>
                <c:pt idx="7515">
                  <c:v>-0.65480000000002292</c:v>
                </c:pt>
                <c:pt idx="7516">
                  <c:v>-0.658299999999997</c:v>
                </c:pt>
                <c:pt idx="7517">
                  <c:v>-0.66190000000000282</c:v>
                </c:pt>
                <c:pt idx="7518">
                  <c:v>-0.66550000000000864</c:v>
                </c:pt>
                <c:pt idx="7519">
                  <c:v>-0.66899999999998272</c:v>
                </c:pt>
                <c:pt idx="7520">
                  <c:v>-0.67259999999998854</c:v>
                </c:pt>
                <c:pt idx="7521">
                  <c:v>-0.67619999999999436</c:v>
                </c:pt>
                <c:pt idx="7522">
                  <c:v>-0.67980000000000018</c:v>
                </c:pt>
                <c:pt idx="7523">
                  <c:v>-0.68339999999994916</c:v>
                </c:pt>
                <c:pt idx="7524">
                  <c:v>-0.68700000000001182</c:v>
                </c:pt>
                <c:pt idx="7525">
                  <c:v>-0.69060000000001764</c:v>
                </c:pt>
                <c:pt idx="7526">
                  <c:v>-0.69420000000002346</c:v>
                </c:pt>
                <c:pt idx="7527">
                  <c:v>-0.69789999999994734</c:v>
                </c:pt>
                <c:pt idx="7528">
                  <c:v>-0.70150000000001</c:v>
                </c:pt>
                <c:pt idx="7529">
                  <c:v>-0.70510000000001583</c:v>
                </c:pt>
                <c:pt idx="7530">
                  <c:v>-0.70879999999999654</c:v>
                </c:pt>
                <c:pt idx="7531">
                  <c:v>-0.71249999999997726</c:v>
                </c:pt>
                <c:pt idx="7532">
                  <c:v>-0.71609999999998308</c:v>
                </c:pt>
                <c:pt idx="7533">
                  <c:v>-0.7197999999999638</c:v>
                </c:pt>
                <c:pt idx="7534">
                  <c:v>-0.72350000000000136</c:v>
                </c:pt>
                <c:pt idx="7535">
                  <c:v>-0.72719999999998208</c:v>
                </c:pt>
                <c:pt idx="7536">
                  <c:v>-0.73090000000001965</c:v>
                </c:pt>
                <c:pt idx="7537">
                  <c:v>-0.73460000000000036</c:v>
                </c:pt>
                <c:pt idx="7538">
                  <c:v>-0.73829999999998108</c:v>
                </c:pt>
                <c:pt idx="7539">
                  <c:v>-0.7419999999999618</c:v>
                </c:pt>
                <c:pt idx="7540">
                  <c:v>-0.74569999999999936</c:v>
                </c:pt>
                <c:pt idx="7541">
                  <c:v>-0.74950000000001182</c:v>
                </c:pt>
                <c:pt idx="7542">
                  <c:v>-0.75319999999999254</c:v>
                </c:pt>
                <c:pt idx="7543">
                  <c:v>-0.757000000000005</c:v>
                </c:pt>
                <c:pt idx="7544">
                  <c:v>-0.76069999999998572</c:v>
                </c:pt>
                <c:pt idx="7545">
                  <c:v>-0.76449999999999818</c:v>
                </c:pt>
                <c:pt idx="7546">
                  <c:v>-0.76820000000003574</c:v>
                </c:pt>
                <c:pt idx="7547">
                  <c:v>-0.77199999999999136</c:v>
                </c:pt>
                <c:pt idx="7548">
                  <c:v>-0.77579999999994698</c:v>
                </c:pt>
                <c:pt idx="7549">
                  <c:v>-0.82400000000001228</c:v>
                </c:pt>
                <c:pt idx="7550">
                  <c:v>-0.91650000000004184</c:v>
                </c:pt>
                <c:pt idx="7551">
                  <c:v>-1.0090000000000146</c:v>
                </c:pt>
                <c:pt idx="7552">
                  <c:v>-1.1014999999999873</c:v>
                </c:pt>
                <c:pt idx="7553">
                  <c:v>-1.1940000000000168</c:v>
                </c:pt>
                <c:pt idx="7554">
                  <c:v>-1.2865000000000464</c:v>
                </c:pt>
                <c:pt idx="7555">
                  <c:v>-1.3790000000000191</c:v>
                </c:pt>
                <c:pt idx="7556">
                  <c:v>-1.4714999999999918</c:v>
                </c:pt>
                <c:pt idx="7557">
                  <c:v>-1.5640000000000214</c:v>
                </c:pt>
                <c:pt idx="7558">
                  <c:v>-1.6564999999999941</c:v>
                </c:pt>
                <c:pt idx="7559">
                  <c:v>-1.7490000000000236</c:v>
                </c:pt>
                <c:pt idx="7560">
                  <c:v>-1.8414999999999964</c:v>
                </c:pt>
                <c:pt idx="7561">
                  <c:v>-1.9340000000000259</c:v>
                </c:pt>
                <c:pt idx="7562">
                  <c:v>-2.0264999999999986</c:v>
                </c:pt>
                <c:pt idx="7563">
                  <c:v>-2.1190000000000282</c:v>
                </c:pt>
                <c:pt idx="7564">
                  <c:v>-2.2115000000000009</c:v>
                </c:pt>
                <c:pt idx="7565">
                  <c:v>-2.3040000000000305</c:v>
                </c:pt>
                <c:pt idx="7566">
                  <c:v>-2.3965000000000032</c:v>
                </c:pt>
                <c:pt idx="7567">
                  <c:v>-2.4890000000000327</c:v>
                </c:pt>
                <c:pt idx="7568">
                  <c:v>-2.5815000000000055</c:v>
                </c:pt>
                <c:pt idx="7569">
                  <c:v>-2.6739999999999782</c:v>
                </c:pt>
                <c:pt idx="7570">
                  <c:v>-2.7665000000000077</c:v>
                </c:pt>
                <c:pt idx="7571">
                  <c:v>-2.8590000000000373</c:v>
                </c:pt>
                <c:pt idx="7572">
                  <c:v>-2.95150000000001</c:v>
                </c:pt>
                <c:pt idx="7573">
                  <c:v>-3.0439999999999827</c:v>
                </c:pt>
                <c:pt idx="7574">
                  <c:v>-3.1365000000000123</c:v>
                </c:pt>
                <c:pt idx="7575">
                  <c:v>-3.2290000000000418</c:v>
                </c:pt>
                <c:pt idx="7576">
                  <c:v>-3.3215000000000146</c:v>
                </c:pt>
                <c:pt idx="7577">
                  <c:v>-3.4139999999999873</c:v>
                </c:pt>
                <c:pt idx="7578">
                  <c:v>-3.5065000000000168</c:v>
                </c:pt>
                <c:pt idx="7579">
                  <c:v>-3.5990000000000464</c:v>
                </c:pt>
                <c:pt idx="7580">
                  <c:v>-3.6915000000000191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[Book10]Sheet1!$AC$1</c:f>
              <c:strCache>
                <c:ptCount val="1"/>
                <c:pt idx="0">
                  <c:v>By_Z5</c:v>
                </c:pt>
              </c:strCache>
            </c:strRef>
          </c:tx>
          <c:spPr>
            <a:ln>
              <a:solidFill>
                <a:schemeClr val="accent4">
                  <a:shade val="76000"/>
                  <a:shade val="95000"/>
                  <a:satMod val="105000"/>
                </a:schemeClr>
              </a:solidFill>
            </a:ln>
          </c:spPr>
          <c:marker>
            <c:symbol val="none"/>
          </c:marker>
          <c:xVal>
            <c:numRef>
              <c:f>[Book10]Sheet1!$V$2:$V$7582</c:f>
              <c:numCache>
                <c:formatCode>General</c:formatCode>
                <c:ptCount val="7581"/>
                <c:pt idx="0">
                  <c:v>-1875</c:v>
                </c:pt>
                <c:pt idx="1">
                  <c:v>-1874.5</c:v>
                </c:pt>
                <c:pt idx="2">
                  <c:v>-1874</c:v>
                </c:pt>
                <c:pt idx="3">
                  <c:v>-1873.5</c:v>
                </c:pt>
                <c:pt idx="4">
                  <c:v>-1873</c:v>
                </c:pt>
                <c:pt idx="5">
                  <c:v>-1872.5</c:v>
                </c:pt>
                <c:pt idx="6">
                  <c:v>-1872</c:v>
                </c:pt>
                <c:pt idx="7">
                  <c:v>-1871.5</c:v>
                </c:pt>
                <c:pt idx="8">
                  <c:v>-1871</c:v>
                </c:pt>
                <c:pt idx="9">
                  <c:v>-1870.5</c:v>
                </c:pt>
                <c:pt idx="10">
                  <c:v>-1870</c:v>
                </c:pt>
                <c:pt idx="11">
                  <c:v>-1869.5</c:v>
                </c:pt>
                <c:pt idx="12">
                  <c:v>-1869</c:v>
                </c:pt>
                <c:pt idx="13">
                  <c:v>-1868.5</c:v>
                </c:pt>
                <c:pt idx="14">
                  <c:v>-1868</c:v>
                </c:pt>
                <c:pt idx="15">
                  <c:v>-1867.5</c:v>
                </c:pt>
                <c:pt idx="16">
                  <c:v>-1867</c:v>
                </c:pt>
                <c:pt idx="17">
                  <c:v>-1866.5</c:v>
                </c:pt>
                <c:pt idx="18">
                  <c:v>-1866</c:v>
                </c:pt>
                <c:pt idx="19">
                  <c:v>-1865.5</c:v>
                </c:pt>
                <c:pt idx="20">
                  <c:v>-1865</c:v>
                </c:pt>
                <c:pt idx="21">
                  <c:v>-1864.5</c:v>
                </c:pt>
                <c:pt idx="22">
                  <c:v>-1864</c:v>
                </c:pt>
                <c:pt idx="23">
                  <c:v>-1863.5</c:v>
                </c:pt>
                <c:pt idx="24">
                  <c:v>-1863</c:v>
                </c:pt>
                <c:pt idx="25">
                  <c:v>-1862.5</c:v>
                </c:pt>
                <c:pt idx="26">
                  <c:v>-1862</c:v>
                </c:pt>
                <c:pt idx="27">
                  <c:v>-1861.5</c:v>
                </c:pt>
                <c:pt idx="28">
                  <c:v>-1861</c:v>
                </c:pt>
                <c:pt idx="29">
                  <c:v>-1860.5</c:v>
                </c:pt>
                <c:pt idx="30">
                  <c:v>-1860</c:v>
                </c:pt>
                <c:pt idx="31">
                  <c:v>-1859.5</c:v>
                </c:pt>
                <c:pt idx="32">
                  <c:v>-1859</c:v>
                </c:pt>
                <c:pt idx="33">
                  <c:v>-1858.5</c:v>
                </c:pt>
                <c:pt idx="34">
                  <c:v>-1858</c:v>
                </c:pt>
                <c:pt idx="35">
                  <c:v>-1857.5</c:v>
                </c:pt>
                <c:pt idx="36">
                  <c:v>-1857</c:v>
                </c:pt>
                <c:pt idx="37">
                  <c:v>-1856.5</c:v>
                </c:pt>
                <c:pt idx="38">
                  <c:v>-1856</c:v>
                </c:pt>
                <c:pt idx="39">
                  <c:v>-1855.5</c:v>
                </c:pt>
                <c:pt idx="40">
                  <c:v>-1855</c:v>
                </c:pt>
                <c:pt idx="41">
                  <c:v>-1854.5</c:v>
                </c:pt>
                <c:pt idx="42">
                  <c:v>-1854</c:v>
                </c:pt>
                <c:pt idx="43">
                  <c:v>-1853.5</c:v>
                </c:pt>
                <c:pt idx="44">
                  <c:v>-1853</c:v>
                </c:pt>
                <c:pt idx="45">
                  <c:v>-1852.5</c:v>
                </c:pt>
                <c:pt idx="46">
                  <c:v>-1852</c:v>
                </c:pt>
                <c:pt idx="47">
                  <c:v>-1851.5</c:v>
                </c:pt>
                <c:pt idx="48">
                  <c:v>-1851</c:v>
                </c:pt>
                <c:pt idx="49">
                  <c:v>-1850.5</c:v>
                </c:pt>
                <c:pt idx="50">
                  <c:v>-1850</c:v>
                </c:pt>
                <c:pt idx="51">
                  <c:v>-1849.5</c:v>
                </c:pt>
                <c:pt idx="52">
                  <c:v>-1849</c:v>
                </c:pt>
                <c:pt idx="53">
                  <c:v>-1848.5</c:v>
                </c:pt>
                <c:pt idx="54">
                  <c:v>-1848</c:v>
                </c:pt>
                <c:pt idx="55">
                  <c:v>-1847.5</c:v>
                </c:pt>
                <c:pt idx="56">
                  <c:v>-1847</c:v>
                </c:pt>
                <c:pt idx="57">
                  <c:v>-1846.5</c:v>
                </c:pt>
                <c:pt idx="58">
                  <c:v>-1846</c:v>
                </c:pt>
                <c:pt idx="59">
                  <c:v>-1845.5</c:v>
                </c:pt>
                <c:pt idx="60">
                  <c:v>-1845</c:v>
                </c:pt>
                <c:pt idx="61">
                  <c:v>-1844.5</c:v>
                </c:pt>
                <c:pt idx="62">
                  <c:v>-1844</c:v>
                </c:pt>
                <c:pt idx="63">
                  <c:v>-1843.5</c:v>
                </c:pt>
                <c:pt idx="64">
                  <c:v>-1843</c:v>
                </c:pt>
                <c:pt idx="65">
                  <c:v>-1842.5</c:v>
                </c:pt>
                <c:pt idx="66">
                  <c:v>-1842</c:v>
                </c:pt>
                <c:pt idx="67">
                  <c:v>-1841.5</c:v>
                </c:pt>
                <c:pt idx="68">
                  <c:v>-1841</c:v>
                </c:pt>
                <c:pt idx="69">
                  <c:v>-1840.5</c:v>
                </c:pt>
                <c:pt idx="70">
                  <c:v>-1840</c:v>
                </c:pt>
                <c:pt idx="71">
                  <c:v>-1839.5</c:v>
                </c:pt>
                <c:pt idx="72">
                  <c:v>-1839</c:v>
                </c:pt>
                <c:pt idx="73">
                  <c:v>-1838.5</c:v>
                </c:pt>
                <c:pt idx="74">
                  <c:v>-1838</c:v>
                </c:pt>
                <c:pt idx="75">
                  <c:v>-1837.5</c:v>
                </c:pt>
                <c:pt idx="76">
                  <c:v>-1837</c:v>
                </c:pt>
                <c:pt idx="77">
                  <c:v>-1836.5</c:v>
                </c:pt>
                <c:pt idx="78">
                  <c:v>-1836</c:v>
                </c:pt>
                <c:pt idx="79">
                  <c:v>-1835.5</c:v>
                </c:pt>
                <c:pt idx="80">
                  <c:v>-1835</c:v>
                </c:pt>
                <c:pt idx="81">
                  <c:v>-1834.5</c:v>
                </c:pt>
                <c:pt idx="82">
                  <c:v>-1834</c:v>
                </c:pt>
                <c:pt idx="83">
                  <c:v>-1833.5</c:v>
                </c:pt>
                <c:pt idx="84">
                  <c:v>-1833</c:v>
                </c:pt>
                <c:pt idx="85">
                  <c:v>-1832.5</c:v>
                </c:pt>
                <c:pt idx="86">
                  <c:v>-1832</c:v>
                </c:pt>
                <c:pt idx="87">
                  <c:v>-1831.5</c:v>
                </c:pt>
                <c:pt idx="88">
                  <c:v>-1831</c:v>
                </c:pt>
                <c:pt idx="89">
                  <c:v>-1830.5</c:v>
                </c:pt>
                <c:pt idx="90">
                  <c:v>-1830</c:v>
                </c:pt>
                <c:pt idx="91">
                  <c:v>-1829.5</c:v>
                </c:pt>
                <c:pt idx="92">
                  <c:v>-1829</c:v>
                </c:pt>
                <c:pt idx="93">
                  <c:v>-1828.5</c:v>
                </c:pt>
                <c:pt idx="94">
                  <c:v>-1828</c:v>
                </c:pt>
                <c:pt idx="95">
                  <c:v>-1827.5</c:v>
                </c:pt>
                <c:pt idx="96">
                  <c:v>-1827</c:v>
                </c:pt>
                <c:pt idx="97">
                  <c:v>-1826.5</c:v>
                </c:pt>
                <c:pt idx="98">
                  <c:v>-1826</c:v>
                </c:pt>
                <c:pt idx="99">
                  <c:v>-1825.5</c:v>
                </c:pt>
                <c:pt idx="100">
                  <c:v>-1825</c:v>
                </c:pt>
                <c:pt idx="101">
                  <c:v>-1824.5</c:v>
                </c:pt>
                <c:pt idx="102">
                  <c:v>-1824</c:v>
                </c:pt>
                <c:pt idx="103">
                  <c:v>-1823.5</c:v>
                </c:pt>
                <c:pt idx="104">
                  <c:v>-1823</c:v>
                </c:pt>
                <c:pt idx="105">
                  <c:v>-1822.5</c:v>
                </c:pt>
                <c:pt idx="106">
                  <c:v>-1822</c:v>
                </c:pt>
                <c:pt idx="107">
                  <c:v>-1821.5</c:v>
                </c:pt>
                <c:pt idx="108">
                  <c:v>-1821</c:v>
                </c:pt>
                <c:pt idx="109">
                  <c:v>-1820.5</c:v>
                </c:pt>
                <c:pt idx="110">
                  <c:v>-1820</c:v>
                </c:pt>
                <c:pt idx="111">
                  <c:v>-1819.5</c:v>
                </c:pt>
                <c:pt idx="112">
                  <c:v>-1819</c:v>
                </c:pt>
                <c:pt idx="113">
                  <c:v>-1818.5</c:v>
                </c:pt>
                <c:pt idx="114">
                  <c:v>-1818</c:v>
                </c:pt>
                <c:pt idx="115">
                  <c:v>-1817.5</c:v>
                </c:pt>
                <c:pt idx="116">
                  <c:v>-1817</c:v>
                </c:pt>
                <c:pt idx="117">
                  <c:v>-1816.5</c:v>
                </c:pt>
                <c:pt idx="118">
                  <c:v>-1816</c:v>
                </c:pt>
                <c:pt idx="119">
                  <c:v>-1815.5</c:v>
                </c:pt>
                <c:pt idx="120">
                  <c:v>-1815</c:v>
                </c:pt>
                <c:pt idx="121">
                  <c:v>-1814.5</c:v>
                </c:pt>
                <c:pt idx="122">
                  <c:v>-1814</c:v>
                </c:pt>
                <c:pt idx="123">
                  <c:v>-1813.5</c:v>
                </c:pt>
                <c:pt idx="124">
                  <c:v>-1813</c:v>
                </c:pt>
                <c:pt idx="125">
                  <c:v>-1812.5</c:v>
                </c:pt>
                <c:pt idx="126">
                  <c:v>-1812</c:v>
                </c:pt>
                <c:pt idx="127">
                  <c:v>-1811.5</c:v>
                </c:pt>
                <c:pt idx="128">
                  <c:v>-1811</c:v>
                </c:pt>
                <c:pt idx="129">
                  <c:v>-1810.5</c:v>
                </c:pt>
                <c:pt idx="130">
                  <c:v>-1810</c:v>
                </c:pt>
                <c:pt idx="131">
                  <c:v>-1809.5</c:v>
                </c:pt>
                <c:pt idx="132">
                  <c:v>-1809</c:v>
                </c:pt>
                <c:pt idx="133">
                  <c:v>-1808.5</c:v>
                </c:pt>
                <c:pt idx="134">
                  <c:v>-1808</c:v>
                </c:pt>
                <c:pt idx="135">
                  <c:v>-1807.5</c:v>
                </c:pt>
                <c:pt idx="136">
                  <c:v>-1807</c:v>
                </c:pt>
                <c:pt idx="137">
                  <c:v>-1806.5</c:v>
                </c:pt>
                <c:pt idx="138">
                  <c:v>-1806</c:v>
                </c:pt>
                <c:pt idx="139">
                  <c:v>-1805.5</c:v>
                </c:pt>
                <c:pt idx="140">
                  <c:v>-1805</c:v>
                </c:pt>
                <c:pt idx="141">
                  <c:v>-1804.5</c:v>
                </c:pt>
                <c:pt idx="142">
                  <c:v>-1804</c:v>
                </c:pt>
                <c:pt idx="143">
                  <c:v>-1803.5</c:v>
                </c:pt>
                <c:pt idx="144">
                  <c:v>-1803</c:v>
                </c:pt>
                <c:pt idx="145">
                  <c:v>-1802.5</c:v>
                </c:pt>
                <c:pt idx="146">
                  <c:v>-1802</c:v>
                </c:pt>
                <c:pt idx="147">
                  <c:v>-1801.5</c:v>
                </c:pt>
                <c:pt idx="148">
                  <c:v>-1801</c:v>
                </c:pt>
                <c:pt idx="149">
                  <c:v>-1800.5</c:v>
                </c:pt>
                <c:pt idx="150">
                  <c:v>-1800</c:v>
                </c:pt>
                <c:pt idx="151">
                  <c:v>-1799.5</c:v>
                </c:pt>
                <c:pt idx="152">
                  <c:v>-1799</c:v>
                </c:pt>
                <c:pt idx="153">
                  <c:v>-1798.5</c:v>
                </c:pt>
                <c:pt idx="154">
                  <c:v>-1798</c:v>
                </c:pt>
                <c:pt idx="155">
                  <c:v>-1797.5</c:v>
                </c:pt>
                <c:pt idx="156">
                  <c:v>-1797</c:v>
                </c:pt>
                <c:pt idx="157">
                  <c:v>-1796.5</c:v>
                </c:pt>
                <c:pt idx="158">
                  <c:v>-1796</c:v>
                </c:pt>
                <c:pt idx="159">
                  <c:v>-1795.5</c:v>
                </c:pt>
                <c:pt idx="160">
                  <c:v>-1795</c:v>
                </c:pt>
                <c:pt idx="161">
                  <c:v>-1794.5</c:v>
                </c:pt>
                <c:pt idx="162">
                  <c:v>-1794</c:v>
                </c:pt>
                <c:pt idx="163">
                  <c:v>-1793.5</c:v>
                </c:pt>
                <c:pt idx="164">
                  <c:v>-1793</c:v>
                </c:pt>
                <c:pt idx="165">
                  <c:v>-1792.5</c:v>
                </c:pt>
                <c:pt idx="166">
                  <c:v>-1792</c:v>
                </c:pt>
                <c:pt idx="167">
                  <c:v>-1791.5</c:v>
                </c:pt>
                <c:pt idx="168">
                  <c:v>-1791</c:v>
                </c:pt>
                <c:pt idx="169">
                  <c:v>-1790.5</c:v>
                </c:pt>
                <c:pt idx="170">
                  <c:v>-1790</c:v>
                </c:pt>
                <c:pt idx="171">
                  <c:v>-1789.5</c:v>
                </c:pt>
                <c:pt idx="172">
                  <c:v>-1789</c:v>
                </c:pt>
                <c:pt idx="173">
                  <c:v>-1788.5</c:v>
                </c:pt>
                <c:pt idx="174">
                  <c:v>-1788</c:v>
                </c:pt>
                <c:pt idx="175">
                  <c:v>-1787.5</c:v>
                </c:pt>
                <c:pt idx="176">
                  <c:v>-1787</c:v>
                </c:pt>
                <c:pt idx="177">
                  <c:v>-1786.5</c:v>
                </c:pt>
                <c:pt idx="178">
                  <c:v>-1786</c:v>
                </c:pt>
                <c:pt idx="179">
                  <c:v>-1785.5</c:v>
                </c:pt>
                <c:pt idx="180">
                  <c:v>-1785</c:v>
                </c:pt>
                <c:pt idx="181">
                  <c:v>-1784.5</c:v>
                </c:pt>
                <c:pt idx="182">
                  <c:v>-1784</c:v>
                </c:pt>
                <c:pt idx="183">
                  <c:v>-1783.5</c:v>
                </c:pt>
                <c:pt idx="184">
                  <c:v>-1783</c:v>
                </c:pt>
                <c:pt idx="185">
                  <c:v>-1782.5</c:v>
                </c:pt>
                <c:pt idx="186">
                  <c:v>-1782</c:v>
                </c:pt>
                <c:pt idx="187">
                  <c:v>-1781.5</c:v>
                </c:pt>
                <c:pt idx="188">
                  <c:v>-1781</c:v>
                </c:pt>
                <c:pt idx="189">
                  <c:v>-1780.5</c:v>
                </c:pt>
                <c:pt idx="190">
                  <c:v>-1780</c:v>
                </c:pt>
                <c:pt idx="191">
                  <c:v>-1779.5</c:v>
                </c:pt>
                <c:pt idx="192">
                  <c:v>-1779</c:v>
                </c:pt>
                <c:pt idx="193">
                  <c:v>-1778.5</c:v>
                </c:pt>
                <c:pt idx="194">
                  <c:v>-1778</c:v>
                </c:pt>
                <c:pt idx="195">
                  <c:v>-1777.5</c:v>
                </c:pt>
                <c:pt idx="196">
                  <c:v>-1777</c:v>
                </c:pt>
                <c:pt idx="197">
                  <c:v>-1776.5</c:v>
                </c:pt>
                <c:pt idx="198">
                  <c:v>-1776</c:v>
                </c:pt>
                <c:pt idx="199">
                  <c:v>-1775.5</c:v>
                </c:pt>
                <c:pt idx="200">
                  <c:v>-1775</c:v>
                </c:pt>
                <c:pt idx="201">
                  <c:v>-1774.5</c:v>
                </c:pt>
                <c:pt idx="202">
                  <c:v>-1774</c:v>
                </c:pt>
                <c:pt idx="203">
                  <c:v>-1773.5</c:v>
                </c:pt>
                <c:pt idx="204">
                  <c:v>-1773</c:v>
                </c:pt>
                <c:pt idx="205">
                  <c:v>-1772.5</c:v>
                </c:pt>
                <c:pt idx="206">
                  <c:v>-1772</c:v>
                </c:pt>
                <c:pt idx="207">
                  <c:v>-1771.5</c:v>
                </c:pt>
                <c:pt idx="208">
                  <c:v>-1771</c:v>
                </c:pt>
                <c:pt idx="209">
                  <c:v>-1770.5</c:v>
                </c:pt>
                <c:pt idx="210">
                  <c:v>-1770</c:v>
                </c:pt>
                <c:pt idx="211">
                  <c:v>-1769.5</c:v>
                </c:pt>
                <c:pt idx="212">
                  <c:v>-1769</c:v>
                </c:pt>
                <c:pt idx="213">
                  <c:v>-1768.5</c:v>
                </c:pt>
                <c:pt idx="214">
                  <c:v>-1768</c:v>
                </c:pt>
                <c:pt idx="215">
                  <c:v>-1767.5</c:v>
                </c:pt>
                <c:pt idx="216">
                  <c:v>-1767</c:v>
                </c:pt>
                <c:pt idx="217">
                  <c:v>-1766.5</c:v>
                </c:pt>
                <c:pt idx="218">
                  <c:v>-1766</c:v>
                </c:pt>
                <c:pt idx="219">
                  <c:v>-1765.5</c:v>
                </c:pt>
                <c:pt idx="220">
                  <c:v>-1765</c:v>
                </c:pt>
                <c:pt idx="221">
                  <c:v>-1764.5</c:v>
                </c:pt>
                <c:pt idx="222">
                  <c:v>-1764</c:v>
                </c:pt>
                <c:pt idx="223">
                  <c:v>-1763.5</c:v>
                </c:pt>
                <c:pt idx="224">
                  <c:v>-1763</c:v>
                </c:pt>
                <c:pt idx="225">
                  <c:v>-1762.5</c:v>
                </c:pt>
                <c:pt idx="226">
                  <c:v>-1762</c:v>
                </c:pt>
                <c:pt idx="227">
                  <c:v>-1761.5</c:v>
                </c:pt>
                <c:pt idx="228">
                  <c:v>-1761</c:v>
                </c:pt>
                <c:pt idx="229">
                  <c:v>-1760.5</c:v>
                </c:pt>
                <c:pt idx="230">
                  <c:v>-1760</c:v>
                </c:pt>
                <c:pt idx="231">
                  <c:v>-1759.5</c:v>
                </c:pt>
                <c:pt idx="232">
                  <c:v>-1759</c:v>
                </c:pt>
                <c:pt idx="233">
                  <c:v>-1758.5</c:v>
                </c:pt>
                <c:pt idx="234">
                  <c:v>-1758</c:v>
                </c:pt>
                <c:pt idx="235">
                  <c:v>-1757.5</c:v>
                </c:pt>
                <c:pt idx="236">
                  <c:v>-1757</c:v>
                </c:pt>
                <c:pt idx="237">
                  <c:v>-1756.5</c:v>
                </c:pt>
                <c:pt idx="238">
                  <c:v>-1756</c:v>
                </c:pt>
                <c:pt idx="239">
                  <c:v>-1755.5</c:v>
                </c:pt>
                <c:pt idx="240">
                  <c:v>-1755</c:v>
                </c:pt>
                <c:pt idx="241">
                  <c:v>-1754.5</c:v>
                </c:pt>
                <c:pt idx="242">
                  <c:v>-1754</c:v>
                </c:pt>
                <c:pt idx="243">
                  <c:v>-1753.5</c:v>
                </c:pt>
                <c:pt idx="244">
                  <c:v>-1753</c:v>
                </c:pt>
                <c:pt idx="245">
                  <c:v>-1752.5</c:v>
                </c:pt>
                <c:pt idx="246">
                  <c:v>-1752</c:v>
                </c:pt>
                <c:pt idx="247">
                  <c:v>-1751.5</c:v>
                </c:pt>
                <c:pt idx="248">
                  <c:v>-1751</c:v>
                </c:pt>
                <c:pt idx="249">
                  <c:v>-1750.5</c:v>
                </c:pt>
                <c:pt idx="250">
                  <c:v>-1750</c:v>
                </c:pt>
                <c:pt idx="251">
                  <c:v>-1749.5</c:v>
                </c:pt>
                <c:pt idx="252">
                  <c:v>-1749</c:v>
                </c:pt>
                <c:pt idx="253">
                  <c:v>-1748.5</c:v>
                </c:pt>
                <c:pt idx="254">
                  <c:v>-1748</c:v>
                </c:pt>
                <c:pt idx="255">
                  <c:v>-1747.5</c:v>
                </c:pt>
                <c:pt idx="256">
                  <c:v>-1747</c:v>
                </c:pt>
                <c:pt idx="257">
                  <c:v>-1746.5</c:v>
                </c:pt>
                <c:pt idx="258">
                  <c:v>-1746</c:v>
                </c:pt>
                <c:pt idx="259">
                  <c:v>-1745.5</c:v>
                </c:pt>
                <c:pt idx="260">
                  <c:v>-1745</c:v>
                </c:pt>
                <c:pt idx="261">
                  <c:v>-1744.5</c:v>
                </c:pt>
                <c:pt idx="262">
                  <c:v>-1744</c:v>
                </c:pt>
                <c:pt idx="263">
                  <c:v>-1743.5</c:v>
                </c:pt>
                <c:pt idx="264">
                  <c:v>-1743</c:v>
                </c:pt>
                <c:pt idx="265">
                  <c:v>-1742.5</c:v>
                </c:pt>
                <c:pt idx="266">
                  <c:v>-1742</c:v>
                </c:pt>
                <c:pt idx="267">
                  <c:v>-1741.5</c:v>
                </c:pt>
                <c:pt idx="268">
                  <c:v>-1741</c:v>
                </c:pt>
                <c:pt idx="269">
                  <c:v>-1740.5</c:v>
                </c:pt>
                <c:pt idx="270">
                  <c:v>-1740</c:v>
                </c:pt>
                <c:pt idx="271">
                  <c:v>-1739.5</c:v>
                </c:pt>
                <c:pt idx="272">
                  <c:v>-1739</c:v>
                </c:pt>
                <c:pt idx="273">
                  <c:v>-1738.5</c:v>
                </c:pt>
                <c:pt idx="274">
                  <c:v>-1738</c:v>
                </c:pt>
                <c:pt idx="275">
                  <c:v>-1737.5</c:v>
                </c:pt>
                <c:pt idx="276">
                  <c:v>-1737</c:v>
                </c:pt>
                <c:pt idx="277">
                  <c:v>-1736.5</c:v>
                </c:pt>
                <c:pt idx="278">
                  <c:v>-1736</c:v>
                </c:pt>
                <c:pt idx="279">
                  <c:v>-1735.5</c:v>
                </c:pt>
                <c:pt idx="280">
                  <c:v>-1735</c:v>
                </c:pt>
                <c:pt idx="281">
                  <c:v>-1734.5</c:v>
                </c:pt>
                <c:pt idx="282">
                  <c:v>-1734</c:v>
                </c:pt>
                <c:pt idx="283">
                  <c:v>-1733.5</c:v>
                </c:pt>
                <c:pt idx="284">
                  <c:v>-1733</c:v>
                </c:pt>
                <c:pt idx="285">
                  <c:v>-1732.5</c:v>
                </c:pt>
                <c:pt idx="286">
                  <c:v>-1732</c:v>
                </c:pt>
                <c:pt idx="287">
                  <c:v>-1731.5</c:v>
                </c:pt>
                <c:pt idx="288">
                  <c:v>-1731</c:v>
                </c:pt>
                <c:pt idx="289">
                  <c:v>-1730.5</c:v>
                </c:pt>
                <c:pt idx="290">
                  <c:v>-1730</c:v>
                </c:pt>
                <c:pt idx="291">
                  <c:v>-1729.5</c:v>
                </c:pt>
                <c:pt idx="292">
                  <c:v>-1729</c:v>
                </c:pt>
                <c:pt idx="293">
                  <c:v>-1728.5</c:v>
                </c:pt>
                <c:pt idx="294">
                  <c:v>-1728</c:v>
                </c:pt>
                <c:pt idx="295">
                  <c:v>-1727.5</c:v>
                </c:pt>
                <c:pt idx="296">
                  <c:v>-1727</c:v>
                </c:pt>
                <c:pt idx="297">
                  <c:v>-1726.5</c:v>
                </c:pt>
                <c:pt idx="298">
                  <c:v>-1726</c:v>
                </c:pt>
                <c:pt idx="299">
                  <c:v>-1725.5</c:v>
                </c:pt>
                <c:pt idx="300">
                  <c:v>-1725</c:v>
                </c:pt>
                <c:pt idx="301">
                  <c:v>-1724.5</c:v>
                </c:pt>
                <c:pt idx="302">
                  <c:v>-1724</c:v>
                </c:pt>
                <c:pt idx="303">
                  <c:v>-1723.5</c:v>
                </c:pt>
                <c:pt idx="304">
                  <c:v>-1723</c:v>
                </c:pt>
                <c:pt idx="305">
                  <c:v>-1722.5</c:v>
                </c:pt>
                <c:pt idx="306">
                  <c:v>-1722</c:v>
                </c:pt>
                <c:pt idx="307">
                  <c:v>-1721.5</c:v>
                </c:pt>
                <c:pt idx="308">
                  <c:v>-1721</c:v>
                </c:pt>
                <c:pt idx="309">
                  <c:v>-1720.5</c:v>
                </c:pt>
                <c:pt idx="310">
                  <c:v>-1720</c:v>
                </c:pt>
                <c:pt idx="311">
                  <c:v>-1719.5</c:v>
                </c:pt>
                <c:pt idx="312">
                  <c:v>-1719</c:v>
                </c:pt>
                <c:pt idx="313">
                  <c:v>-1718.5</c:v>
                </c:pt>
                <c:pt idx="314">
                  <c:v>-1718</c:v>
                </c:pt>
                <c:pt idx="315">
                  <c:v>-1717.5</c:v>
                </c:pt>
                <c:pt idx="316">
                  <c:v>-1717</c:v>
                </c:pt>
                <c:pt idx="317">
                  <c:v>-1716.5</c:v>
                </c:pt>
                <c:pt idx="318">
                  <c:v>-1716</c:v>
                </c:pt>
                <c:pt idx="319">
                  <c:v>-1715.5</c:v>
                </c:pt>
                <c:pt idx="320">
                  <c:v>-1715</c:v>
                </c:pt>
                <c:pt idx="321">
                  <c:v>-1714.5</c:v>
                </c:pt>
                <c:pt idx="322">
                  <c:v>-1714</c:v>
                </c:pt>
                <c:pt idx="323">
                  <c:v>-1713.5</c:v>
                </c:pt>
                <c:pt idx="324">
                  <c:v>-1713</c:v>
                </c:pt>
                <c:pt idx="325">
                  <c:v>-1712.5</c:v>
                </c:pt>
                <c:pt idx="326">
                  <c:v>-1712</c:v>
                </c:pt>
                <c:pt idx="327">
                  <c:v>-1711.5</c:v>
                </c:pt>
                <c:pt idx="328">
                  <c:v>-1711</c:v>
                </c:pt>
                <c:pt idx="329">
                  <c:v>-1710.5</c:v>
                </c:pt>
                <c:pt idx="330">
                  <c:v>-1710</c:v>
                </c:pt>
                <c:pt idx="331">
                  <c:v>-1709.5</c:v>
                </c:pt>
                <c:pt idx="332">
                  <c:v>-1709</c:v>
                </c:pt>
                <c:pt idx="333">
                  <c:v>-1708.5</c:v>
                </c:pt>
                <c:pt idx="334">
                  <c:v>-1708</c:v>
                </c:pt>
                <c:pt idx="335">
                  <c:v>-1707.5</c:v>
                </c:pt>
                <c:pt idx="336">
                  <c:v>-1707</c:v>
                </c:pt>
                <c:pt idx="337">
                  <c:v>-1706.5</c:v>
                </c:pt>
                <c:pt idx="338">
                  <c:v>-1706</c:v>
                </c:pt>
                <c:pt idx="339">
                  <c:v>-1705.5</c:v>
                </c:pt>
                <c:pt idx="340">
                  <c:v>-1705</c:v>
                </c:pt>
                <c:pt idx="341">
                  <c:v>-1704.5</c:v>
                </c:pt>
                <c:pt idx="342">
                  <c:v>-1704</c:v>
                </c:pt>
                <c:pt idx="343">
                  <c:v>-1703.5</c:v>
                </c:pt>
                <c:pt idx="344">
                  <c:v>-1703</c:v>
                </c:pt>
                <c:pt idx="345">
                  <c:v>-1702.5</c:v>
                </c:pt>
                <c:pt idx="346">
                  <c:v>-1702</c:v>
                </c:pt>
                <c:pt idx="347">
                  <c:v>-1701.5</c:v>
                </c:pt>
                <c:pt idx="348">
                  <c:v>-1701</c:v>
                </c:pt>
                <c:pt idx="349">
                  <c:v>-1700.5</c:v>
                </c:pt>
                <c:pt idx="350">
                  <c:v>-1700</c:v>
                </c:pt>
                <c:pt idx="351">
                  <c:v>-1699.5</c:v>
                </c:pt>
                <c:pt idx="352">
                  <c:v>-1699</c:v>
                </c:pt>
                <c:pt idx="353">
                  <c:v>-1698.5</c:v>
                </c:pt>
                <c:pt idx="354">
                  <c:v>-1698</c:v>
                </c:pt>
                <c:pt idx="355">
                  <c:v>-1697.5</c:v>
                </c:pt>
                <c:pt idx="356">
                  <c:v>-1697</c:v>
                </c:pt>
                <c:pt idx="357">
                  <c:v>-1696.5</c:v>
                </c:pt>
                <c:pt idx="358">
                  <c:v>-1696</c:v>
                </c:pt>
                <c:pt idx="359">
                  <c:v>-1695.5</c:v>
                </c:pt>
                <c:pt idx="360">
                  <c:v>-1695</c:v>
                </c:pt>
                <c:pt idx="361">
                  <c:v>-1694.5</c:v>
                </c:pt>
                <c:pt idx="362">
                  <c:v>-1694</c:v>
                </c:pt>
                <c:pt idx="363">
                  <c:v>-1693.5</c:v>
                </c:pt>
                <c:pt idx="364">
                  <c:v>-1693</c:v>
                </c:pt>
                <c:pt idx="365">
                  <c:v>-1692.5</c:v>
                </c:pt>
                <c:pt idx="366">
                  <c:v>-1692</c:v>
                </c:pt>
                <c:pt idx="367">
                  <c:v>-1691.5</c:v>
                </c:pt>
                <c:pt idx="368">
                  <c:v>-1691</c:v>
                </c:pt>
                <c:pt idx="369">
                  <c:v>-1690.5</c:v>
                </c:pt>
                <c:pt idx="370">
                  <c:v>-1690</c:v>
                </c:pt>
                <c:pt idx="371">
                  <c:v>-1689.5</c:v>
                </c:pt>
                <c:pt idx="372">
                  <c:v>-1689</c:v>
                </c:pt>
                <c:pt idx="373">
                  <c:v>-1688.5</c:v>
                </c:pt>
                <c:pt idx="374">
                  <c:v>-1688</c:v>
                </c:pt>
                <c:pt idx="375">
                  <c:v>-1687.5</c:v>
                </c:pt>
                <c:pt idx="376">
                  <c:v>-1687</c:v>
                </c:pt>
                <c:pt idx="377">
                  <c:v>-1686.5</c:v>
                </c:pt>
                <c:pt idx="378">
                  <c:v>-1686</c:v>
                </c:pt>
                <c:pt idx="379">
                  <c:v>-1685.5</c:v>
                </c:pt>
                <c:pt idx="380">
                  <c:v>-1685</c:v>
                </c:pt>
                <c:pt idx="381">
                  <c:v>-1684.5</c:v>
                </c:pt>
                <c:pt idx="382">
                  <c:v>-1684</c:v>
                </c:pt>
                <c:pt idx="383">
                  <c:v>-1683.5</c:v>
                </c:pt>
                <c:pt idx="384">
                  <c:v>-1683</c:v>
                </c:pt>
                <c:pt idx="385">
                  <c:v>-1682.5</c:v>
                </c:pt>
                <c:pt idx="386">
                  <c:v>-1682</c:v>
                </c:pt>
                <c:pt idx="387">
                  <c:v>-1681.5</c:v>
                </c:pt>
                <c:pt idx="388">
                  <c:v>-1681</c:v>
                </c:pt>
                <c:pt idx="389">
                  <c:v>-1680.5</c:v>
                </c:pt>
                <c:pt idx="390">
                  <c:v>-1680</c:v>
                </c:pt>
                <c:pt idx="391">
                  <c:v>-1679.5</c:v>
                </c:pt>
                <c:pt idx="392">
                  <c:v>-1679</c:v>
                </c:pt>
                <c:pt idx="393">
                  <c:v>-1678.5</c:v>
                </c:pt>
                <c:pt idx="394">
                  <c:v>-1678</c:v>
                </c:pt>
                <c:pt idx="395">
                  <c:v>-1677.5</c:v>
                </c:pt>
                <c:pt idx="396">
                  <c:v>-1677</c:v>
                </c:pt>
                <c:pt idx="397">
                  <c:v>-1676.5</c:v>
                </c:pt>
                <c:pt idx="398">
                  <c:v>-1676</c:v>
                </c:pt>
                <c:pt idx="399">
                  <c:v>-1675.5</c:v>
                </c:pt>
                <c:pt idx="400">
                  <c:v>-1675</c:v>
                </c:pt>
                <c:pt idx="401">
                  <c:v>-1674.5</c:v>
                </c:pt>
                <c:pt idx="402">
                  <c:v>-1674</c:v>
                </c:pt>
                <c:pt idx="403">
                  <c:v>-1673.5</c:v>
                </c:pt>
                <c:pt idx="404">
                  <c:v>-1673</c:v>
                </c:pt>
                <c:pt idx="405">
                  <c:v>-1672.5</c:v>
                </c:pt>
                <c:pt idx="406">
                  <c:v>-1672</c:v>
                </c:pt>
                <c:pt idx="407">
                  <c:v>-1671.5</c:v>
                </c:pt>
                <c:pt idx="408">
                  <c:v>-1671</c:v>
                </c:pt>
                <c:pt idx="409">
                  <c:v>-1670.5</c:v>
                </c:pt>
                <c:pt idx="410">
                  <c:v>-1670</c:v>
                </c:pt>
                <c:pt idx="411">
                  <c:v>-1669.5</c:v>
                </c:pt>
                <c:pt idx="412">
                  <c:v>-1669</c:v>
                </c:pt>
                <c:pt idx="413">
                  <c:v>-1668.5</c:v>
                </c:pt>
                <c:pt idx="414">
                  <c:v>-1668</c:v>
                </c:pt>
                <c:pt idx="415">
                  <c:v>-1667.5</c:v>
                </c:pt>
                <c:pt idx="416">
                  <c:v>-1667</c:v>
                </c:pt>
                <c:pt idx="417">
                  <c:v>-1666.5</c:v>
                </c:pt>
                <c:pt idx="418">
                  <c:v>-1666</c:v>
                </c:pt>
                <c:pt idx="419">
                  <c:v>-1665.5</c:v>
                </c:pt>
                <c:pt idx="420">
                  <c:v>-1665</c:v>
                </c:pt>
                <c:pt idx="421">
                  <c:v>-1664.5</c:v>
                </c:pt>
                <c:pt idx="422">
                  <c:v>-1664</c:v>
                </c:pt>
                <c:pt idx="423">
                  <c:v>-1663.5</c:v>
                </c:pt>
                <c:pt idx="424">
                  <c:v>-1663</c:v>
                </c:pt>
                <c:pt idx="425">
                  <c:v>-1662.5</c:v>
                </c:pt>
                <c:pt idx="426">
                  <c:v>-1662</c:v>
                </c:pt>
                <c:pt idx="427">
                  <c:v>-1661.5</c:v>
                </c:pt>
                <c:pt idx="428">
                  <c:v>-1661</c:v>
                </c:pt>
                <c:pt idx="429">
                  <c:v>-1660.5</c:v>
                </c:pt>
                <c:pt idx="430">
                  <c:v>-1660</c:v>
                </c:pt>
                <c:pt idx="431">
                  <c:v>-1659.5</c:v>
                </c:pt>
                <c:pt idx="432">
                  <c:v>-1659</c:v>
                </c:pt>
                <c:pt idx="433">
                  <c:v>-1658.5</c:v>
                </c:pt>
                <c:pt idx="434">
                  <c:v>-1658</c:v>
                </c:pt>
                <c:pt idx="435">
                  <c:v>-1657.5</c:v>
                </c:pt>
                <c:pt idx="436">
                  <c:v>-1657</c:v>
                </c:pt>
                <c:pt idx="437">
                  <c:v>-1656.5</c:v>
                </c:pt>
                <c:pt idx="438">
                  <c:v>-1656</c:v>
                </c:pt>
                <c:pt idx="439">
                  <c:v>-1655.5</c:v>
                </c:pt>
                <c:pt idx="440">
                  <c:v>-1655</c:v>
                </c:pt>
                <c:pt idx="441">
                  <c:v>-1654.5</c:v>
                </c:pt>
                <c:pt idx="442">
                  <c:v>-1654</c:v>
                </c:pt>
                <c:pt idx="443">
                  <c:v>-1653.5</c:v>
                </c:pt>
                <c:pt idx="444">
                  <c:v>-1653</c:v>
                </c:pt>
                <c:pt idx="445">
                  <c:v>-1652.5</c:v>
                </c:pt>
                <c:pt idx="446">
                  <c:v>-1652</c:v>
                </c:pt>
                <c:pt idx="447">
                  <c:v>-1651.5</c:v>
                </c:pt>
                <c:pt idx="448">
                  <c:v>-1651</c:v>
                </c:pt>
                <c:pt idx="449">
                  <c:v>-1650.5</c:v>
                </c:pt>
                <c:pt idx="450">
                  <c:v>-1650</c:v>
                </c:pt>
                <c:pt idx="451">
                  <c:v>-1649.5</c:v>
                </c:pt>
                <c:pt idx="452">
                  <c:v>-1649</c:v>
                </c:pt>
                <c:pt idx="453">
                  <c:v>-1648.5</c:v>
                </c:pt>
                <c:pt idx="454">
                  <c:v>-1648</c:v>
                </c:pt>
                <c:pt idx="455">
                  <c:v>-1647.5</c:v>
                </c:pt>
                <c:pt idx="456">
                  <c:v>-1647</c:v>
                </c:pt>
                <c:pt idx="457">
                  <c:v>-1646.5</c:v>
                </c:pt>
                <c:pt idx="458">
                  <c:v>-1646</c:v>
                </c:pt>
                <c:pt idx="459">
                  <c:v>-1645.5</c:v>
                </c:pt>
                <c:pt idx="460">
                  <c:v>-1645</c:v>
                </c:pt>
                <c:pt idx="461">
                  <c:v>-1644.5</c:v>
                </c:pt>
                <c:pt idx="462">
                  <c:v>-1644</c:v>
                </c:pt>
                <c:pt idx="463">
                  <c:v>-1643.5</c:v>
                </c:pt>
                <c:pt idx="464">
                  <c:v>-1643</c:v>
                </c:pt>
                <c:pt idx="465">
                  <c:v>-1642.5</c:v>
                </c:pt>
                <c:pt idx="466">
                  <c:v>-1642</c:v>
                </c:pt>
                <c:pt idx="467">
                  <c:v>-1641.5</c:v>
                </c:pt>
                <c:pt idx="468">
                  <c:v>-1641</c:v>
                </c:pt>
                <c:pt idx="469">
                  <c:v>-1640.5</c:v>
                </c:pt>
                <c:pt idx="470">
                  <c:v>-1640</c:v>
                </c:pt>
                <c:pt idx="471">
                  <c:v>-1639.5</c:v>
                </c:pt>
                <c:pt idx="472">
                  <c:v>-1639</c:v>
                </c:pt>
                <c:pt idx="473">
                  <c:v>-1638.5</c:v>
                </c:pt>
                <c:pt idx="474">
                  <c:v>-1638</c:v>
                </c:pt>
                <c:pt idx="475">
                  <c:v>-1637.5</c:v>
                </c:pt>
                <c:pt idx="476">
                  <c:v>-1637</c:v>
                </c:pt>
                <c:pt idx="477">
                  <c:v>-1636.5</c:v>
                </c:pt>
                <c:pt idx="478">
                  <c:v>-1636</c:v>
                </c:pt>
                <c:pt idx="479">
                  <c:v>-1635.5</c:v>
                </c:pt>
                <c:pt idx="480">
                  <c:v>-1635</c:v>
                </c:pt>
                <c:pt idx="481">
                  <c:v>-1634.5</c:v>
                </c:pt>
                <c:pt idx="482">
                  <c:v>-1634</c:v>
                </c:pt>
                <c:pt idx="483">
                  <c:v>-1633.5</c:v>
                </c:pt>
                <c:pt idx="484">
                  <c:v>-1633</c:v>
                </c:pt>
                <c:pt idx="485">
                  <c:v>-1632.5</c:v>
                </c:pt>
                <c:pt idx="486">
                  <c:v>-1632</c:v>
                </c:pt>
                <c:pt idx="487">
                  <c:v>-1631.5</c:v>
                </c:pt>
                <c:pt idx="488">
                  <c:v>-1631</c:v>
                </c:pt>
                <c:pt idx="489">
                  <c:v>-1630.5</c:v>
                </c:pt>
                <c:pt idx="490">
                  <c:v>-1630</c:v>
                </c:pt>
                <c:pt idx="491">
                  <c:v>-1629.5</c:v>
                </c:pt>
                <c:pt idx="492">
                  <c:v>-1629</c:v>
                </c:pt>
                <c:pt idx="493">
                  <c:v>-1628.5</c:v>
                </c:pt>
                <c:pt idx="494">
                  <c:v>-1628</c:v>
                </c:pt>
                <c:pt idx="495">
                  <c:v>-1627.5</c:v>
                </c:pt>
                <c:pt idx="496">
                  <c:v>-1627</c:v>
                </c:pt>
                <c:pt idx="497">
                  <c:v>-1626.5</c:v>
                </c:pt>
                <c:pt idx="498">
                  <c:v>-1626</c:v>
                </c:pt>
                <c:pt idx="499">
                  <c:v>-1625.5</c:v>
                </c:pt>
                <c:pt idx="500">
                  <c:v>-1625</c:v>
                </c:pt>
                <c:pt idx="501">
                  <c:v>-1624.5</c:v>
                </c:pt>
                <c:pt idx="502">
                  <c:v>-1624</c:v>
                </c:pt>
                <c:pt idx="503">
                  <c:v>-1623.5</c:v>
                </c:pt>
                <c:pt idx="504">
                  <c:v>-1623</c:v>
                </c:pt>
                <c:pt idx="505">
                  <c:v>-1622.5</c:v>
                </c:pt>
                <c:pt idx="506">
                  <c:v>-1622</c:v>
                </c:pt>
                <c:pt idx="507">
                  <c:v>-1621.5</c:v>
                </c:pt>
                <c:pt idx="508">
                  <c:v>-1621</c:v>
                </c:pt>
                <c:pt idx="509">
                  <c:v>-1620.5</c:v>
                </c:pt>
                <c:pt idx="510">
                  <c:v>-1620</c:v>
                </c:pt>
                <c:pt idx="511">
                  <c:v>-1619.5</c:v>
                </c:pt>
                <c:pt idx="512">
                  <c:v>-1619</c:v>
                </c:pt>
                <c:pt idx="513">
                  <c:v>-1618.5</c:v>
                </c:pt>
                <c:pt idx="514">
                  <c:v>-1618</c:v>
                </c:pt>
                <c:pt idx="515">
                  <c:v>-1617.5</c:v>
                </c:pt>
                <c:pt idx="516">
                  <c:v>-1617</c:v>
                </c:pt>
                <c:pt idx="517">
                  <c:v>-1616.5</c:v>
                </c:pt>
                <c:pt idx="518">
                  <c:v>-1616</c:v>
                </c:pt>
                <c:pt idx="519">
                  <c:v>-1615.5</c:v>
                </c:pt>
                <c:pt idx="520">
                  <c:v>-1615</c:v>
                </c:pt>
                <c:pt idx="521">
                  <c:v>-1614.5</c:v>
                </c:pt>
                <c:pt idx="522">
                  <c:v>-1614</c:v>
                </c:pt>
                <c:pt idx="523">
                  <c:v>-1613.5</c:v>
                </c:pt>
                <c:pt idx="524">
                  <c:v>-1613</c:v>
                </c:pt>
                <c:pt idx="525">
                  <c:v>-1612.5</c:v>
                </c:pt>
                <c:pt idx="526">
                  <c:v>-1612</c:v>
                </c:pt>
                <c:pt idx="527">
                  <c:v>-1611.5</c:v>
                </c:pt>
                <c:pt idx="528">
                  <c:v>-1611</c:v>
                </c:pt>
                <c:pt idx="529">
                  <c:v>-1610.5</c:v>
                </c:pt>
                <c:pt idx="530">
                  <c:v>-1610</c:v>
                </c:pt>
                <c:pt idx="531">
                  <c:v>-1609.5</c:v>
                </c:pt>
                <c:pt idx="532">
                  <c:v>-1609</c:v>
                </c:pt>
                <c:pt idx="533">
                  <c:v>-1608.5</c:v>
                </c:pt>
                <c:pt idx="534">
                  <c:v>-1608</c:v>
                </c:pt>
                <c:pt idx="535">
                  <c:v>-1607.5</c:v>
                </c:pt>
                <c:pt idx="536">
                  <c:v>-1607</c:v>
                </c:pt>
                <c:pt idx="537">
                  <c:v>-1606.5</c:v>
                </c:pt>
                <c:pt idx="538">
                  <c:v>-1606</c:v>
                </c:pt>
                <c:pt idx="539">
                  <c:v>-1605.5</c:v>
                </c:pt>
                <c:pt idx="540">
                  <c:v>-1605</c:v>
                </c:pt>
                <c:pt idx="541">
                  <c:v>-1604.5</c:v>
                </c:pt>
                <c:pt idx="542">
                  <c:v>-1604</c:v>
                </c:pt>
                <c:pt idx="543">
                  <c:v>-1603.5</c:v>
                </c:pt>
                <c:pt idx="544">
                  <c:v>-1603</c:v>
                </c:pt>
                <c:pt idx="545">
                  <c:v>-1602.5</c:v>
                </c:pt>
                <c:pt idx="546">
                  <c:v>-1602</c:v>
                </c:pt>
                <c:pt idx="547">
                  <c:v>-1601.5</c:v>
                </c:pt>
                <c:pt idx="548">
                  <c:v>-1601</c:v>
                </c:pt>
                <c:pt idx="549">
                  <c:v>-1600.5</c:v>
                </c:pt>
                <c:pt idx="550">
                  <c:v>-1600</c:v>
                </c:pt>
                <c:pt idx="551">
                  <c:v>-1599.5</c:v>
                </c:pt>
                <c:pt idx="552">
                  <c:v>-1599</c:v>
                </c:pt>
                <c:pt idx="553">
                  <c:v>-1598.5</c:v>
                </c:pt>
                <c:pt idx="554">
                  <c:v>-1598</c:v>
                </c:pt>
                <c:pt idx="555">
                  <c:v>-1597.5</c:v>
                </c:pt>
                <c:pt idx="556">
                  <c:v>-1597</c:v>
                </c:pt>
                <c:pt idx="557">
                  <c:v>-1596.5</c:v>
                </c:pt>
                <c:pt idx="558">
                  <c:v>-1596</c:v>
                </c:pt>
                <c:pt idx="559">
                  <c:v>-1595.5</c:v>
                </c:pt>
                <c:pt idx="560">
                  <c:v>-1595</c:v>
                </c:pt>
                <c:pt idx="561">
                  <c:v>-1594.5</c:v>
                </c:pt>
                <c:pt idx="562">
                  <c:v>-1594</c:v>
                </c:pt>
                <c:pt idx="563">
                  <c:v>-1593.5</c:v>
                </c:pt>
                <c:pt idx="564">
                  <c:v>-1593</c:v>
                </c:pt>
                <c:pt idx="565">
                  <c:v>-1592.5</c:v>
                </c:pt>
                <c:pt idx="566">
                  <c:v>-1592</c:v>
                </c:pt>
                <c:pt idx="567">
                  <c:v>-1591.5</c:v>
                </c:pt>
                <c:pt idx="568">
                  <c:v>-1591</c:v>
                </c:pt>
                <c:pt idx="569">
                  <c:v>-1590.5</c:v>
                </c:pt>
                <c:pt idx="570">
                  <c:v>-1590</c:v>
                </c:pt>
                <c:pt idx="571">
                  <c:v>-1589.5</c:v>
                </c:pt>
                <c:pt idx="572">
                  <c:v>-1589</c:v>
                </c:pt>
                <c:pt idx="573">
                  <c:v>-1588.5</c:v>
                </c:pt>
                <c:pt idx="574">
                  <c:v>-1588</c:v>
                </c:pt>
                <c:pt idx="575">
                  <c:v>-1587.5</c:v>
                </c:pt>
                <c:pt idx="576">
                  <c:v>-1587</c:v>
                </c:pt>
                <c:pt idx="577">
                  <c:v>-1586.5</c:v>
                </c:pt>
                <c:pt idx="578">
                  <c:v>-1586</c:v>
                </c:pt>
                <c:pt idx="579">
                  <c:v>-1585.5</c:v>
                </c:pt>
                <c:pt idx="580">
                  <c:v>-1585</c:v>
                </c:pt>
                <c:pt idx="581">
                  <c:v>-1584.5</c:v>
                </c:pt>
                <c:pt idx="582">
                  <c:v>-1584</c:v>
                </c:pt>
                <c:pt idx="583">
                  <c:v>-1583.5</c:v>
                </c:pt>
                <c:pt idx="584">
                  <c:v>-1583</c:v>
                </c:pt>
                <c:pt idx="585">
                  <c:v>-1582.5</c:v>
                </c:pt>
                <c:pt idx="586">
                  <c:v>-1582</c:v>
                </c:pt>
                <c:pt idx="587">
                  <c:v>-1581.5</c:v>
                </c:pt>
                <c:pt idx="588">
                  <c:v>-1581</c:v>
                </c:pt>
                <c:pt idx="589">
                  <c:v>-1580.5</c:v>
                </c:pt>
                <c:pt idx="590">
                  <c:v>-1580</c:v>
                </c:pt>
                <c:pt idx="591">
                  <c:v>-1579.5</c:v>
                </c:pt>
                <c:pt idx="592">
                  <c:v>-1579</c:v>
                </c:pt>
                <c:pt idx="593">
                  <c:v>-1578.5</c:v>
                </c:pt>
                <c:pt idx="594">
                  <c:v>-1578</c:v>
                </c:pt>
                <c:pt idx="595">
                  <c:v>-1577.5</c:v>
                </c:pt>
                <c:pt idx="596">
                  <c:v>-1577</c:v>
                </c:pt>
                <c:pt idx="597">
                  <c:v>-1576.5</c:v>
                </c:pt>
                <c:pt idx="598">
                  <c:v>-1576</c:v>
                </c:pt>
                <c:pt idx="599">
                  <c:v>-1575.5</c:v>
                </c:pt>
                <c:pt idx="600">
                  <c:v>-1575</c:v>
                </c:pt>
                <c:pt idx="601">
                  <c:v>-1574.5</c:v>
                </c:pt>
                <c:pt idx="602">
                  <c:v>-1574</c:v>
                </c:pt>
                <c:pt idx="603">
                  <c:v>-1573.5</c:v>
                </c:pt>
                <c:pt idx="604">
                  <c:v>-1573</c:v>
                </c:pt>
                <c:pt idx="605">
                  <c:v>-1572.5</c:v>
                </c:pt>
                <c:pt idx="606">
                  <c:v>-1572</c:v>
                </c:pt>
                <c:pt idx="607">
                  <c:v>-1571.5</c:v>
                </c:pt>
                <c:pt idx="608">
                  <c:v>-1571</c:v>
                </c:pt>
                <c:pt idx="609">
                  <c:v>-1570.5</c:v>
                </c:pt>
                <c:pt idx="610">
                  <c:v>-1570</c:v>
                </c:pt>
                <c:pt idx="611">
                  <c:v>-1569.5</c:v>
                </c:pt>
                <c:pt idx="612">
                  <c:v>-1569</c:v>
                </c:pt>
                <c:pt idx="613">
                  <c:v>-1568.5</c:v>
                </c:pt>
                <c:pt idx="614">
                  <c:v>-1568</c:v>
                </c:pt>
                <c:pt idx="615">
                  <c:v>-1567.5</c:v>
                </c:pt>
                <c:pt idx="616">
                  <c:v>-1567</c:v>
                </c:pt>
                <c:pt idx="617">
                  <c:v>-1566.5</c:v>
                </c:pt>
                <c:pt idx="618">
                  <c:v>-1566</c:v>
                </c:pt>
                <c:pt idx="619">
                  <c:v>-1565.5</c:v>
                </c:pt>
                <c:pt idx="620">
                  <c:v>-1565</c:v>
                </c:pt>
                <c:pt idx="621">
                  <c:v>-1564.5</c:v>
                </c:pt>
                <c:pt idx="622">
                  <c:v>-1564</c:v>
                </c:pt>
                <c:pt idx="623">
                  <c:v>-1563.5</c:v>
                </c:pt>
                <c:pt idx="624">
                  <c:v>-1563</c:v>
                </c:pt>
                <c:pt idx="625">
                  <c:v>-1562.5</c:v>
                </c:pt>
                <c:pt idx="626">
                  <c:v>-1562</c:v>
                </c:pt>
                <c:pt idx="627">
                  <c:v>-1561.5</c:v>
                </c:pt>
                <c:pt idx="628">
                  <c:v>-1561</c:v>
                </c:pt>
                <c:pt idx="629">
                  <c:v>-1560.5</c:v>
                </c:pt>
                <c:pt idx="630">
                  <c:v>-1560</c:v>
                </c:pt>
                <c:pt idx="631">
                  <c:v>-1559.5</c:v>
                </c:pt>
                <c:pt idx="632">
                  <c:v>-1559</c:v>
                </c:pt>
                <c:pt idx="633">
                  <c:v>-1558.5</c:v>
                </c:pt>
                <c:pt idx="634">
                  <c:v>-1558</c:v>
                </c:pt>
                <c:pt idx="635">
                  <c:v>-1557.5</c:v>
                </c:pt>
                <c:pt idx="636">
                  <c:v>-1557</c:v>
                </c:pt>
                <c:pt idx="637">
                  <c:v>-1556.5</c:v>
                </c:pt>
                <c:pt idx="638">
                  <c:v>-1556</c:v>
                </c:pt>
                <c:pt idx="639">
                  <c:v>-1555.5</c:v>
                </c:pt>
                <c:pt idx="640">
                  <c:v>-1555</c:v>
                </c:pt>
                <c:pt idx="641">
                  <c:v>-1554.5</c:v>
                </c:pt>
                <c:pt idx="642">
                  <c:v>-1554</c:v>
                </c:pt>
                <c:pt idx="643">
                  <c:v>-1553.5</c:v>
                </c:pt>
                <c:pt idx="644">
                  <c:v>-1553</c:v>
                </c:pt>
                <c:pt idx="645">
                  <c:v>-1552.5</c:v>
                </c:pt>
                <c:pt idx="646">
                  <c:v>-1552</c:v>
                </c:pt>
                <c:pt idx="647">
                  <c:v>-1551.5</c:v>
                </c:pt>
                <c:pt idx="648">
                  <c:v>-1551</c:v>
                </c:pt>
                <c:pt idx="649">
                  <c:v>-1550.5</c:v>
                </c:pt>
                <c:pt idx="650">
                  <c:v>-1550</c:v>
                </c:pt>
                <c:pt idx="651">
                  <c:v>-1549.5</c:v>
                </c:pt>
                <c:pt idx="652">
                  <c:v>-1549</c:v>
                </c:pt>
                <c:pt idx="653">
                  <c:v>-1548.5</c:v>
                </c:pt>
                <c:pt idx="654">
                  <c:v>-1548</c:v>
                </c:pt>
                <c:pt idx="655">
                  <c:v>-1547.5</c:v>
                </c:pt>
                <c:pt idx="656">
                  <c:v>-1547</c:v>
                </c:pt>
                <c:pt idx="657">
                  <c:v>-1546.5</c:v>
                </c:pt>
                <c:pt idx="658">
                  <c:v>-1546</c:v>
                </c:pt>
                <c:pt idx="659">
                  <c:v>-1545.5</c:v>
                </c:pt>
                <c:pt idx="660">
                  <c:v>-1545</c:v>
                </c:pt>
                <c:pt idx="661">
                  <c:v>-1544.5</c:v>
                </c:pt>
                <c:pt idx="662">
                  <c:v>-1544</c:v>
                </c:pt>
                <c:pt idx="663">
                  <c:v>-1543.5</c:v>
                </c:pt>
                <c:pt idx="664">
                  <c:v>-1543</c:v>
                </c:pt>
                <c:pt idx="665">
                  <c:v>-1542.5</c:v>
                </c:pt>
                <c:pt idx="666">
                  <c:v>-1542</c:v>
                </c:pt>
                <c:pt idx="667">
                  <c:v>-1541.5</c:v>
                </c:pt>
                <c:pt idx="668">
                  <c:v>-1541</c:v>
                </c:pt>
                <c:pt idx="669">
                  <c:v>-1540.5</c:v>
                </c:pt>
                <c:pt idx="670">
                  <c:v>-1540</c:v>
                </c:pt>
                <c:pt idx="671">
                  <c:v>-1539.5</c:v>
                </c:pt>
                <c:pt idx="672">
                  <c:v>-1539</c:v>
                </c:pt>
                <c:pt idx="673">
                  <c:v>-1538.5</c:v>
                </c:pt>
                <c:pt idx="674">
                  <c:v>-1538</c:v>
                </c:pt>
                <c:pt idx="675">
                  <c:v>-1537.5</c:v>
                </c:pt>
                <c:pt idx="676">
                  <c:v>-1537</c:v>
                </c:pt>
                <c:pt idx="677">
                  <c:v>-1536.5</c:v>
                </c:pt>
                <c:pt idx="678">
                  <c:v>-1536</c:v>
                </c:pt>
                <c:pt idx="679">
                  <c:v>-1535.5</c:v>
                </c:pt>
                <c:pt idx="680">
                  <c:v>-1535</c:v>
                </c:pt>
                <c:pt idx="681">
                  <c:v>-1534.5</c:v>
                </c:pt>
                <c:pt idx="682">
                  <c:v>-1534</c:v>
                </c:pt>
                <c:pt idx="683">
                  <c:v>-1533.5</c:v>
                </c:pt>
                <c:pt idx="684">
                  <c:v>-1533</c:v>
                </c:pt>
                <c:pt idx="685">
                  <c:v>-1532.5</c:v>
                </c:pt>
                <c:pt idx="686">
                  <c:v>-1532</c:v>
                </c:pt>
                <c:pt idx="687">
                  <c:v>-1531.5</c:v>
                </c:pt>
                <c:pt idx="688">
                  <c:v>-1531</c:v>
                </c:pt>
                <c:pt idx="689">
                  <c:v>-1530.5</c:v>
                </c:pt>
                <c:pt idx="690">
                  <c:v>-1530</c:v>
                </c:pt>
                <c:pt idx="691">
                  <c:v>-1529.5</c:v>
                </c:pt>
                <c:pt idx="692">
                  <c:v>-1529</c:v>
                </c:pt>
                <c:pt idx="693">
                  <c:v>-1528.5</c:v>
                </c:pt>
                <c:pt idx="694">
                  <c:v>-1528</c:v>
                </c:pt>
                <c:pt idx="695">
                  <c:v>-1527.5</c:v>
                </c:pt>
                <c:pt idx="696">
                  <c:v>-1527</c:v>
                </c:pt>
                <c:pt idx="697">
                  <c:v>-1526.5</c:v>
                </c:pt>
                <c:pt idx="698">
                  <c:v>-1526</c:v>
                </c:pt>
                <c:pt idx="699">
                  <c:v>-1525.5</c:v>
                </c:pt>
                <c:pt idx="700">
                  <c:v>-1525</c:v>
                </c:pt>
                <c:pt idx="701">
                  <c:v>-1524.5</c:v>
                </c:pt>
                <c:pt idx="702">
                  <c:v>-1524</c:v>
                </c:pt>
                <c:pt idx="703">
                  <c:v>-1523.5</c:v>
                </c:pt>
                <c:pt idx="704">
                  <c:v>-1523</c:v>
                </c:pt>
                <c:pt idx="705">
                  <c:v>-1522.5</c:v>
                </c:pt>
                <c:pt idx="706">
                  <c:v>-1522</c:v>
                </c:pt>
                <c:pt idx="707">
                  <c:v>-1521.5</c:v>
                </c:pt>
                <c:pt idx="708">
                  <c:v>-1521</c:v>
                </c:pt>
                <c:pt idx="709">
                  <c:v>-1520.5</c:v>
                </c:pt>
                <c:pt idx="710">
                  <c:v>-1520</c:v>
                </c:pt>
                <c:pt idx="711">
                  <c:v>-1519.5</c:v>
                </c:pt>
                <c:pt idx="712">
                  <c:v>-1519</c:v>
                </c:pt>
                <c:pt idx="713">
                  <c:v>-1518.5</c:v>
                </c:pt>
                <c:pt idx="714">
                  <c:v>-1518</c:v>
                </c:pt>
                <c:pt idx="715">
                  <c:v>-1517.5</c:v>
                </c:pt>
                <c:pt idx="716">
                  <c:v>-1517</c:v>
                </c:pt>
                <c:pt idx="717">
                  <c:v>-1516.5</c:v>
                </c:pt>
                <c:pt idx="718">
                  <c:v>-1516</c:v>
                </c:pt>
                <c:pt idx="719">
                  <c:v>-1515.5</c:v>
                </c:pt>
                <c:pt idx="720">
                  <c:v>-1515</c:v>
                </c:pt>
                <c:pt idx="721">
                  <c:v>-1514.5</c:v>
                </c:pt>
                <c:pt idx="722">
                  <c:v>-1514</c:v>
                </c:pt>
                <c:pt idx="723">
                  <c:v>-1513.5</c:v>
                </c:pt>
                <c:pt idx="724">
                  <c:v>-1513</c:v>
                </c:pt>
                <c:pt idx="725">
                  <c:v>-1512.5</c:v>
                </c:pt>
                <c:pt idx="726">
                  <c:v>-1512</c:v>
                </c:pt>
                <c:pt idx="727">
                  <c:v>-1511.5</c:v>
                </c:pt>
                <c:pt idx="728">
                  <c:v>-1511</c:v>
                </c:pt>
                <c:pt idx="729">
                  <c:v>-1510.5</c:v>
                </c:pt>
                <c:pt idx="730">
                  <c:v>-1510</c:v>
                </c:pt>
                <c:pt idx="731">
                  <c:v>-1509.5</c:v>
                </c:pt>
                <c:pt idx="732">
                  <c:v>-1509</c:v>
                </c:pt>
                <c:pt idx="733">
                  <c:v>-1508.5</c:v>
                </c:pt>
                <c:pt idx="734">
                  <c:v>-1508</c:v>
                </c:pt>
                <c:pt idx="735">
                  <c:v>-1507.5</c:v>
                </c:pt>
                <c:pt idx="736">
                  <c:v>-1507</c:v>
                </c:pt>
                <c:pt idx="737">
                  <c:v>-1506.5</c:v>
                </c:pt>
                <c:pt idx="738">
                  <c:v>-1506</c:v>
                </c:pt>
                <c:pt idx="739">
                  <c:v>-1505.5</c:v>
                </c:pt>
                <c:pt idx="740">
                  <c:v>-1505</c:v>
                </c:pt>
                <c:pt idx="741">
                  <c:v>-1504.5</c:v>
                </c:pt>
                <c:pt idx="742">
                  <c:v>-1504</c:v>
                </c:pt>
                <c:pt idx="743">
                  <c:v>-1503.5</c:v>
                </c:pt>
                <c:pt idx="744">
                  <c:v>-1503</c:v>
                </c:pt>
                <c:pt idx="745">
                  <c:v>-1502.5</c:v>
                </c:pt>
                <c:pt idx="746">
                  <c:v>-1502</c:v>
                </c:pt>
                <c:pt idx="747">
                  <c:v>-1501.5</c:v>
                </c:pt>
                <c:pt idx="748">
                  <c:v>-1501</c:v>
                </c:pt>
                <c:pt idx="749">
                  <c:v>-1500.5</c:v>
                </c:pt>
                <c:pt idx="750">
                  <c:v>-1500</c:v>
                </c:pt>
                <c:pt idx="751">
                  <c:v>-1499.5</c:v>
                </c:pt>
                <c:pt idx="752">
                  <c:v>-1499</c:v>
                </c:pt>
                <c:pt idx="753">
                  <c:v>-1498.5</c:v>
                </c:pt>
                <c:pt idx="754">
                  <c:v>-1498</c:v>
                </c:pt>
                <c:pt idx="755">
                  <c:v>-1497.5</c:v>
                </c:pt>
                <c:pt idx="756">
                  <c:v>-1497</c:v>
                </c:pt>
                <c:pt idx="757">
                  <c:v>-1496.5</c:v>
                </c:pt>
                <c:pt idx="758">
                  <c:v>-1496</c:v>
                </c:pt>
                <c:pt idx="759">
                  <c:v>-1495.5</c:v>
                </c:pt>
                <c:pt idx="760">
                  <c:v>-1495</c:v>
                </c:pt>
                <c:pt idx="761">
                  <c:v>-1494.5</c:v>
                </c:pt>
                <c:pt idx="762">
                  <c:v>-1494</c:v>
                </c:pt>
                <c:pt idx="763">
                  <c:v>-1493.5</c:v>
                </c:pt>
                <c:pt idx="764">
                  <c:v>-1493</c:v>
                </c:pt>
                <c:pt idx="765">
                  <c:v>-1492.5</c:v>
                </c:pt>
                <c:pt idx="766">
                  <c:v>-1492</c:v>
                </c:pt>
                <c:pt idx="767">
                  <c:v>-1491.5</c:v>
                </c:pt>
                <c:pt idx="768">
                  <c:v>-1491</c:v>
                </c:pt>
                <c:pt idx="769">
                  <c:v>-1490.5</c:v>
                </c:pt>
                <c:pt idx="770">
                  <c:v>-1490</c:v>
                </c:pt>
                <c:pt idx="771">
                  <c:v>-1489.5</c:v>
                </c:pt>
                <c:pt idx="772">
                  <c:v>-1489</c:v>
                </c:pt>
                <c:pt idx="773">
                  <c:v>-1488.5</c:v>
                </c:pt>
                <c:pt idx="774">
                  <c:v>-1488</c:v>
                </c:pt>
                <c:pt idx="775">
                  <c:v>-1487.5</c:v>
                </c:pt>
                <c:pt idx="776">
                  <c:v>-1487</c:v>
                </c:pt>
                <c:pt idx="777">
                  <c:v>-1486.5</c:v>
                </c:pt>
                <c:pt idx="778">
                  <c:v>-1486</c:v>
                </c:pt>
                <c:pt idx="779">
                  <c:v>-1485.5</c:v>
                </c:pt>
                <c:pt idx="780">
                  <c:v>-1485</c:v>
                </c:pt>
                <c:pt idx="781">
                  <c:v>-1484.5</c:v>
                </c:pt>
                <c:pt idx="782">
                  <c:v>-1484</c:v>
                </c:pt>
                <c:pt idx="783">
                  <c:v>-1483.5</c:v>
                </c:pt>
                <c:pt idx="784">
                  <c:v>-1483</c:v>
                </c:pt>
                <c:pt idx="785">
                  <c:v>-1482.5</c:v>
                </c:pt>
                <c:pt idx="786">
                  <c:v>-1482</c:v>
                </c:pt>
                <c:pt idx="787">
                  <c:v>-1481.5</c:v>
                </c:pt>
                <c:pt idx="788">
                  <c:v>-1481</c:v>
                </c:pt>
                <c:pt idx="789">
                  <c:v>-1480.5</c:v>
                </c:pt>
                <c:pt idx="790">
                  <c:v>-1480</c:v>
                </c:pt>
                <c:pt idx="791">
                  <c:v>-1479.5</c:v>
                </c:pt>
                <c:pt idx="792">
                  <c:v>-1479</c:v>
                </c:pt>
                <c:pt idx="793">
                  <c:v>-1478.5</c:v>
                </c:pt>
                <c:pt idx="794">
                  <c:v>-1478</c:v>
                </c:pt>
                <c:pt idx="795">
                  <c:v>-1477.5</c:v>
                </c:pt>
                <c:pt idx="796">
                  <c:v>-1477</c:v>
                </c:pt>
                <c:pt idx="797">
                  <c:v>-1476.5</c:v>
                </c:pt>
                <c:pt idx="798">
                  <c:v>-1476</c:v>
                </c:pt>
                <c:pt idx="799">
                  <c:v>-1475.5</c:v>
                </c:pt>
                <c:pt idx="800">
                  <c:v>-1475</c:v>
                </c:pt>
                <c:pt idx="801">
                  <c:v>-1474.5</c:v>
                </c:pt>
                <c:pt idx="802">
                  <c:v>-1474</c:v>
                </c:pt>
                <c:pt idx="803">
                  <c:v>-1473.5</c:v>
                </c:pt>
                <c:pt idx="804">
                  <c:v>-1473</c:v>
                </c:pt>
                <c:pt idx="805">
                  <c:v>-1472.5</c:v>
                </c:pt>
                <c:pt idx="806">
                  <c:v>-1472</c:v>
                </c:pt>
                <c:pt idx="807">
                  <c:v>-1471.5</c:v>
                </c:pt>
                <c:pt idx="808">
                  <c:v>-1471</c:v>
                </c:pt>
                <c:pt idx="809">
                  <c:v>-1470.5</c:v>
                </c:pt>
                <c:pt idx="810">
                  <c:v>-1470</c:v>
                </c:pt>
                <c:pt idx="811">
                  <c:v>-1469.5</c:v>
                </c:pt>
                <c:pt idx="812">
                  <c:v>-1469</c:v>
                </c:pt>
                <c:pt idx="813">
                  <c:v>-1468.5</c:v>
                </c:pt>
                <c:pt idx="814">
                  <c:v>-1468</c:v>
                </c:pt>
                <c:pt idx="815">
                  <c:v>-1467.5</c:v>
                </c:pt>
                <c:pt idx="816">
                  <c:v>-1467</c:v>
                </c:pt>
                <c:pt idx="817">
                  <c:v>-1466.5</c:v>
                </c:pt>
                <c:pt idx="818">
                  <c:v>-1466</c:v>
                </c:pt>
                <c:pt idx="819">
                  <c:v>-1465.5</c:v>
                </c:pt>
                <c:pt idx="820">
                  <c:v>-1465</c:v>
                </c:pt>
                <c:pt idx="821">
                  <c:v>-1464.5</c:v>
                </c:pt>
                <c:pt idx="822">
                  <c:v>-1464</c:v>
                </c:pt>
                <c:pt idx="823">
                  <c:v>-1463.5</c:v>
                </c:pt>
                <c:pt idx="824">
                  <c:v>-1463</c:v>
                </c:pt>
                <c:pt idx="825">
                  <c:v>-1462.5</c:v>
                </c:pt>
                <c:pt idx="826">
                  <c:v>-1462</c:v>
                </c:pt>
                <c:pt idx="827">
                  <c:v>-1461.5</c:v>
                </c:pt>
                <c:pt idx="828">
                  <c:v>-1461</c:v>
                </c:pt>
                <c:pt idx="829">
                  <c:v>-1460.5</c:v>
                </c:pt>
                <c:pt idx="830">
                  <c:v>-1460</c:v>
                </c:pt>
                <c:pt idx="831">
                  <c:v>-1459.5</c:v>
                </c:pt>
                <c:pt idx="832">
                  <c:v>-1459</c:v>
                </c:pt>
                <c:pt idx="833">
                  <c:v>-1458.5</c:v>
                </c:pt>
                <c:pt idx="834">
                  <c:v>-1458</c:v>
                </c:pt>
                <c:pt idx="835">
                  <c:v>-1457.5</c:v>
                </c:pt>
                <c:pt idx="836">
                  <c:v>-1457</c:v>
                </c:pt>
                <c:pt idx="837">
                  <c:v>-1456.5</c:v>
                </c:pt>
                <c:pt idx="838">
                  <c:v>-1456</c:v>
                </c:pt>
                <c:pt idx="839">
                  <c:v>-1455.5</c:v>
                </c:pt>
                <c:pt idx="840">
                  <c:v>-1455</c:v>
                </c:pt>
                <c:pt idx="841">
                  <c:v>-1454.5</c:v>
                </c:pt>
                <c:pt idx="842">
                  <c:v>-1454</c:v>
                </c:pt>
                <c:pt idx="843">
                  <c:v>-1453.5</c:v>
                </c:pt>
                <c:pt idx="844">
                  <c:v>-1453</c:v>
                </c:pt>
                <c:pt idx="845">
                  <c:v>-1452.5</c:v>
                </c:pt>
                <c:pt idx="846">
                  <c:v>-1452</c:v>
                </c:pt>
                <c:pt idx="847">
                  <c:v>-1451.5</c:v>
                </c:pt>
                <c:pt idx="848">
                  <c:v>-1451</c:v>
                </c:pt>
                <c:pt idx="849">
                  <c:v>-1450.5</c:v>
                </c:pt>
                <c:pt idx="850">
                  <c:v>-1450</c:v>
                </c:pt>
                <c:pt idx="851">
                  <c:v>-1449.5</c:v>
                </c:pt>
                <c:pt idx="852">
                  <c:v>-1449</c:v>
                </c:pt>
                <c:pt idx="853">
                  <c:v>-1448.5</c:v>
                </c:pt>
                <c:pt idx="854">
                  <c:v>-1448</c:v>
                </c:pt>
                <c:pt idx="855">
                  <c:v>-1447.5</c:v>
                </c:pt>
                <c:pt idx="856">
                  <c:v>-1447</c:v>
                </c:pt>
                <c:pt idx="857">
                  <c:v>-1446.5</c:v>
                </c:pt>
                <c:pt idx="858">
                  <c:v>-1446</c:v>
                </c:pt>
                <c:pt idx="859">
                  <c:v>-1445.5</c:v>
                </c:pt>
                <c:pt idx="860">
                  <c:v>-1445</c:v>
                </c:pt>
                <c:pt idx="861">
                  <c:v>-1444.5</c:v>
                </c:pt>
                <c:pt idx="862">
                  <c:v>-1444</c:v>
                </c:pt>
                <c:pt idx="863">
                  <c:v>-1443.5</c:v>
                </c:pt>
                <c:pt idx="864">
                  <c:v>-1443</c:v>
                </c:pt>
                <c:pt idx="865">
                  <c:v>-1442.5</c:v>
                </c:pt>
                <c:pt idx="866">
                  <c:v>-1442</c:v>
                </c:pt>
                <c:pt idx="867">
                  <c:v>-1441.5</c:v>
                </c:pt>
                <c:pt idx="868">
                  <c:v>-1441</c:v>
                </c:pt>
                <c:pt idx="869">
                  <c:v>-1440.5</c:v>
                </c:pt>
                <c:pt idx="870">
                  <c:v>-1440</c:v>
                </c:pt>
                <c:pt idx="871">
                  <c:v>-1439.5</c:v>
                </c:pt>
                <c:pt idx="872">
                  <c:v>-1439</c:v>
                </c:pt>
                <c:pt idx="873">
                  <c:v>-1438.5</c:v>
                </c:pt>
                <c:pt idx="874">
                  <c:v>-1438</c:v>
                </c:pt>
                <c:pt idx="875">
                  <c:v>-1437.5</c:v>
                </c:pt>
                <c:pt idx="876">
                  <c:v>-1437</c:v>
                </c:pt>
                <c:pt idx="877">
                  <c:v>-1436.5</c:v>
                </c:pt>
                <c:pt idx="878">
                  <c:v>-1436</c:v>
                </c:pt>
                <c:pt idx="879">
                  <c:v>-1435.5</c:v>
                </c:pt>
                <c:pt idx="880">
                  <c:v>-1435</c:v>
                </c:pt>
                <c:pt idx="881">
                  <c:v>-1434.5</c:v>
                </c:pt>
                <c:pt idx="882">
                  <c:v>-1434</c:v>
                </c:pt>
                <c:pt idx="883">
                  <c:v>-1433.5</c:v>
                </c:pt>
                <c:pt idx="884">
                  <c:v>-1433</c:v>
                </c:pt>
                <c:pt idx="885">
                  <c:v>-1432.5</c:v>
                </c:pt>
                <c:pt idx="886">
                  <c:v>-1432</c:v>
                </c:pt>
                <c:pt idx="887">
                  <c:v>-1431.5</c:v>
                </c:pt>
                <c:pt idx="888">
                  <c:v>-1431</c:v>
                </c:pt>
                <c:pt idx="889">
                  <c:v>-1430.5</c:v>
                </c:pt>
                <c:pt idx="890">
                  <c:v>-1430</c:v>
                </c:pt>
                <c:pt idx="891">
                  <c:v>-1429.5</c:v>
                </c:pt>
                <c:pt idx="892">
                  <c:v>-1429</c:v>
                </c:pt>
                <c:pt idx="893">
                  <c:v>-1428.5</c:v>
                </c:pt>
                <c:pt idx="894">
                  <c:v>-1428</c:v>
                </c:pt>
                <c:pt idx="895">
                  <c:v>-1427.5</c:v>
                </c:pt>
                <c:pt idx="896">
                  <c:v>-1427</c:v>
                </c:pt>
                <c:pt idx="897">
                  <c:v>-1426.5</c:v>
                </c:pt>
                <c:pt idx="898">
                  <c:v>-1426</c:v>
                </c:pt>
                <c:pt idx="899">
                  <c:v>-1425.5</c:v>
                </c:pt>
                <c:pt idx="900">
                  <c:v>-1425</c:v>
                </c:pt>
                <c:pt idx="901">
                  <c:v>-1424.5</c:v>
                </c:pt>
                <c:pt idx="902">
                  <c:v>-1424</c:v>
                </c:pt>
                <c:pt idx="903">
                  <c:v>-1423.5</c:v>
                </c:pt>
                <c:pt idx="904">
                  <c:v>-1423</c:v>
                </c:pt>
                <c:pt idx="905">
                  <c:v>-1422.5</c:v>
                </c:pt>
                <c:pt idx="906">
                  <c:v>-1422</c:v>
                </c:pt>
                <c:pt idx="907">
                  <c:v>-1421.5</c:v>
                </c:pt>
                <c:pt idx="908">
                  <c:v>-1421</c:v>
                </c:pt>
                <c:pt idx="909">
                  <c:v>-1420.5</c:v>
                </c:pt>
                <c:pt idx="910">
                  <c:v>-1420</c:v>
                </c:pt>
                <c:pt idx="911">
                  <c:v>-1419.5</c:v>
                </c:pt>
                <c:pt idx="912">
                  <c:v>-1419</c:v>
                </c:pt>
                <c:pt idx="913">
                  <c:v>-1418.5</c:v>
                </c:pt>
                <c:pt idx="914">
                  <c:v>-1418</c:v>
                </c:pt>
                <c:pt idx="915">
                  <c:v>-1417.5</c:v>
                </c:pt>
                <c:pt idx="916">
                  <c:v>-1417</c:v>
                </c:pt>
                <c:pt idx="917">
                  <c:v>-1416.5</c:v>
                </c:pt>
                <c:pt idx="918">
                  <c:v>-1416</c:v>
                </c:pt>
                <c:pt idx="919">
                  <c:v>-1415.5</c:v>
                </c:pt>
                <c:pt idx="920">
                  <c:v>-1415</c:v>
                </c:pt>
                <c:pt idx="921">
                  <c:v>-1414.5</c:v>
                </c:pt>
                <c:pt idx="922">
                  <c:v>-1414</c:v>
                </c:pt>
                <c:pt idx="923">
                  <c:v>-1413.5</c:v>
                </c:pt>
                <c:pt idx="924">
                  <c:v>-1413</c:v>
                </c:pt>
                <c:pt idx="925">
                  <c:v>-1412.5</c:v>
                </c:pt>
                <c:pt idx="926">
                  <c:v>-1412</c:v>
                </c:pt>
                <c:pt idx="927">
                  <c:v>-1411.5</c:v>
                </c:pt>
                <c:pt idx="928">
                  <c:v>-1411</c:v>
                </c:pt>
                <c:pt idx="929">
                  <c:v>-1410.5</c:v>
                </c:pt>
                <c:pt idx="930">
                  <c:v>-1410</c:v>
                </c:pt>
                <c:pt idx="931">
                  <c:v>-1409.5</c:v>
                </c:pt>
                <c:pt idx="932">
                  <c:v>-1409</c:v>
                </c:pt>
                <c:pt idx="933">
                  <c:v>-1408.5</c:v>
                </c:pt>
                <c:pt idx="934">
                  <c:v>-1408</c:v>
                </c:pt>
                <c:pt idx="935">
                  <c:v>-1407.5</c:v>
                </c:pt>
                <c:pt idx="936">
                  <c:v>-1407</c:v>
                </c:pt>
                <c:pt idx="937">
                  <c:v>-1406.5</c:v>
                </c:pt>
                <c:pt idx="938">
                  <c:v>-1406</c:v>
                </c:pt>
                <c:pt idx="939">
                  <c:v>-1405.5</c:v>
                </c:pt>
                <c:pt idx="940">
                  <c:v>-1405</c:v>
                </c:pt>
                <c:pt idx="941">
                  <c:v>-1404.5</c:v>
                </c:pt>
                <c:pt idx="942">
                  <c:v>-1404</c:v>
                </c:pt>
                <c:pt idx="943">
                  <c:v>-1403.5</c:v>
                </c:pt>
                <c:pt idx="944">
                  <c:v>-1403</c:v>
                </c:pt>
                <c:pt idx="945">
                  <c:v>-1402.5</c:v>
                </c:pt>
                <c:pt idx="946">
                  <c:v>-1402</c:v>
                </c:pt>
                <c:pt idx="947">
                  <c:v>-1401.5</c:v>
                </c:pt>
                <c:pt idx="948">
                  <c:v>-1401</c:v>
                </c:pt>
                <c:pt idx="949">
                  <c:v>-1400.5</c:v>
                </c:pt>
                <c:pt idx="950">
                  <c:v>-1400</c:v>
                </c:pt>
                <c:pt idx="951">
                  <c:v>-1399.5</c:v>
                </c:pt>
                <c:pt idx="952">
                  <c:v>-1399</c:v>
                </c:pt>
                <c:pt idx="953">
                  <c:v>-1398.5</c:v>
                </c:pt>
                <c:pt idx="954">
                  <c:v>-1398</c:v>
                </c:pt>
                <c:pt idx="955">
                  <c:v>-1397.5</c:v>
                </c:pt>
                <c:pt idx="956">
                  <c:v>-1397</c:v>
                </c:pt>
                <c:pt idx="957">
                  <c:v>-1396.5</c:v>
                </c:pt>
                <c:pt idx="958">
                  <c:v>-1396</c:v>
                </c:pt>
                <c:pt idx="959">
                  <c:v>-1395.5</c:v>
                </c:pt>
                <c:pt idx="960">
                  <c:v>-1395</c:v>
                </c:pt>
                <c:pt idx="961">
                  <c:v>-1394.5</c:v>
                </c:pt>
                <c:pt idx="962">
                  <c:v>-1394</c:v>
                </c:pt>
                <c:pt idx="963">
                  <c:v>-1393.5</c:v>
                </c:pt>
                <c:pt idx="964">
                  <c:v>-1393</c:v>
                </c:pt>
                <c:pt idx="965">
                  <c:v>-1392.5</c:v>
                </c:pt>
                <c:pt idx="966">
                  <c:v>-1392</c:v>
                </c:pt>
                <c:pt idx="967">
                  <c:v>-1391.5</c:v>
                </c:pt>
                <c:pt idx="968">
                  <c:v>-1391</c:v>
                </c:pt>
                <c:pt idx="969">
                  <c:v>-1390.5</c:v>
                </c:pt>
                <c:pt idx="970">
                  <c:v>-1390</c:v>
                </c:pt>
                <c:pt idx="971">
                  <c:v>-1389.5</c:v>
                </c:pt>
                <c:pt idx="972">
                  <c:v>-1389</c:v>
                </c:pt>
                <c:pt idx="973">
                  <c:v>-1388.5</c:v>
                </c:pt>
                <c:pt idx="974">
                  <c:v>-1388</c:v>
                </c:pt>
                <c:pt idx="975">
                  <c:v>-1387.5</c:v>
                </c:pt>
                <c:pt idx="976">
                  <c:v>-1387</c:v>
                </c:pt>
                <c:pt idx="977">
                  <c:v>-1386.5</c:v>
                </c:pt>
                <c:pt idx="978">
                  <c:v>-1386</c:v>
                </c:pt>
                <c:pt idx="979">
                  <c:v>-1385.5</c:v>
                </c:pt>
                <c:pt idx="980">
                  <c:v>-1385</c:v>
                </c:pt>
                <c:pt idx="981">
                  <c:v>-1384.5</c:v>
                </c:pt>
                <c:pt idx="982">
                  <c:v>-1384</c:v>
                </c:pt>
                <c:pt idx="983">
                  <c:v>-1383.5</c:v>
                </c:pt>
                <c:pt idx="984">
                  <c:v>-1383</c:v>
                </c:pt>
                <c:pt idx="985">
                  <c:v>-1382.5</c:v>
                </c:pt>
                <c:pt idx="986">
                  <c:v>-1382</c:v>
                </c:pt>
                <c:pt idx="987">
                  <c:v>-1381.5</c:v>
                </c:pt>
                <c:pt idx="988">
                  <c:v>-1381</c:v>
                </c:pt>
                <c:pt idx="989">
                  <c:v>-1380.5</c:v>
                </c:pt>
                <c:pt idx="990">
                  <c:v>-1380</c:v>
                </c:pt>
                <c:pt idx="991">
                  <c:v>-1379.5</c:v>
                </c:pt>
                <c:pt idx="992">
                  <c:v>-1379</c:v>
                </c:pt>
                <c:pt idx="993">
                  <c:v>-1378.5</c:v>
                </c:pt>
                <c:pt idx="994">
                  <c:v>-1378</c:v>
                </c:pt>
                <c:pt idx="995">
                  <c:v>-1377.5</c:v>
                </c:pt>
                <c:pt idx="996">
                  <c:v>-1377</c:v>
                </c:pt>
                <c:pt idx="997">
                  <c:v>-1376.5</c:v>
                </c:pt>
                <c:pt idx="998">
                  <c:v>-1376</c:v>
                </c:pt>
                <c:pt idx="999">
                  <c:v>-1375.5</c:v>
                </c:pt>
                <c:pt idx="1000">
                  <c:v>-1375</c:v>
                </c:pt>
                <c:pt idx="1001">
                  <c:v>-1374.5</c:v>
                </c:pt>
                <c:pt idx="1002">
                  <c:v>-1374</c:v>
                </c:pt>
                <c:pt idx="1003">
                  <c:v>-1373.5</c:v>
                </c:pt>
                <c:pt idx="1004">
                  <c:v>-1373</c:v>
                </c:pt>
                <c:pt idx="1005">
                  <c:v>-1372.5</c:v>
                </c:pt>
                <c:pt idx="1006">
                  <c:v>-1372</c:v>
                </c:pt>
                <c:pt idx="1007">
                  <c:v>-1371.5</c:v>
                </c:pt>
                <c:pt idx="1008">
                  <c:v>-1371</c:v>
                </c:pt>
                <c:pt idx="1009">
                  <c:v>-1370.5</c:v>
                </c:pt>
                <c:pt idx="1010">
                  <c:v>-1370</c:v>
                </c:pt>
                <c:pt idx="1011">
                  <c:v>-1369.5</c:v>
                </c:pt>
                <c:pt idx="1012">
                  <c:v>-1369</c:v>
                </c:pt>
                <c:pt idx="1013">
                  <c:v>-1368.5</c:v>
                </c:pt>
                <c:pt idx="1014">
                  <c:v>-1368</c:v>
                </c:pt>
                <c:pt idx="1015">
                  <c:v>-1367.5</c:v>
                </c:pt>
                <c:pt idx="1016">
                  <c:v>-1367</c:v>
                </c:pt>
                <c:pt idx="1017">
                  <c:v>-1366.5</c:v>
                </c:pt>
                <c:pt idx="1018">
                  <c:v>-1366</c:v>
                </c:pt>
                <c:pt idx="1019">
                  <c:v>-1365.5</c:v>
                </c:pt>
                <c:pt idx="1020">
                  <c:v>-1365</c:v>
                </c:pt>
                <c:pt idx="1021">
                  <c:v>-1364.5</c:v>
                </c:pt>
                <c:pt idx="1022">
                  <c:v>-1364</c:v>
                </c:pt>
                <c:pt idx="1023">
                  <c:v>-1363.5</c:v>
                </c:pt>
                <c:pt idx="1024">
                  <c:v>-1363</c:v>
                </c:pt>
                <c:pt idx="1025">
                  <c:v>-1362.5</c:v>
                </c:pt>
                <c:pt idx="1026">
                  <c:v>-1362</c:v>
                </c:pt>
                <c:pt idx="1027">
                  <c:v>-1361.5</c:v>
                </c:pt>
                <c:pt idx="1028">
                  <c:v>-1361</c:v>
                </c:pt>
                <c:pt idx="1029">
                  <c:v>-1360.5</c:v>
                </c:pt>
                <c:pt idx="1030">
                  <c:v>-1360</c:v>
                </c:pt>
                <c:pt idx="1031">
                  <c:v>-1359.5</c:v>
                </c:pt>
                <c:pt idx="1032">
                  <c:v>-1359</c:v>
                </c:pt>
                <c:pt idx="1033">
                  <c:v>-1358.5</c:v>
                </c:pt>
                <c:pt idx="1034">
                  <c:v>-1358</c:v>
                </c:pt>
                <c:pt idx="1035">
                  <c:v>-1357.5</c:v>
                </c:pt>
                <c:pt idx="1036">
                  <c:v>-1357</c:v>
                </c:pt>
                <c:pt idx="1037">
                  <c:v>-1356.5</c:v>
                </c:pt>
                <c:pt idx="1038">
                  <c:v>-1356</c:v>
                </c:pt>
                <c:pt idx="1039">
                  <c:v>-1355.5</c:v>
                </c:pt>
                <c:pt idx="1040">
                  <c:v>-1355</c:v>
                </c:pt>
                <c:pt idx="1041">
                  <c:v>-1354.5</c:v>
                </c:pt>
                <c:pt idx="1042">
                  <c:v>-1354</c:v>
                </c:pt>
                <c:pt idx="1043">
                  <c:v>-1353.5</c:v>
                </c:pt>
                <c:pt idx="1044">
                  <c:v>-1353</c:v>
                </c:pt>
                <c:pt idx="1045">
                  <c:v>-1352.5</c:v>
                </c:pt>
                <c:pt idx="1046">
                  <c:v>-1352</c:v>
                </c:pt>
                <c:pt idx="1047">
                  <c:v>-1351.5</c:v>
                </c:pt>
                <c:pt idx="1048">
                  <c:v>-1351</c:v>
                </c:pt>
                <c:pt idx="1049">
                  <c:v>-1350.5</c:v>
                </c:pt>
                <c:pt idx="1050">
                  <c:v>-1350</c:v>
                </c:pt>
                <c:pt idx="1051">
                  <c:v>-1349.5</c:v>
                </c:pt>
                <c:pt idx="1052">
                  <c:v>-1349</c:v>
                </c:pt>
                <c:pt idx="1053">
                  <c:v>-1348.5</c:v>
                </c:pt>
                <c:pt idx="1054">
                  <c:v>-1348</c:v>
                </c:pt>
                <c:pt idx="1055">
                  <c:v>-1347.5</c:v>
                </c:pt>
                <c:pt idx="1056">
                  <c:v>-1347</c:v>
                </c:pt>
                <c:pt idx="1057">
                  <c:v>-1346.5</c:v>
                </c:pt>
                <c:pt idx="1058">
                  <c:v>-1346</c:v>
                </c:pt>
                <c:pt idx="1059">
                  <c:v>-1345.5</c:v>
                </c:pt>
                <c:pt idx="1060">
                  <c:v>-1345</c:v>
                </c:pt>
                <c:pt idx="1061">
                  <c:v>-1344.5</c:v>
                </c:pt>
                <c:pt idx="1062">
                  <c:v>-1344</c:v>
                </c:pt>
                <c:pt idx="1063">
                  <c:v>-1343.5</c:v>
                </c:pt>
                <c:pt idx="1064">
                  <c:v>-1343</c:v>
                </c:pt>
                <c:pt idx="1065">
                  <c:v>-1342.5</c:v>
                </c:pt>
                <c:pt idx="1066">
                  <c:v>-1342</c:v>
                </c:pt>
                <c:pt idx="1067">
                  <c:v>-1341.5</c:v>
                </c:pt>
                <c:pt idx="1068">
                  <c:v>-1341</c:v>
                </c:pt>
                <c:pt idx="1069">
                  <c:v>-1340.5</c:v>
                </c:pt>
                <c:pt idx="1070">
                  <c:v>-1340</c:v>
                </c:pt>
                <c:pt idx="1071">
                  <c:v>-1339.5</c:v>
                </c:pt>
                <c:pt idx="1072">
                  <c:v>-1339</c:v>
                </c:pt>
                <c:pt idx="1073">
                  <c:v>-1338.5</c:v>
                </c:pt>
                <c:pt idx="1074">
                  <c:v>-1338</c:v>
                </c:pt>
                <c:pt idx="1075">
                  <c:v>-1337.5</c:v>
                </c:pt>
                <c:pt idx="1076">
                  <c:v>-1337</c:v>
                </c:pt>
                <c:pt idx="1077">
                  <c:v>-1336.5</c:v>
                </c:pt>
                <c:pt idx="1078">
                  <c:v>-1336</c:v>
                </c:pt>
                <c:pt idx="1079">
                  <c:v>-1335.5</c:v>
                </c:pt>
                <c:pt idx="1080">
                  <c:v>-1335</c:v>
                </c:pt>
                <c:pt idx="1081">
                  <c:v>-1334.5</c:v>
                </c:pt>
                <c:pt idx="1082">
                  <c:v>-1334</c:v>
                </c:pt>
                <c:pt idx="1083">
                  <c:v>-1333.5</c:v>
                </c:pt>
                <c:pt idx="1084">
                  <c:v>-1333</c:v>
                </c:pt>
                <c:pt idx="1085">
                  <c:v>-1332.5</c:v>
                </c:pt>
                <c:pt idx="1086">
                  <c:v>-1332</c:v>
                </c:pt>
                <c:pt idx="1087">
                  <c:v>-1331.5</c:v>
                </c:pt>
                <c:pt idx="1088">
                  <c:v>-1331</c:v>
                </c:pt>
                <c:pt idx="1089">
                  <c:v>-1330.5</c:v>
                </c:pt>
                <c:pt idx="1090">
                  <c:v>-1330</c:v>
                </c:pt>
                <c:pt idx="1091">
                  <c:v>-1329.5</c:v>
                </c:pt>
                <c:pt idx="1092">
                  <c:v>-1329</c:v>
                </c:pt>
                <c:pt idx="1093">
                  <c:v>-1328.5</c:v>
                </c:pt>
                <c:pt idx="1094">
                  <c:v>-1328</c:v>
                </c:pt>
                <c:pt idx="1095">
                  <c:v>-1327.5</c:v>
                </c:pt>
                <c:pt idx="1096">
                  <c:v>-1327</c:v>
                </c:pt>
                <c:pt idx="1097">
                  <c:v>-1326.5</c:v>
                </c:pt>
                <c:pt idx="1098">
                  <c:v>-1326</c:v>
                </c:pt>
                <c:pt idx="1099">
                  <c:v>-1325.5</c:v>
                </c:pt>
                <c:pt idx="1100">
                  <c:v>-1325</c:v>
                </c:pt>
                <c:pt idx="1101">
                  <c:v>-1324.5</c:v>
                </c:pt>
                <c:pt idx="1102">
                  <c:v>-1324</c:v>
                </c:pt>
                <c:pt idx="1103">
                  <c:v>-1323.5</c:v>
                </c:pt>
                <c:pt idx="1104">
                  <c:v>-1323</c:v>
                </c:pt>
                <c:pt idx="1105">
                  <c:v>-1322.5</c:v>
                </c:pt>
                <c:pt idx="1106">
                  <c:v>-1322</c:v>
                </c:pt>
                <c:pt idx="1107">
                  <c:v>-1321.5</c:v>
                </c:pt>
                <c:pt idx="1108">
                  <c:v>-1321</c:v>
                </c:pt>
                <c:pt idx="1109">
                  <c:v>-1320.5</c:v>
                </c:pt>
                <c:pt idx="1110">
                  <c:v>-1320</c:v>
                </c:pt>
                <c:pt idx="1111">
                  <c:v>-1319.5</c:v>
                </c:pt>
                <c:pt idx="1112">
                  <c:v>-1319</c:v>
                </c:pt>
                <c:pt idx="1113">
                  <c:v>-1318.5</c:v>
                </c:pt>
                <c:pt idx="1114">
                  <c:v>-1318</c:v>
                </c:pt>
                <c:pt idx="1115">
                  <c:v>-1317.5</c:v>
                </c:pt>
                <c:pt idx="1116">
                  <c:v>-1317</c:v>
                </c:pt>
                <c:pt idx="1117">
                  <c:v>-1316.5</c:v>
                </c:pt>
                <c:pt idx="1118">
                  <c:v>-1316</c:v>
                </c:pt>
                <c:pt idx="1119">
                  <c:v>-1315.5</c:v>
                </c:pt>
                <c:pt idx="1120">
                  <c:v>-1315</c:v>
                </c:pt>
                <c:pt idx="1121">
                  <c:v>-1314.5</c:v>
                </c:pt>
                <c:pt idx="1122">
                  <c:v>-1314</c:v>
                </c:pt>
                <c:pt idx="1123">
                  <c:v>-1313.5</c:v>
                </c:pt>
                <c:pt idx="1124">
                  <c:v>-1313</c:v>
                </c:pt>
                <c:pt idx="1125">
                  <c:v>-1312.5</c:v>
                </c:pt>
                <c:pt idx="1126">
                  <c:v>-1312</c:v>
                </c:pt>
                <c:pt idx="1127">
                  <c:v>-1311.5</c:v>
                </c:pt>
                <c:pt idx="1128">
                  <c:v>-1311</c:v>
                </c:pt>
                <c:pt idx="1129">
                  <c:v>-1310.5</c:v>
                </c:pt>
                <c:pt idx="1130">
                  <c:v>-1310</c:v>
                </c:pt>
                <c:pt idx="1131">
                  <c:v>-1309.5</c:v>
                </c:pt>
                <c:pt idx="1132">
                  <c:v>-1309</c:v>
                </c:pt>
                <c:pt idx="1133">
                  <c:v>-1308.5</c:v>
                </c:pt>
                <c:pt idx="1134">
                  <c:v>-1308</c:v>
                </c:pt>
                <c:pt idx="1135">
                  <c:v>-1307.5</c:v>
                </c:pt>
                <c:pt idx="1136">
                  <c:v>-1307</c:v>
                </c:pt>
                <c:pt idx="1137">
                  <c:v>-1306.5</c:v>
                </c:pt>
                <c:pt idx="1138">
                  <c:v>-1306</c:v>
                </c:pt>
                <c:pt idx="1139">
                  <c:v>-1305.5</c:v>
                </c:pt>
                <c:pt idx="1140">
                  <c:v>-1305</c:v>
                </c:pt>
                <c:pt idx="1141">
                  <c:v>-1304.5</c:v>
                </c:pt>
                <c:pt idx="1142">
                  <c:v>-1304</c:v>
                </c:pt>
                <c:pt idx="1143">
                  <c:v>-1303.5</c:v>
                </c:pt>
                <c:pt idx="1144">
                  <c:v>-1303</c:v>
                </c:pt>
                <c:pt idx="1145">
                  <c:v>-1302.5</c:v>
                </c:pt>
                <c:pt idx="1146">
                  <c:v>-1302</c:v>
                </c:pt>
                <c:pt idx="1147">
                  <c:v>-1301.5</c:v>
                </c:pt>
                <c:pt idx="1148">
                  <c:v>-1301</c:v>
                </c:pt>
                <c:pt idx="1149">
                  <c:v>-1300.5</c:v>
                </c:pt>
                <c:pt idx="1150">
                  <c:v>-1300</c:v>
                </c:pt>
                <c:pt idx="1151">
                  <c:v>-1299.5</c:v>
                </c:pt>
                <c:pt idx="1152">
                  <c:v>-1299</c:v>
                </c:pt>
                <c:pt idx="1153">
                  <c:v>-1298.5</c:v>
                </c:pt>
                <c:pt idx="1154">
                  <c:v>-1298</c:v>
                </c:pt>
                <c:pt idx="1155">
                  <c:v>-1297.5</c:v>
                </c:pt>
                <c:pt idx="1156">
                  <c:v>-1297</c:v>
                </c:pt>
                <c:pt idx="1157">
                  <c:v>-1296.5</c:v>
                </c:pt>
                <c:pt idx="1158">
                  <c:v>-1296</c:v>
                </c:pt>
                <c:pt idx="1159">
                  <c:v>-1295.5</c:v>
                </c:pt>
                <c:pt idx="1160">
                  <c:v>-1295</c:v>
                </c:pt>
                <c:pt idx="1161">
                  <c:v>-1294.5</c:v>
                </c:pt>
                <c:pt idx="1162">
                  <c:v>-1294</c:v>
                </c:pt>
                <c:pt idx="1163">
                  <c:v>-1293.5</c:v>
                </c:pt>
                <c:pt idx="1164">
                  <c:v>-1293</c:v>
                </c:pt>
                <c:pt idx="1165">
                  <c:v>-1292.5</c:v>
                </c:pt>
                <c:pt idx="1166">
                  <c:v>-1292</c:v>
                </c:pt>
                <c:pt idx="1167">
                  <c:v>-1291.5</c:v>
                </c:pt>
                <c:pt idx="1168">
                  <c:v>-1291</c:v>
                </c:pt>
                <c:pt idx="1169">
                  <c:v>-1290.5</c:v>
                </c:pt>
                <c:pt idx="1170">
                  <c:v>-1290</c:v>
                </c:pt>
                <c:pt idx="1171">
                  <c:v>-1289.5</c:v>
                </c:pt>
                <c:pt idx="1172">
                  <c:v>-1289</c:v>
                </c:pt>
                <c:pt idx="1173">
                  <c:v>-1288.5</c:v>
                </c:pt>
                <c:pt idx="1174">
                  <c:v>-1288</c:v>
                </c:pt>
                <c:pt idx="1175">
                  <c:v>-1287.5</c:v>
                </c:pt>
                <c:pt idx="1176">
                  <c:v>-1287</c:v>
                </c:pt>
                <c:pt idx="1177">
                  <c:v>-1286.5</c:v>
                </c:pt>
                <c:pt idx="1178">
                  <c:v>-1286</c:v>
                </c:pt>
                <c:pt idx="1179">
                  <c:v>-1285.5</c:v>
                </c:pt>
                <c:pt idx="1180">
                  <c:v>-1285</c:v>
                </c:pt>
                <c:pt idx="1181">
                  <c:v>-1284.5</c:v>
                </c:pt>
                <c:pt idx="1182">
                  <c:v>-1284</c:v>
                </c:pt>
                <c:pt idx="1183">
                  <c:v>-1283.5</c:v>
                </c:pt>
                <c:pt idx="1184">
                  <c:v>-1283</c:v>
                </c:pt>
                <c:pt idx="1185">
                  <c:v>-1282.5</c:v>
                </c:pt>
                <c:pt idx="1186">
                  <c:v>-1282</c:v>
                </c:pt>
                <c:pt idx="1187">
                  <c:v>-1281.5</c:v>
                </c:pt>
                <c:pt idx="1188">
                  <c:v>-1281</c:v>
                </c:pt>
                <c:pt idx="1189">
                  <c:v>-1280.5</c:v>
                </c:pt>
                <c:pt idx="1190">
                  <c:v>-1280</c:v>
                </c:pt>
                <c:pt idx="1191">
                  <c:v>-1279.5</c:v>
                </c:pt>
                <c:pt idx="1192">
                  <c:v>-1279</c:v>
                </c:pt>
                <c:pt idx="1193">
                  <c:v>-1278.5</c:v>
                </c:pt>
                <c:pt idx="1194">
                  <c:v>-1278</c:v>
                </c:pt>
                <c:pt idx="1195">
                  <c:v>-1277.5</c:v>
                </c:pt>
                <c:pt idx="1196">
                  <c:v>-1277</c:v>
                </c:pt>
                <c:pt idx="1197">
                  <c:v>-1276.5</c:v>
                </c:pt>
                <c:pt idx="1198">
                  <c:v>-1276</c:v>
                </c:pt>
                <c:pt idx="1199">
                  <c:v>-1275.5</c:v>
                </c:pt>
                <c:pt idx="1200">
                  <c:v>-1275</c:v>
                </c:pt>
                <c:pt idx="1201">
                  <c:v>-1274.5</c:v>
                </c:pt>
                <c:pt idx="1202">
                  <c:v>-1274</c:v>
                </c:pt>
                <c:pt idx="1203">
                  <c:v>-1273.5</c:v>
                </c:pt>
                <c:pt idx="1204">
                  <c:v>-1273</c:v>
                </c:pt>
                <c:pt idx="1205">
                  <c:v>-1272.5</c:v>
                </c:pt>
                <c:pt idx="1206">
                  <c:v>-1272</c:v>
                </c:pt>
                <c:pt idx="1207">
                  <c:v>-1271.5</c:v>
                </c:pt>
                <c:pt idx="1208">
                  <c:v>-1271</c:v>
                </c:pt>
                <c:pt idx="1209">
                  <c:v>-1270.5</c:v>
                </c:pt>
                <c:pt idx="1210">
                  <c:v>-1270</c:v>
                </c:pt>
                <c:pt idx="1211">
                  <c:v>-1269.5</c:v>
                </c:pt>
                <c:pt idx="1212">
                  <c:v>-1269</c:v>
                </c:pt>
                <c:pt idx="1213">
                  <c:v>-1268.5</c:v>
                </c:pt>
                <c:pt idx="1214">
                  <c:v>-1268</c:v>
                </c:pt>
                <c:pt idx="1215">
                  <c:v>-1267.5</c:v>
                </c:pt>
                <c:pt idx="1216">
                  <c:v>-1267</c:v>
                </c:pt>
                <c:pt idx="1217">
                  <c:v>-1266.5</c:v>
                </c:pt>
                <c:pt idx="1218">
                  <c:v>-1266</c:v>
                </c:pt>
                <c:pt idx="1219">
                  <c:v>-1265.5</c:v>
                </c:pt>
                <c:pt idx="1220">
                  <c:v>-1265</c:v>
                </c:pt>
                <c:pt idx="1221">
                  <c:v>-1264.5</c:v>
                </c:pt>
                <c:pt idx="1222">
                  <c:v>-1264</c:v>
                </c:pt>
                <c:pt idx="1223">
                  <c:v>-1263.5</c:v>
                </c:pt>
                <c:pt idx="1224">
                  <c:v>-1263</c:v>
                </c:pt>
                <c:pt idx="1225">
                  <c:v>-1262.5</c:v>
                </c:pt>
                <c:pt idx="1226">
                  <c:v>-1262</c:v>
                </c:pt>
                <c:pt idx="1227">
                  <c:v>-1261.5</c:v>
                </c:pt>
                <c:pt idx="1228">
                  <c:v>-1261</c:v>
                </c:pt>
                <c:pt idx="1229">
                  <c:v>-1260.5</c:v>
                </c:pt>
                <c:pt idx="1230">
                  <c:v>-1260</c:v>
                </c:pt>
                <c:pt idx="1231">
                  <c:v>-1259.5</c:v>
                </c:pt>
                <c:pt idx="1232">
                  <c:v>-1259</c:v>
                </c:pt>
                <c:pt idx="1233">
                  <c:v>-1258.5</c:v>
                </c:pt>
                <c:pt idx="1234">
                  <c:v>-1258</c:v>
                </c:pt>
                <c:pt idx="1235">
                  <c:v>-1257.5</c:v>
                </c:pt>
                <c:pt idx="1236">
                  <c:v>-1257</c:v>
                </c:pt>
                <c:pt idx="1237">
                  <c:v>-1256.5</c:v>
                </c:pt>
                <c:pt idx="1238">
                  <c:v>-1256</c:v>
                </c:pt>
                <c:pt idx="1239">
                  <c:v>-1255.5</c:v>
                </c:pt>
                <c:pt idx="1240">
                  <c:v>-1255</c:v>
                </c:pt>
                <c:pt idx="1241">
                  <c:v>-1254.5</c:v>
                </c:pt>
                <c:pt idx="1242">
                  <c:v>-1254</c:v>
                </c:pt>
                <c:pt idx="1243">
                  <c:v>-1253.5</c:v>
                </c:pt>
                <c:pt idx="1244">
                  <c:v>-1253</c:v>
                </c:pt>
                <c:pt idx="1245">
                  <c:v>-1252.5</c:v>
                </c:pt>
                <c:pt idx="1246">
                  <c:v>-1252</c:v>
                </c:pt>
                <c:pt idx="1247">
                  <c:v>-1251.5</c:v>
                </c:pt>
                <c:pt idx="1248">
                  <c:v>-1251</c:v>
                </c:pt>
                <c:pt idx="1249">
                  <c:v>-1250.5</c:v>
                </c:pt>
                <c:pt idx="1250">
                  <c:v>-1250</c:v>
                </c:pt>
                <c:pt idx="1251">
                  <c:v>-1249.5</c:v>
                </c:pt>
                <c:pt idx="1252">
                  <c:v>-1249</c:v>
                </c:pt>
                <c:pt idx="1253">
                  <c:v>-1248.5</c:v>
                </c:pt>
                <c:pt idx="1254">
                  <c:v>-1248</c:v>
                </c:pt>
                <c:pt idx="1255">
                  <c:v>-1247.5</c:v>
                </c:pt>
                <c:pt idx="1256">
                  <c:v>-1247</c:v>
                </c:pt>
                <c:pt idx="1257">
                  <c:v>-1246.5</c:v>
                </c:pt>
                <c:pt idx="1258">
                  <c:v>-1246</c:v>
                </c:pt>
                <c:pt idx="1259">
                  <c:v>-1245.5</c:v>
                </c:pt>
                <c:pt idx="1260">
                  <c:v>-1245</c:v>
                </c:pt>
                <c:pt idx="1261">
                  <c:v>-1244.5</c:v>
                </c:pt>
                <c:pt idx="1262">
                  <c:v>-1244</c:v>
                </c:pt>
                <c:pt idx="1263">
                  <c:v>-1243.5</c:v>
                </c:pt>
                <c:pt idx="1264">
                  <c:v>-1243</c:v>
                </c:pt>
                <c:pt idx="1265">
                  <c:v>-1242.5</c:v>
                </c:pt>
                <c:pt idx="1266">
                  <c:v>-1242</c:v>
                </c:pt>
                <c:pt idx="1267">
                  <c:v>-1241.5</c:v>
                </c:pt>
                <c:pt idx="1268">
                  <c:v>-1241</c:v>
                </c:pt>
                <c:pt idx="1269">
                  <c:v>-1240.5</c:v>
                </c:pt>
                <c:pt idx="1270">
                  <c:v>-1240</c:v>
                </c:pt>
                <c:pt idx="1271">
                  <c:v>-1239.5</c:v>
                </c:pt>
                <c:pt idx="1272">
                  <c:v>-1239</c:v>
                </c:pt>
                <c:pt idx="1273">
                  <c:v>-1238.5</c:v>
                </c:pt>
                <c:pt idx="1274">
                  <c:v>-1238</c:v>
                </c:pt>
                <c:pt idx="1275">
                  <c:v>-1237.5</c:v>
                </c:pt>
                <c:pt idx="1276">
                  <c:v>-1237</c:v>
                </c:pt>
                <c:pt idx="1277">
                  <c:v>-1236.5</c:v>
                </c:pt>
                <c:pt idx="1278">
                  <c:v>-1236</c:v>
                </c:pt>
                <c:pt idx="1279">
                  <c:v>-1235.5</c:v>
                </c:pt>
                <c:pt idx="1280">
                  <c:v>-1235</c:v>
                </c:pt>
                <c:pt idx="1281">
                  <c:v>-1234.5</c:v>
                </c:pt>
                <c:pt idx="1282">
                  <c:v>-1234</c:v>
                </c:pt>
                <c:pt idx="1283">
                  <c:v>-1233.5</c:v>
                </c:pt>
                <c:pt idx="1284">
                  <c:v>-1233</c:v>
                </c:pt>
                <c:pt idx="1285">
                  <c:v>-1232.5</c:v>
                </c:pt>
                <c:pt idx="1286">
                  <c:v>-1232</c:v>
                </c:pt>
                <c:pt idx="1287">
                  <c:v>-1231.5</c:v>
                </c:pt>
                <c:pt idx="1288">
                  <c:v>-1231</c:v>
                </c:pt>
                <c:pt idx="1289">
                  <c:v>-1230.5</c:v>
                </c:pt>
                <c:pt idx="1290">
                  <c:v>-1230</c:v>
                </c:pt>
                <c:pt idx="1291">
                  <c:v>-1229.5</c:v>
                </c:pt>
                <c:pt idx="1292">
                  <c:v>-1229</c:v>
                </c:pt>
                <c:pt idx="1293">
                  <c:v>-1228.5</c:v>
                </c:pt>
                <c:pt idx="1294">
                  <c:v>-1228</c:v>
                </c:pt>
                <c:pt idx="1295">
                  <c:v>-1227.5</c:v>
                </c:pt>
                <c:pt idx="1296">
                  <c:v>-1227</c:v>
                </c:pt>
                <c:pt idx="1297">
                  <c:v>-1226.5</c:v>
                </c:pt>
                <c:pt idx="1298">
                  <c:v>-1226</c:v>
                </c:pt>
                <c:pt idx="1299">
                  <c:v>-1225.5</c:v>
                </c:pt>
                <c:pt idx="1300">
                  <c:v>-1225</c:v>
                </c:pt>
                <c:pt idx="1301">
                  <c:v>-1224.5</c:v>
                </c:pt>
                <c:pt idx="1302">
                  <c:v>-1224</c:v>
                </c:pt>
                <c:pt idx="1303">
                  <c:v>-1223.5</c:v>
                </c:pt>
                <c:pt idx="1304">
                  <c:v>-1223</c:v>
                </c:pt>
                <c:pt idx="1305">
                  <c:v>-1222.5</c:v>
                </c:pt>
                <c:pt idx="1306">
                  <c:v>-1222</c:v>
                </c:pt>
                <c:pt idx="1307">
                  <c:v>-1221.5</c:v>
                </c:pt>
                <c:pt idx="1308">
                  <c:v>-1221</c:v>
                </c:pt>
                <c:pt idx="1309">
                  <c:v>-1220.5</c:v>
                </c:pt>
                <c:pt idx="1310">
                  <c:v>-1220</c:v>
                </c:pt>
                <c:pt idx="1311">
                  <c:v>-1219.5</c:v>
                </c:pt>
                <c:pt idx="1312">
                  <c:v>-1219</c:v>
                </c:pt>
                <c:pt idx="1313">
                  <c:v>-1218.5</c:v>
                </c:pt>
                <c:pt idx="1314">
                  <c:v>-1218</c:v>
                </c:pt>
                <c:pt idx="1315">
                  <c:v>-1217.5</c:v>
                </c:pt>
                <c:pt idx="1316">
                  <c:v>-1217</c:v>
                </c:pt>
                <c:pt idx="1317">
                  <c:v>-1216.5</c:v>
                </c:pt>
                <c:pt idx="1318">
                  <c:v>-1216</c:v>
                </c:pt>
                <c:pt idx="1319">
                  <c:v>-1215.5</c:v>
                </c:pt>
                <c:pt idx="1320">
                  <c:v>-1215</c:v>
                </c:pt>
                <c:pt idx="1321">
                  <c:v>-1214.5</c:v>
                </c:pt>
                <c:pt idx="1322">
                  <c:v>-1214</c:v>
                </c:pt>
                <c:pt idx="1323">
                  <c:v>-1213.5</c:v>
                </c:pt>
                <c:pt idx="1324">
                  <c:v>-1213</c:v>
                </c:pt>
                <c:pt idx="1325">
                  <c:v>-1212.5</c:v>
                </c:pt>
                <c:pt idx="1326">
                  <c:v>-1212</c:v>
                </c:pt>
                <c:pt idx="1327">
                  <c:v>-1211.5</c:v>
                </c:pt>
                <c:pt idx="1328">
                  <c:v>-1211</c:v>
                </c:pt>
                <c:pt idx="1329">
                  <c:v>-1210.5</c:v>
                </c:pt>
                <c:pt idx="1330">
                  <c:v>-1210</c:v>
                </c:pt>
                <c:pt idx="1331">
                  <c:v>-1209.5</c:v>
                </c:pt>
                <c:pt idx="1332">
                  <c:v>-1209</c:v>
                </c:pt>
                <c:pt idx="1333">
                  <c:v>-1208.5</c:v>
                </c:pt>
                <c:pt idx="1334">
                  <c:v>-1208</c:v>
                </c:pt>
                <c:pt idx="1335">
                  <c:v>-1207.5</c:v>
                </c:pt>
                <c:pt idx="1336">
                  <c:v>-1207</c:v>
                </c:pt>
                <c:pt idx="1337">
                  <c:v>-1206.5</c:v>
                </c:pt>
                <c:pt idx="1338">
                  <c:v>-1206</c:v>
                </c:pt>
                <c:pt idx="1339">
                  <c:v>-1205.5</c:v>
                </c:pt>
                <c:pt idx="1340">
                  <c:v>-1205</c:v>
                </c:pt>
                <c:pt idx="1341">
                  <c:v>-1204.5</c:v>
                </c:pt>
                <c:pt idx="1342">
                  <c:v>-1204</c:v>
                </c:pt>
                <c:pt idx="1343">
                  <c:v>-1203.5</c:v>
                </c:pt>
                <c:pt idx="1344">
                  <c:v>-1203</c:v>
                </c:pt>
                <c:pt idx="1345">
                  <c:v>-1202.5</c:v>
                </c:pt>
                <c:pt idx="1346">
                  <c:v>-1202</c:v>
                </c:pt>
                <c:pt idx="1347">
                  <c:v>-1201.5</c:v>
                </c:pt>
                <c:pt idx="1348">
                  <c:v>-1201</c:v>
                </c:pt>
                <c:pt idx="1349">
                  <c:v>-1200.5</c:v>
                </c:pt>
                <c:pt idx="1350">
                  <c:v>-1200</c:v>
                </c:pt>
                <c:pt idx="1351">
                  <c:v>-1199.5</c:v>
                </c:pt>
                <c:pt idx="1352">
                  <c:v>-1199</c:v>
                </c:pt>
                <c:pt idx="1353">
                  <c:v>-1198.5</c:v>
                </c:pt>
                <c:pt idx="1354">
                  <c:v>-1198</c:v>
                </c:pt>
                <c:pt idx="1355">
                  <c:v>-1197.5</c:v>
                </c:pt>
                <c:pt idx="1356">
                  <c:v>-1197</c:v>
                </c:pt>
                <c:pt idx="1357">
                  <c:v>-1196.5</c:v>
                </c:pt>
                <c:pt idx="1358">
                  <c:v>-1196</c:v>
                </c:pt>
                <c:pt idx="1359">
                  <c:v>-1195.5</c:v>
                </c:pt>
                <c:pt idx="1360">
                  <c:v>-1195</c:v>
                </c:pt>
                <c:pt idx="1361">
                  <c:v>-1194.5</c:v>
                </c:pt>
                <c:pt idx="1362">
                  <c:v>-1194</c:v>
                </c:pt>
                <c:pt idx="1363">
                  <c:v>-1193.5</c:v>
                </c:pt>
                <c:pt idx="1364">
                  <c:v>-1193</c:v>
                </c:pt>
                <c:pt idx="1365">
                  <c:v>-1192.5</c:v>
                </c:pt>
                <c:pt idx="1366">
                  <c:v>-1192</c:v>
                </c:pt>
                <c:pt idx="1367">
                  <c:v>-1191.5</c:v>
                </c:pt>
                <c:pt idx="1368">
                  <c:v>-1191</c:v>
                </c:pt>
                <c:pt idx="1369">
                  <c:v>-1190.5</c:v>
                </c:pt>
                <c:pt idx="1370">
                  <c:v>-1190</c:v>
                </c:pt>
                <c:pt idx="1371">
                  <c:v>-1189.5</c:v>
                </c:pt>
                <c:pt idx="1372">
                  <c:v>-1189</c:v>
                </c:pt>
                <c:pt idx="1373">
                  <c:v>-1188.5</c:v>
                </c:pt>
                <c:pt idx="1374">
                  <c:v>-1188</c:v>
                </c:pt>
                <c:pt idx="1375">
                  <c:v>-1187.5</c:v>
                </c:pt>
                <c:pt idx="1376">
                  <c:v>-1187</c:v>
                </c:pt>
                <c:pt idx="1377">
                  <c:v>-1186.5</c:v>
                </c:pt>
                <c:pt idx="1378">
                  <c:v>-1186</c:v>
                </c:pt>
                <c:pt idx="1379">
                  <c:v>-1185.5</c:v>
                </c:pt>
                <c:pt idx="1380">
                  <c:v>-1185</c:v>
                </c:pt>
                <c:pt idx="1381">
                  <c:v>-1184.5</c:v>
                </c:pt>
                <c:pt idx="1382">
                  <c:v>-1184</c:v>
                </c:pt>
                <c:pt idx="1383">
                  <c:v>-1183.5</c:v>
                </c:pt>
                <c:pt idx="1384">
                  <c:v>-1183</c:v>
                </c:pt>
                <c:pt idx="1385">
                  <c:v>-1182.5</c:v>
                </c:pt>
                <c:pt idx="1386">
                  <c:v>-1182</c:v>
                </c:pt>
                <c:pt idx="1387">
                  <c:v>-1181.5</c:v>
                </c:pt>
                <c:pt idx="1388">
                  <c:v>-1181</c:v>
                </c:pt>
                <c:pt idx="1389">
                  <c:v>-1180.5</c:v>
                </c:pt>
                <c:pt idx="1390">
                  <c:v>-1180</c:v>
                </c:pt>
                <c:pt idx="1391">
                  <c:v>-1179.5</c:v>
                </c:pt>
                <c:pt idx="1392">
                  <c:v>-1179</c:v>
                </c:pt>
                <c:pt idx="1393">
                  <c:v>-1178.5</c:v>
                </c:pt>
                <c:pt idx="1394">
                  <c:v>-1178</c:v>
                </c:pt>
                <c:pt idx="1395">
                  <c:v>-1177.5</c:v>
                </c:pt>
                <c:pt idx="1396">
                  <c:v>-1177</c:v>
                </c:pt>
                <c:pt idx="1397">
                  <c:v>-1176.5</c:v>
                </c:pt>
                <c:pt idx="1398">
                  <c:v>-1176</c:v>
                </c:pt>
                <c:pt idx="1399">
                  <c:v>-1175.5</c:v>
                </c:pt>
                <c:pt idx="1400">
                  <c:v>-1175</c:v>
                </c:pt>
                <c:pt idx="1401">
                  <c:v>-1174.5</c:v>
                </c:pt>
                <c:pt idx="1402">
                  <c:v>-1174</c:v>
                </c:pt>
                <c:pt idx="1403">
                  <c:v>-1173.5</c:v>
                </c:pt>
                <c:pt idx="1404">
                  <c:v>-1173</c:v>
                </c:pt>
                <c:pt idx="1405">
                  <c:v>-1172.5</c:v>
                </c:pt>
                <c:pt idx="1406">
                  <c:v>-1172</c:v>
                </c:pt>
                <c:pt idx="1407">
                  <c:v>-1171.5</c:v>
                </c:pt>
                <c:pt idx="1408">
                  <c:v>-1171</c:v>
                </c:pt>
                <c:pt idx="1409">
                  <c:v>-1170.5</c:v>
                </c:pt>
                <c:pt idx="1410">
                  <c:v>-1170</c:v>
                </c:pt>
                <c:pt idx="1411">
                  <c:v>-1169.5</c:v>
                </c:pt>
                <c:pt idx="1412">
                  <c:v>-1169</c:v>
                </c:pt>
                <c:pt idx="1413">
                  <c:v>-1168.5</c:v>
                </c:pt>
                <c:pt idx="1414">
                  <c:v>-1168</c:v>
                </c:pt>
                <c:pt idx="1415">
                  <c:v>-1167.5</c:v>
                </c:pt>
                <c:pt idx="1416">
                  <c:v>-1167</c:v>
                </c:pt>
                <c:pt idx="1417">
                  <c:v>-1166.5</c:v>
                </c:pt>
                <c:pt idx="1418">
                  <c:v>-1166</c:v>
                </c:pt>
                <c:pt idx="1419">
                  <c:v>-1165.5</c:v>
                </c:pt>
                <c:pt idx="1420">
                  <c:v>-1165</c:v>
                </c:pt>
                <c:pt idx="1421">
                  <c:v>-1164.5</c:v>
                </c:pt>
                <c:pt idx="1422">
                  <c:v>-1164</c:v>
                </c:pt>
                <c:pt idx="1423">
                  <c:v>-1163.5</c:v>
                </c:pt>
                <c:pt idx="1424">
                  <c:v>-1163</c:v>
                </c:pt>
                <c:pt idx="1425">
                  <c:v>-1162.5</c:v>
                </c:pt>
                <c:pt idx="1426">
                  <c:v>-1162</c:v>
                </c:pt>
                <c:pt idx="1427">
                  <c:v>-1161.5</c:v>
                </c:pt>
                <c:pt idx="1428">
                  <c:v>-1161</c:v>
                </c:pt>
                <c:pt idx="1429">
                  <c:v>-1160.5</c:v>
                </c:pt>
                <c:pt idx="1430">
                  <c:v>-1160</c:v>
                </c:pt>
                <c:pt idx="1431">
                  <c:v>-1159.5</c:v>
                </c:pt>
                <c:pt idx="1432">
                  <c:v>-1159</c:v>
                </c:pt>
                <c:pt idx="1433">
                  <c:v>-1158.5</c:v>
                </c:pt>
                <c:pt idx="1434">
                  <c:v>-1158</c:v>
                </c:pt>
                <c:pt idx="1435">
                  <c:v>-1157.5</c:v>
                </c:pt>
                <c:pt idx="1436">
                  <c:v>-1157</c:v>
                </c:pt>
                <c:pt idx="1437">
                  <c:v>-1156.5</c:v>
                </c:pt>
                <c:pt idx="1438">
                  <c:v>-1156</c:v>
                </c:pt>
                <c:pt idx="1439">
                  <c:v>-1155.5</c:v>
                </c:pt>
                <c:pt idx="1440">
                  <c:v>-1155</c:v>
                </c:pt>
                <c:pt idx="1441">
                  <c:v>-1154.5</c:v>
                </c:pt>
                <c:pt idx="1442">
                  <c:v>-1154</c:v>
                </c:pt>
                <c:pt idx="1443">
                  <c:v>-1153.5</c:v>
                </c:pt>
                <c:pt idx="1444">
                  <c:v>-1153</c:v>
                </c:pt>
                <c:pt idx="1445">
                  <c:v>-1152.5</c:v>
                </c:pt>
                <c:pt idx="1446">
                  <c:v>-1152</c:v>
                </c:pt>
                <c:pt idx="1447">
                  <c:v>-1151.5</c:v>
                </c:pt>
                <c:pt idx="1448">
                  <c:v>-1151</c:v>
                </c:pt>
                <c:pt idx="1449">
                  <c:v>-1150.5</c:v>
                </c:pt>
                <c:pt idx="1450">
                  <c:v>-1150</c:v>
                </c:pt>
                <c:pt idx="1451">
                  <c:v>-1149.5</c:v>
                </c:pt>
                <c:pt idx="1452">
                  <c:v>-1149</c:v>
                </c:pt>
                <c:pt idx="1453">
                  <c:v>-1148.5</c:v>
                </c:pt>
                <c:pt idx="1454">
                  <c:v>-1148</c:v>
                </c:pt>
                <c:pt idx="1455">
                  <c:v>-1147.5</c:v>
                </c:pt>
                <c:pt idx="1456">
                  <c:v>-1147</c:v>
                </c:pt>
                <c:pt idx="1457">
                  <c:v>-1146.5</c:v>
                </c:pt>
                <c:pt idx="1458">
                  <c:v>-1146</c:v>
                </c:pt>
                <c:pt idx="1459">
                  <c:v>-1145.5</c:v>
                </c:pt>
                <c:pt idx="1460">
                  <c:v>-1145</c:v>
                </c:pt>
                <c:pt idx="1461">
                  <c:v>-1144.5</c:v>
                </c:pt>
                <c:pt idx="1462">
                  <c:v>-1144</c:v>
                </c:pt>
                <c:pt idx="1463">
                  <c:v>-1143.5</c:v>
                </c:pt>
                <c:pt idx="1464">
                  <c:v>-1143</c:v>
                </c:pt>
                <c:pt idx="1465">
                  <c:v>-1142.5</c:v>
                </c:pt>
                <c:pt idx="1466">
                  <c:v>-1142</c:v>
                </c:pt>
                <c:pt idx="1467">
                  <c:v>-1141.5</c:v>
                </c:pt>
                <c:pt idx="1468">
                  <c:v>-1141</c:v>
                </c:pt>
                <c:pt idx="1469">
                  <c:v>-1140.5</c:v>
                </c:pt>
                <c:pt idx="1470">
                  <c:v>-1140</c:v>
                </c:pt>
                <c:pt idx="1471">
                  <c:v>-1139.5</c:v>
                </c:pt>
                <c:pt idx="1472">
                  <c:v>-1139</c:v>
                </c:pt>
                <c:pt idx="1473">
                  <c:v>-1138.5</c:v>
                </c:pt>
                <c:pt idx="1474">
                  <c:v>-1138</c:v>
                </c:pt>
                <c:pt idx="1475">
                  <c:v>-1137.5</c:v>
                </c:pt>
                <c:pt idx="1476">
                  <c:v>-1137</c:v>
                </c:pt>
                <c:pt idx="1477">
                  <c:v>-1136.5</c:v>
                </c:pt>
                <c:pt idx="1478">
                  <c:v>-1136</c:v>
                </c:pt>
                <c:pt idx="1479">
                  <c:v>-1135.5</c:v>
                </c:pt>
                <c:pt idx="1480">
                  <c:v>-1135</c:v>
                </c:pt>
                <c:pt idx="1481">
                  <c:v>-1134.5</c:v>
                </c:pt>
                <c:pt idx="1482">
                  <c:v>-1134</c:v>
                </c:pt>
                <c:pt idx="1483">
                  <c:v>-1133.5</c:v>
                </c:pt>
                <c:pt idx="1484">
                  <c:v>-1133</c:v>
                </c:pt>
                <c:pt idx="1485">
                  <c:v>-1132.5</c:v>
                </c:pt>
                <c:pt idx="1486">
                  <c:v>-1132</c:v>
                </c:pt>
                <c:pt idx="1487">
                  <c:v>-1131.5</c:v>
                </c:pt>
                <c:pt idx="1488">
                  <c:v>-1131</c:v>
                </c:pt>
                <c:pt idx="1489">
                  <c:v>-1130.5</c:v>
                </c:pt>
                <c:pt idx="1490">
                  <c:v>-1130</c:v>
                </c:pt>
                <c:pt idx="1491">
                  <c:v>-1129.5</c:v>
                </c:pt>
                <c:pt idx="1492">
                  <c:v>-1129</c:v>
                </c:pt>
                <c:pt idx="1493">
                  <c:v>-1128.5</c:v>
                </c:pt>
                <c:pt idx="1494">
                  <c:v>-1128</c:v>
                </c:pt>
                <c:pt idx="1495">
                  <c:v>-1127.5</c:v>
                </c:pt>
                <c:pt idx="1496">
                  <c:v>-1127</c:v>
                </c:pt>
                <c:pt idx="1497">
                  <c:v>-1126.5</c:v>
                </c:pt>
                <c:pt idx="1498">
                  <c:v>-1126</c:v>
                </c:pt>
                <c:pt idx="1499">
                  <c:v>-1125.5</c:v>
                </c:pt>
                <c:pt idx="1500">
                  <c:v>-1125</c:v>
                </c:pt>
                <c:pt idx="1501">
                  <c:v>-1124.5</c:v>
                </c:pt>
                <c:pt idx="1502">
                  <c:v>-1124</c:v>
                </c:pt>
                <c:pt idx="1503">
                  <c:v>-1123.5</c:v>
                </c:pt>
                <c:pt idx="1504">
                  <c:v>-1123</c:v>
                </c:pt>
                <c:pt idx="1505">
                  <c:v>-1122.5</c:v>
                </c:pt>
                <c:pt idx="1506">
                  <c:v>-1122</c:v>
                </c:pt>
                <c:pt idx="1507">
                  <c:v>-1121.5</c:v>
                </c:pt>
                <c:pt idx="1508">
                  <c:v>-1121</c:v>
                </c:pt>
                <c:pt idx="1509">
                  <c:v>-1120.5</c:v>
                </c:pt>
                <c:pt idx="1510">
                  <c:v>-1120</c:v>
                </c:pt>
                <c:pt idx="1511">
                  <c:v>-1119.5</c:v>
                </c:pt>
                <c:pt idx="1512">
                  <c:v>-1119</c:v>
                </c:pt>
                <c:pt idx="1513">
                  <c:v>-1118.5</c:v>
                </c:pt>
                <c:pt idx="1514">
                  <c:v>-1118</c:v>
                </c:pt>
                <c:pt idx="1515">
                  <c:v>-1117.5</c:v>
                </c:pt>
                <c:pt idx="1516">
                  <c:v>-1117</c:v>
                </c:pt>
                <c:pt idx="1517">
                  <c:v>-1116.5</c:v>
                </c:pt>
                <c:pt idx="1518">
                  <c:v>-1116</c:v>
                </c:pt>
                <c:pt idx="1519">
                  <c:v>-1115.5</c:v>
                </c:pt>
                <c:pt idx="1520">
                  <c:v>-1115</c:v>
                </c:pt>
                <c:pt idx="1521">
                  <c:v>-1114.5</c:v>
                </c:pt>
                <c:pt idx="1522">
                  <c:v>-1114</c:v>
                </c:pt>
                <c:pt idx="1523">
                  <c:v>-1113.5</c:v>
                </c:pt>
                <c:pt idx="1524">
                  <c:v>-1113</c:v>
                </c:pt>
                <c:pt idx="1525">
                  <c:v>-1112.5</c:v>
                </c:pt>
                <c:pt idx="1526">
                  <c:v>-1112</c:v>
                </c:pt>
                <c:pt idx="1527">
                  <c:v>-1111.5</c:v>
                </c:pt>
                <c:pt idx="1528">
                  <c:v>-1111</c:v>
                </c:pt>
                <c:pt idx="1529">
                  <c:v>-1110.5</c:v>
                </c:pt>
                <c:pt idx="1530">
                  <c:v>-1110</c:v>
                </c:pt>
                <c:pt idx="1531">
                  <c:v>-1109.5</c:v>
                </c:pt>
                <c:pt idx="1532">
                  <c:v>-1109</c:v>
                </c:pt>
                <c:pt idx="1533">
                  <c:v>-1108.5</c:v>
                </c:pt>
                <c:pt idx="1534">
                  <c:v>-1108</c:v>
                </c:pt>
                <c:pt idx="1535">
                  <c:v>-1107.5</c:v>
                </c:pt>
                <c:pt idx="1536">
                  <c:v>-1107</c:v>
                </c:pt>
                <c:pt idx="1537">
                  <c:v>-1106.5</c:v>
                </c:pt>
                <c:pt idx="1538">
                  <c:v>-1106</c:v>
                </c:pt>
                <c:pt idx="1539">
                  <c:v>-1105.5</c:v>
                </c:pt>
                <c:pt idx="1540">
                  <c:v>-1105</c:v>
                </c:pt>
                <c:pt idx="1541">
                  <c:v>-1104.5</c:v>
                </c:pt>
                <c:pt idx="1542">
                  <c:v>-1104</c:v>
                </c:pt>
                <c:pt idx="1543">
                  <c:v>-1103.5</c:v>
                </c:pt>
                <c:pt idx="1544">
                  <c:v>-1103</c:v>
                </c:pt>
                <c:pt idx="1545">
                  <c:v>-1102.5</c:v>
                </c:pt>
                <c:pt idx="1546">
                  <c:v>-1102</c:v>
                </c:pt>
                <c:pt idx="1547">
                  <c:v>-1101.5</c:v>
                </c:pt>
                <c:pt idx="1548">
                  <c:v>-1101</c:v>
                </c:pt>
                <c:pt idx="1549">
                  <c:v>-1100.5</c:v>
                </c:pt>
                <c:pt idx="1550">
                  <c:v>-1100</c:v>
                </c:pt>
                <c:pt idx="1551">
                  <c:v>-1099.5</c:v>
                </c:pt>
                <c:pt idx="1552">
                  <c:v>-1099</c:v>
                </c:pt>
                <c:pt idx="1553">
                  <c:v>-1098.5</c:v>
                </c:pt>
                <c:pt idx="1554">
                  <c:v>-1098</c:v>
                </c:pt>
                <c:pt idx="1555">
                  <c:v>-1097.5</c:v>
                </c:pt>
                <c:pt idx="1556">
                  <c:v>-1097</c:v>
                </c:pt>
                <c:pt idx="1557">
                  <c:v>-1096.5</c:v>
                </c:pt>
                <c:pt idx="1558">
                  <c:v>-1096</c:v>
                </c:pt>
                <c:pt idx="1559">
                  <c:v>-1095.5</c:v>
                </c:pt>
                <c:pt idx="1560">
                  <c:v>-1095</c:v>
                </c:pt>
                <c:pt idx="1561">
                  <c:v>-1094.5</c:v>
                </c:pt>
                <c:pt idx="1562">
                  <c:v>-1094</c:v>
                </c:pt>
                <c:pt idx="1563">
                  <c:v>-1093.5</c:v>
                </c:pt>
                <c:pt idx="1564">
                  <c:v>-1093</c:v>
                </c:pt>
                <c:pt idx="1565">
                  <c:v>-1092.5</c:v>
                </c:pt>
                <c:pt idx="1566">
                  <c:v>-1092</c:v>
                </c:pt>
                <c:pt idx="1567">
                  <c:v>-1091.5</c:v>
                </c:pt>
                <c:pt idx="1568">
                  <c:v>-1091</c:v>
                </c:pt>
                <c:pt idx="1569">
                  <c:v>-1090.5</c:v>
                </c:pt>
                <c:pt idx="1570">
                  <c:v>-1090</c:v>
                </c:pt>
                <c:pt idx="1571">
                  <c:v>-1089.5</c:v>
                </c:pt>
                <c:pt idx="1572">
                  <c:v>-1089</c:v>
                </c:pt>
                <c:pt idx="1573">
                  <c:v>-1088.5</c:v>
                </c:pt>
                <c:pt idx="1574">
                  <c:v>-1088</c:v>
                </c:pt>
                <c:pt idx="1575">
                  <c:v>-1087.5</c:v>
                </c:pt>
                <c:pt idx="1576">
                  <c:v>-1087</c:v>
                </c:pt>
                <c:pt idx="1577">
                  <c:v>-1086.5</c:v>
                </c:pt>
                <c:pt idx="1578">
                  <c:v>-1086</c:v>
                </c:pt>
                <c:pt idx="1579">
                  <c:v>-1085.5</c:v>
                </c:pt>
                <c:pt idx="1580">
                  <c:v>-1085</c:v>
                </c:pt>
                <c:pt idx="1581">
                  <c:v>-1084.5</c:v>
                </c:pt>
                <c:pt idx="1582">
                  <c:v>-1084</c:v>
                </c:pt>
                <c:pt idx="1583">
                  <c:v>-1083.5</c:v>
                </c:pt>
                <c:pt idx="1584">
                  <c:v>-1083</c:v>
                </c:pt>
                <c:pt idx="1585">
                  <c:v>-1082.5</c:v>
                </c:pt>
                <c:pt idx="1586">
                  <c:v>-1082</c:v>
                </c:pt>
                <c:pt idx="1587">
                  <c:v>-1081.5</c:v>
                </c:pt>
                <c:pt idx="1588">
                  <c:v>-1081</c:v>
                </c:pt>
                <c:pt idx="1589">
                  <c:v>-1080.5</c:v>
                </c:pt>
                <c:pt idx="1590">
                  <c:v>-1080</c:v>
                </c:pt>
                <c:pt idx="1591">
                  <c:v>-1079.5</c:v>
                </c:pt>
                <c:pt idx="1592">
                  <c:v>-1079</c:v>
                </c:pt>
                <c:pt idx="1593">
                  <c:v>-1078.5</c:v>
                </c:pt>
                <c:pt idx="1594">
                  <c:v>-1078</c:v>
                </c:pt>
                <c:pt idx="1595">
                  <c:v>-1077.5</c:v>
                </c:pt>
                <c:pt idx="1596">
                  <c:v>-1077</c:v>
                </c:pt>
                <c:pt idx="1597">
                  <c:v>-1076.5</c:v>
                </c:pt>
                <c:pt idx="1598">
                  <c:v>-1076</c:v>
                </c:pt>
                <c:pt idx="1599">
                  <c:v>-1075.5</c:v>
                </c:pt>
                <c:pt idx="1600">
                  <c:v>-1075</c:v>
                </c:pt>
                <c:pt idx="1601">
                  <c:v>-1074.5</c:v>
                </c:pt>
                <c:pt idx="1602">
                  <c:v>-1074</c:v>
                </c:pt>
                <c:pt idx="1603">
                  <c:v>-1073.5</c:v>
                </c:pt>
                <c:pt idx="1604">
                  <c:v>-1073</c:v>
                </c:pt>
                <c:pt idx="1605">
                  <c:v>-1072.5</c:v>
                </c:pt>
                <c:pt idx="1606">
                  <c:v>-1072</c:v>
                </c:pt>
                <c:pt idx="1607">
                  <c:v>-1071.5</c:v>
                </c:pt>
                <c:pt idx="1608">
                  <c:v>-1071</c:v>
                </c:pt>
                <c:pt idx="1609">
                  <c:v>-1070.5</c:v>
                </c:pt>
                <c:pt idx="1610">
                  <c:v>-1070</c:v>
                </c:pt>
                <c:pt idx="1611">
                  <c:v>-1069.5</c:v>
                </c:pt>
                <c:pt idx="1612">
                  <c:v>-1069</c:v>
                </c:pt>
                <c:pt idx="1613">
                  <c:v>-1068.5</c:v>
                </c:pt>
                <c:pt idx="1614">
                  <c:v>-1068</c:v>
                </c:pt>
                <c:pt idx="1615">
                  <c:v>-1067.5</c:v>
                </c:pt>
                <c:pt idx="1616">
                  <c:v>-1067</c:v>
                </c:pt>
                <c:pt idx="1617">
                  <c:v>-1066.5</c:v>
                </c:pt>
                <c:pt idx="1618">
                  <c:v>-1066</c:v>
                </c:pt>
                <c:pt idx="1619">
                  <c:v>-1065.5</c:v>
                </c:pt>
                <c:pt idx="1620">
                  <c:v>-1065</c:v>
                </c:pt>
                <c:pt idx="1621">
                  <c:v>-1064.5</c:v>
                </c:pt>
                <c:pt idx="1622">
                  <c:v>-1064</c:v>
                </c:pt>
                <c:pt idx="1623">
                  <c:v>-1063.5</c:v>
                </c:pt>
                <c:pt idx="1624">
                  <c:v>-1063</c:v>
                </c:pt>
                <c:pt idx="1625">
                  <c:v>-1062.5</c:v>
                </c:pt>
                <c:pt idx="1626">
                  <c:v>-1062</c:v>
                </c:pt>
                <c:pt idx="1627">
                  <c:v>-1061.5</c:v>
                </c:pt>
                <c:pt idx="1628">
                  <c:v>-1061</c:v>
                </c:pt>
                <c:pt idx="1629">
                  <c:v>-1060.5</c:v>
                </c:pt>
                <c:pt idx="1630">
                  <c:v>-1060</c:v>
                </c:pt>
                <c:pt idx="1631">
                  <c:v>-1059.5</c:v>
                </c:pt>
                <c:pt idx="1632">
                  <c:v>-1059</c:v>
                </c:pt>
                <c:pt idx="1633">
                  <c:v>-1058.5</c:v>
                </c:pt>
                <c:pt idx="1634">
                  <c:v>-1058</c:v>
                </c:pt>
                <c:pt idx="1635">
                  <c:v>-1057.5</c:v>
                </c:pt>
                <c:pt idx="1636">
                  <c:v>-1057</c:v>
                </c:pt>
                <c:pt idx="1637">
                  <c:v>-1056.5</c:v>
                </c:pt>
                <c:pt idx="1638">
                  <c:v>-1056</c:v>
                </c:pt>
                <c:pt idx="1639">
                  <c:v>-1055.5</c:v>
                </c:pt>
                <c:pt idx="1640">
                  <c:v>-1055</c:v>
                </c:pt>
                <c:pt idx="1641">
                  <c:v>-1054.5</c:v>
                </c:pt>
                <c:pt idx="1642">
                  <c:v>-1054</c:v>
                </c:pt>
                <c:pt idx="1643">
                  <c:v>-1053.5</c:v>
                </c:pt>
                <c:pt idx="1644">
                  <c:v>-1053</c:v>
                </c:pt>
                <c:pt idx="1645">
                  <c:v>-1052.5</c:v>
                </c:pt>
                <c:pt idx="1646">
                  <c:v>-1052</c:v>
                </c:pt>
                <c:pt idx="1647">
                  <c:v>-1051.5</c:v>
                </c:pt>
                <c:pt idx="1648">
                  <c:v>-1051</c:v>
                </c:pt>
                <c:pt idx="1649">
                  <c:v>-1050.5</c:v>
                </c:pt>
                <c:pt idx="1650">
                  <c:v>-1050</c:v>
                </c:pt>
                <c:pt idx="1651">
                  <c:v>-1049.5</c:v>
                </c:pt>
                <c:pt idx="1652">
                  <c:v>-1049</c:v>
                </c:pt>
                <c:pt idx="1653">
                  <c:v>-1048.5</c:v>
                </c:pt>
                <c:pt idx="1654">
                  <c:v>-1048</c:v>
                </c:pt>
                <c:pt idx="1655">
                  <c:v>-1047.5</c:v>
                </c:pt>
                <c:pt idx="1656">
                  <c:v>-1047</c:v>
                </c:pt>
                <c:pt idx="1657">
                  <c:v>-1046.5</c:v>
                </c:pt>
                <c:pt idx="1658">
                  <c:v>-1046</c:v>
                </c:pt>
                <c:pt idx="1659">
                  <c:v>-1045.5</c:v>
                </c:pt>
                <c:pt idx="1660">
                  <c:v>-1045</c:v>
                </c:pt>
                <c:pt idx="1661">
                  <c:v>-1044.5</c:v>
                </c:pt>
                <c:pt idx="1662">
                  <c:v>-1044</c:v>
                </c:pt>
                <c:pt idx="1663">
                  <c:v>-1043.5</c:v>
                </c:pt>
                <c:pt idx="1664">
                  <c:v>-1043</c:v>
                </c:pt>
                <c:pt idx="1665">
                  <c:v>-1042.5</c:v>
                </c:pt>
                <c:pt idx="1666">
                  <c:v>-1042</c:v>
                </c:pt>
                <c:pt idx="1667">
                  <c:v>-1041.5</c:v>
                </c:pt>
                <c:pt idx="1668">
                  <c:v>-1041</c:v>
                </c:pt>
                <c:pt idx="1669">
                  <c:v>-1040.5</c:v>
                </c:pt>
                <c:pt idx="1670">
                  <c:v>-1040</c:v>
                </c:pt>
                <c:pt idx="1671">
                  <c:v>-1039.5</c:v>
                </c:pt>
                <c:pt idx="1672">
                  <c:v>-1039</c:v>
                </c:pt>
                <c:pt idx="1673">
                  <c:v>-1038.5</c:v>
                </c:pt>
                <c:pt idx="1674">
                  <c:v>-1038</c:v>
                </c:pt>
                <c:pt idx="1675">
                  <c:v>-1037.5</c:v>
                </c:pt>
                <c:pt idx="1676">
                  <c:v>-1037</c:v>
                </c:pt>
                <c:pt idx="1677">
                  <c:v>-1036.5</c:v>
                </c:pt>
                <c:pt idx="1678">
                  <c:v>-1036</c:v>
                </c:pt>
                <c:pt idx="1679">
                  <c:v>-1035.5</c:v>
                </c:pt>
                <c:pt idx="1680">
                  <c:v>-1035</c:v>
                </c:pt>
                <c:pt idx="1681">
                  <c:v>-1034.5</c:v>
                </c:pt>
                <c:pt idx="1682">
                  <c:v>-1034</c:v>
                </c:pt>
                <c:pt idx="1683">
                  <c:v>-1033.5</c:v>
                </c:pt>
                <c:pt idx="1684">
                  <c:v>-1033</c:v>
                </c:pt>
                <c:pt idx="1685">
                  <c:v>-1032.5</c:v>
                </c:pt>
                <c:pt idx="1686">
                  <c:v>-1032</c:v>
                </c:pt>
                <c:pt idx="1687">
                  <c:v>-1031.5</c:v>
                </c:pt>
                <c:pt idx="1688">
                  <c:v>-1031</c:v>
                </c:pt>
                <c:pt idx="1689">
                  <c:v>-1030.5</c:v>
                </c:pt>
                <c:pt idx="1690">
                  <c:v>-1030</c:v>
                </c:pt>
                <c:pt idx="1691">
                  <c:v>-1029.5</c:v>
                </c:pt>
                <c:pt idx="1692">
                  <c:v>-1029</c:v>
                </c:pt>
                <c:pt idx="1693">
                  <c:v>-1028.5</c:v>
                </c:pt>
                <c:pt idx="1694">
                  <c:v>-1028</c:v>
                </c:pt>
                <c:pt idx="1695">
                  <c:v>-1027.5</c:v>
                </c:pt>
                <c:pt idx="1696">
                  <c:v>-1027</c:v>
                </c:pt>
                <c:pt idx="1697">
                  <c:v>-1026.5</c:v>
                </c:pt>
                <c:pt idx="1698">
                  <c:v>-1026</c:v>
                </c:pt>
                <c:pt idx="1699">
                  <c:v>-1025.5</c:v>
                </c:pt>
                <c:pt idx="1700">
                  <c:v>-1025</c:v>
                </c:pt>
                <c:pt idx="1701">
                  <c:v>-1024.5</c:v>
                </c:pt>
                <c:pt idx="1702">
                  <c:v>-1024</c:v>
                </c:pt>
                <c:pt idx="1703">
                  <c:v>-1023.5</c:v>
                </c:pt>
                <c:pt idx="1704">
                  <c:v>-1023</c:v>
                </c:pt>
                <c:pt idx="1705">
                  <c:v>-1022.5</c:v>
                </c:pt>
                <c:pt idx="1706">
                  <c:v>-1022</c:v>
                </c:pt>
                <c:pt idx="1707">
                  <c:v>-1021.5</c:v>
                </c:pt>
                <c:pt idx="1708">
                  <c:v>-1021</c:v>
                </c:pt>
                <c:pt idx="1709">
                  <c:v>-1020.5</c:v>
                </c:pt>
                <c:pt idx="1710">
                  <c:v>-1020</c:v>
                </c:pt>
                <c:pt idx="1711">
                  <c:v>-1019.5</c:v>
                </c:pt>
                <c:pt idx="1712">
                  <c:v>-1019</c:v>
                </c:pt>
                <c:pt idx="1713">
                  <c:v>-1018.5</c:v>
                </c:pt>
                <c:pt idx="1714">
                  <c:v>-1018</c:v>
                </c:pt>
                <c:pt idx="1715">
                  <c:v>-1017.5</c:v>
                </c:pt>
                <c:pt idx="1716">
                  <c:v>-1017</c:v>
                </c:pt>
                <c:pt idx="1717">
                  <c:v>-1016.5</c:v>
                </c:pt>
                <c:pt idx="1718">
                  <c:v>-1016</c:v>
                </c:pt>
                <c:pt idx="1719">
                  <c:v>-1015.5</c:v>
                </c:pt>
                <c:pt idx="1720">
                  <c:v>-1015</c:v>
                </c:pt>
                <c:pt idx="1721">
                  <c:v>-1014.5</c:v>
                </c:pt>
                <c:pt idx="1722">
                  <c:v>-1014</c:v>
                </c:pt>
                <c:pt idx="1723">
                  <c:v>-1013.5</c:v>
                </c:pt>
                <c:pt idx="1724">
                  <c:v>-1013</c:v>
                </c:pt>
                <c:pt idx="1725">
                  <c:v>-1012.5</c:v>
                </c:pt>
                <c:pt idx="1726">
                  <c:v>-1012</c:v>
                </c:pt>
                <c:pt idx="1727">
                  <c:v>-1011.5</c:v>
                </c:pt>
                <c:pt idx="1728">
                  <c:v>-1011</c:v>
                </c:pt>
                <c:pt idx="1729">
                  <c:v>-1010.5</c:v>
                </c:pt>
                <c:pt idx="1730">
                  <c:v>-1010</c:v>
                </c:pt>
                <c:pt idx="1731">
                  <c:v>-1009.5</c:v>
                </c:pt>
                <c:pt idx="1732">
                  <c:v>-1009</c:v>
                </c:pt>
                <c:pt idx="1733">
                  <c:v>-1008.5</c:v>
                </c:pt>
                <c:pt idx="1734">
                  <c:v>-1008</c:v>
                </c:pt>
                <c:pt idx="1735">
                  <c:v>-1007.5</c:v>
                </c:pt>
                <c:pt idx="1736">
                  <c:v>-1007</c:v>
                </c:pt>
                <c:pt idx="1737">
                  <c:v>-1006.5</c:v>
                </c:pt>
                <c:pt idx="1738">
                  <c:v>-1006</c:v>
                </c:pt>
                <c:pt idx="1739">
                  <c:v>-1005.5</c:v>
                </c:pt>
                <c:pt idx="1740">
                  <c:v>-1005</c:v>
                </c:pt>
                <c:pt idx="1741">
                  <c:v>-1004.5</c:v>
                </c:pt>
                <c:pt idx="1742">
                  <c:v>-1004</c:v>
                </c:pt>
                <c:pt idx="1743">
                  <c:v>-1003.5</c:v>
                </c:pt>
                <c:pt idx="1744">
                  <c:v>-1003</c:v>
                </c:pt>
                <c:pt idx="1745">
                  <c:v>-1002.5</c:v>
                </c:pt>
                <c:pt idx="1746">
                  <c:v>-1002</c:v>
                </c:pt>
                <c:pt idx="1747">
                  <c:v>-1001.5</c:v>
                </c:pt>
                <c:pt idx="1748">
                  <c:v>-1001</c:v>
                </c:pt>
                <c:pt idx="1749">
                  <c:v>-1000.5</c:v>
                </c:pt>
                <c:pt idx="1750">
                  <c:v>-1000</c:v>
                </c:pt>
                <c:pt idx="1751">
                  <c:v>-999.5</c:v>
                </c:pt>
                <c:pt idx="1752">
                  <c:v>-999</c:v>
                </c:pt>
                <c:pt idx="1753">
                  <c:v>-998.5</c:v>
                </c:pt>
                <c:pt idx="1754">
                  <c:v>-998</c:v>
                </c:pt>
                <c:pt idx="1755">
                  <c:v>-997.5</c:v>
                </c:pt>
                <c:pt idx="1756">
                  <c:v>-997</c:v>
                </c:pt>
                <c:pt idx="1757">
                  <c:v>-996.5</c:v>
                </c:pt>
                <c:pt idx="1758">
                  <c:v>-996</c:v>
                </c:pt>
                <c:pt idx="1759">
                  <c:v>-995.5</c:v>
                </c:pt>
                <c:pt idx="1760">
                  <c:v>-995</c:v>
                </c:pt>
                <c:pt idx="1761">
                  <c:v>-994.5</c:v>
                </c:pt>
                <c:pt idx="1762">
                  <c:v>-994</c:v>
                </c:pt>
                <c:pt idx="1763">
                  <c:v>-993.5</c:v>
                </c:pt>
                <c:pt idx="1764">
                  <c:v>-993</c:v>
                </c:pt>
                <c:pt idx="1765">
                  <c:v>-992.5</c:v>
                </c:pt>
                <c:pt idx="1766">
                  <c:v>-992</c:v>
                </c:pt>
                <c:pt idx="1767">
                  <c:v>-991.5</c:v>
                </c:pt>
                <c:pt idx="1768">
                  <c:v>-991</c:v>
                </c:pt>
                <c:pt idx="1769">
                  <c:v>-990.5</c:v>
                </c:pt>
                <c:pt idx="1770">
                  <c:v>-990</c:v>
                </c:pt>
                <c:pt idx="1771">
                  <c:v>-989.5</c:v>
                </c:pt>
                <c:pt idx="1772">
                  <c:v>-989</c:v>
                </c:pt>
                <c:pt idx="1773">
                  <c:v>-988.5</c:v>
                </c:pt>
                <c:pt idx="1774">
                  <c:v>-988</c:v>
                </c:pt>
                <c:pt idx="1775">
                  <c:v>-987.5</c:v>
                </c:pt>
                <c:pt idx="1776">
                  <c:v>-987</c:v>
                </c:pt>
                <c:pt idx="1777">
                  <c:v>-986.5</c:v>
                </c:pt>
                <c:pt idx="1778">
                  <c:v>-986</c:v>
                </c:pt>
                <c:pt idx="1779">
                  <c:v>-985.5</c:v>
                </c:pt>
                <c:pt idx="1780">
                  <c:v>-985</c:v>
                </c:pt>
                <c:pt idx="1781">
                  <c:v>-984.5</c:v>
                </c:pt>
                <c:pt idx="1782">
                  <c:v>-984</c:v>
                </c:pt>
                <c:pt idx="1783">
                  <c:v>-983.5</c:v>
                </c:pt>
                <c:pt idx="1784">
                  <c:v>-983</c:v>
                </c:pt>
                <c:pt idx="1785">
                  <c:v>-982.5</c:v>
                </c:pt>
                <c:pt idx="1786">
                  <c:v>-982</c:v>
                </c:pt>
                <c:pt idx="1787">
                  <c:v>-981.5</c:v>
                </c:pt>
                <c:pt idx="1788">
                  <c:v>-981</c:v>
                </c:pt>
                <c:pt idx="1789">
                  <c:v>-980.5</c:v>
                </c:pt>
                <c:pt idx="1790">
                  <c:v>-980</c:v>
                </c:pt>
                <c:pt idx="1791">
                  <c:v>-979.5</c:v>
                </c:pt>
                <c:pt idx="1792">
                  <c:v>-979</c:v>
                </c:pt>
                <c:pt idx="1793">
                  <c:v>-978.5</c:v>
                </c:pt>
                <c:pt idx="1794">
                  <c:v>-978</c:v>
                </c:pt>
                <c:pt idx="1795">
                  <c:v>-977.5</c:v>
                </c:pt>
                <c:pt idx="1796">
                  <c:v>-977</c:v>
                </c:pt>
                <c:pt idx="1797">
                  <c:v>-976.5</c:v>
                </c:pt>
                <c:pt idx="1798">
                  <c:v>-976</c:v>
                </c:pt>
                <c:pt idx="1799">
                  <c:v>-975.5</c:v>
                </c:pt>
                <c:pt idx="1800">
                  <c:v>-975</c:v>
                </c:pt>
                <c:pt idx="1801">
                  <c:v>-974.5</c:v>
                </c:pt>
                <c:pt idx="1802">
                  <c:v>-974</c:v>
                </c:pt>
                <c:pt idx="1803">
                  <c:v>-973.5</c:v>
                </c:pt>
                <c:pt idx="1804">
                  <c:v>-973</c:v>
                </c:pt>
                <c:pt idx="1805">
                  <c:v>-972.5</c:v>
                </c:pt>
                <c:pt idx="1806">
                  <c:v>-972</c:v>
                </c:pt>
                <c:pt idx="1807">
                  <c:v>-971.5</c:v>
                </c:pt>
                <c:pt idx="1808">
                  <c:v>-971</c:v>
                </c:pt>
                <c:pt idx="1809">
                  <c:v>-970.5</c:v>
                </c:pt>
                <c:pt idx="1810">
                  <c:v>-970</c:v>
                </c:pt>
                <c:pt idx="1811">
                  <c:v>-969.5</c:v>
                </c:pt>
                <c:pt idx="1812">
                  <c:v>-969</c:v>
                </c:pt>
                <c:pt idx="1813">
                  <c:v>-968.5</c:v>
                </c:pt>
                <c:pt idx="1814">
                  <c:v>-968</c:v>
                </c:pt>
                <c:pt idx="1815">
                  <c:v>-967.5</c:v>
                </c:pt>
                <c:pt idx="1816">
                  <c:v>-967</c:v>
                </c:pt>
                <c:pt idx="1817">
                  <c:v>-966.5</c:v>
                </c:pt>
                <c:pt idx="1818">
                  <c:v>-966</c:v>
                </c:pt>
                <c:pt idx="1819">
                  <c:v>-965.5</c:v>
                </c:pt>
                <c:pt idx="1820">
                  <c:v>-965</c:v>
                </c:pt>
                <c:pt idx="1821">
                  <c:v>-964.5</c:v>
                </c:pt>
                <c:pt idx="1822">
                  <c:v>-964</c:v>
                </c:pt>
                <c:pt idx="1823">
                  <c:v>-963.5</c:v>
                </c:pt>
                <c:pt idx="1824">
                  <c:v>-963</c:v>
                </c:pt>
                <c:pt idx="1825">
                  <c:v>-962.5</c:v>
                </c:pt>
                <c:pt idx="1826">
                  <c:v>-962</c:v>
                </c:pt>
                <c:pt idx="1827">
                  <c:v>-961.5</c:v>
                </c:pt>
                <c:pt idx="1828">
                  <c:v>-961</c:v>
                </c:pt>
                <c:pt idx="1829">
                  <c:v>-960.5</c:v>
                </c:pt>
                <c:pt idx="1830">
                  <c:v>-960</c:v>
                </c:pt>
                <c:pt idx="1831">
                  <c:v>-959.5</c:v>
                </c:pt>
                <c:pt idx="1832">
                  <c:v>-959</c:v>
                </c:pt>
                <c:pt idx="1833">
                  <c:v>-958.5</c:v>
                </c:pt>
                <c:pt idx="1834">
                  <c:v>-958</c:v>
                </c:pt>
                <c:pt idx="1835">
                  <c:v>-957.5</c:v>
                </c:pt>
                <c:pt idx="1836">
                  <c:v>-957</c:v>
                </c:pt>
                <c:pt idx="1837">
                  <c:v>-956.5</c:v>
                </c:pt>
                <c:pt idx="1838">
                  <c:v>-956</c:v>
                </c:pt>
                <c:pt idx="1839">
                  <c:v>-955.5</c:v>
                </c:pt>
                <c:pt idx="1840">
                  <c:v>-955</c:v>
                </c:pt>
                <c:pt idx="1841">
                  <c:v>-954.5</c:v>
                </c:pt>
                <c:pt idx="1842">
                  <c:v>-954</c:v>
                </c:pt>
                <c:pt idx="1843">
                  <c:v>-953.5</c:v>
                </c:pt>
                <c:pt idx="1844">
                  <c:v>-953</c:v>
                </c:pt>
                <c:pt idx="1845">
                  <c:v>-952.5</c:v>
                </c:pt>
                <c:pt idx="1846">
                  <c:v>-952</c:v>
                </c:pt>
                <c:pt idx="1847">
                  <c:v>-951.5</c:v>
                </c:pt>
                <c:pt idx="1848">
                  <c:v>-951</c:v>
                </c:pt>
                <c:pt idx="1849">
                  <c:v>-950.5</c:v>
                </c:pt>
                <c:pt idx="1850">
                  <c:v>-950</c:v>
                </c:pt>
                <c:pt idx="1851">
                  <c:v>-949.5</c:v>
                </c:pt>
                <c:pt idx="1852">
                  <c:v>-949</c:v>
                </c:pt>
                <c:pt idx="1853">
                  <c:v>-948.5</c:v>
                </c:pt>
                <c:pt idx="1854">
                  <c:v>-948</c:v>
                </c:pt>
                <c:pt idx="1855">
                  <c:v>-947.5</c:v>
                </c:pt>
                <c:pt idx="1856">
                  <c:v>-947</c:v>
                </c:pt>
                <c:pt idx="1857">
                  <c:v>-946.5</c:v>
                </c:pt>
                <c:pt idx="1858">
                  <c:v>-946</c:v>
                </c:pt>
                <c:pt idx="1859">
                  <c:v>-945.5</c:v>
                </c:pt>
                <c:pt idx="1860">
                  <c:v>-945</c:v>
                </c:pt>
                <c:pt idx="1861">
                  <c:v>-944.5</c:v>
                </c:pt>
                <c:pt idx="1862">
                  <c:v>-944</c:v>
                </c:pt>
                <c:pt idx="1863">
                  <c:v>-943.5</c:v>
                </c:pt>
                <c:pt idx="1864">
                  <c:v>-943</c:v>
                </c:pt>
                <c:pt idx="1865">
                  <c:v>-942.5</c:v>
                </c:pt>
                <c:pt idx="1866">
                  <c:v>-942</c:v>
                </c:pt>
                <c:pt idx="1867">
                  <c:v>-941.5</c:v>
                </c:pt>
                <c:pt idx="1868">
                  <c:v>-941</c:v>
                </c:pt>
                <c:pt idx="1869">
                  <c:v>-940.5</c:v>
                </c:pt>
                <c:pt idx="1870">
                  <c:v>-940</c:v>
                </c:pt>
                <c:pt idx="1871">
                  <c:v>-939.5</c:v>
                </c:pt>
                <c:pt idx="1872">
                  <c:v>-939</c:v>
                </c:pt>
                <c:pt idx="1873">
                  <c:v>-938.5</c:v>
                </c:pt>
                <c:pt idx="1874">
                  <c:v>-938</c:v>
                </c:pt>
                <c:pt idx="1875">
                  <c:v>-937.5</c:v>
                </c:pt>
                <c:pt idx="1876">
                  <c:v>-937</c:v>
                </c:pt>
                <c:pt idx="1877">
                  <c:v>-936.5</c:v>
                </c:pt>
                <c:pt idx="1878">
                  <c:v>-936</c:v>
                </c:pt>
                <c:pt idx="1879">
                  <c:v>-935.5</c:v>
                </c:pt>
                <c:pt idx="1880">
                  <c:v>-935</c:v>
                </c:pt>
                <c:pt idx="1881">
                  <c:v>-934.5</c:v>
                </c:pt>
                <c:pt idx="1882">
                  <c:v>-934</c:v>
                </c:pt>
                <c:pt idx="1883">
                  <c:v>-933.5</c:v>
                </c:pt>
                <c:pt idx="1884">
                  <c:v>-933</c:v>
                </c:pt>
                <c:pt idx="1885">
                  <c:v>-932.5</c:v>
                </c:pt>
                <c:pt idx="1886">
                  <c:v>-932</c:v>
                </c:pt>
                <c:pt idx="1887">
                  <c:v>-931.5</c:v>
                </c:pt>
                <c:pt idx="1888">
                  <c:v>-931</c:v>
                </c:pt>
                <c:pt idx="1889">
                  <c:v>-930.5</c:v>
                </c:pt>
                <c:pt idx="1890">
                  <c:v>-930</c:v>
                </c:pt>
                <c:pt idx="1891">
                  <c:v>-929.5</c:v>
                </c:pt>
                <c:pt idx="1892">
                  <c:v>-929</c:v>
                </c:pt>
                <c:pt idx="1893">
                  <c:v>-928.5</c:v>
                </c:pt>
                <c:pt idx="1894">
                  <c:v>-928</c:v>
                </c:pt>
                <c:pt idx="1895">
                  <c:v>-927.5</c:v>
                </c:pt>
                <c:pt idx="1896">
                  <c:v>-927</c:v>
                </c:pt>
                <c:pt idx="1897">
                  <c:v>-926.5</c:v>
                </c:pt>
                <c:pt idx="1898">
                  <c:v>-926</c:v>
                </c:pt>
                <c:pt idx="1899">
                  <c:v>-925.5</c:v>
                </c:pt>
                <c:pt idx="1900">
                  <c:v>-925</c:v>
                </c:pt>
                <c:pt idx="1901">
                  <c:v>-924.5</c:v>
                </c:pt>
                <c:pt idx="1902">
                  <c:v>-924</c:v>
                </c:pt>
                <c:pt idx="1903">
                  <c:v>-923.5</c:v>
                </c:pt>
                <c:pt idx="1904">
                  <c:v>-923</c:v>
                </c:pt>
                <c:pt idx="1905">
                  <c:v>-922.5</c:v>
                </c:pt>
                <c:pt idx="1906">
                  <c:v>-922</c:v>
                </c:pt>
                <c:pt idx="1907">
                  <c:v>-921.5</c:v>
                </c:pt>
                <c:pt idx="1908">
                  <c:v>-921</c:v>
                </c:pt>
                <c:pt idx="1909">
                  <c:v>-920.5</c:v>
                </c:pt>
                <c:pt idx="1910">
                  <c:v>-920</c:v>
                </c:pt>
                <c:pt idx="1911">
                  <c:v>-919.5</c:v>
                </c:pt>
                <c:pt idx="1912">
                  <c:v>-919</c:v>
                </c:pt>
                <c:pt idx="1913">
                  <c:v>-918.5</c:v>
                </c:pt>
                <c:pt idx="1914">
                  <c:v>-918</c:v>
                </c:pt>
                <c:pt idx="1915">
                  <c:v>-917.5</c:v>
                </c:pt>
                <c:pt idx="1916">
                  <c:v>-917</c:v>
                </c:pt>
                <c:pt idx="1917">
                  <c:v>-916.5</c:v>
                </c:pt>
                <c:pt idx="1918">
                  <c:v>-916</c:v>
                </c:pt>
                <c:pt idx="1919">
                  <c:v>-915.5</c:v>
                </c:pt>
                <c:pt idx="1920">
                  <c:v>-915</c:v>
                </c:pt>
                <c:pt idx="1921">
                  <c:v>-914.5</c:v>
                </c:pt>
                <c:pt idx="1922">
                  <c:v>-914</c:v>
                </c:pt>
                <c:pt idx="1923">
                  <c:v>-913.5</c:v>
                </c:pt>
                <c:pt idx="1924">
                  <c:v>-913</c:v>
                </c:pt>
                <c:pt idx="1925">
                  <c:v>-912.5</c:v>
                </c:pt>
                <c:pt idx="1926">
                  <c:v>-912</c:v>
                </c:pt>
                <c:pt idx="1927">
                  <c:v>-911.5</c:v>
                </c:pt>
                <c:pt idx="1928">
                  <c:v>-911</c:v>
                </c:pt>
                <c:pt idx="1929">
                  <c:v>-910.5</c:v>
                </c:pt>
                <c:pt idx="1930">
                  <c:v>-910</c:v>
                </c:pt>
                <c:pt idx="1931">
                  <c:v>-909.5</c:v>
                </c:pt>
                <c:pt idx="1932">
                  <c:v>-909</c:v>
                </c:pt>
                <c:pt idx="1933">
                  <c:v>-908.5</c:v>
                </c:pt>
                <c:pt idx="1934">
                  <c:v>-908</c:v>
                </c:pt>
                <c:pt idx="1935">
                  <c:v>-907.5</c:v>
                </c:pt>
                <c:pt idx="1936">
                  <c:v>-907</c:v>
                </c:pt>
                <c:pt idx="1937">
                  <c:v>-906.5</c:v>
                </c:pt>
                <c:pt idx="1938">
                  <c:v>-906</c:v>
                </c:pt>
                <c:pt idx="1939">
                  <c:v>-905.5</c:v>
                </c:pt>
                <c:pt idx="1940">
                  <c:v>-905</c:v>
                </c:pt>
                <c:pt idx="1941">
                  <c:v>-904.5</c:v>
                </c:pt>
                <c:pt idx="1942">
                  <c:v>-904</c:v>
                </c:pt>
                <c:pt idx="1943">
                  <c:v>-903.5</c:v>
                </c:pt>
                <c:pt idx="1944">
                  <c:v>-903</c:v>
                </c:pt>
                <c:pt idx="1945">
                  <c:v>-902.5</c:v>
                </c:pt>
                <c:pt idx="1946">
                  <c:v>-902</c:v>
                </c:pt>
                <c:pt idx="1947">
                  <c:v>-901.5</c:v>
                </c:pt>
                <c:pt idx="1948">
                  <c:v>-901</c:v>
                </c:pt>
                <c:pt idx="1949">
                  <c:v>-900.5</c:v>
                </c:pt>
                <c:pt idx="1950">
                  <c:v>-900</c:v>
                </c:pt>
                <c:pt idx="1951">
                  <c:v>-899.5</c:v>
                </c:pt>
                <c:pt idx="1952">
                  <c:v>-899</c:v>
                </c:pt>
                <c:pt idx="1953">
                  <c:v>-898.5</c:v>
                </c:pt>
                <c:pt idx="1954">
                  <c:v>-898</c:v>
                </c:pt>
                <c:pt idx="1955">
                  <c:v>-897.5</c:v>
                </c:pt>
                <c:pt idx="1956">
                  <c:v>-897</c:v>
                </c:pt>
                <c:pt idx="1957">
                  <c:v>-896.5</c:v>
                </c:pt>
                <c:pt idx="1958">
                  <c:v>-896</c:v>
                </c:pt>
                <c:pt idx="1959">
                  <c:v>-895.5</c:v>
                </c:pt>
                <c:pt idx="1960">
                  <c:v>-895</c:v>
                </c:pt>
                <c:pt idx="1961">
                  <c:v>-894.5</c:v>
                </c:pt>
                <c:pt idx="1962">
                  <c:v>-894</c:v>
                </c:pt>
                <c:pt idx="1963">
                  <c:v>-893.5</c:v>
                </c:pt>
                <c:pt idx="1964">
                  <c:v>-893</c:v>
                </c:pt>
                <c:pt idx="1965">
                  <c:v>-892.5</c:v>
                </c:pt>
                <c:pt idx="1966">
                  <c:v>-892</c:v>
                </c:pt>
                <c:pt idx="1967">
                  <c:v>-891.5</c:v>
                </c:pt>
                <c:pt idx="1968">
                  <c:v>-891</c:v>
                </c:pt>
                <c:pt idx="1969">
                  <c:v>-890.5</c:v>
                </c:pt>
                <c:pt idx="1970">
                  <c:v>-890</c:v>
                </c:pt>
                <c:pt idx="1971">
                  <c:v>-889.5</c:v>
                </c:pt>
                <c:pt idx="1972">
                  <c:v>-889</c:v>
                </c:pt>
                <c:pt idx="1973">
                  <c:v>-888.5</c:v>
                </c:pt>
                <c:pt idx="1974">
                  <c:v>-888</c:v>
                </c:pt>
                <c:pt idx="1975">
                  <c:v>-887.5</c:v>
                </c:pt>
                <c:pt idx="1976">
                  <c:v>-887</c:v>
                </c:pt>
                <c:pt idx="1977">
                  <c:v>-886.5</c:v>
                </c:pt>
                <c:pt idx="1978">
                  <c:v>-886</c:v>
                </c:pt>
                <c:pt idx="1979">
                  <c:v>-885.5</c:v>
                </c:pt>
                <c:pt idx="1980">
                  <c:v>-885</c:v>
                </c:pt>
                <c:pt idx="1981">
                  <c:v>-884.5</c:v>
                </c:pt>
                <c:pt idx="1982">
                  <c:v>-884</c:v>
                </c:pt>
                <c:pt idx="1983">
                  <c:v>-883.5</c:v>
                </c:pt>
                <c:pt idx="1984">
                  <c:v>-883</c:v>
                </c:pt>
                <c:pt idx="1985">
                  <c:v>-882.5</c:v>
                </c:pt>
                <c:pt idx="1986">
                  <c:v>-882</c:v>
                </c:pt>
                <c:pt idx="1987">
                  <c:v>-881.5</c:v>
                </c:pt>
                <c:pt idx="1988">
                  <c:v>-881</c:v>
                </c:pt>
                <c:pt idx="1989">
                  <c:v>-880.5</c:v>
                </c:pt>
                <c:pt idx="1990">
                  <c:v>-880</c:v>
                </c:pt>
                <c:pt idx="1991">
                  <c:v>-879.5</c:v>
                </c:pt>
                <c:pt idx="1992">
                  <c:v>-879</c:v>
                </c:pt>
                <c:pt idx="1993">
                  <c:v>-878.5</c:v>
                </c:pt>
                <c:pt idx="1994">
                  <c:v>-878</c:v>
                </c:pt>
                <c:pt idx="1995">
                  <c:v>-877.5</c:v>
                </c:pt>
                <c:pt idx="1996">
                  <c:v>-877</c:v>
                </c:pt>
                <c:pt idx="1997">
                  <c:v>-876.5</c:v>
                </c:pt>
                <c:pt idx="1998">
                  <c:v>-876</c:v>
                </c:pt>
                <c:pt idx="1999">
                  <c:v>-875.5</c:v>
                </c:pt>
                <c:pt idx="2000">
                  <c:v>-875</c:v>
                </c:pt>
                <c:pt idx="2001">
                  <c:v>-874.5</c:v>
                </c:pt>
                <c:pt idx="2002">
                  <c:v>-874</c:v>
                </c:pt>
                <c:pt idx="2003">
                  <c:v>-873.5</c:v>
                </c:pt>
                <c:pt idx="2004">
                  <c:v>-873</c:v>
                </c:pt>
                <c:pt idx="2005">
                  <c:v>-872.5</c:v>
                </c:pt>
                <c:pt idx="2006">
                  <c:v>-872</c:v>
                </c:pt>
                <c:pt idx="2007">
                  <c:v>-871.5</c:v>
                </c:pt>
                <c:pt idx="2008">
                  <c:v>-871</c:v>
                </c:pt>
                <c:pt idx="2009">
                  <c:v>-870.5</c:v>
                </c:pt>
                <c:pt idx="2010">
                  <c:v>-870</c:v>
                </c:pt>
                <c:pt idx="2011">
                  <c:v>-869.5</c:v>
                </c:pt>
                <c:pt idx="2012">
                  <c:v>-869</c:v>
                </c:pt>
                <c:pt idx="2013">
                  <c:v>-868.5</c:v>
                </c:pt>
                <c:pt idx="2014">
                  <c:v>-868</c:v>
                </c:pt>
                <c:pt idx="2015">
                  <c:v>-867.5</c:v>
                </c:pt>
                <c:pt idx="2016">
                  <c:v>-867</c:v>
                </c:pt>
                <c:pt idx="2017">
                  <c:v>-866.5</c:v>
                </c:pt>
                <c:pt idx="2018">
                  <c:v>-866</c:v>
                </c:pt>
                <c:pt idx="2019">
                  <c:v>-865.5</c:v>
                </c:pt>
                <c:pt idx="2020">
                  <c:v>-865</c:v>
                </c:pt>
                <c:pt idx="2021">
                  <c:v>-864.5</c:v>
                </c:pt>
                <c:pt idx="2022">
                  <c:v>-864</c:v>
                </c:pt>
                <c:pt idx="2023">
                  <c:v>-863.5</c:v>
                </c:pt>
                <c:pt idx="2024">
                  <c:v>-863</c:v>
                </c:pt>
                <c:pt idx="2025">
                  <c:v>-862.5</c:v>
                </c:pt>
                <c:pt idx="2026">
                  <c:v>-862</c:v>
                </c:pt>
                <c:pt idx="2027">
                  <c:v>-861.5</c:v>
                </c:pt>
                <c:pt idx="2028">
                  <c:v>-861</c:v>
                </c:pt>
                <c:pt idx="2029">
                  <c:v>-860.5</c:v>
                </c:pt>
                <c:pt idx="2030">
                  <c:v>-860</c:v>
                </c:pt>
                <c:pt idx="2031">
                  <c:v>-859.5</c:v>
                </c:pt>
                <c:pt idx="2032">
                  <c:v>-859</c:v>
                </c:pt>
                <c:pt idx="2033">
                  <c:v>-858.5</c:v>
                </c:pt>
                <c:pt idx="2034">
                  <c:v>-858</c:v>
                </c:pt>
                <c:pt idx="2035">
                  <c:v>-857.5</c:v>
                </c:pt>
                <c:pt idx="2036">
                  <c:v>-857</c:v>
                </c:pt>
                <c:pt idx="2037">
                  <c:v>-856.5</c:v>
                </c:pt>
                <c:pt idx="2038">
                  <c:v>-856</c:v>
                </c:pt>
                <c:pt idx="2039">
                  <c:v>-855.5</c:v>
                </c:pt>
                <c:pt idx="2040">
                  <c:v>-855</c:v>
                </c:pt>
                <c:pt idx="2041">
                  <c:v>-854.5</c:v>
                </c:pt>
                <c:pt idx="2042">
                  <c:v>-854</c:v>
                </c:pt>
                <c:pt idx="2043">
                  <c:v>-853.5</c:v>
                </c:pt>
                <c:pt idx="2044">
                  <c:v>-853</c:v>
                </c:pt>
                <c:pt idx="2045">
                  <c:v>-852.5</c:v>
                </c:pt>
                <c:pt idx="2046">
                  <c:v>-852</c:v>
                </c:pt>
                <c:pt idx="2047">
                  <c:v>-851.5</c:v>
                </c:pt>
                <c:pt idx="2048">
                  <c:v>-851</c:v>
                </c:pt>
                <c:pt idx="2049">
                  <c:v>-850.5</c:v>
                </c:pt>
                <c:pt idx="2050">
                  <c:v>-850</c:v>
                </c:pt>
                <c:pt idx="2051">
                  <c:v>-849.5</c:v>
                </c:pt>
                <c:pt idx="2052">
                  <c:v>-849</c:v>
                </c:pt>
                <c:pt idx="2053">
                  <c:v>-848.5</c:v>
                </c:pt>
                <c:pt idx="2054">
                  <c:v>-848</c:v>
                </c:pt>
                <c:pt idx="2055">
                  <c:v>-847.5</c:v>
                </c:pt>
                <c:pt idx="2056">
                  <c:v>-847</c:v>
                </c:pt>
                <c:pt idx="2057">
                  <c:v>-846.5</c:v>
                </c:pt>
                <c:pt idx="2058">
                  <c:v>-846</c:v>
                </c:pt>
                <c:pt idx="2059">
                  <c:v>-845.5</c:v>
                </c:pt>
                <c:pt idx="2060">
                  <c:v>-845</c:v>
                </c:pt>
                <c:pt idx="2061">
                  <c:v>-844.5</c:v>
                </c:pt>
                <c:pt idx="2062">
                  <c:v>-844</c:v>
                </c:pt>
                <c:pt idx="2063">
                  <c:v>-843.5</c:v>
                </c:pt>
                <c:pt idx="2064">
                  <c:v>-843</c:v>
                </c:pt>
                <c:pt idx="2065">
                  <c:v>-842.5</c:v>
                </c:pt>
                <c:pt idx="2066">
                  <c:v>-842</c:v>
                </c:pt>
                <c:pt idx="2067">
                  <c:v>-841.5</c:v>
                </c:pt>
                <c:pt idx="2068">
                  <c:v>-841</c:v>
                </c:pt>
                <c:pt idx="2069">
                  <c:v>-840.5</c:v>
                </c:pt>
                <c:pt idx="2070">
                  <c:v>-840</c:v>
                </c:pt>
                <c:pt idx="2071">
                  <c:v>-839.5</c:v>
                </c:pt>
                <c:pt idx="2072">
                  <c:v>-839</c:v>
                </c:pt>
                <c:pt idx="2073">
                  <c:v>-838.5</c:v>
                </c:pt>
                <c:pt idx="2074">
                  <c:v>-838</c:v>
                </c:pt>
                <c:pt idx="2075">
                  <c:v>-837.5</c:v>
                </c:pt>
                <c:pt idx="2076">
                  <c:v>-837</c:v>
                </c:pt>
                <c:pt idx="2077">
                  <c:v>-836.5</c:v>
                </c:pt>
                <c:pt idx="2078">
                  <c:v>-836</c:v>
                </c:pt>
                <c:pt idx="2079">
                  <c:v>-835.5</c:v>
                </c:pt>
                <c:pt idx="2080">
                  <c:v>-835</c:v>
                </c:pt>
                <c:pt idx="2081">
                  <c:v>-834.5</c:v>
                </c:pt>
                <c:pt idx="2082">
                  <c:v>-834</c:v>
                </c:pt>
                <c:pt idx="2083">
                  <c:v>-833.5</c:v>
                </c:pt>
                <c:pt idx="2084">
                  <c:v>-833</c:v>
                </c:pt>
                <c:pt idx="2085">
                  <c:v>-832.5</c:v>
                </c:pt>
                <c:pt idx="2086">
                  <c:v>-832</c:v>
                </c:pt>
                <c:pt idx="2087">
                  <c:v>-831.5</c:v>
                </c:pt>
                <c:pt idx="2088">
                  <c:v>-831</c:v>
                </c:pt>
                <c:pt idx="2089">
                  <c:v>-830.5</c:v>
                </c:pt>
                <c:pt idx="2090">
                  <c:v>-830</c:v>
                </c:pt>
                <c:pt idx="2091">
                  <c:v>-829.5</c:v>
                </c:pt>
                <c:pt idx="2092">
                  <c:v>-829</c:v>
                </c:pt>
                <c:pt idx="2093">
                  <c:v>-828.5</c:v>
                </c:pt>
                <c:pt idx="2094">
                  <c:v>-828</c:v>
                </c:pt>
                <c:pt idx="2095">
                  <c:v>-827.5</c:v>
                </c:pt>
                <c:pt idx="2096">
                  <c:v>-827</c:v>
                </c:pt>
                <c:pt idx="2097">
                  <c:v>-826.5</c:v>
                </c:pt>
                <c:pt idx="2098">
                  <c:v>-826</c:v>
                </c:pt>
                <c:pt idx="2099">
                  <c:v>-825.5</c:v>
                </c:pt>
                <c:pt idx="2100">
                  <c:v>-825</c:v>
                </c:pt>
                <c:pt idx="2101">
                  <c:v>-824.5</c:v>
                </c:pt>
                <c:pt idx="2102">
                  <c:v>-824</c:v>
                </c:pt>
                <c:pt idx="2103">
                  <c:v>-823.5</c:v>
                </c:pt>
                <c:pt idx="2104">
                  <c:v>-823</c:v>
                </c:pt>
                <c:pt idx="2105">
                  <c:v>-822.5</c:v>
                </c:pt>
                <c:pt idx="2106">
                  <c:v>-822</c:v>
                </c:pt>
                <c:pt idx="2107">
                  <c:v>-821.5</c:v>
                </c:pt>
                <c:pt idx="2108">
                  <c:v>-821</c:v>
                </c:pt>
                <c:pt idx="2109">
                  <c:v>-820.5</c:v>
                </c:pt>
                <c:pt idx="2110">
                  <c:v>-820</c:v>
                </c:pt>
                <c:pt idx="2111">
                  <c:v>-819.5</c:v>
                </c:pt>
                <c:pt idx="2112">
                  <c:v>-819</c:v>
                </c:pt>
                <c:pt idx="2113">
                  <c:v>-818.5</c:v>
                </c:pt>
                <c:pt idx="2114">
                  <c:v>-818</c:v>
                </c:pt>
                <c:pt idx="2115">
                  <c:v>-817.5</c:v>
                </c:pt>
                <c:pt idx="2116">
                  <c:v>-817</c:v>
                </c:pt>
                <c:pt idx="2117">
                  <c:v>-816.5</c:v>
                </c:pt>
                <c:pt idx="2118">
                  <c:v>-816</c:v>
                </c:pt>
                <c:pt idx="2119">
                  <c:v>-815.5</c:v>
                </c:pt>
                <c:pt idx="2120">
                  <c:v>-815</c:v>
                </c:pt>
                <c:pt idx="2121">
                  <c:v>-814.5</c:v>
                </c:pt>
                <c:pt idx="2122">
                  <c:v>-814</c:v>
                </c:pt>
                <c:pt idx="2123">
                  <c:v>-813.5</c:v>
                </c:pt>
                <c:pt idx="2124">
                  <c:v>-813</c:v>
                </c:pt>
                <c:pt idx="2125">
                  <c:v>-812.5</c:v>
                </c:pt>
                <c:pt idx="2126">
                  <c:v>-812</c:v>
                </c:pt>
                <c:pt idx="2127">
                  <c:v>-811.5</c:v>
                </c:pt>
                <c:pt idx="2128">
                  <c:v>-811</c:v>
                </c:pt>
                <c:pt idx="2129">
                  <c:v>-810.5</c:v>
                </c:pt>
                <c:pt idx="2130">
                  <c:v>-810</c:v>
                </c:pt>
                <c:pt idx="2131">
                  <c:v>-809.5</c:v>
                </c:pt>
                <c:pt idx="2132">
                  <c:v>-809</c:v>
                </c:pt>
                <c:pt idx="2133">
                  <c:v>-808.5</c:v>
                </c:pt>
                <c:pt idx="2134">
                  <c:v>-808</c:v>
                </c:pt>
                <c:pt idx="2135">
                  <c:v>-807.5</c:v>
                </c:pt>
                <c:pt idx="2136">
                  <c:v>-807</c:v>
                </c:pt>
                <c:pt idx="2137">
                  <c:v>-806.5</c:v>
                </c:pt>
                <c:pt idx="2138">
                  <c:v>-806</c:v>
                </c:pt>
                <c:pt idx="2139">
                  <c:v>-805.5</c:v>
                </c:pt>
                <c:pt idx="2140">
                  <c:v>-805</c:v>
                </c:pt>
                <c:pt idx="2141">
                  <c:v>-804.5</c:v>
                </c:pt>
                <c:pt idx="2142">
                  <c:v>-804</c:v>
                </c:pt>
                <c:pt idx="2143">
                  <c:v>-803.5</c:v>
                </c:pt>
                <c:pt idx="2144">
                  <c:v>-803</c:v>
                </c:pt>
                <c:pt idx="2145">
                  <c:v>-802.5</c:v>
                </c:pt>
                <c:pt idx="2146">
                  <c:v>-802</c:v>
                </c:pt>
                <c:pt idx="2147">
                  <c:v>-801.5</c:v>
                </c:pt>
                <c:pt idx="2148">
                  <c:v>-801</c:v>
                </c:pt>
                <c:pt idx="2149">
                  <c:v>-800.5</c:v>
                </c:pt>
                <c:pt idx="2150">
                  <c:v>-800</c:v>
                </c:pt>
                <c:pt idx="2151">
                  <c:v>-799.5</c:v>
                </c:pt>
                <c:pt idx="2152">
                  <c:v>-799</c:v>
                </c:pt>
                <c:pt idx="2153">
                  <c:v>-798.5</c:v>
                </c:pt>
                <c:pt idx="2154">
                  <c:v>-798</c:v>
                </c:pt>
                <c:pt idx="2155">
                  <c:v>-797.5</c:v>
                </c:pt>
                <c:pt idx="2156">
                  <c:v>-797</c:v>
                </c:pt>
                <c:pt idx="2157">
                  <c:v>-796.5</c:v>
                </c:pt>
                <c:pt idx="2158">
                  <c:v>-796</c:v>
                </c:pt>
                <c:pt idx="2159">
                  <c:v>-795.5</c:v>
                </c:pt>
                <c:pt idx="2160">
                  <c:v>-795</c:v>
                </c:pt>
                <c:pt idx="2161">
                  <c:v>-794.5</c:v>
                </c:pt>
                <c:pt idx="2162">
                  <c:v>-794</c:v>
                </c:pt>
                <c:pt idx="2163">
                  <c:v>-793.5</c:v>
                </c:pt>
                <c:pt idx="2164">
                  <c:v>-793</c:v>
                </c:pt>
                <c:pt idx="2165">
                  <c:v>-792.5</c:v>
                </c:pt>
                <c:pt idx="2166">
                  <c:v>-792</c:v>
                </c:pt>
                <c:pt idx="2167">
                  <c:v>-791.5</c:v>
                </c:pt>
                <c:pt idx="2168">
                  <c:v>-791</c:v>
                </c:pt>
                <c:pt idx="2169">
                  <c:v>-790.5</c:v>
                </c:pt>
                <c:pt idx="2170">
                  <c:v>-790</c:v>
                </c:pt>
                <c:pt idx="2171">
                  <c:v>-789.5</c:v>
                </c:pt>
                <c:pt idx="2172">
                  <c:v>-789</c:v>
                </c:pt>
                <c:pt idx="2173">
                  <c:v>-788.5</c:v>
                </c:pt>
                <c:pt idx="2174">
                  <c:v>-788</c:v>
                </c:pt>
                <c:pt idx="2175">
                  <c:v>-787.5</c:v>
                </c:pt>
                <c:pt idx="2176">
                  <c:v>-787</c:v>
                </c:pt>
                <c:pt idx="2177">
                  <c:v>-786.5</c:v>
                </c:pt>
                <c:pt idx="2178">
                  <c:v>-786</c:v>
                </c:pt>
                <c:pt idx="2179">
                  <c:v>-785.5</c:v>
                </c:pt>
                <c:pt idx="2180">
                  <c:v>-785</c:v>
                </c:pt>
                <c:pt idx="2181">
                  <c:v>-784.5</c:v>
                </c:pt>
                <c:pt idx="2182">
                  <c:v>-784</c:v>
                </c:pt>
                <c:pt idx="2183">
                  <c:v>-783.5</c:v>
                </c:pt>
                <c:pt idx="2184">
                  <c:v>-783</c:v>
                </c:pt>
                <c:pt idx="2185">
                  <c:v>-782.5</c:v>
                </c:pt>
                <c:pt idx="2186">
                  <c:v>-782</c:v>
                </c:pt>
                <c:pt idx="2187">
                  <c:v>-781.5</c:v>
                </c:pt>
                <c:pt idx="2188">
                  <c:v>-781</c:v>
                </c:pt>
                <c:pt idx="2189">
                  <c:v>-780.5</c:v>
                </c:pt>
                <c:pt idx="2190">
                  <c:v>-780</c:v>
                </c:pt>
                <c:pt idx="2191">
                  <c:v>-779.5</c:v>
                </c:pt>
                <c:pt idx="2192">
                  <c:v>-779</c:v>
                </c:pt>
                <c:pt idx="2193">
                  <c:v>-778.5</c:v>
                </c:pt>
                <c:pt idx="2194">
                  <c:v>-778</c:v>
                </c:pt>
                <c:pt idx="2195">
                  <c:v>-777.5</c:v>
                </c:pt>
                <c:pt idx="2196">
                  <c:v>-777</c:v>
                </c:pt>
                <c:pt idx="2197">
                  <c:v>-776.5</c:v>
                </c:pt>
                <c:pt idx="2198">
                  <c:v>-776</c:v>
                </c:pt>
                <c:pt idx="2199">
                  <c:v>-775.5</c:v>
                </c:pt>
                <c:pt idx="2200">
                  <c:v>-775</c:v>
                </c:pt>
                <c:pt idx="2201">
                  <c:v>-774.5</c:v>
                </c:pt>
                <c:pt idx="2202">
                  <c:v>-774</c:v>
                </c:pt>
                <c:pt idx="2203">
                  <c:v>-773.5</c:v>
                </c:pt>
                <c:pt idx="2204">
                  <c:v>-773</c:v>
                </c:pt>
                <c:pt idx="2205">
                  <c:v>-772.5</c:v>
                </c:pt>
                <c:pt idx="2206">
                  <c:v>-772</c:v>
                </c:pt>
                <c:pt idx="2207">
                  <c:v>-771.5</c:v>
                </c:pt>
                <c:pt idx="2208">
                  <c:v>-771</c:v>
                </c:pt>
                <c:pt idx="2209">
                  <c:v>-770.5</c:v>
                </c:pt>
                <c:pt idx="2210">
                  <c:v>-770</c:v>
                </c:pt>
                <c:pt idx="2211">
                  <c:v>-769.5</c:v>
                </c:pt>
                <c:pt idx="2212">
                  <c:v>-769</c:v>
                </c:pt>
                <c:pt idx="2213">
                  <c:v>-768.5</c:v>
                </c:pt>
                <c:pt idx="2214">
                  <c:v>-768</c:v>
                </c:pt>
                <c:pt idx="2215">
                  <c:v>-767.5</c:v>
                </c:pt>
                <c:pt idx="2216">
                  <c:v>-767</c:v>
                </c:pt>
                <c:pt idx="2217">
                  <c:v>-766.5</c:v>
                </c:pt>
                <c:pt idx="2218">
                  <c:v>-766</c:v>
                </c:pt>
                <c:pt idx="2219">
                  <c:v>-765.5</c:v>
                </c:pt>
                <c:pt idx="2220">
                  <c:v>-765</c:v>
                </c:pt>
                <c:pt idx="2221">
                  <c:v>-764.5</c:v>
                </c:pt>
                <c:pt idx="2222">
                  <c:v>-764</c:v>
                </c:pt>
                <c:pt idx="2223">
                  <c:v>-763.5</c:v>
                </c:pt>
                <c:pt idx="2224">
                  <c:v>-763</c:v>
                </c:pt>
                <c:pt idx="2225">
                  <c:v>-762.5</c:v>
                </c:pt>
                <c:pt idx="2226">
                  <c:v>-762</c:v>
                </c:pt>
                <c:pt idx="2227">
                  <c:v>-761.5</c:v>
                </c:pt>
                <c:pt idx="2228">
                  <c:v>-761</c:v>
                </c:pt>
                <c:pt idx="2229">
                  <c:v>-760.5</c:v>
                </c:pt>
                <c:pt idx="2230">
                  <c:v>-760</c:v>
                </c:pt>
                <c:pt idx="2231">
                  <c:v>-759.5</c:v>
                </c:pt>
                <c:pt idx="2232">
                  <c:v>-759</c:v>
                </c:pt>
                <c:pt idx="2233">
                  <c:v>-758.5</c:v>
                </c:pt>
                <c:pt idx="2234">
                  <c:v>-758</c:v>
                </c:pt>
                <c:pt idx="2235">
                  <c:v>-757.5</c:v>
                </c:pt>
                <c:pt idx="2236">
                  <c:v>-757</c:v>
                </c:pt>
                <c:pt idx="2237">
                  <c:v>-756.5</c:v>
                </c:pt>
                <c:pt idx="2238">
                  <c:v>-756</c:v>
                </c:pt>
                <c:pt idx="2239">
                  <c:v>-755.5</c:v>
                </c:pt>
                <c:pt idx="2240">
                  <c:v>-755</c:v>
                </c:pt>
                <c:pt idx="2241">
                  <c:v>-754.5</c:v>
                </c:pt>
                <c:pt idx="2242">
                  <c:v>-754</c:v>
                </c:pt>
                <c:pt idx="2243">
                  <c:v>-753.5</c:v>
                </c:pt>
                <c:pt idx="2244">
                  <c:v>-753</c:v>
                </c:pt>
                <c:pt idx="2245">
                  <c:v>-752.5</c:v>
                </c:pt>
                <c:pt idx="2246">
                  <c:v>-752</c:v>
                </c:pt>
                <c:pt idx="2247">
                  <c:v>-751.5</c:v>
                </c:pt>
                <c:pt idx="2248">
                  <c:v>-751</c:v>
                </c:pt>
                <c:pt idx="2249">
                  <c:v>-750.5</c:v>
                </c:pt>
                <c:pt idx="2250">
                  <c:v>-750</c:v>
                </c:pt>
                <c:pt idx="2251">
                  <c:v>-749.5</c:v>
                </c:pt>
                <c:pt idx="2252">
                  <c:v>-749</c:v>
                </c:pt>
                <c:pt idx="2253">
                  <c:v>-748.5</c:v>
                </c:pt>
                <c:pt idx="2254">
                  <c:v>-748</c:v>
                </c:pt>
                <c:pt idx="2255">
                  <c:v>-747.5</c:v>
                </c:pt>
                <c:pt idx="2256">
                  <c:v>-747</c:v>
                </c:pt>
                <c:pt idx="2257">
                  <c:v>-746.5</c:v>
                </c:pt>
                <c:pt idx="2258">
                  <c:v>-746</c:v>
                </c:pt>
                <c:pt idx="2259">
                  <c:v>-745.5</c:v>
                </c:pt>
                <c:pt idx="2260">
                  <c:v>-745</c:v>
                </c:pt>
                <c:pt idx="2261">
                  <c:v>-744.5</c:v>
                </c:pt>
                <c:pt idx="2262">
                  <c:v>-744</c:v>
                </c:pt>
                <c:pt idx="2263">
                  <c:v>-743.5</c:v>
                </c:pt>
                <c:pt idx="2264">
                  <c:v>-743</c:v>
                </c:pt>
                <c:pt idx="2265">
                  <c:v>-742.5</c:v>
                </c:pt>
                <c:pt idx="2266">
                  <c:v>-742</c:v>
                </c:pt>
                <c:pt idx="2267">
                  <c:v>-741.5</c:v>
                </c:pt>
                <c:pt idx="2268">
                  <c:v>-741</c:v>
                </c:pt>
                <c:pt idx="2269">
                  <c:v>-740.5</c:v>
                </c:pt>
                <c:pt idx="2270">
                  <c:v>-740</c:v>
                </c:pt>
                <c:pt idx="2271">
                  <c:v>-739.5</c:v>
                </c:pt>
                <c:pt idx="2272">
                  <c:v>-739</c:v>
                </c:pt>
                <c:pt idx="2273">
                  <c:v>-738.5</c:v>
                </c:pt>
                <c:pt idx="2274">
                  <c:v>-738</c:v>
                </c:pt>
                <c:pt idx="2275">
                  <c:v>-737.5</c:v>
                </c:pt>
                <c:pt idx="2276">
                  <c:v>-737</c:v>
                </c:pt>
                <c:pt idx="2277">
                  <c:v>-736.5</c:v>
                </c:pt>
                <c:pt idx="2278">
                  <c:v>-736</c:v>
                </c:pt>
                <c:pt idx="2279">
                  <c:v>-735.5</c:v>
                </c:pt>
                <c:pt idx="2280">
                  <c:v>-735</c:v>
                </c:pt>
                <c:pt idx="2281">
                  <c:v>-734.5</c:v>
                </c:pt>
                <c:pt idx="2282">
                  <c:v>-734</c:v>
                </c:pt>
                <c:pt idx="2283">
                  <c:v>-733.5</c:v>
                </c:pt>
                <c:pt idx="2284">
                  <c:v>-733</c:v>
                </c:pt>
                <c:pt idx="2285">
                  <c:v>-732.5</c:v>
                </c:pt>
                <c:pt idx="2286">
                  <c:v>-732</c:v>
                </c:pt>
                <c:pt idx="2287">
                  <c:v>-731.5</c:v>
                </c:pt>
                <c:pt idx="2288">
                  <c:v>-731</c:v>
                </c:pt>
                <c:pt idx="2289">
                  <c:v>-730.5</c:v>
                </c:pt>
                <c:pt idx="2290">
                  <c:v>-730</c:v>
                </c:pt>
                <c:pt idx="2291">
                  <c:v>-729.5</c:v>
                </c:pt>
                <c:pt idx="2292">
                  <c:v>-729</c:v>
                </c:pt>
                <c:pt idx="2293">
                  <c:v>-728.5</c:v>
                </c:pt>
                <c:pt idx="2294">
                  <c:v>-728</c:v>
                </c:pt>
                <c:pt idx="2295">
                  <c:v>-727.5</c:v>
                </c:pt>
                <c:pt idx="2296">
                  <c:v>-727</c:v>
                </c:pt>
                <c:pt idx="2297">
                  <c:v>-726.5</c:v>
                </c:pt>
                <c:pt idx="2298">
                  <c:v>-726</c:v>
                </c:pt>
                <c:pt idx="2299">
                  <c:v>-725.5</c:v>
                </c:pt>
                <c:pt idx="2300">
                  <c:v>-725</c:v>
                </c:pt>
                <c:pt idx="2301">
                  <c:v>-724.5</c:v>
                </c:pt>
                <c:pt idx="2302">
                  <c:v>-724</c:v>
                </c:pt>
                <c:pt idx="2303">
                  <c:v>-723.5</c:v>
                </c:pt>
                <c:pt idx="2304">
                  <c:v>-723</c:v>
                </c:pt>
                <c:pt idx="2305">
                  <c:v>-722.5</c:v>
                </c:pt>
                <c:pt idx="2306">
                  <c:v>-722</c:v>
                </c:pt>
                <c:pt idx="2307">
                  <c:v>-721.5</c:v>
                </c:pt>
                <c:pt idx="2308">
                  <c:v>-721</c:v>
                </c:pt>
                <c:pt idx="2309">
                  <c:v>-720.5</c:v>
                </c:pt>
                <c:pt idx="2310">
                  <c:v>-720</c:v>
                </c:pt>
                <c:pt idx="2311">
                  <c:v>-719.5</c:v>
                </c:pt>
                <c:pt idx="2312">
                  <c:v>-719</c:v>
                </c:pt>
                <c:pt idx="2313">
                  <c:v>-718.5</c:v>
                </c:pt>
                <c:pt idx="2314">
                  <c:v>-718</c:v>
                </c:pt>
                <c:pt idx="2315">
                  <c:v>-717.5</c:v>
                </c:pt>
                <c:pt idx="2316">
                  <c:v>-717</c:v>
                </c:pt>
                <c:pt idx="2317">
                  <c:v>-716.5</c:v>
                </c:pt>
                <c:pt idx="2318">
                  <c:v>-716</c:v>
                </c:pt>
                <c:pt idx="2319">
                  <c:v>-715.5</c:v>
                </c:pt>
                <c:pt idx="2320">
                  <c:v>-715</c:v>
                </c:pt>
                <c:pt idx="2321">
                  <c:v>-714.5</c:v>
                </c:pt>
                <c:pt idx="2322">
                  <c:v>-714</c:v>
                </c:pt>
                <c:pt idx="2323">
                  <c:v>-713.5</c:v>
                </c:pt>
                <c:pt idx="2324">
                  <c:v>-713</c:v>
                </c:pt>
                <c:pt idx="2325">
                  <c:v>-712.5</c:v>
                </c:pt>
                <c:pt idx="2326">
                  <c:v>-712</c:v>
                </c:pt>
                <c:pt idx="2327">
                  <c:v>-711.5</c:v>
                </c:pt>
                <c:pt idx="2328">
                  <c:v>-711</c:v>
                </c:pt>
                <c:pt idx="2329">
                  <c:v>-710.5</c:v>
                </c:pt>
                <c:pt idx="2330">
                  <c:v>-710</c:v>
                </c:pt>
                <c:pt idx="2331">
                  <c:v>-709.5</c:v>
                </c:pt>
                <c:pt idx="2332">
                  <c:v>-709</c:v>
                </c:pt>
                <c:pt idx="2333">
                  <c:v>-708.5</c:v>
                </c:pt>
                <c:pt idx="2334">
                  <c:v>-708</c:v>
                </c:pt>
                <c:pt idx="2335">
                  <c:v>-707.5</c:v>
                </c:pt>
                <c:pt idx="2336">
                  <c:v>-707</c:v>
                </c:pt>
                <c:pt idx="2337">
                  <c:v>-706.5</c:v>
                </c:pt>
                <c:pt idx="2338">
                  <c:v>-706</c:v>
                </c:pt>
                <c:pt idx="2339">
                  <c:v>-705.5</c:v>
                </c:pt>
                <c:pt idx="2340">
                  <c:v>-705</c:v>
                </c:pt>
                <c:pt idx="2341">
                  <c:v>-704.5</c:v>
                </c:pt>
                <c:pt idx="2342">
                  <c:v>-704</c:v>
                </c:pt>
                <c:pt idx="2343">
                  <c:v>-703.5</c:v>
                </c:pt>
                <c:pt idx="2344">
                  <c:v>-703</c:v>
                </c:pt>
                <c:pt idx="2345">
                  <c:v>-702.5</c:v>
                </c:pt>
                <c:pt idx="2346">
                  <c:v>-702</c:v>
                </c:pt>
                <c:pt idx="2347">
                  <c:v>-701.5</c:v>
                </c:pt>
                <c:pt idx="2348">
                  <c:v>-701</c:v>
                </c:pt>
                <c:pt idx="2349">
                  <c:v>-700.5</c:v>
                </c:pt>
                <c:pt idx="2350">
                  <c:v>-700</c:v>
                </c:pt>
                <c:pt idx="2351">
                  <c:v>-699.5</c:v>
                </c:pt>
                <c:pt idx="2352">
                  <c:v>-699</c:v>
                </c:pt>
                <c:pt idx="2353">
                  <c:v>-698.5</c:v>
                </c:pt>
                <c:pt idx="2354">
                  <c:v>-698</c:v>
                </c:pt>
                <c:pt idx="2355">
                  <c:v>-697.5</c:v>
                </c:pt>
                <c:pt idx="2356">
                  <c:v>-697</c:v>
                </c:pt>
                <c:pt idx="2357">
                  <c:v>-696.5</c:v>
                </c:pt>
                <c:pt idx="2358">
                  <c:v>-696</c:v>
                </c:pt>
                <c:pt idx="2359">
                  <c:v>-695.5</c:v>
                </c:pt>
                <c:pt idx="2360">
                  <c:v>-695</c:v>
                </c:pt>
                <c:pt idx="2361">
                  <c:v>-694.5</c:v>
                </c:pt>
                <c:pt idx="2362">
                  <c:v>-694</c:v>
                </c:pt>
                <c:pt idx="2363">
                  <c:v>-693.5</c:v>
                </c:pt>
                <c:pt idx="2364">
                  <c:v>-693</c:v>
                </c:pt>
                <c:pt idx="2365">
                  <c:v>-692.5</c:v>
                </c:pt>
                <c:pt idx="2366">
                  <c:v>-692</c:v>
                </c:pt>
                <c:pt idx="2367">
                  <c:v>-691.5</c:v>
                </c:pt>
                <c:pt idx="2368">
                  <c:v>-691</c:v>
                </c:pt>
                <c:pt idx="2369">
                  <c:v>-690.5</c:v>
                </c:pt>
                <c:pt idx="2370">
                  <c:v>-690</c:v>
                </c:pt>
                <c:pt idx="2371">
                  <c:v>-689.5</c:v>
                </c:pt>
                <c:pt idx="2372">
                  <c:v>-689</c:v>
                </c:pt>
                <c:pt idx="2373">
                  <c:v>-688.5</c:v>
                </c:pt>
                <c:pt idx="2374">
                  <c:v>-688</c:v>
                </c:pt>
                <c:pt idx="2375">
                  <c:v>-687.5</c:v>
                </c:pt>
                <c:pt idx="2376">
                  <c:v>-687</c:v>
                </c:pt>
                <c:pt idx="2377">
                  <c:v>-686.5</c:v>
                </c:pt>
                <c:pt idx="2378">
                  <c:v>-686</c:v>
                </c:pt>
                <c:pt idx="2379">
                  <c:v>-685.5</c:v>
                </c:pt>
                <c:pt idx="2380">
                  <c:v>-685</c:v>
                </c:pt>
                <c:pt idx="2381">
                  <c:v>-684.5</c:v>
                </c:pt>
                <c:pt idx="2382">
                  <c:v>-684</c:v>
                </c:pt>
                <c:pt idx="2383">
                  <c:v>-683.5</c:v>
                </c:pt>
                <c:pt idx="2384">
                  <c:v>-683</c:v>
                </c:pt>
                <c:pt idx="2385">
                  <c:v>-682.5</c:v>
                </c:pt>
                <c:pt idx="2386">
                  <c:v>-682</c:v>
                </c:pt>
                <c:pt idx="2387">
                  <c:v>-681.5</c:v>
                </c:pt>
                <c:pt idx="2388">
                  <c:v>-681</c:v>
                </c:pt>
                <c:pt idx="2389">
                  <c:v>-680.5</c:v>
                </c:pt>
                <c:pt idx="2390">
                  <c:v>-680</c:v>
                </c:pt>
                <c:pt idx="2391">
                  <c:v>-679.5</c:v>
                </c:pt>
                <c:pt idx="2392">
                  <c:v>-679</c:v>
                </c:pt>
                <c:pt idx="2393">
                  <c:v>-678.5</c:v>
                </c:pt>
                <c:pt idx="2394">
                  <c:v>-678</c:v>
                </c:pt>
                <c:pt idx="2395">
                  <c:v>-677.5</c:v>
                </c:pt>
                <c:pt idx="2396">
                  <c:v>-677</c:v>
                </c:pt>
                <c:pt idx="2397">
                  <c:v>-676.5</c:v>
                </c:pt>
                <c:pt idx="2398">
                  <c:v>-676</c:v>
                </c:pt>
                <c:pt idx="2399">
                  <c:v>-675.5</c:v>
                </c:pt>
                <c:pt idx="2400">
                  <c:v>-675</c:v>
                </c:pt>
                <c:pt idx="2401">
                  <c:v>-674.5</c:v>
                </c:pt>
                <c:pt idx="2402">
                  <c:v>-674</c:v>
                </c:pt>
                <c:pt idx="2403">
                  <c:v>-673.5</c:v>
                </c:pt>
                <c:pt idx="2404">
                  <c:v>-673</c:v>
                </c:pt>
                <c:pt idx="2405">
                  <c:v>-672.5</c:v>
                </c:pt>
                <c:pt idx="2406">
                  <c:v>-672</c:v>
                </c:pt>
                <c:pt idx="2407">
                  <c:v>-671.5</c:v>
                </c:pt>
                <c:pt idx="2408">
                  <c:v>-671</c:v>
                </c:pt>
                <c:pt idx="2409">
                  <c:v>-670.5</c:v>
                </c:pt>
                <c:pt idx="2410">
                  <c:v>-670</c:v>
                </c:pt>
                <c:pt idx="2411">
                  <c:v>-669.5</c:v>
                </c:pt>
                <c:pt idx="2412">
                  <c:v>-669</c:v>
                </c:pt>
                <c:pt idx="2413">
                  <c:v>-668.5</c:v>
                </c:pt>
                <c:pt idx="2414">
                  <c:v>-668</c:v>
                </c:pt>
                <c:pt idx="2415">
                  <c:v>-667.5</c:v>
                </c:pt>
                <c:pt idx="2416">
                  <c:v>-667</c:v>
                </c:pt>
                <c:pt idx="2417">
                  <c:v>-666.5</c:v>
                </c:pt>
                <c:pt idx="2418">
                  <c:v>-666</c:v>
                </c:pt>
                <c:pt idx="2419">
                  <c:v>-665.5</c:v>
                </c:pt>
                <c:pt idx="2420">
                  <c:v>-665</c:v>
                </c:pt>
                <c:pt idx="2421">
                  <c:v>-664.5</c:v>
                </c:pt>
                <c:pt idx="2422">
                  <c:v>-664</c:v>
                </c:pt>
                <c:pt idx="2423">
                  <c:v>-663.5</c:v>
                </c:pt>
                <c:pt idx="2424">
                  <c:v>-663</c:v>
                </c:pt>
                <c:pt idx="2425">
                  <c:v>-662.5</c:v>
                </c:pt>
                <c:pt idx="2426">
                  <c:v>-662</c:v>
                </c:pt>
                <c:pt idx="2427">
                  <c:v>-661.5</c:v>
                </c:pt>
                <c:pt idx="2428">
                  <c:v>-661</c:v>
                </c:pt>
                <c:pt idx="2429">
                  <c:v>-660.5</c:v>
                </c:pt>
                <c:pt idx="2430">
                  <c:v>-660</c:v>
                </c:pt>
                <c:pt idx="2431">
                  <c:v>-659.5</c:v>
                </c:pt>
                <c:pt idx="2432">
                  <c:v>-659</c:v>
                </c:pt>
                <c:pt idx="2433">
                  <c:v>-658.5</c:v>
                </c:pt>
                <c:pt idx="2434">
                  <c:v>-658</c:v>
                </c:pt>
                <c:pt idx="2435">
                  <c:v>-657.5</c:v>
                </c:pt>
                <c:pt idx="2436">
                  <c:v>-657</c:v>
                </c:pt>
                <c:pt idx="2437">
                  <c:v>-656.5</c:v>
                </c:pt>
                <c:pt idx="2438">
                  <c:v>-656</c:v>
                </c:pt>
                <c:pt idx="2439">
                  <c:v>-655.5</c:v>
                </c:pt>
                <c:pt idx="2440">
                  <c:v>-655</c:v>
                </c:pt>
                <c:pt idx="2441">
                  <c:v>-654.5</c:v>
                </c:pt>
                <c:pt idx="2442">
                  <c:v>-654</c:v>
                </c:pt>
                <c:pt idx="2443">
                  <c:v>-653.5</c:v>
                </c:pt>
                <c:pt idx="2444">
                  <c:v>-653</c:v>
                </c:pt>
                <c:pt idx="2445">
                  <c:v>-652.5</c:v>
                </c:pt>
                <c:pt idx="2446">
                  <c:v>-652</c:v>
                </c:pt>
                <c:pt idx="2447">
                  <c:v>-651.5</c:v>
                </c:pt>
                <c:pt idx="2448">
                  <c:v>-651</c:v>
                </c:pt>
                <c:pt idx="2449">
                  <c:v>-650.5</c:v>
                </c:pt>
                <c:pt idx="2450">
                  <c:v>-650</c:v>
                </c:pt>
                <c:pt idx="2451">
                  <c:v>-649.5</c:v>
                </c:pt>
                <c:pt idx="2452">
                  <c:v>-649</c:v>
                </c:pt>
                <c:pt idx="2453">
                  <c:v>-648.5</c:v>
                </c:pt>
                <c:pt idx="2454">
                  <c:v>-648</c:v>
                </c:pt>
                <c:pt idx="2455">
                  <c:v>-647.5</c:v>
                </c:pt>
                <c:pt idx="2456">
                  <c:v>-647</c:v>
                </c:pt>
                <c:pt idx="2457">
                  <c:v>-646.5</c:v>
                </c:pt>
                <c:pt idx="2458">
                  <c:v>-646</c:v>
                </c:pt>
                <c:pt idx="2459">
                  <c:v>-645.5</c:v>
                </c:pt>
                <c:pt idx="2460">
                  <c:v>-645</c:v>
                </c:pt>
                <c:pt idx="2461">
                  <c:v>-644.5</c:v>
                </c:pt>
                <c:pt idx="2462">
                  <c:v>-644</c:v>
                </c:pt>
                <c:pt idx="2463">
                  <c:v>-643.5</c:v>
                </c:pt>
                <c:pt idx="2464">
                  <c:v>-643</c:v>
                </c:pt>
                <c:pt idx="2465">
                  <c:v>-642.5</c:v>
                </c:pt>
                <c:pt idx="2466">
                  <c:v>-642</c:v>
                </c:pt>
                <c:pt idx="2467">
                  <c:v>-641.5</c:v>
                </c:pt>
                <c:pt idx="2468">
                  <c:v>-641</c:v>
                </c:pt>
                <c:pt idx="2469">
                  <c:v>-640.5</c:v>
                </c:pt>
                <c:pt idx="2470">
                  <c:v>-640</c:v>
                </c:pt>
                <c:pt idx="2471">
                  <c:v>-639.5</c:v>
                </c:pt>
                <c:pt idx="2472">
                  <c:v>-639</c:v>
                </c:pt>
                <c:pt idx="2473">
                  <c:v>-638.5</c:v>
                </c:pt>
                <c:pt idx="2474">
                  <c:v>-638</c:v>
                </c:pt>
                <c:pt idx="2475">
                  <c:v>-637.5</c:v>
                </c:pt>
                <c:pt idx="2476">
                  <c:v>-637</c:v>
                </c:pt>
                <c:pt idx="2477">
                  <c:v>-636.5</c:v>
                </c:pt>
                <c:pt idx="2478">
                  <c:v>-636</c:v>
                </c:pt>
                <c:pt idx="2479">
                  <c:v>-635.5</c:v>
                </c:pt>
                <c:pt idx="2480">
                  <c:v>-635</c:v>
                </c:pt>
                <c:pt idx="2481">
                  <c:v>-634.5</c:v>
                </c:pt>
                <c:pt idx="2482">
                  <c:v>-634</c:v>
                </c:pt>
                <c:pt idx="2483">
                  <c:v>-633.5</c:v>
                </c:pt>
                <c:pt idx="2484">
                  <c:v>-633</c:v>
                </c:pt>
                <c:pt idx="2485">
                  <c:v>-632.5</c:v>
                </c:pt>
                <c:pt idx="2486">
                  <c:v>-632</c:v>
                </c:pt>
                <c:pt idx="2487">
                  <c:v>-631.5</c:v>
                </c:pt>
                <c:pt idx="2488">
                  <c:v>-631</c:v>
                </c:pt>
                <c:pt idx="2489">
                  <c:v>-630.5</c:v>
                </c:pt>
                <c:pt idx="2490">
                  <c:v>-630</c:v>
                </c:pt>
                <c:pt idx="2491">
                  <c:v>-629.5</c:v>
                </c:pt>
                <c:pt idx="2492">
                  <c:v>-629</c:v>
                </c:pt>
                <c:pt idx="2493">
                  <c:v>-628.5</c:v>
                </c:pt>
                <c:pt idx="2494">
                  <c:v>-628</c:v>
                </c:pt>
                <c:pt idx="2495">
                  <c:v>-627.5</c:v>
                </c:pt>
                <c:pt idx="2496">
                  <c:v>-627</c:v>
                </c:pt>
                <c:pt idx="2497">
                  <c:v>-626.5</c:v>
                </c:pt>
                <c:pt idx="2498">
                  <c:v>-626</c:v>
                </c:pt>
                <c:pt idx="2499">
                  <c:v>-625.5</c:v>
                </c:pt>
                <c:pt idx="2500">
                  <c:v>-625</c:v>
                </c:pt>
                <c:pt idx="2501">
                  <c:v>-624.5</c:v>
                </c:pt>
                <c:pt idx="2502">
                  <c:v>-624</c:v>
                </c:pt>
                <c:pt idx="2503">
                  <c:v>-623.5</c:v>
                </c:pt>
                <c:pt idx="2504">
                  <c:v>-623</c:v>
                </c:pt>
                <c:pt idx="2505">
                  <c:v>-622.5</c:v>
                </c:pt>
                <c:pt idx="2506">
                  <c:v>-622</c:v>
                </c:pt>
                <c:pt idx="2507">
                  <c:v>-621.5</c:v>
                </c:pt>
                <c:pt idx="2508">
                  <c:v>-621</c:v>
                </c:pt>
                <c:pt idx="2509">
                  <c:v>-620.5</c:v>
                </c:pt>
                <c:pt idx="2510">
                  <c:v>-620</c:v>
                </c:pt>
                <c:pt idx="2511">
                  <c:v>-619.5</c:v>
                </c:pt>
                <c:pt idx="2512">
                  <c:v>-619</c:v>
                </c:pt>
                <c:pt idx="2513">
                  <c:v>-618.5</c:v>
                </c:pt>
                <c:pt idx="2514">
                  <c:v>-618</c:v>
                </c:pt>
                <c:pt idx="2515">
                  <c:v>-617.5</c:v>
                </c:pt>
                <c:pt idx="2516">
                  <c:v>-617</c:v>
                </c:pt>
                <c:pt idx="2517">
                  <c:v>-616.5</c:v>
                </c:pt>
                <c:pt idx="2518">
                  <c:v>-616</c:v>
                </c:pt>
                <c:pt idx="2519">
                  <c:v>-615.5</c:v>
                </c:pt>
                <c:pt idx="2520">
                  <c:v>-615</c:v>
                </c:pt>
                <c:pt idx="2521">
                  <c:v>-614.5</c:v>
                </c:pt>
                <c:pt idx="2522">
                  <c:v>-614</c:v>
                </c:pt>
                <c:pt idx="2523">
                  <c:v>-613.5</c:v>
                </c:pt>
                <c:pt idx="2524">
                  <c:v>-613</c:v>
                </c:pt>
                <c:pt idx="2525">
                  <c:v>-612.5</c:v>
                </c:pt>
                <c:pt idx="2526">
                  <c:v>-612</c:v>
                </c:pt>
                <c:pt idx="2527">
                  <c:v>-611.5</c:v>
                </c:pt>
                <c:pt idx="2528">
                  <c:v>-611</c:v>
                </c:pt>
                <c:pt idx="2529">
                  <c:v>-610.5</c:v>
                </c:pt>
                <c:pt idx="2530">
                  <c:v>-610</c:v>
                </c:pt>
                <c:pt idx="2531">
                  <c:v>-609.5</c:v>
                </c:pt>
                <c:pt idx="2532">
                  <c:v>-609</c:v>
                </c:pt>
                <c:pt idx="2533">
                  <c:v>-608.5</c:v>
                </c:pt>
                <c:pt idx="2534">
                  <c:v>-608</c:v>
                </c:pt>
                <c:pt idx="2535">
                  <c:v>-607.5</c:v>
                </c:pt>
                <c:pt idx="2536">
                  <c:v>-607</c:v>
                </c:pt>
                <c:pt idx="2537">
                  <c:v>-606.5</c:v>
                </c:pt>
                <c:pt idx="2538">
                  <c:v>-606</c:v>
                </c:pt>
                <c:pt idx="2539">
                  <c:v>-605.5</c:v>
                </c:pt>
                <c:pt idx="2540">
                  <c:v>-605</c:v>
                </c:pt>
                <c:pt idx="2541">
                  <c:v>-604.5</c:v>
                </c:pt>
                <c:pt idx="2542">
                  <c:v>-604</c:v>
                </c:pt>
                <c:pt idx="2543">
                  <c:v>-603.5</c:v>
                </c:pt>
                <c:pt idx="2544">
                  <c:v>-603</c:v>
                </c:pt>
                <c:pt idx="2545">
                  <c:v>-602.5</c:v>
                </c:pt>
                <c:pt idx="2546">
                  <c:v>-602</c:v>
                </c:pt>
                <c:pt idx="2547">
                  <c:v>-601.5</c:v>
                </c:pt>
                <c:pt idx="2548">
                  <c:v>-601</c:v>
                </c:pt>
                <c:pt idx="2549">
                  <c:v>-600.5</c:v>
                </c:pt>
                <c:pt idx="2550">
                  <c:v>-600</c:v>
                </c:pt>
                <c:pt idx="2551">
                  <c:v>-599.5</c:v>
                </c:pt>
                <c:pt idx="2552">
                  <c:v>-599</c:v>
                </c:pt>
                <c:pt idx="2553">
                  <c:v>-598.5</c:v>
                </c:pt>
                <c:pt idx="2554">
                  <c:v>-598</c:v>
                </c:pt>
                <c:pt idx="2555">
                  <c:v>-597.5</c:v>
                </c:pt>
                <c:pt idx="2556">
                  <c:v>-597</c:v>
                </c:pt>
                <c:pt idx="2557">
                  <c:v>-596.5</c:v>
                </c:pt>
                <c:pt idx="2558">
                  <c:v>-596</c:v>
                </c:pt>
                <c:pt idx="2559">
                  <c:v>-595.5</c:v>
                </c:pt>
                <c:pt idx="2560">
                  <c:v>-595</c:v>
                </c:pt>
                <c:pt idx="2561">
                  <c:v>-594.5</c:v>
                </c:pt>
                <c:pt idx="2562">
                  <c:v>-594</c:v>
                </c:pt>
                <c:pt idx="2563">
                  <c:v>-593.5</c:v>
                </c:pt>
                <c:pt idx="2564">
                  <c:v>-593</c:v>
                </c:pt>
                <c:pt idx="2565">
                  <c:v>-592.5</c:v>
                </c:pt>
                <c:pt idx="2566">
                  <c:v>-592</c:v>
                </c:pt>
                <c:pt idx="2567">
                  <c:v>-591.5</c:v>
                </c:pt>
                <c:pt idx="2568">
                  <c:v>-591</c:v>
                </c:pt>
                <c:pt idx="2569">
                  <c:v>-590.5</c:v>
                </c:pt>
                <c:pt idx="2570">
                  <c:v>-590</c:v>
                </c:pt>
                <c:pt idx="2571">
                  <c:v>-589.5</c:v>
                </c:pt>
                <c:pt idx="2572">
                  <c:v>-589</c:v>
                </c:pt>
                <c:pt idx="2573">
                  <c:v>-588.5</c:v>
                </c:pt>
                <c:pt idx="2574">
                  <c:v>-588</c:v>
                </c:pt>
                <c:pt idx="2575">
                  <c:v>-587.5</c:v>
                </c:pt>
                <c:pt idx="2576">
                  <c:v>-587</c:v>
                </c:pt>
                <c:pt idx="2577">
                  <c:v>-586.5</c:v>
                </c:pt>
                <c:pt idx="2578">
                  <c:v>-586</c:v>
                </c:pt>
                <c:pt idx="2579">
                  <c:v>-585.5</c:v>
                </c:pt>
                <c:pt idx="2580">
                  <c:v>-585</c:v>
                </c:pt>
                <c:pt idx="2581">
                  <c:v>-584.5</c:v>
                </c:pt>
                <c:pt idx="2582">
                  <c:v>-584</c:v>
                </c:pt>
                <c:pt idx="2583">
                  <c:v>-583.5</c:v>
                </c:pt>
                <c:pt idx="2584">
                  <c:v>-583</c:v>
                </c:pt>
                <c:pt idx="2585">
                  <c:v>-582.5</c:v>
                </c:pt>
                <c:pt idx="2586">
                  <c:v>-582</c:v>
                </c:pt>
                <c:pt idx="2587">
                  <c:v>-581.5</c:v>
                </c:pt>
                <c:pt idx="2588">
                  <c:v>-581</c:v>
                </c:pt>
                <c:pt idx="2589">
                  <c:v>-580.5</c:v>
                </c:pt>
                <c:pt idx="2590">
                  <c:v>-580</c:v>
                </c:pt>
                <c:pt idx="2591">
                  <c:v>-579.5</c:v>
                </c:pt>
                <c:pt idx="2592">
                  <c:v>-579</c:v>
                </c:pt>
                <c:pt idx="2593">
                  <c:v>-578.5</c:v>
                </c:pt>
                <c:pt idx="2594">
                  <c:v>-578</c:v>
                </c:pt>
                <c:pt idx="2595">
                  <c:v>-577.5</c:v>
                </c:pt>
                <c:pt idx="2596">
                  <c:v>-577</c:v>
                </c:pt>
                <c:pt idx="2597">
                  <c:v>-576.5</c:v>
                </c:pt>
                <c:pt idx="2598">
                  <c:v>-576</c:v>
                </c:pt>
                <c:pt idx="2599">
                  <c:v>-575.5</c:v>
                </c:pt>
                <c:pt idx="2600">
                  <c:v>-575</c:v>
                </c:pt>
                <c:pt idx="2601">
                  <c:v>-574.5</c:v>
                </c:pt>
                <c:pt idx="2602">
                  <c:v>-574</c:v>
                </c:pt>
                <c:pt idx="2603">
                  <c:v>-573.5</c:v>
                </c:pt>
                <c:pt idx="2604">
                  <c:v>-573</c:v>
                </c:pt>
                <c:pt idx="2605">
                  <c:v>-572.5</c:v>
                </c:pt>
                <c:pt idx="2606">
                  <c:v>-572</c:v>
                </c:pt>
                <c:pt idx="2607">
                  <c:v>-571.5</c:v>
                </c:pt>
                <c:pt idx="2608">
                  <c:v>-571</c:v>
                </c:pt>
                <c:pt idx="2609">
                  <c:v>-570.5</c:v>
                </c:pt>
                <c:pt idx="2610">
                  <c:v>-570</c:v>
                </c:pt>
                <c:pt idx="2611">
                  <c:v>-569.5</c:v>
                </c:pt>
                <c:pt idx="2612">
                  <c:v>-569</c:v>
                </c:pt>
                <c:pt idx="2613">
                  <c:v>-568.5</c:v>
                </c:pt>
                <c:pt idx="2614">
                  <c:v>-568</c:v>
                </c:pt>
                <c:pt idx="2615">
                  <c:v>-567.5</c:v>
                </c:pt>
                <c:pt idx="2616">
                  <c:v>-567</c:v>
                </c:pt>
                <c:pt idx="2617">
                  <c:v>-566.5</c:v>
                </c:pt>
                <c:pt idx="2618">
                  <c:v>-566</c:v>
                </c:pt>
                <c:pt idx="2619">
                  <c:v>-565.5</c:v>
                </c:pt>
                <c:pt idx="2620">
                  <c:v>-565</c:v>
                </c:pt>
                <c:pt idx="2621">
                  <c:v>-564.5</c:v>
                </c:pt>
                <c:pt idx="2622">
                  <c:v>-564</c:v>
                </c:pt>
                <c:pt idx="2623">
                  <c:v>-563.5</c:v>
                </c:pt>
                <c:pt idx="2624">
                  <c:v>-563</c:v>
                </c:pt>
                <c:pt idx="2625">
                  <c:v>-562.5</c:v>
                </c:pt>
                <c:pt idx="2626">
                  <c:v>-562</c:v>
                </c:pt>
                <c:pt idx="2627">
                  <c:v>-561.5</c:v>
                </c:pt>
                <c:pt idx="2628">
                  <c:v>-561</c:v>
                </c:pt>
                <c:pt idx="2629">
                  <c:v>-560.5</c:v>
                </c:pt>
                <c:pt idx="2630">
                  <c:v>-560</c:v>
                </c:pt>
                <c:pt idx="2631">
                  <c:v>-559.5</c:v>
                </c:pt>
                <c:pt idx="2632">
                  <c:v>-559</c:v>
                </c:pt>
                <c:pt idx="2633">
                  <c:v>-558.5</c:v>
                </c:pt>
                <c:pt idx="2634">
                  <c:v>-558</c:v>
                </c:pt>
                <c:pt idx="2635">
                  <c:v>-557.5</c:v>
                </c:pt>
                <c:pt idx="2636">
                  <c:v>-557</c:v>
                </c:pt>
                <c:pt idx="2637">
                  <c:v>-556.5</c:v>
                </c:pt>
                <c:pt idx="2638">
                  <c:v>-556</c:v>
                </c:pt>
                <c:pt idx="2639">
                  <c:v>-555.5</c:v>
                </c:pt>
                <c:pt idx="2640">
                  <c:v>-555</c:v>
                </c:pt>
                <c:pt idx="2641">
                  <c:v>-554.5</c:v>
                </c:pt>
                <c:pt idx="2642">
                  <c:v>-554</c:v>
                </c:pt>
                <c:pt idx="2643">
                  <c:v>-553.5</c:v>
                </c:pt>
                <c:pt idx="2644">
                  <c:v>-553</c:v>
                </c:pt>
                <c:pt idx="2645">
                  <c:v>-552.5</c:v>
                </c:pt>
                <c:pt idx="2646">
                  <c:v>-552</c:v>
                </c:pt>
                <c:pt idx="2647">
                  <c:v>-551.5</c:v>
                </c:pt>
                <c:pt idx="2648">
                  <c:v>-551</c:v>
                </c:pt>
                <c:pt idx="2649">
                  <c:v>-550.5</c:v>
                </c:pt>
                <c:pt idx="2650">
                  <c:v>-550</c:v>
                </c:pt>
                <c:pt idx="2651">
                  <c:v>-549.5</c:v>
                </c:pt>
                <c:pt idx="2652">
                  <c:v>-549</c:v>
                </c:pt>
                <c:pt idx="2653">
                  <c:v>-548.5</c:v>
                </c:pt>
                <c:pt idx="2654">
                  <c:v>-548</c:v>
                </c:pt>
                <c:pt idx="2655">
                  <c:v>-547.5</c:v>
                </c:pt>
                <c:pt idx="2656">
                  <c:v>-547</c:v>
                </c:pt>
                <c:pt idx="2657">
                  <c:v>-546.5</c:v>
                </c:pt>
                <c:pt idx="2658">
                  <c:v>-546</c:v>
                </c:pt>
                <c:pt idx="2659">
                  <c:v>-545.5</c:v>
                </c:pt>
                <c:pt idx="2660">
                  <c:v>-545</c:v>
                </c:pt>
                <c:pt idx="2661">
                  <c:v>-544.5</c:v>
                </c:pt>
                <c:pt idx="2662">
                  <c:v>-544</c:v>
                </c:pt>
                <c:pt idx="2663">
                  <c:v>-543.5</c:v>
                </c:pt>
                <c:pt idx="2664">
                  <c:v>-543</c:v>
                </c:pt>
                <c:pt idx="2665">
                  <c:v>-542.5</c:v>
                </c:pt>
                <c:pt idx="2666">
                  <c:v>-542</c:v>
                </c:pt>
                <c:pt idx="2667">
                  <c:v>-541.5</c:v>
                </c:pt>
                <c:pt idx="2668">
                  <c:v>-541</c:v>
                </c:pt>
                <c:pt idx="2669">
                  <c:v>-540.5</c:v>
                </c:pt>
                <c:pt idx="2670">
                  <c:v>-540</c:v>
                </c:pt>
                <c:pt idx="2671">
                  <c:v>-539.5</c:v>
                </c:pt>
                <c:pt idx="2672">
                  <c:v>-539</c:v>
                </c:pt>
                <c:pt idx="2673">
                  <c:v>-538.5</c:v>
                </c:pt>
                <c:pt idx="2674">
                  <c:v>-538</c:v>
                </c:pt>
                <c:pt idx="2675">
                  <c:v>-537.5</c:v>
                </c:pt>
                <c:pt idx="2676">
                  <c:v>-537</c:v>
                </c:pt>
                <c:pt idx="2677">
                  <c:v>-536.5</c:v>
                </c:pt>
                <c:pt idx="2678">
                  <c:v>-536</c:v>
                </c:pt>
                <c:pt idx="2679">
                  <c:v>-535.5</c:v>
                </c:pt>
                <c:pt idx="2680">
                  <c:v>-535</c:v>
                </c:pt>
                <c:pt idx="2681">
                  <c:v>-534.5</c:v>
                </c:pt>
                <c:pt idx="2682">
                  <c:v>-534</c:v>
                </c:pt>
                <c:pt idx="2683">
                  <c:v>-533.5</c:v>
                </c:pt>
                <c:pt idx="2684">
                  <c:v>-533</c:v>
                </c:pt>
                <c:pt idx="2685">
                  <c:v>-532.5</c:v>
                </c:pt>
                <c:pt idx="2686">
                  <c:v>-532</c:v>
                </c:pt>
                <c:pt idx="2687">
                  <c:v>-531.5</c:v>
                </c:pt>
                <c:pt idx="2688">
                  <c:v>-531</c:v>
                </c:pt>
                <c:pt idx="2689">
                  <c:v>-530.5</c:v>
                </c:pt>
                <c:pt idx="2690">
                  <c:v>-530</c:v>
                </c:pt>
                <c:pt idx="2691">
                  <c:v>-529.5</c:v>
                </c:pt>
                <c:pt idx="2692">
                  <c:v>-529</c:v>
                </c:pt>
                <c:pt idx="2693">
                  <c:v>-528.5</c:v>
                </c:pt>
                <c:pt idx="2694">
                  <c:v>-528</c:v>
                </c:pt>
                <c:pt idx="2695">
                  <c:v>-527.5</c:v>
                </c:pt>
                <c:pt idx="2696">
                  <c:v>-527</c:v>
                </c:pt>
                <c:pt idx="2697">
                  <c:v>-526.5</c:v>
                </c:pt>
                <c:pt idx="2698">
                  <c:v>-526</c:v>
                </c:pt>
                <c:pt idx="2699">
                  <c:v>-525.5</c:v>
                </c:pt>
                <c:pt idx="2700">
                  <c:v>-525</c:v>
                </c:pt>
                <c:pt idx="2701">
                  <c:v>-524.5</c:v>
                </c:pt>
                <c:pt idx="2702">
                  <c:v>-524</c:v>
                </c:pt>
                <c:pt idx="2703">
                  <c:v>-523.5</c:v>
                </c:pt>
                <c:pt idx="2704">
                  <c:v>-523</c:v>
                </c:pt>
                <c:pt idx="2705">
                  <c:v>-522.5</c:v>
                </c:pt>
                <c:pt idx="2706">
                  <c:v>-522</c:v>
                </c:pt>
                <c:pt idx="2707">
                  <c:v>-521.5</c:v>
                </c:pt>
                <c:pt idx="2708">
                  <c:v>-521</c:v>
                </c:pt>
                <c:pt idx="2709">
                  <c:v>-520.5</c:v>
                </c:pt>
                <c:pt idx="2710">
                  <c:v>-520</c:v>
                </c:pt>
                <c:pt idx="2711">
                  <c:v>-519.5</c:v>
                </c:pt>
                <c:pt idx="2712">
                  <c:v>-519</c:v>
                </c:pt>
                <c:pt idx="2713">
                  <c:v>-518.5</c:v>
                </c:pt>
                <c:pt idx="2714">
                  <c:v>-518</c:v>
                </c:pt>
                <c:pt idx="2715">
                  <c:v>-517.5</c:v>
                </c:pt>
                <c:pt idx="2716">
                  <c:v>-517</c:v>
                </c:pt>
                <c:pt idx="2717">
                  <c:v>-516.5</c:v>
                </c:pt>
                <c:pt idx="2718">
                  <c:v>-516</c:v>
                </c:pt>
                <c:pt idx="2719">
                  <c:v>-515.5</c:v>
                </c:pt>
                <c:pt idx="2720">
                  <c:v>-515</c:v>
                </c:pt>
                <c:pt idx="2721">
                  <c:v>-514.5</c:v>
                </c:pt>
                <c:pt idx="2722">
                  <c:v>-514</c:v>
                </c:pt>
                <c:pt idx="2723">
                  <c:v>-513.5</c:v>
                </c:pt>
                <c:pt idx="2724">
                  <c:v>-513</c:v>
                </c:pt>
                <c:pt idx="2725">
                  <c:v>-512.5</c:v>
                </c:pt>
                <c:pt idx="2726">
                  <c:v>-512</c:v>
                </c:pt>
                <c:pt idx="2727">
                  <c:v>-511.5</c:v>
                </c:pt>
                <c:pt idx="2728">
                  <c:v>-511</c:v>
                </c:pt>
                <c:pt idx="2729">
                  <c:v>-510.5</c:v>
                </c:pt>
                <c:pt idx="2730">
                  <c:v>-510</c:v>
                </c:pt>
                <c:pt idx="2731">
                  <c:v>-509.5</c:v>
                </c:pt>
                <c:pt idx="2732">
                  <c:v>-509</c:v>
                </c:pt>
                <c:pt idx="2733">
                  <c:v>-508.5</c:v>
                </c:pt>
                <c:pt idx="2734">
                  <c:v>-508</c:v>
                </c:pt>
                <c:pt idx="2735">
                  <c:v>-507.5</c:v>
                </c:pt>
                <c:pt idx="2736">
                  <c:v>-507</c:v>
                </c:pt>
                <c:pt idx="2737">
                  <c:v>-506.5</c:v>
                </c:pt>
                <c:pt idx="2738">
                  <c:v>-506</c:v>
                </c:pt>
                <c:pt idx="2739">
                  <c:v>-505.5</c:v>
                </c:pt>
                <c:pt idx="2740">
                  <c:v>-505</c:v>
                </c:pt>
                <c:pt idx="2741">
                  <c:v>-504.5</c:v>
                </c:pt>
                <c:pt idx="2742">
                  <c:v>-504</c:v>
                </c:pt>
                <c:pt idx="2743">
                  <c:v>-503.5</c:v>
                </c:pt>
                <c:pt idx="2744">
                  <c:v>-503</c:v>
                </c:pt>
                <c:pt idx="2745">
                  <c:v>-502.5</c:v>
                </c:pt>
                <c:pt idx="2746">
                  <c:v>-502</c:v>
                </c:pt>
                <c:pt idx="2747">
                  <c:v>-501.5</c:v>
                </c:pt>
                <c:pt idx="2748">
                  <c:v>-501</c:v>
                </c:pt>
                <c:pt idx="2749">
                  <c:v>-500.5</c:v>
                </c:pt>
                <c:pt idx="2750">
                  <c:v>-500</c:v>
                </c:pt>
                <c:pt idx="2751">
                  <c:v>-499.5</c:v>
                </c:pt>
                <c:pt idx="2752">
                  <c:v>-499</c:v>
                </c:pt>
                <c:pt idx="2753">
                  <c:v>-498.5</c:v>
                </c:pt>
                <c:pt idx="2754">
                  <c:v>-498</c:v>
                </c:pt>
                <c:pt idx="2755">
                  <c:v>-497.5</c:v>
                </c:pt>
                <c:pt idx="2756">
                  <c:v>-497</c:v>
                </c:pt>
                <c:pt idx="2757">
                  <c:v>-496.5</c:v>
                </c:pt>
                <c:pt idx="2758">
                  <c:v>-496</c:v>
                </c:pt>
                <c:pt idx="2759">
                  <c:v>-495.5</c:v>
                </c:pt>
                <c:pt idx="2760">
                  <c:v>-495</c:v>
                </c:pt>
                <c:pt idx="2761">
                  <c:v>-494.5</c:v>
                </c:pt>
                <c:pt idx="2762">
                  <c:v>-494</c:v>
                </c:pt>
                <c:pt idx="2763">
                  <c:v>-493.5</c:v>
                </c:pt>
                <c:pt idx="2764">
                  <c:v>-493</c:v>
                </c:pt>
                <c:pt idx="2765">
                  <c:v>-492.5</c:v>
                </c:pt>
                <c:pt idx="2766">
                  <c:v>-492</c:v>
                </c:pt>
                <c:pt idx="2767">
                  <c:v>-491.5</c:v>
                </c:pt>
                <c:pt idx="2768">
                  <c:v>-491</c:v>
                </c:pt>
                <c:pt idx="2769">
                  <c:v>-490.5</c:v>
                </c:pt>
                <c:pt idx="2770">
                  <c:v>-490</c:v>
                </c:pt>
                <c:pt idx="2771">
                  <c:v>-489.5</c:v>
                </c:pt>
                <c:pt idx="2772">
                  <c:v>-489</c:v>
                </c:pt>
                <c:pt idx="2773">
                  <c:v>-488.5</c:v>
                </c:pt>
                <c:pt idx="2774">
                  <c:v>-488</c:v>
                </c:pt>
                <c:pt idx="2775">
                  <c:v>-487.5</c:v>
                </c:pt>
                <c:pt idx="2776">
                  <c:v>-487</c:v>
                </c:pt>
                <c:pt idx="2777">
                  <c:v>-486.5</c:v>
                </c:pt>
                <c:pt idx="2778">
                  <c:v>-486</c:v>
                </c:pt>
                <c:pt idx="2779">
                  <c:v>-485.5</c:v>
                </c:pt>
                <c:pt idx="2780">
                  <c:v>-485</c:v>
                </c:pt>
                <c:pt idx="2781">
                  <c:v>-484.5</c:v>
                </c:pt>
                <c:pt idx="2782">
                  <c:v>-484</c:v>
                </c:pt>
                <c:pt idx="2783">
                  <c:v>-483.5</c:v>
                </c:pt>
                <c:pt idx="2784">
                  <c:v>-483</c:v>
                </c:pt>
                <c:pt idx="2785">
                  <c:v>-482.5</c:v>
                </c:pt>
                <c:pt idx="2786">
                  <c:v>-482</c:v>
                </c:pt>
                <c:pt idx="2787">
                  <c:v>-481.5</c:v>
                </c:pt>
                <c:pt idx="2788">
                  <c:v>-481</c:v>
                </c:pt>
                <c:pt idx="2789">
                  <c:v>-480.5</c:v>
                </c:pt>
                <c:pt idx="2790">
                  <c:v>-480</c:v>
                </c:pt>
                <c:pt idx="2791">
                  <c:v>-479.5</c:v>
                </c:pt>
                <c:pt idx="2792">
                  <c:v>-479</c:v>
                </c:pt>
                <c:pt idx="2793">
                  <c:v>-478.5</c:v>
                </c:pt>
                <c:pt idx="2794">
                  <c:v>-478</c:v>
                </c:pt>
                <c:pt idx="2795">
                  <c:v>-477.5</c:v>
                </c:pt>
                <c:pt idx="2796">
                  <c:v>-477</c:v>
                </c:pt>
                <c:pt idx="2797">
                  <c:v>-476.5</c:v>
                </c:pt>
                <c:pt idx="2798">
                  <c:v>-476</c:v>
                </c:pt>
                <c:pt idx="2799">
                  <c:v>-475.5</c:v>
                </c:pt>
                <c:pt idx="2800">
                  <c:v>-475</c:v>
                </c:pt>
                <c:pt idx="2801">
                  <c:v>-474.5</c:v>
                </c:pt>
                <c:pt idx="2802">
                  <c:v>-474</c:v>
                </c:pt>
                <c:pt idx="2803">
                  <c:v>-473.5</c:v>
                </c:pt>
                <c:pt idx="2804">
                  <c:v>-473</c:v>
                </c:pt>
                <c:pt idx="2805">
                  <c:v>-472.5</c:v>
                </c:pt>
                <c:pt idx="2806">
                  <c:v>-472</c:v>
                </c:pt>
                <c:pt idx="2807">
                  <c:v>-471.5</c:v>
                </c:pt>
                <c:pt idx="2808">
                  <c:v>-471</c:v>
                </c:pt>
                <c:pt idx="2809">
                  <c:v>-470.5</c:v>
                </c:pt>
                <c:pt idx="2810">
                  <c:v>-470</c:v>
                </c:pt>
                <c:pt idx="2811">
                  <c:v>-469.5</c:v>
                </c:pt>
                <c:pt idx="2812">
                  <c:v>-469</c:v>
                </c:pt>
                <c:pt idx="2813">
                  <c:v>-468.5</c:v>
                </c:pt>
                <c:pt idx="2814">
                  <c:v>-468</c:v>
                </c:pt>
                <c:pt idx="2815">
                  <c:v>-467.5</c:v>
                </c:pt>
                <c:pt idx="2816">
                  <c:v>-467</c:v>
                </c:pt>
                <c:pt idx="2817">
                  <c:v>-466.5</c:v>
                </c:pt>
                <c:pt idx="2818">
                  <c:v>-466</c:v>
                </c:pt>
                <c:pt idx="2819">
                  <c:v>-465.5</c:v>
                </c:pt>
                <c:pt idx="2820">
                  <c:v>-465</c:v>
                </c:pt>
                <c:pt idx="2821">
                  <c:v>-464.5</c:v>
                </c:pt>
                <c:pt idx="2822">
                  <c:v>-464</c:v>
                </c:pt>
                <c:pt idx="2823">
                  <c:v>-463.5</c:v>
                </c:pt>
                <c:pt idx="2824">
                  <c:v>-463</c:v>
                </c:pt>
                <c:pt idx="2825">
                  <c:v>-462.5</c:v>
                </c:pt>
                <c:pt idx="2826">
                  <c:v>-462</c:v>
                </c:pt>
                <c:pt idx="2827">
                  <c:v>-461.5</c:v>
                </c:pt>
                <c:pt idx="2828">
                  <c:v>-461</c:v>
                </c:pt>
                <c:pt idx="2829">
                  <c:v>-460.5</c:v>
                </c:pt>
                <c:pt idx="2830">
                  <c:v>-460</c:v>
                </c:pt>
                <c:pt idx="2831">
                  <c:v>-459.5</c:v>
                </c:pt>
                <c:pt idx="2832">
                  <c:v>-459</c:v>
                </c:pt>
                <c:pt idx="2833">
                  <c:v>-458.5</c:v>
                </c:pt>
                <c:pt idx="2834">
                  <c:v>-458</c:v>
                </c:pt>
                <c:pt idx="2835">
                  <c:v>-457.5</c:v>
                </c:pt>
                <c:pt idx="2836">
                  <c:v>-457</c:v>
                </c:pt>
                <c:pt idx="2837">
                  <c:v>-456.5</c:v>
                </c:pt>
                <c:pt idx="2838">
                  <c:v>-456</c:v>
                </c:pt>
                <c:pt idx="2839">
                  <c:v>-455.5</c:v>
                </c:pt>
                <c:pt idx="2840">
                  <c:v>-455</c:v>
                </c:pt>
                <c:pt idx="2841">
                  <c:v>-454.5</c:v>
                </c:pt>
                <c:pt idx="2842">
                  <c:v>-454</c:v>
                </c:pt>
                <c:pt idx="2843">
                  <c:v>-453.5</c:v>
                </c:pt>
                <c:pt idx="2844">
                  <c:v>-453</c:v>
                </c:pt>
                <c:pt idx="2845">
                  <c:v>-452.5</c:v>
                </c:pt>
                <c:pt idx="2846">
                  <c:v>-452</c:v>
                </c:pt>
                <c:pt idx="2847">
                  <c:v>-451.5</c:v>
                </c:pt>
                <c:pt idx="2848">
                  <c:v>-451</c:v>
                </c:pt>
                <c:pt idx="2849">
                  <c:v>-450.5</c:v>
                </c:pt>
                <c:pt idx="2850">
                  <c:v>-450</c:v>
                </c:pt>
                <c:pt idx="2851">
                  <c:v>-449.5</c:v>
                </c:pt>
                <c:pt idx="2852">
                  <c:v>-449</c:v>
                </c:pt>
                <c:pt idx="2853">
                  <c:v>-448.5</c:v>
                </c:pt>
                <c:pt idx="2854">
                  <c:v>-448</c:v>
                </c:pt>
                <c:pt idx="2855">
                  <c:v>-447.5</c:v>
                </c:pt>
                <c:pt idx="2856">
                  <c:v>-447</c:v>
                </c:pt>
                <c:pt idx="2857">
                  <c:v>-446.5</c:v>
                </c:pt>
                <c:pt idx="2858">
                  <c:v>-446</c:v>
                </c:pt>
                <c:pt idx="2859">
                  <c:v>-445.5</c:v>
                </c:pt>
                <c:pt idx="2860">
                  <c:v>-445</c:v>
                </c:pt>
                <c:pt idx="2861">
                  <c:v>-444.5</c:v>
                </c:pt>
                <c:pt idx="2862">
                  <c:v>-444</c:v>
                </c:pt>
                <c:pt idx="2863">
                  <c:v>-443.5</c:v>
                </c:pt>
                <c:pt idx="2864">
                  <c:v>-443</c:v>
                </c:pt>
                <c:pt idx="2865">
                  <c:v>-442.5</c:v>
                </c:pt>
                <c:pt idx="2866">
                  <c:v>-442</c:v>
                </c:pt>
                <c:pt idx="2867">
                  <c:v>-441.5</c:v>
                </c:pt>
                <c:pt idx="2868">
                  <c:v>-441</c:v>
                </c:pt>
                <c:pt idx="2869">
                  <c:v>-440.5</c:v>
                </c:pt>
                <c:pt idx="2870">
                  <c:v>-440</c:v>
                </c:pt>
                <c:pt idx="2871">
                  <c:v>-439.5</c:v>
                </c:pt>
                <c:pt idx="2872">
                  <c:v>-439</c:v>
                </c:pt>
                <c:pt idx="2873">
                  <c:v>-438.5</c:v>
                </c:pt>
                <c:pt idx="2874">
                  <c:v>-438</c:v>
                </c:pt>
                <c:pt idx="2875">
                  <c:v>-437.5</c:v>
                </c:pt>
                <c:pt idx="2876">
                  <c:v>-437</c:v>
                </c:pt>
                <c:pt idx="2877">
                  <c:v>-436.5</c:v>
                </c:pt>
                <c:pt idx="2878">
                  <c:v>-436</c:v>
                </c:pt>
                <c:pt idx="2879">
                  <c:v>-435.5</c:v>
                </c:pt>
                <c:pt idx="2880">
                  <c:v>-435</c:v>
                </c:pt>
                <c:pt idx="2881">
                  <c:v>-434.5</c:v>
                </c:pt>
                <c:pt idx="2882">
                  <c:v>-434</c:v>
                </c:pt>
                <c:pt idx="2883">
                  <c:v>-433.5</c:v>
                </c:pt>
                <c:pt idx="2884">
                  <c:v>-433</c:v>
                </c:pt>
                <c:pt idx="2885">
                  <c:v>-432.5</c:v>
                </c:pt>
                <c:pt idx="2886">
                  <c:v>-432</c:v>
                </c:pt>
                <c:pt idx="2887">
                  <c:v>-431.5</c:v>
                </c:pt>
                <c:pt idx="2888">
                  <c:v>-431</c:v>
                </c:pt>
                <c:pt idx="2889">
                  <c:v>-430.5</c:v>
                </c:pt>
                <c:pt idx="2890">
                  <c:v>-430</c:v>
                </c:pt>
                <c:pt idx="2891">
                  <c:v>-429.5</c:v>
                </c:pt>
                <c:pt idx="2892">
                  <c:v>-429</c:v>
                </c:pt>
                <c:pt idx="2893">
                  <c:v>-428.5</c:v>
                </c:pt>
                <c:pt idx="2894">
                  <c:v>-428</c:v>
                </c:pt>
                <c:pt idx="2895">
                  <c:v>-427.5</c:v>
                </c:pt>
                <c:pt idx="2896">
                  <c:v>-427</c:v>
                </c:pt>
                <c:pt idx="2897">
                  <c:v>-426.5</c:v>
                </c:pt>
                <c:pt idx="2898">
                  <c:v>-426</c:v>
                </c:pt>
                <c:pt idx="2899">
                  <c:v>-425.5</c:v>
                </c:pt>
                <c:pt idx="2900">
                  <c:v>-425</c:v>
                </c:pt>
                <c:pt idx="2901">
                  <c:v>-424.5</c:v>
                </c:pt>
                <c:pt idx="2902">
                  <c:v>-424</c:v>
                </c:pt>
                <c:pt idx="2903">
                  <c:v>-423.5</c:v>
                </c:pt>
                <c:pt idx="2904">
                  <c:v>-423</c:v>
                </c:pt>
                <c:pt idx="2905">
                  <c:v>-422.5</c:v>
                </c:pt>
                <c:pt idx="2906">
                  <c:v>-422</c:v>
                </c:pt>
                <c:pt idx="2907">
                  <c:v>-421.5</c:v>
                </c:pt>
                <c:pt idx="2908">
                  <c:v>-421</c:v>
                </c:pt>
                <c:pt idx="2909">
                  <c:v>-420.5</c:v>
                </c:pt>
                <c:pt idx="2910">
                  <c:v>-420</c:v>
                </c:pt>
                <c:pt idx="2911">
                  <c:v>-419.5</c:v>
                </c:pt>
                <c:pt idx="2912">
                  <c:v>-419</c:v>
                </c:pt>
                <c:pt idx="2913">
                  <c:v>-418.5</c:v>
                </c:pt>
                <c:pt idx="2914">
                  <c:v>-418</c:v>
                </c:pt>
                <c:pt idx="2915">
                  <c:v>-417.5</c:v>
                </c:pt>
                <c:pt idx="2916">
                  <c:v>-417</c:v>
                </c:pt>
                <c:pt idx="2917">
                  <c:v>-416.5</c:v>
                </c:pt>
                <c:pt idx="2918">
                  <c:v>-416</c:v>
                </c:pt>
                <c:pt idx="2919">
                  <c:v>-415.5</c:v>
                </c:pt>
                <c:pt idx="2920">
                  <c:v>-415</c:v>
                </c:pt>
                <c:pt idx="2921">
                  <c:v>-414.5</c:v>
                </c:pt>
                <c:pt idx="2922">
                  <c:v>-414</c:v>
                </c:pt>
                <c:pt idx="2923">
                  <c:v>-413.5</c:v>
                </c:pt>
                <c:pt idx="2924">
                  <c:v>-413</c:v>
                </c:pt>
                <c:pt idx="2925">
                  <c:v>-412.5</c:v>
                </c:pt>
                <c:pt idx="2926">
                  <c:v>-412</c:v>
                </c:pt>
                <c:pt idx="2927">
                  <c:v>-411.5</c:v>
                </c:pt>
                <c:pt idx="2928">
                  <c:v>-411</c:v>
                </c:pt>
                <c:pt idx="2929">
                  <c:v>-410.5</c:v>
                </c:pt>
                <c:pt idx="2930">
                  <c:v>-410</c:v>
                </c:pt>
                <c:pt idx="2931">
                  <c:v>-409.5</c:v>
                </c:pt>
                <c:pt idx="2932">
                  <c:v>-409</c:v>
                </c:pt>
                <c:pt idx="2933">
                  <c:v>-408.5</c:v>
                </c:pt>
                <c:pt idx="2934">
                  <c:v>-408</c:v>
                </c:pt>
                <c:pt idx="2935">
                  <c:v>-407.5</c:v>
                </c:pt>
                <c:pt idx="2936">
                  <c:v>-407</c:v>
                </c:pt>
                <c:pt idx="2937">
                  <c:v>-406.5</c:v>
                </c:pt>
                <c:pt idx="2938">
                  <c:v>-406</c:v>
                </c:pt>
                <c:pt idx="2939">
                  <c:v>-405.5</c:v>
                </c:pt>
                <c:pt idx="2940">
                  <c:v>-405</c:v>
                </c:pt>
                <c:pt idx="2941">
                  <c:v>-404.5</c:v>
                </c:pt>
                <c:pt idx="2942">
                  <c:v>-404</c:v>
                </c:pt>
                <c:pt idx="2943">
                  <c:v>-403.5</c:v>
                </c:pt>
                <c:pt idx="2944">
                  <c:v>-403</c:v>
                </c:pt>
                <c:pt idx="2945">
                  <c:v>-402.5</c:v>
                </c:pt>
                <c:pt idx="2946">
                  <c:v>-402</c:v>
                </c:pt>
                <c:pt idx="2947">
                  <c:v>-401.5</c:v>
                </c:pt>
                <c:pt idx="2948">
                  <c:v>-401</c:v>
                </c:pt>
                <c:pt idx="2949">
                  <c:v>-400.5</c:v>
                </c:pt>
                <c:pt idx="2950">
                  <c:v>-400</c:v>
                </c:pt>
                <c:pt idx="2951">
                  <c:v>-399.5</c:v>
                </c:pt>
                <c:pt idx="2952">
                  <c:v>-399</c:v>
                </c:pt>
                <c:pt idx="2953">
                  <c:v>-398.5</c:v>
                </c:pt>
                <c:pt idx="2954">
                  <c:v>-398</c:v>
                </c:pt>
                <c:pt idx="2955">
                  <c:v>-397.5</c:v>
                </c:pt>
                <c:pt idx="2956">
                  <c:v>-397</c:v>
                </c:pt>
                <c:pt idx="2957">
                  <c:v>-396.5</c:v>
                </c:pt>
                <c:pt idx="2958">
                  <c:v>-396</c:v>
                </c:pt>
                <c:pt idx="2959">
                  <c:v>-395.5</c:v>
                </c:pt>
                <c:pt idx="2960">
                  <c:v>-395</c:v>
                </c:pt>
                <c:pt idx="2961">
                  <c:v>-394.5</c:v>
                </c:pt>
                <c:pt idx="2962">
                  <c:v>-394</c:v>
                </c:pt>
                <c:pt idx="2963">
                  <c:v>-393.5</c:v>
                </c:pt>
                <c:pt idx="2964">
                  <c:v>-393</c:v>
                </c:pt>
                <c:pt idx="2965">
                  <c:v>-392.5</c:v>
                </c:pt>
                <c:pt idx="2966">
                  <c:v>-392</c:v>
                </c:pt>
                <c:pt idx="2967">
                  <c:v>-391.5</c:v>
                </c:pt>
                <c:pt idx="2968">
                  <c:v>-391</c:v>
                </c:pt>
                <c:pt idx="2969">
                  <c:v>-390.5</c:v>
                </c:pt>
                <c:pt idx="2970">
                  <c:v>-390</c:v>
                </c:pt>
                <c:pt idx="2971">
                  <c:v>-389.5</c:v>
                </c:pt>
                <c:pt idx="2972">
                  <c:v>-389</c:v>
                </c:pt>
                <c:pt idx="2973">
                  <c:v>-388.5</c:v>
                </c:pt>
                <c:pt idx="2974">
                  <c:v>-388</c:v>
                </c:pt>
                <c:pt idx="2975">
                  <c:v>-387.5</c:v>
                </c:pt>
                <c:pt idx="2976">
                  <c:v>-387</c:v>
                </c:pt>
                <c:pt idx="2977">
                  <c:v>-386.5</c:v>
                </c:pt>
                <c:pt idx="2978">
                  <c:v>-386</c:v>
                </c:pt>
                <c:pt idx="2979">
                  <c:v>-385.5</c:v>
                </c:pt>
                <c:pt idx="2980">
                  <c:v>-385</c:v>
                </c:pt>
                <c:pt idx="2981">
                  <c:v>-384.5</c:v>
                </c:pt>
                <c:pt idx="2982">
                  <c:v>-384</c:v>
                </c:pt>
                <c:pt idx="2983">
                  <c:v>-383.5</c:v>
                </c:pt>
                <c:pt idx="2984">
                  <c:v>-383</c:v>
                </c:pt>
                <c:pt idx="2985">
                  <c:v>-382.5</c:v>
                </c:pt>
                <c:pt idx="2986">
                  <c:v>-382</c:v>
                </c:pt>
                <c:pt idx="2987">
                  <c:v>-381.5</c:v>
                </c:pt>
                <c:pt idx="2988">
                  <c:v>-381</c:v>
                </c:pt>
                <c:pt idx="2989">
                  <c:v>-380.5</c:v>
                </c:pt>
                <c:pt idx="2990">
                  <c:v>-380</c:v>
                </c:pt>
                <c:pt idx="2991">
                  <c:v>-379.5</c:v>
                </c:pt>
                <c:pt idx="2992">
                  <c:v>-379</c:v>
                </c:pt>
                <c:pt idx="2993">
                  <c:v>-378.5</c:v>
                </c:pt>
                <c:pt idx="2994">
                  <c:v>-378</c:v>
                </c:pt>
                <c:pt idx="2995">
                  <c:v>-377.5</c:v>
                </c:pt>
                <c:pt idx="2996">
                  <c:v>-377</c:v>
                </c:pt>
                <c:pt idx="2997">
                  <c:v>-376.5</c:v>
                </c:pt>
                <c:pt idx="2998">
                  <c:v>-376</c:v>
                </c:pt>
                <c:pt idx="2999">
                  <c:v>-375.5</c:v>
                </c:pt>
                <c:pt idx="3000">
                  <c:v>-375</c:v>
                </c:pt>
                <c:pt idx="3001">
                  <c:v>-374.5</c:v>
                </c:pt>
                <c:pt idx="3002">
                  <c:v>-374</c:v>
                </c:pt>
                <c:pt idx="3003">
                  <c:v>-373.5</c:v>
                </c:pt>
                <c:pt idx="3004">
                  <c:v>-373</c:v>
                </c:pt>
                <c:pt idx="3005">
                  <c:v>-372.5</c:v>
                </c:pt>
                <c:pt idx="3006">
                  <c:v>-372</c:v>
                </c:pt>
                <c:pt idx="3007">
                  <c:v>-371.5</c:v>
                </c:pt>
                <c:pt idx="3008">
                  <c:v>-371</c:v>
                </c:pt>
                <c:pt idx="3009">
                  <c:v>-370.5</c:v>
                </c:pt>
                <c:pt idx="3010">
                  <c:v>-370</c:v>
                </c:pt>
                <c:pt idx="3011">
                  <c:v>-369.5</c:v>
                </c:pt>
                <c:pt idx="3012">
                  <c:v>-369</c:v>
                </c:pt>
                <c:pt idx="3013">
                  <c:v>-368.5</c:v>
                </c:pt>
                <c:pt idx="3014">
                  <c:v>-368</c:v>
                </c:pt>
                <c:pt idx="3015">
                  <c:v>-367.5</c:v>
                </c:pt>
                <c:pt idx="3016">
                  <c:v>-367</c:v>
                </c:pt>
                <c:pt idx="3017">
                  <c:v>-366.5</c:v>
                </c:pt>
                <c:pt idx="3018">
                  <c:v>-366</c:v>
                </c:pt>
                <c:pt idx="3019">
                  <c:v>-365.5</c:v>
                </c:pt>
                <c:pt idx="3020">
                  <c:v>-365</c:v>
                </c:pt>
                <c:pt idx="3021">
                  <c:v>-364.5</c:v>
                </c:pt>
                <c:pt idx="3022">
                  <c:v>-364</c:v>
                </c:pt>
                <c:pt idx="3023">
                  <c:v>-363.5</c:v>
                </c:pt>
                <c:pt idx="3024">
                  <c:v>-363</c:v>
                </c:pt>
                <c:pt idx="3025">
                  <c:v>-362.5</c:v>
                </c:pt>
                <c:pt idx="3026">
                  <c:v>-362</c:v>
                </c:pt>
                <c:pt idx="3027">
                  <c:v>-361.5</c:v>
                </c:pt>
                <c:pt idx="3028">
                  <c:v>-361</c:v>
                </c:pt>
                <c:pt idx="3029">
                  <c:v>-360.5</c:v>
                </c:pt>
                <c:pt idx="3030">
                  <c:v>-360</c:v>
                </c:pt>
                <c:pt idx="3031">
                  <c:v>-359.5</c:v>
                </c:pt>
                <c:pt idx="3032">
                  <c:v>-359</c:v>
                </c:pt>
                <c:pt idx="3033">
                  <c:v>-358.5</c:v>
                </c:pt>
                <c:pt idx="3034">
                  <c:v>-358</c:v>
                </c:pt>
                <c:pt idx="3035">
                  <c:v>-357.5</c:v>
                </c:pt>
                <c:pt idx="3036">
                  <c:v>-357</c:v>
                </c:pt>
                <c:pt idx="3037">
                  <c:v>-356.5</c:v>
                </c:pt>
                <c:pt idx="3038">
                  <c:v>-356</c:v>
                </c:pt>
                <c:pt idx="3039">
                  <c:v>-355.5</c:v>
                </c:pt>
                <c:pt idx="3040">
                  <c:v>-355</c:v>
                </c:pt>
                <c:pt idx="3041">
                  <c:v>-354.5</c:v>
                </c:pt>
                <c:pt idx="3042">
                  <c:v>-354</c:v>
                </c:pt>
                <c:pt idx="3043">
                  <c:v>-353.5</c:v>
                </c:pt>
                <c:pt idx="3044">
                  <c:v>-353</c:v>
                </c:pt>
                <c:pt idx="3045">
                  <c:v>-352.5</c:v>
                </c:pt>
                <c:pt idx="3046">
                  <c:v>-352</c:v>
                </c:pt>
                <c:pt idx="3047">
                  <c:v>-351.5</c:v>
                </c:pt>
                <c:pt idx="3048">
                  <c:v>-351</c:v>
                </c:pt>
                <c:pt idx="3049">
                  <c:v>-350.5</c:v>
                </c:pt>
                <c:pt idx="3050">
                  <c:v>-350</c:v>
                </c:pt>
                <c:pt idx="3051">
                  <c:v>-349.5</c:v>
                </c:pt>
                <c:pt idx="3052">
                  <c:v>-349</c:v>
                </c:pt>
                <c:pt idx="3053">
                  <c:v>-348.5</c:v>
                </c:pt>
                <c:pt idx="3054">
                  <c:v>-348</c:v>
                </c:pt>
                <c:pt idx="3055">
                  <c:v>-347.5</c:v>
                </c:pt>
                <c:pt idx="3056">
                  <c:v>-347</c:v>
                </c:pt>
                <c:pt idx="3057">
                  <c:v>-346.5</c:v>
                </c:pt>
                <c:pt idx="3058">
                  <c:v>-346</c:v>
                </c:pt>
                <c:pt idx="3059">
                  <c:v>-345.5</c:v>
                </c:pt>
                <c:pt idx="3060">
                  <c:v>-345</c:v>
                </c:pt>
                <c:pt idx="3061">
                  <c:v>-344.5</c:v>
                </c:pt>
                <c:pt idx="3062">
                  <c:v>-344</c:v>
                </c:pt>
                <c:pt idx="3063">
                  <c:v>-343.5</c:v>
                </c:pt>
                <c:pt idx="3064">
                  <c:v>-343</c:v>
                </c:pt>
                <c:pt idx="3065">
                  <c:v>-342.5</c:v>
                </c:pt>
                <c:pt idx="3066">
                  <c:v>-342</c:v>
                </c:pt>
                <c:pt idx="3067">
                  <c:v>-341.5</c:v>
                </c:pt>
                <c:pt idx="3068">
                  <c:v>-341</c:v>
                </c:pt>
                <c:pt idx="3069">
                  <c:v>-340.5</c:v>
                </c:pt>
                <c:pt idx="3070">
                  <c:v>-340</c:v>
                </c:pt>
                <c:pt idx="3071">
                  <c:v>-339.5</c:v>
                </c:pt>
                <c:pt idx="3072">
                  <c:v>-339</c:v>
                </c:pt>
                <c:pt idx="3073">
                  <c:v>-338.5</c:v>
                </c:pt>
                <c:pt idx="3074">
                  <c:v>-338</c:v>
                </c:pt>
                <c:pt idx="3075">
                  <c:v>-337.5</c:v>
                </c:pt>
                <c:pt idx="3076">
                  <c:v>-337</c:v>
                </c:pt>
                <c:pt idx="3077">
                  <c:v>-336.5</c:v>
                </c:pt>
                <c:pt idx="3078">
                  <c:v>-336</c:v>
                </c:pt>
                <c:pt idx="3079">
                  <c:v>-335.5</c:v>
                </c:pt>
                <c:pt idx="3080">
                  <c:v>-335</c:v>
                </c:pt>
                <c:pt idx="3081">
                  <c:v>-334.5</c:v>
                </c:pt>
                <c:pt idx="3082">
                  <c:v>-334</c:v>
                </c:pt>
                <c:pt idx="3083">
                  <c:v>-333.5</c:v>
                </c:pt>
                <c:pt idx="3084">
                  <c:v>-333</c:v>
                </c:pt>
                <c:pt idx="3085">
                  <c:v>-332.5</c:v>
                </c:pt>
                <c:pt idx="3086">
                  <c:v>-332</c:v>
                </c:pt>
                <c:pt idx="3087">
                  <c:v>-331.5</c:v>
                </c:pt>
                <c:pt idx="3088">
                  <c:v>-331</c:v>
                </c:pt>
                <c:pt idx="3089">
                  <c:v>-330.5</c:v>
                </c:pt>
                <c:pt idx="3090">
                  <c:v>-330</c:v>
                </c:pt>
                <c:pt idx="3091">
                  <c:v>-329.5</c:v>
                </c:pt>
                <c:pt idx="3092">
                  <c:v>-329</c:v>
                </c:pt>
                <c:pt idx="3093">
                  <c:v>-328.5</c:v>
                </c:pt>
                <c:pt idx="3094">
                  <c:v>-328</c:v>
                </c:pt>
                <c:pt idx="3095">
                  <c:v>-327.5</c:v>
                </c:pt>
                <c:pt idx="3096">
                  <c:v>-327</c:v>
                </c:pt>
                <c:pt idx="3097">
                  <c:v>-326.5</c:v>
                </c:pt>
                <c:pt idx="3098">
                  <c:v>-326</c:v>
                </c:pt>
                <c:pt idx="3099">
                  <c:v>-325.5</c:v>
                </c:pt>
                <c:pt idx="3100">
                  <c:v>-325</c:v>
                </c:pt>
                <c:pt idx="3101">
                  <c:v>-324.5</c:v>
                </c:pt>
                <c:pt idx="3102">
                  <c:v>-324</c:v>
                </c:pt>
                <c:pt idx="3103">
                  <c:v>-323.5</c:v>
                </c:pt>
                <c:pt idx="3104">
                  <c:v>-323</c:v>
                </c:pt>
                <c:pt idx="3105">
                  <c:v>-322.5</c:v>
                </c:pt>
                <c:pt idx="3106">
                  <c:v>-322</c:v>
                </c:pt>
                <c:pt idx="3107">
                  <c:v>-321.5</c:v>
                </c:pt>
                <c:pt idx="3108">
                  <c:v>-321</c:v>
                </c:pt>
                <c:pt idx="3109">
                  <c:v>-320.5</c:v>
                </c:pt>
                <c:pt idx="3110">
                  <c:v>-320</c:v>
                </c:pt>
                <c:pt idx="3111">
                  <c:v>-319.5</c:v>
                </c:pt>
                <c:pt idx="3112">
                  <c:v>-319</c:v>
                </c:pt>
                <c:pt idx="3113">
                  <c:v>-318.5</c:v>
                </c:pt>
                <c:pt idx="3114">
                  <c:v>-318</c:v>
                </c:pt>
                <c:pt idx="3115">
                  <c:v>-317.5</c:v>
                </c:pt>
                <c:pt idx="3116">
                  <c:v>-317</c:v>
                </c:pt>
                <c:pt idx="3117">
                  <c:v>-316.5</c:v>
                </c:pt>
                <c:pt idx="3118">
                  <c:v>-316</c:v>
                </c:pt>
                <c:pt idx="3119">
                  <c:v>-315.5</c:v>
                </c:pt>
                <c:pt idx="3120">
                  <c:v>-315</c:v>
                </c:pt>
                <c:pt idx="3121">
                  <c:v>-314.5</c:v>
                </c:pt>
                <c:pt idx="3122">
                  <c:v>-314</c:v>
                </c:pt>
                <c:pt idx="3123">
                  <c:v>-313.5</c:v>
                </c:pt>
                <c:pt idx="3124">
                  <c:v>-313</c:v>
                </c:pt>
                <c:pt idx="3125">
                  <c:v>-312.5</c:v>
                </c:pt>
                <c:pt idx="3126">
                  <c:v>-312</c:v>
                </c:pt>
                <c:pt idx="3127">
                  <c:v>-311.5</c:v>
                </c:pt>
                <c:pt idx="3128">
                  <c:v>-311</c:v>
                </c:pt>
                <c:pt idx="3129">
                  <c:v>-310.5</c:v>
                </c:pt>
                <c:pt idx="3130">
                  <c:v>-310</c:v>
                </c:pt>
                <c:pt idx="3131">
                  <c:v>-309.5</c:v>
                </c:pt>
                <c:pt idx="3132">
                  <c:v>-309</c:v>
                </c:pt>
                <c:pt idx="3133">
                  <c:v>-308.5</c:v>
                </c:pt>
                <c:pt idx="3134">
                  <c:v>-308</c:v>
                </c:pt>
                <c:pt idx="3135">
                  <c:v>-307.5</c:v>
                </c:pt>
                <c:pt idx="3136">
                  <c:v>-307</c:v>
                </c:pt>
                <c:pt idx="3137">
                  <c:v>-306.5</c:v>
                </c:pt>
                <c:pt idx="3138">
                  <c:v>-306</c:v>
                </c:pt>
                <c:pt idx="3139">
                  <c:v>-305.5</c:v>
                </c:pt>
                <c:pt idx="3140">
                  <c:v>-305</c:v>
                </c:pt>
                <c:pt idx="3141">
                  <c:v>-304.5</c:v>
                </c:pt>
                <c:pt idx="3142">
                  <c:v>-304</c:v>
                </c:pt>
                <c:pt idx="3143">
                  <c:v>-303.5</c:v>
                </c:pt>
                <c:pt idx="3144">
                  <c:v>-303</c:v>
                </c:pt>
                <c:pt idx="3145">
                  <c:v>-302.5</c:v>
                </c:pt>
                <c:pt idx="3146">
                  <c:v>-302</c:v>
                </c:pt>
                <c:pt idx="3147">
                  <c:v>-301.5</c:v>
                </c:pt>
                <c:pt idx="3148">
                  <c:v>-301</c:v>
                </c:pt>
                <c:pt idx="3149">
                  <c:v>-300.5</c:v>
                </c:pt>
                <c:pt idx="3150">
                  <c:v>-300</c:v>
                </c:pt>
                <c:pt idx="3151">
                  <c:v>-299.5</c:v>
                </c:pt>
                <c:pt idx="3152">
                  <c:v>-299</c:v>
                </c:pt>
                <c:pt idx="3153">
                  <c:v>-298.5</c:v>
                </c:pt>
                <c:pt idx="3154">
                  <c:v>-298</c:v>
                </c:pt>
                <c:pt idx="3155">
                  <c:v>-297.5</c:v>
                </c:pt>
                <c:pt idx="3156">
                  <c:v>-297</c:v>
                </c:pt>
                <c:pt idx="3157">
                  <c:v>-296.5</c:v>
                </c:pt>
                <c:pt idx="3158">
                  <c:v>-296</c:v>
                </c:pt>
                <c:pt idx="3159">
                  <c:v>-295.5</c:v>
                </c:pt>
                <c:pt idx="3160">
                  <c:v>-295</c:v>
                </c:pt>
                <c:pt idx="3161">
                  <c:v>-294.5</c:v>
                </c:pt>
                <c:pt idx="3162">
                  <c:v>-294</c:v>
                </c:pt>
                <c:pt idx="3163">
                  <c:v>-293.5</c:v>
                </c:pt>
                <c:pt idx="3164">
                  <c:v>-293</c:v>
                </c:pt>
                <c:pt idx="3165">
                  <c:v>-292.5</c:v>
                </c:pt>
                <c:pt idx="3166">
                  <c:v>-292</c:v>
                </c:pt>
                <c:pt idx="3167">
                  <c:v>-291.5</c:v>
                </c:pt>
                <c:pt idx="3168">
                  <c:v>-291</c:v>
                </c:pt>
                <c:pt idx="3169">
                  <c:v>-290.5</c:v>
                </c:pt>
                <c:pt idx="3170">
                  <c:v>-290</c:v>
                </c:pt>
                <c:pt idx="3171">
                  <c:v>-289.5</c:v>
                </c:pt>
                <c:pt idx="3172">
                  <c:v>-289</c:v>
                </c:pt>
                <c:pt idx="3173">
                  <c:v>-288.5</c:v>
                </c:pt>
                <c:pt idx="3174">
                  <c:v>-288</c:v>
                </c:pt>
                <c:pt idx="3175">
                  <c:v>-287.5</c:v>
                </c:pt>
                <c:pt idx="3176">
                  <c:v>-287</c:v>
                </c:pt>
                <c:pt idx="3177">
                  <c:v>-286.5</c:v>
                </c:pt>
                <c:pt idx="3178">
                  <c:v>-286</c:v>
                </c:pt>
                <c:pt idx="3179">
                  <c:v>-285.5</c:v>
                </c:pt>
                <c:pt idx="3180">
                  <c:v>-285</c:v>
                </c:pt>
                <c:pt idx="3181">
                  <c:v>-284.5</c:v>
                </c:pt>
                <c:pt idx="3182">
                  <c:v>-284</c:v>
                </c:pt>
                <c:pt idx="3183">
                  <c:v>-283.5</c:v>
                </c:pt>
                <c:pt idx="3184">
                  <c:v>-283</c:v>
                </c:pt>
                <c:pt idx="3185">
                  <c:v>-282.5</c:v>
                </c:pt>
                <c:pt idx="3186">
                  <c:v>-282</c:v>
                </c:pt>
                <c:pt idx="3187">
                  <c:v>-281.5</c:v>
                </c:pt>
                <c:pt idx="3188">
                  <c:v>-281</c:v>
                </c:pt>
                <c:pt idx="3189">
                  <c:v>-280.5</c:v>
                </c:pt>
                <c:pt idx="3190">
                  <c:v>-280</c:v>
                </c:pt>
                <c:pt idx="3191">
                  <c:v>-279.5</c:v>
                </c:pt>
                <c:pt idx="3192">
                  <c:v>-279</c:v>
                </c:pt>
                <c:pt idx="3193">
                  <c:v>-278.5</c:v>
                </c:pt>
                <c:pt idx="3194">
                  <c:v>-278</c:v>
                </c:pt>
                <c:pt idx="3195">
                  <c:v>-277.5</c:v>
                </c:pt>
                <c:pt idx="3196">
                  <c:v>-277</c:v>
                </c:pt>
                <c:pt idx="3197">
                  <c:v>-276.5</c:v>
                </c:pt>
                <c:pt idx="3198">
                  <c:v>-276</c:v>
                </c:pt>
                <c:pt idx="3199">
                  <c:v>-275.5</c:v>
                </c:pt>
                <c:pt idx="3200">
                  <c:v>-275</c:v>
                </c:pt>
                <c:pt idx="3201">
                  <c:v>-274.5</c:v>
                </c:pt>
                <c:pt idx="3202">
                  <c:v>-274</c:v>
                </c:pt>
                <c:pt idx="3203">
                  <c:v>-273.5</c:v>
                </c:pt>
                <c:pt idx="3204">
                  <c:v>-273</c:v>
                </c:pt>
                <c:pt idx="3205">
                  <c:v>-272.5</c:v>
                </c:pt>
                <c:pt idx="3206">
                  <c:v>-272</c:v>
                </c:pt>
                <c:pt idx="3207">
                  <c:v>-271.5</c:v>
                </c:pt>
                <c:pt idx="3208">
                  <c:v>-271</c:v>
                </c:pt>
                <c:pt idx="3209">
                  <c:v>-270.5</c:v>
                </c:pt>
                <c:pt idx="3210">
                  <c:v>-270</c:v>
                </c:pt>
                <c:pt idx="3211">
                  <c:v>-269.5</c:v>
                </c:pt>
                <c:pt idx="3212">
                  <c:v>-269</c:v>
                </c:pt>
                <c:pt idx="3213">
                  <c:v>-268.5</c:v>
                </c:pt>
                <c:pt idx="3214">
                  <c:v>-268</c:v>
                </c:pt>
                <c:pt idx="3215">
                  <c:v>-267.5</c:v>
                </c:pt>
                <c:pt idx="3216">
                  <c:v>-267</c:v>
                </c:pt>
                <c:pt idx="3217">
                  <c:v>-266.5</c:v>
                </c:pt>
                <c:pt idx="3218">
                  <c:v>-266</c:v>
                </c:pt>
                <c:pt idx="3219">
                  <c:v>-265.5</c:v>
                </c:pt>
                <c:pt idx="3220">
                  <c:v>-265</c:v>
                </c:pt>
                <c:pt idx="3221">
                  <c:v>-264.5</c:v>
                </c:pt>
                <c:pt idx="3222">
                  <c:v>-264</c:v>
                </c:pt>
                <c:pt idx="3223">
                  <c:v>-263.5</c:v>
                </c:pt>
                <c:pt idx="3224">
                  <c:v>-263</c:v>
                </c:pt>
                <c:pt idx="3225">
                  <c:v>-262.5</c:v>
                </c:pt>
                <c:pt idx="3226">
                  <c:v>-262</c:v>
                </c:pt>
                <c:pt idx="3227">
                  <c:v>-261.5</c:v>
                </c:pt>
                <c:pt idx="3228">
                  <c:v>-261</c:v>
                </c:pt>
                <c:pt idx="3229">
                  <c:v>-260.5</c:v>
                </c:pt>
                <c:pt idx="3230">
                  <c:v>-260</c:v>
                </c:pt>
                <c:pt idx="3231">
                  <c:v>-259.5</c:v>
                </c:pt>
                <c:pt idx="3232">
                  <c:v>-259</c:v>
                </c:pt>
                <c:pt idx="3233">
                  <c:v>-258.5</c:v>
                </c:pt>
                <c:pt idx="3234">
                  <c:v>-258</c:v>
                </c:pt>
                <c:pt idx="3235">
                  <c:v>-257.5</c:v>
                </c:pt>
                <c:pt idx="3236">
                  <c:v>-257</c:v>
                </c:pt>
                <c:pt idx="3237">
                  <c:v>-256.5</c:v>
                </c:pt>
                <c:pt idx="3238">
                  <c:v>-256</c:v>
                </c:pt>
                <c:pt idx="3239">
                  <c:v>-255.5</c:v>
                </c:pt>
                <c:pt idx="3240">
                  <c:v>-255</c:v>
                </c:pt>
                <c:pt idx="3241">
                  <c:v>-254.5</c:v>
                </c:pt>
                <c:pt idx="3242">
                  <c:v>-254</c:v>
                </c:pt>
                <c:pt idx="3243">
                  <c:v>-253.5</c:v>
                </c:pt>
                <c:pt idx="3244">
                  <c:v>-253</c:v>
                </c:pt>
                <c:pt idx="3245">
                  <c:v>-252.5</c:v>
                </c:pt>
                <c:pt idx="3246">
                  <c:v>-252</c:v>
                </c:pt>
                <c:pt idx="3247">
                  <c:v>-251.5</c:v>
                </c:pt>
                <c:pt idx="3248">
                  <c:v>-251</c:v>
                </c:pt>
                <c:pt idx="3249">
                  <c:v>-250.5</c:v>
                </c:pt>
                <c:pt idx="3250">
                  <c:v>-250</c:v>
                </c:pt>
                <c:pt idx="3251">
                  <c:v>-249.5</c:v>
                </c:pt>
                <c:pt idx="3252">
                  <c:v>-249</c:v>
                </c:pt>
                <c:pt idx="3253">
                  <c:v>-248.5</c:v>
                </c:pt>
                <c:pt idx="3254">
                  <c:v>-248</c:v>
                </c:pt>
                <c:pt idx="3255">
                  <c:v>-247.5</c:v>
                </c:pt>
                <c:pt idx="3256">
                  <c:v>-247</c:v>
                </c:pt>
                <c:pt idx="3257">
                  <c:v>-246.5</c:v>
                </c:pt>
                <c:pt idx="3258">
                  <c:v>-246</c:v>
                </c:pt>
                <c:pt idx="3259">
                  <c:v>-245.5</c:v>
                </c:pt>
                <c:pt idx="3260">
                  <c:v>-245</c:v>
                </c:pt>
                <c:pt idx="3261">
                  <c:v>-244.5</c:v>
                </c:pt>
                <c:pt idx="3262">
                  <c:v>-244</c:v>
                </c:pt>
                <c:pt idx="3263">
                  <c:v>-243.5</c:v>
                </c:pt>
                <c:pt idx="3264">
                  <c:v>-243</c:v>
                </c:pt>
                <c:pt idx="3265">
                  <c:v>-242.5</c:v>
                </c:pt>
                <c:pt idx="3266">
                  <c:v>-242</c:v>
                </c:pt>
                <c:pt idx="3267">
                  <c:v>-241.5</c:v>
                </c:pt>
                <c:pt idx="3268">
                  <c:v>-241</c:v>
                </c:pt>
                <c:pt idx="3269">
                  <c:v>-240.5</c:v>
                </c:pt>
                <c:pt idx="3270">
                  <c:v>-240</c:v>
                </c:pt>
                <c:pt idx="3271">
                  <c:v>-239.5</c:v>
                </c:pt>
                <c:pt idx="3272">
                  <c:v>-239</c:v>
                </c:pt>
                <c:pt idx="3273">
                  <c:v>-238.5</c:v>
                </c:pt>
                <c:pt idx="3274">
                  <c:v>-238</c:v>
                </c:pt>
                <c:pt idx="3275">
                  <c:v>-237.5</c:v>
                </c:pt>
                <c:pt idx="3276">
                  <c:v>-237</c:v>
                </c:pt>
                <c:pt idx="3277">
                  <c:v>-236.5</c:v>
                </c:pt>
                <c:pt idx="3278">
                  <c:v>-236</c:v>
                </c:pt>
                <c:pt idx="3279">
                  <c:v>-235.5</c:v>
                </c:pt>
                <c:pt idx="3280">
                  <c:v>-235</c:v>
                </c:pt>
                <c:pt idx="3281">
                  <c:v>-234.5</c:v>
                </c:pt>
                <c:pt idx="3282">
                  <c:v>-234</c:v>
                </c:pt>
                <c:pt idx="3283">
                  <c:v>-233.5</c:v>
                </c:pt>
                <c:pt idx="3284">
                  <c:v>-233</c:v>
                </c:pt>
                <c:pt idx="3285">
                  <c:v>-232.5</c:v>
                </c:pt>
                <c:pt idx="3286">
                  <c:v>-232</c:v>
                </c:pt>
                <c:pt idx="3287">
                  <c:v>-231.5</c:v>
                </c:pt>
                <c:pt idx="3288">
                  <c:v>-231</c:v>
                </c:pt>
                <c:pt idx="3289">
                  <c:v>-230.5</c:v>
                </c:pt>
                <c:pt idx="3290">
                  <c:v>-230</c:v>
                </c:pt>
                <c:pt idx="3291">
                  <c:v>-229.5</c:v>
                </c:pt>
                <c:pt idx="3292">
                  <c:v>-229</c:v>
                </c:pt>
                <c:pt idx="3293">
                  <c:v>-228.5</c:v>
                </c:pt>
                <c:pt idx="3294">
                  <c:v>-228</c:v>
                </c:pt>
                <c:pt idx="3295">
                  <c:v>-227.5</c:v>
                </c:pt>
                <c:pt idx="3296">
                  <c:v>-227</c:v>
                </c:pt>
                <c:pt idx="3297">
                  <c:v>-226.5</c:v>
                </c:pt>
                <c:pt idx="3298">
                  <c:v>-226</c:v>
                </c:pt>
                <c:pt idx="3299">
                  <c:v>-225.5</c:v>
                </c:pt>
                <c:pt idx="3300">
                  <c:v>-225</c:v>
                </c:pt>
                <c:pt idx="3301">
                  <c:v>-224.5</c:v>
                </c:pt>
                <c:pt idx="3302">
                  <c:v>-224</c:v>
                </c:pt>
                <c:pt idx="3303">
                  <c:v>-223.5</c:v>
                </c:pt>
                <c:pt idx="3304">
                  <c:v>-223</c:v>
                </c:pt>
                <c:pt idx="3305">
                  <c:v>-222.5</c:v>
                </c:pt>
                <c:pt idx="3306">
                  <c:v>-222</c:v>
                </c:pt>
                <c:pt idx="3307">
                  <c:v>-221.5</c:v>
                </c:pt>
                <c:pt idx="3308">
                  <c:v>-221</c:v>
                </c:pt>
                <c:pt idx="3309">
                  <c:v>-220.5</c:v>
                </c:pt>
                <c:pt idx="3310">
                  <c:v>-220</c:v>
                </c:pt>
                <c:pt idx="3311">
                  <c:v>-219.5</c:v>
                </c:pt>
                <c:pt idx="3312">
                  <c:v>-219</c:v>
                </c:pt>
                <c:pt idx="3313">
                  <c:v>-218.5</c:v>
                </c:pt>
                <c:pt idx="3314">
                  <c:v>-218</c:v>
                </c:pt>
                <c:pt idx="3315">
                  <c:v>-217.5</c:v>
                </c:pt>
                <c:pt idx="3316">
                  <c:v>-217</c:v>
                </c:pt>
                <c:pt idx="3317">
                  <c:v>-216.5</c:v>
                </c:pt>
                <c:pt idx="3318">
                  <c:v>-216</c:v>
                </c:pt>
                <c:pt idx="3319">
                  <c:v>-215.5</c:v>
                </c:pt>
                <c:pt idx="3320">
                  <c:v>-215</c:v>
                </c:pt>
                <c:pt idx="3321">
                  <c:v>-214.5</c:v>
                </c:pt>
                <c:pt idx="3322">
                  <c:v>-214</c:v>
                </c:pt>
                <c:pt idx="3323">
                  <c:v>-213.5</c:v>
                </c:pt>
                <c:pt idx="3324">
                  <c:v>-213</c:v>
                </c:pt>
                <c:pt idx="3325">
                  <c:v>-212.5</c:v>
                </c:pt>
                <c:pt idx="3326">
                  <c:v>-212</c:v>
                </c:pt>
                <c:pt idx="3327">
                  <c:v>-211.5</c:v>
                </c:pt>
                <c:pt idx="3328">
                  <c:v>-211</c:v>
                </c:pt>
                <c:pt idx="3329">
                  <c:v>-210.5</c:v>
                </c:pt>
                <c:pt idx="3330">
                  <c:v>-210</c:v>
                </c:pt>
                <c:pt idx="3331">
                  <c:v>-209.5</c:v>
                </c:pt>
                <c:pt idx="3332">
                  <c:v>-209</c:v>
                </c:pt>
                <c:pt idx="3333">
                  <c:v>-208.5</c:v>
                </c:pt>
                <c:pt idx="3334">
                  <c:v>-208</c:v>
                </c:pt>
                <c:pt idx="3335">
                  <c:v>-207.5</c:v>
                </c:pt>
                <c:pt idx="3336">
                  <c:v>-207</c:v>
                </c:pt>
                <c:pt idx="3337">
                  <c:v>-206.5</c:v>
                </c:pt>
                <c:pt idx="3338">
                  <c:v>-206</c:v>
                </c:pt>
                <c:pt idx="3339">
                  <c:v>-205.5</c:v>
                </c:pt>
                <c:pt idx="3340">
                  <c:v>-205</c:v>
                </c:pt>
                <c:pt idx="3341">
                  <c:v>-204.5</c:v>
                </c:pt>
                <c:pt idx="3342">
                  <c:v>-204</c:v>
                </c:pt>
                <c:pt idx="3343">
                  <c:v>-203.5</c:v>
                </c:pt>
                <c:pt idx="3344">
                  <c:v>-203</c:v>
                </c:pt>
                <c:pt idx="3345">
                  <c:v>-202.5</c:v>
                </c:pt>
                <c:pt idx="3346">
                  <c:v>-202</c:v>
                </c:pt>
                <c:pt idx="3347">
                  <c:v>-201.5</c:v>
                </c:pt>
                <c:pt idx="3348">
                  <c:v>-201</c:v>
                </c:pt>
                <c:pt idx="3349">
                  <c:v>-200.5</c:v>
                </c:pt>
                <c:pt idx="3350">
                  <c:v>-200</c:v>
                </c:pt>
                <c:pt idx="3351">
                  <c:v>-199.5</c:v>
                </c:pt>
                <c:pt idx="3352">
                  <c:v>-199</c:v>
                </c:pt>
                <c:pt idx="3353">
                  <c:v>-198.5</c:v>
                </c:pt>
                <c:pt idx="3354">
                  <c:v>-198</c:v>
                </c:pt>
                <c:pt idx="3355">
                  <c:v>-197.5</c:v>
                </c:pt>
                <c:pt idx="3356">
                  <c:v>-197</c:v>
                </c:pt>
                <c:pt idx="3357">
                  <c:v>-196.5</c:v>
                </c:pt>
                <c:pt idx="3358">
                  <c:v>-196</c:v>
                </c:pt>
                <c:pt idx="3359">
                  <c:v>-195.5</c:v>
                </c:pt>
                <c:pt idx="3360">
                  <c:v>-195</c:v>
                </c:pt>
                <c:pt idx="3361">
                  <c:v>-194.5</c:v>
                </c:pt>
                <c:pt idx="3362">
                  <c:v>-194</c:v>
                </c:pt>
                <c:pt idx="3363">
                  <c:v>-193.5</c:v>
                </c:pt>
                <c:pt idx="3364">
                  <c:v>-193</c:v>
                </c:pt>
                <c:pt idx="3365">
                  <c:v>-192.5</c:v>
                </c:pt>
                <c:pt idx="3366">
                  <c:v>-192</c:v>
                </c:pt>
                <c:pt idx="3367">
                  <c:v>-191.5</c:v>
                </c:pt>
                <c:pt idx="3368">
                  <c:v>-191</c:v>
                </c:pt>
                <c:pt idx="3369">
                  <c:v>-190.5</c:v>
                </c:pt>
                <c:pt idx="3370">
                  <c:v>-190</c:v>
                </c:pt>
                <c:pt idx="3371">
                  <c:v>-189.5</c:v>
                </c:pt>
                <c:pt idx="3372">
                  <c:v>-189</c:v>
                </c:pt>
                <c:pt idx="3373">
                  <c:v>-188.5</c:v>
                </c:pt>
                <c:pt idx="3374">
                  <c:v>-188</c:v>
                </c:pt>
                <c:pt idx="3375">
                  <c:v>-187.5</c:v>
                </c:pt>
                <c:pt idx="3376">
                  <c:v>-187</c:v>
                </c:pt>
                <c:pt idx="3377">
                  <c:v>-186.5</c:v>
                </c:pt>
                <c:pt idx="3378">
                  <c:v>-186</c:v>
                </c:pt>
                <c:pt idx="3379">
                  <c:v>-185.5</c:v>
                </c:pt>
                <c:pt idx="3380">
                  <c:v>-185</c:v>
                </c:pt>
                <c:pt idx="3381">
                  <c:v>-184.5</c:v>
                </c:pt>
                <c:pt idx="3382">
                  <c:v>-184</c:v>
                </c:pt>
                <c:pt idx="3383">
                  <c:v>-183.5</c:v>
                </c:pt>
                <c:pt idx="3384">
                  <c:v>-183</c:v>
                </c:pt>
                <c:pt idx="3385">
                  <c:v>-182.5</c:v>
                </c:pt>
                <c:pt idx="3386">
                  <c:v>-182</c:v>
                </c:pt>
                <c:pt idx="3387">
                  <c:v>-181.5</c:v>
                </c:pt>
                <c:pt idx="3388">
                  <c:v>-181</c:v>
                </c:pt>
                <c:pt idx="3389">
                  <c:v>-180.5</c:v>
                </c:pt>
                <c:pt idx="3390">
                  <c:v>-180</c:v>
                </c:pt>
                <c:pt idx="3391">
                  <c:v>-179.5</c:v>
                </c:pt>
                <c:pt idx="3392">
                  <c:v>-179</c:v>
                </c:pt>
                <c:pt idx="3393">
                  <c:v>-178.5</c:v>
                </c:pt>
                <c:pt idx="3394">
                  <c:v>-178</c:v>
                </c:pt>
                <c:pt idx="3395">
                  <c:v>-177.5</c:v>
                </c:pt>
                <c:pt idx="3396">
                  <c:v>-177</c:v>
                </c:pt>
                <c:pt idx="3397">
                  <c:v>-176.5</c:v>
                </c:pt>
                <c:pt idx="3398">
                  <c:v>-176</c:v>
                </c:pt>
                <c:pt idx="3399">
                  <c:v>-175.5</c:v>
                </c:pt>
                <c:pt idx="3400">
                  <c:v>-175</c:v>
                </c:pt>
                <c:pt idx="3401">
                  <c:v>-174.5</c:v>
                </c:pt>
                <c:pt idx="3402">
                  <c:v>-174</c:v>
                </c:pt>
                <c:pt idx="3403">
                  <c:v>-173.5</c:v>
                </c:pt>
                <c:pt idx="3404">
                  <c:v>-173</c:v>
                </c:pt>
                <c:pt idx="3405">
                  <c:v>-172.5</c:v>
                </c:pt>
                <c:pt idx="3406">
                  <c:v>-172</c:v>
                </c:pt>
                <c:pt idx="3407">
                  <c:v>-171.5</c:v>
                </c:pt>
                <c:pt idx="3408">
                  <c:v>-171</c:v>
                </c:pt>
                <c:pt idx="3409">
                  <c:v>-170.5</c:v>
                </c:pt>
                <c:pt idx="3410">
                  <c:v>-170</c:v>
                </c:pt>
                <c:pt idx="3411">
                  <c:v>-169.5</c:v>
                </c:pt>
                <c:pt idx="3412">
                  <c:v>-169</c:v>
                </c:pt>
                <c:pt idx="3413">
                  <c:v>-168.5</c:v>
                </c:pt>
                <c:pt idx="3414">
                  <c:v>-168</c:v>
                </c:pt>
                <c:pt idx="3415">
                  <c:v>-167.5</c:v>
                </c:pt>
                <c:pt idx="3416">
                  <c:v>-167</c:v>
                </c:pt>
                <c:pt idx="3417">
                  <c:v>-166.5</c:v>
                </c:pt>
                <c:pt idx="3418">
                  <c:v>-166</c:v>
                </c:pt>
                <c:pt idx="3419">
                  <c:v>-165.5</c:v>
                </c:pt>
                <c:pt idx="3420">
                  <c:v>-165</c:v>
                </c:pt>
                <c:pt idx="3421">
                  <c:v>-164.5</c:v>
                </c:pt>
                <c:pt idx="3422">
                  <c:v>-164</c:v>
                </c:pt>
                <c:pt idx="3423">
                  <c:v>-163.5</c:v>
                </c:pt>
                <c:pt idx="3424">
                  <c:v>-163</c:v>
                </c:pt>
                <c:pt idx="3425">
                  <c:v>-162.5</c:v>
                </c:pt>
                <c:pt idx="3426">
                  <c:v>-162</c:v>
                </c:pt>
                <c:pt idx="3427">
                  <c:v>-161.5</c:v>
                </c:pt>
                <c:pt idx="3428">
                  <c:v>-161</c:v>
                </c:pt>
                <c:pt idx="3429">
                  <c:v>-160.5</c:v>
                </c:pt>
                <c:pt idx="3430">
                  <c:v>-160</c:v>
                </c:pt>
                <c:pt idx="3431">
                  <c:v>-159.5</c:v>
                </c:pt>
                <c:pt idx="3432">
                  <c:v>-159</c:v>
                </c:pt>
                <c:pt idx="3433">
                  <c:v>-158.5</c:v>
                </c:pt>
                <c:pt idx="3434">
                  <c:v>-158</c:v>
                </c:pt>
                <c:pt idx="3435">
                  <c:v>-157.5</c:v>
                </c:pt>
                <c:pt idx="3436">
                  <c:v>-157</c:v>
                </c:pt>
                <c:pt idx="3437">
                  <c:v>-156.5</c:v>
                </c:pt>
                <c:pt idx="3438">
                  <c:v>-156</c:v>
                </c:pt>
                <c:pt idx="3439">
                  <c:v>-155.5</c:v>
                </c:pt>
                <c:pt idx="3440">
                  <c:v>-155</c:v>
                </c:pt>
                <c:pt idx="3441">
                  <c:v>-154.5</c:v>
                </c:pt>
                <c:pt idx="3442">
                  <c:v>-154</c:v>
                </c:pt>
                <c:pt idx="3443">
                  <c:v>-153.5</c:v>
                </c:pt>
                <c:pt idx="3444">
                  <c:v>-153</c:v>
                </c:pt>
                <c:pt idx="3445">
                  <c:v>-152.5</c:v>
                </c:pt>
                <c:pt idx="3446">
                  <c:v>-152</c:v>
                </c:pt>
                <c:pt idx="3447">
                  <c:v>-151.5</c:v>
                </c:pt>
                <c:pt idx="3448">
                  <c:v>-151</c:v>
                </c:pt>
                <c:pt idx="3449">
                  <c:v>-150.5</c:v>
                </c:pt>
                <c:pt idx="3450">
                  <c:v>-150</c:v>
                </c:pt>
                <c:pt idx="3451">
                  <c:v>-149.5</c:v>
                </c:pt>
                <c:pt idx="3452">
                  <c:v>-149</c:v>
                </c:pt>
                <c:pt idx="3453">
                  <c:v>-148.5</c:v>
                </c:pt>
                <c:pt idx="3454">
                  <c:v>-148</c:v>
                </c:pt>
                <c:pt idx="3455">
                  <c:v>-147.5</c:v>
                </c:pt>
                <c:pt idx="3456">
                  <c:v>-147</c:v>
                </c:pt>
                <c:pt idx="3457">
                  <c:v>-146.5</c:v>
                </c:pt>
                <c:pt idx="3458">
                  <c:v>-146</c:v>
                </c:pt>
                <c:pt idx="3459">
                  <c:v>-145.5</c:v>
                </c:pt>
                <c:pt idx="3460">
                  <c:v>-145</c:v>
                </c:pt>
                <c:pt idx="3461">
                  <c:v>-144.5</c:v>
                </c:pt>
                <c:pt idx="3462">
                  <c:v>-144</c:v>
                </c:pt>
                <c:pt idx="3463">
                  <c:v>-143.5</c:v>
                </c:pt>
                <c:pt idx="3464">
                  <c:v>-143</c:v>
                </c:pt>
                <c:pt idx="3465">
                  <c:v>-142.5</c:v>
                </c:pt>
                <c:pt idx="3466">
                  <c:v>-142</c:v>
                </c:pt>
                <c:pt idx="3467">
                  <c:v>-141.5</c:v>
                </c:pt>
                <c:pt idx="3468">
                  <c:v>-141</c:v>
                </c:pt>
                <c:pt idx="3469">
                  <c:v>-140.5</c:v>
                </c:pt>
                <c:pt idx="3470">
                  <c:v>-140</c:v>
                </c:pt>
                <c:pt idx="3471">
                  <c:v>-139.5</c:v>
                </c:pt>
                <c:pt idx="3472">
                  <c:v>-139</c:v>
                </c:pt>
                <c:pt idx="3473">
                  <c:v>-138.5</c:v>
                </c:pt>
                <c:pt idx="3474">
                  <c:v>-138</c:v>
                </c:pt>
                <c:pt idx="3475">
                  <c:v>-137.5</c:v>
                </c:pt>
                <c:pt idx="3476">
                  <c:v>-137</c:v>
                </c:pt>
                <c:pt idx="3477">
                  <c:v>-136.5</c:v>
                </c:pt>
                <c:pt idx="3478">
                  <c:v>-136</c:v>
                </c:pt>
                <c:pt idx="3479">
                  <c:v>-135.5</c:v>
                </c:pt>
                <c:pt idx="3480">
                  <c:v>-135</c:v>
                </c:pt>
                <c:pt idx="3481">
                  <c:v>-134.5</c:v>
                </c:pt>
                <c:pt idx="3482">
                  <c:v>-134</c:v>
                </c:pt>
                <c:pt idx="3483">
                  <c:v>-133.5</c:v>
                </c:pt>
                <c:pt idx="3484">
                  <c:v>-133</c:v>
                </c:pt>
                <c:pt idx="3485">
                  <c:v>-132.5</c:v>
                </c:pt>
                <c:pt idx="3486">
                  <c:v>-132</c:v>
                </c:pt>
                <c:pt idx="3487">
                  <c:v>-131.5</c:v>
                </c:pt>
                <c:pt idx="3488">
                  <c:v>-131</c:v>
                </c:pt>
                <c:pt idx="3489">
                  <c:v>-130.5</c:v>
                </c:pt>
                <c:pt idx="3490">
                  <c:v>-130</c:v>
                </c:pt>
                <c:pt idx="3491">
                  <c:v>-129.5</c:v>
                </c:pt>
                <c:pt idx="3492">
                  <c:v>-129</c:v>
                </c:pt>
                <c:pt idx="3493">
                  <c:v>-128.5</c:v>
                </c:pt>
                <c:pt idx="3494">
                  <c:v>-128</c:v>
                </c:pt>
                <c:pt idx="3495">
                  <c:v>-127.5</c:v>
                </c:pt>
                <c:pt idx="3496">
                  <c:v>-127</c:v>
                </c:pt>
                <c:pt idx="3497">
                  <c:v>-126.5</c:v>
                </c:pt>
                <c:pt idx="3498">
                  <c:v>-126</c:v>
                </c:pt>
                <c:pt idx="3499">
                  <c:v>-125.5</c:v>
                </c:pt>
                <c:pt idx="3500">
                  <c:v>-125</c:v>
                </c:pt>
                <c:pt idx="3501">
                  <c:v>-124.5</c:v>
                </c:pt>
                <c:pt idx="3502">
                  <c:v>-124</c:v>
                </c:pt>
                <c:pt idx="3503">
                  <c:v>-123.5</c:v>
                </c:pt>
                <c:pt idx="3504">
                  <c:v>-123</c:v>
                </c:pt>
                <c:pt idx="3505">
                  <c:v>-122.5</c:v>
                </c:pt>
                <c:pt idx="3506">
                  <c:v>-122</c:v>
                </c:pt>
                <c:pt idx="3507">
                  <c:v>-121.5</c:v>
                </c:pt>
                <c:pt idx="3508">
                  <c:v>-121</c:v>
                </c:pt>
                <c:pt idx="3509">
                  <c:v>-120.5</c:v>
                </c:pt>
                <c:pt idx="3510">
                  <c:v>-120</c:v>
                </c:pt>
                <c:pt idx="3511">
                  <c:v>-119.5</c:v>
                </c:pt>
                <c:pt idx="3512">
                  <c:v>-119</c:v>
                </c:pt>
                <c:pt idx="3513">
                  <c:v>-118.5</c:v>
                </c:pt>
                <c:pt idx="3514">
                  <c:v>-118</c:v>
                </c:pt>
                <c:pt idx="3515">
                  <c:v>-117.5</c:v>
                </c:pt>
                <c:pt idx="3516">
                  <c:v>-117</c:v>
                </c:pt>
                <c:pt idx="3517">
                  <c:v>-116.5</c:v>
                </c:pt>
                <c:pt idx="3518">
                  <c:v>-116</c:v>
                </c:pt>
                <c:pt idx="3519">
                  <c:v>-115.5</c:v>
                </c:pt>
                <c:pt idx="3520">
                  <c:v>-115</c:v>
                </c:pt>
                <c:pt idx="3521">
                  <c:v>-114.5</c:v>
                </c:pt>
                <c:pt idx="3522">
                  <c:v>-114</c:v>
                </c:pt>
                <c:pt idx="3523">
                  <c:v>-113.5</c:v>
                </c:pt>
                <c:pt idx="3524">
                  <c:v>-113</c:v>
                </c:pt>
                <c:pt idx="3525">
                  <c:v>-112.5</c:v>
                </c:pt>
                <c:pt idx="3526">
                  <c:v>-112</c:v>
                </c:pt>
                <c:pt idx="3527">
                  <c:v>-111.5</c:v>
                </c:pt>
                <c:pt idx="3528">
                  <c:v>-111</c:v>
                </c:pt>
                <c:pt idx="3529">
                  <c:v>-110.5</c:v>
                </c:pt>
                <c:pt idx="3530">
                  <c:v>-110</c:v>
                </c:pt>
                <c:pt idx="3531">
                  <c:v>-109.5</c:v>
                </c:pt>
                <c:pt idx="3532">
                  <c:v>-109</c:v>
                </c:pt>
                <c:pt idx="3533">
                  <c:v>-108.5</c:v>
                </c:pt>
                <c:pt idx="3534">
                  <c:v>-108</c:v>
                </c:pt>
                <c:pt idx="3535">
                  <c:v>-107.5</c:v>
                </c:pt>
                <c:pt idx="3536">
                  <c:v>-107</c:v>
                </c:pt>
                <c:pt idx="3537">
                  <c:v>-106.5</c:v>
                </c:pt>
                <c:pt idx="3538">
                  <c:v>-106</c:v>
                </c:pt>
                <c:pt idx="3539">
                  <c:v>-105.5</c:v>
                </c:pt>
                <c:pt idx="3540">
                  <c:v>-105</c:v>
                </c:pt>
                <c:pt idx="3541">
                  <c:v>-104.5</c:v>
                </c:pt>
                <c:pt idx="3542">
                  <c:v>-104</c:v>
                </c:pt>
                <c:pt idx="3543">
                  <c:v>-103.5</c:v>
                </c:pt>
                <c:pt idx="3544">
                  <c:v>-103</c:v>
                </c:pt>
                <c:pt idx="3545">
                  <c:v>-102.5</c:v>
                </c:pt>
                <c:pt idx="3546">
                  <c:v>-102</c:v>
                </c:pt>
                <c:pt idx="3547">
                  <c:v>-101.5</c:v>
                </c:pt>
                <c:pt idx="3548">
                  <c:v>-101</c:v>
                </c:pt>
                <c:pt idx="3549">
                  <c:v>-100.5</c:v>
                </c:pt>
                <c:pt idx="3550">
                  <c:v>-100</c:v>
                </c:pt>
                <c:pt idx="3551">
                  <c:v>-99.5</c:v>
                </c:pt>
                <c:pt idx="3552">
                  <c:v>-99</c:v>
                </c:pt>
                <c:pt idx="3553">
                  <c:v>-98.5</c:v>
                </c:pt>
                <c:pt idx="3554">
                  <c:v>-98</c:v>
                </c:pt>
                <c:pt idx="3555">
                  <c:v>-97.5</c:v>
                </c:pt>
                <c:pt idx="3556">
                  <c:v>-97</c:v>
                </c:pt>
                <c:pt idx="3557">
                  <c:v>-96.5</c:v>
                </c:pt>
                <c:pt idx="3558">
                  <c:v>-96</c:v>
                </c:pt>
                <c:pt idx="3559">
                  <c:v>-95.5</c:v>
                </c:pt>
                <c:pt idx="3560">
                  <c:v>-95</c:v>
                </c:pt>
                <c:pt idx="3561">
                  <c:v>-94.5</c:v>
                </c:pt>
                <c:pt idx="3562">
                  <c:v>-94</c:v>
                </c:pt>
                <c:pt idx="3563">
                  <c:v>-93.5</c:v>
                </c:pt>
                <c:pt idx="3564">
                  <c:v>-93</c:v>
                </c:pt>
                <c:pt idx="3565">
                  <c:v>-92.5</c:v>
                </c:pt>
                <c:pt idx="3566">
                  <c:v>-92</c:v>
                </c:pt>
                <c:pt idx="3567">
                  <c:v>-91.5</c:v>
                </c:pt>
                <c:pt idx="3568">
                  <c:v>-91</c:v>
                </c:pt>
                <c:pt idx="3569">
                  <c:v>-90.5</c:v>
                </c:pt>
                <c:pt idx="3570">
                  <c:v>-90</c:v>
                </c:pt>
                <c:pt idx="3571">
                  <c:v>-89.5</c:v>
                </c:pt>
                <c:pt idx="3572">
                  <c:v>-89</c:v>
                </c:pt>
                <c:pt idx="3573">
                  <c:v>-88.5</c:v>
                </c:pt>
                <c:pt idx="3574">
                  <c:v>-88</c:v>
                </c:pt>
                <c:pt idx="3575">
                  <c:v>-87.5</c:v>
                </c:pt>
                <c:pt idx="3576">
                  <c:v>-87</c:v>
                </c:pt>
                <c:pt idx="3577">
                  <c:v>-86.5</c:v>
                </c:pt>
                <c:pt idx="3578">
                  <c:v>-86</c:v>
                </c:pt>
                <c:pt idx="3579">
                  <c:v>-85.5</c:v>
                </c:pt>
                <c:pt idx="3580">
                  <c:v>-85</c:v>
                </c:pt>
                <c:pt idx="3581">
                  <c:v>-84.5</c:v>
                </c:pt>
                <c:pt idx="3582">
                  <c:v>-84</c:v>
                </c:pt>
                <c:pt idx="3583">
                  <c:v>-83.5</c:v>
                </c:pt>
                <c:pt idx="3584">
                  <c:v>-83</c:v>
                </c:pt>
                <c:pt idx="3585">
                  <c:v>-82.5</c:v>
                </c:pt>
                <c:pt idx="3586">
                  <c:v>-82</c:v>
                </c:pt>
                <c:pt idx="3587">
                  <c:v>-81.5</c:v>
                </c:pt>
                <c:pt idx="3588">
                  <c:v>-81</c:v>
                </c:pt>
                <c:pt idx="3589">
                  <c:v>-80.5</c:v>
                </c:pt>
                <c:pt idx="3590">
                  <c:v>-80</c:v>
                </c:pt>
                <c:pt idx="3591">
                  <c:v>-79.5</c:v>
                </c:pt>
                <c:pt idx="3592">
                  <c:v>-79</c:v>
                </c:pt>
                <c:pt idx="3593">
                  <c:v>-78.5</c:v>
                </c:pt>
                <c:pt idx="3594">
                  <c:v>-78</c:v>
                </c:pt>
                <c:pt idx="3595">
                  <c:v>-77.5</c:v>
                </c:pt>
                <c:pt idx="3596">
                  <c:v>-77</c:v>
                </c:pt>
                <c:pt idx="3597">
                  <c:v>-76.5</c:v>
                </c:pt>
                <c:pt idx="3598">
                  <c:v>-76</c:v>
                </c:pt>
                <c:pt idx="3599">
                  <c:v>-75.5</c:v>
                </c:pt>
                <c:pt idx="3600">
                  <c:v>-75</c:v>
                </c:pt>
                <c:pt idx="3601">
                  <c:v>-74.5</c:v>
                </c:pt>
                <c:pt idx="3602">
                  <c:v>-74</c:v>
                </c:pt>
                <c:pt idx="3603">
                  <c:v>-73.5</c:v>
                </c:pt>
                <c:pt idx="3604">
                  <c:v>-73</c:v>
                </c:pt>
                <c:pt idx="3605">
                  <c:v>-72.5</c:v>
                </c:pt>
                <c:pt idx="3606">
                  <c:v>-72</c:v>
                </c:pt>
                <c:pt idx="3607">
                  <c:v>-71.5</c:v>
                </c:pt>
                <c:pt idx="3608">
                  <c:v>-71</c:v>
                </c:pt>
                <c:pt idx="3609">
                  <c:v>-70.5</c:v>
                </c:pt>
                <c:pt idx="3610">
                  <c:v>-70</c:v>
                </c:pt>
                <c:pt idx="3611">
                  <c:v>-69.5</c:v>
                </c:pt>
                <c:pt idx="3612">
                  <c:v>-69</c:v>
                </c:pt>
                <c:pt idx="3613">
                  <c:v>-68.5</c:v>
                </c:pt>
                <c:pt idx="3614">
                  <c:v>-68</c:v>
                </c:pt>
                <c:pt idx="3615">
                  <c:v>-67.5</c:v>
                </c:pt>
                <c:pt idx="3616">
                  <c:v>-67</c:v>
                </c:pt>
                <c:pt idx="3617">
                  <c:v>-66.5</c:v>
                </c:pt>
                <c:pt idx="3618">
                  <c:v>-66</c:v>
                </c:pt>
                <c:pt idx="3619">
                  <c:v>-65.5</c:v>
                </c:pt>
                <c:pt idx="3620">
                  <c:v>-65</c:v>
                </c:pt>
                <c:pt idx="3621">
                  <c:v>-64.5</c:v>
                </c:pt>
                <c:pt idx="3622">
                  <c:v>-64</c:v>
                </c:pt>
                <c:pt idx="3623">
                  <c:v>-63.5</c:v>
                </c:pt>
                <c:pt idx="3624">
                  <c:v>-63</c:v>
                </c:pt>
                <c:pt idx="3625">
                  <c:v>-62.5</c:v>
                </c:pt>
                <c:pt idx="3626">
                  <c:v>-62</c:v>
                </c:pt>
                <c:pt idx="3627">
                  <c:v>-61.5</c:v>
                </c:pt>
                <c:pt idx="3628">
                  <c:v>-61</c:v>
                </c:pt>
                <c:pt idx="3629">
                  <c:v>-60.5</c:v>
                </c:pt>
                <c:pt idx="3630">
                  <c:v>-60</c:v>
                </c:pt>
                <c:pt idx="3631">
                  <c:v>-59.5</c:v>
                </c:pt>
                <c:pt idx="3632">
                  <c:v>-59</c:v>
                </c:pt>
                <c:pt idx="3633">
                  <c:v>-58.5</c:v>
                </c:pt>
                <c:pt idx="3634">
                  <c:v>-58</c:v>
                </c:pt>
                <c:pt idx="3635">
                  <c:v>-57.5</c:v>
                </c:pt>
                <c:pt idx="3636">
                  <c:v>-57</c:v>
                </c:pt>
                <c:pt idx="3637">
                  <c:v>-56.5</c:v>
                </c:pt>
                <c:pt idx="3638">
                  <c:v>-56</c:v>
                </c:pt>
                <c:pt idx="3639">
                  <c:v>-55.5</c:v>
                </c:pt>
                <c:pt idx="3640">
                  <c:v>-55</c:v>
                </c:pt>
                <c:pt idx="3641">
                  <c:v>-54.5</c:v>
                </c:pt>
                <c:pt idx="3642">
                  <c:v>-54</c:v>
                </c:pt>
                <c:pt idx="3643">
                  <c:v>-53.5</c:v>
                </c:pt>
                <c:pt idx="3644">
                  <c:v>-53</c:v>
                </c:pt>
                <c:pt idx="3645">
                  <c:v>-52.5</c:v>
                </c:pt>
                <c:pt idx="3646">
                  <c:v>-52</c:v>
                </c:pt>
                <c:pt idx="3647">
                  <c:v>-51.5</c:v>
                </c:pt>
                <c:pt idx="3648">
                  <c:v>-51</c:v>
                </c:pt>
                <c:pt idx="3649">
                  <c:v>-50.5</c:v>
                </c:pt>
                <c:pt idx="3650">
                  <c:v>-50</c:v>
                </c:pt>
                <c:pt idx="3651">
                  <c:v>-49.5</c:v>
                </c:pt>
                <c:pt idx="3652">
                  <c:v>-49</c:v>
                </c:pt>
                <c:pt idx="3653">
                  <c:v>-48.5</c:v>
                </c:pt>
                <c:pt idx="3654">
                  <c:v>-48</c:v>
                </c:pt>
                <c:pt idx="3655">
                  <c:v>-47.5</c:v>
                </c:pt>
                <c:pt idx="3656">
                  <c:v>-47</c:v>
                </c:pt>
                <c:pt idx="3657">
                  <c:v>-46.5</c:v>
                </c:pt>
                <c:pt idx="3658">
                  <c:v>-46</c:v>
                </c:pt>
                <c:pt idx="3659">
                  <c:v>-45.5</c:v>
                </c:pt>
                <c:pt idx="3660">
                  <c:v>-45</c:v>
                </c:pt>
                <c:pt idx="3661">
                  <c:v>-44.5</c:v>
                </c:pt>
                <c:pt idx="3662">
                  <c:v>-44</c:v>
                </c:pt>
                <c:pt idx="3663">
                  <c:v>-43.5</c:v>
                </c:pt>
                <c:pt idx="3664">
                  <c:v>-43</c:v>
                </c:pt>
                <c:pt idx="3665">
                  <c:v>-42.5</c:v>
                </c:pt>
                <c:pt idx="3666">
                  <c:v>-42</c:v>
                </c:pt>
                <c:pt idx="3667">
                  <c:v>-41.5</c:v>
                </c:pt>
                <c:pt idx="3668">
                  <c:v>-41</c:v>
                </c:pt>
                <c:pt idx="3669">
                  <c:v>-40.5</c:v>
                </c:pt>
                <c:pt idx="3670">
                  <c:v>-40</c:v>
                </c:pt>
                <c:pt idx="3671">
                  <c:v>-39.5</c:v>
                </c:pt>
                <c:pt idx="3672">
                  <c:v>-39</c:v>
                </c:pt>
                <c:pt idx="3673">
                  <c:v>-38.5</c:v>
                </c:pt>
                <c:pt idx="3674">
                  <c:v>-38</c:v>
                </c:pt>
                <c:pt idx="3675">
                  <c:v>-37.5</c:v>
                </c:pt>
                <c:pt idx="3676">
                  <c:v>-37</c:v>
                </c:pt>
                <c:pt idx="3677">
                  <c:v>-36.5</c:v>
                </c:pt>
                <c:pt idx="3678">
                  <c:v>-36</c:v>
                </c:pt>
                <c:pt idx="3679">
                  <c:v>-35.5</c:v>
                </c:pt>
                <c:pt idx="3680">
                  <c:v>-35</c:v>
                </c:pt>
                <c:pt idx="3681">
                  <c:v>-34.5</c:v>
                </c:pt>
                <c:pt idx="3682">
                  <c:v>-34</c:v>
                </c:pt>
                <c:pt idx="3683">
                  <c:v>-33.5</c:v>
                </c:pt>
                <c:pt idx="3684">
                  <c:v>-33</c:v>
                </c:pt>
                <c:pt idx="3685">
                  <c:v>-32.5</c:v>
                </c:pt>
                <c:pt idx="3686">
                  <c:v>-32</c:v>
                </c:pt>
                <c:pt idx="3687">
                  <c:v>-31.5</c:v>
                </c:pt>
                <c:pt idx="3688">
                  <c:v>-31</c:v>
                </c:pt>
                <c:pt idx="3689">
                  <c:v>-30.5</c:v>
                </c:pt>
                <c:pt idx="3690">
                  <c:v>-30</c:v>
                </c:pt>
                <c:pt idx="3691">
                  <c:v>-29.5</c:v>
                </c:pt>
                <c:pt idx="3692">
                  <c:v>-29</c:v>
                </c:pt>
                <c:pt idx="3693">
                  <c:v>-28.5</c:v>
                </c:pt>
                <c:pt idx="3694">
                  <c:v>-28</c:v>
                </c:pt>
                <c:pt idx="3695">
                  <c:v>-27.5</c:v>
                </c:pt>
                <c:pt idx="3696">
                  <c:v>-27</c:v>
                </c:pt>
                <c:pt idx="3697">
                  <c:v>-26.5</c:v>
                </c:pt>
                <c:pt idx="3698">
                  <c:v>-26</c:v>
                </c:pt>
                <c:pt idx="3699">
                  <c:v>-25.5</c:v>
                </c:pt>
                <c:pt idx="3700">
                  <c:v>-25</c:v>
                </c:pt>
                <c:pt idx="3701">
                  <c:v>-24.5</c:v>
                </c:pt>
                <c:pt idx="3702">
                  <c:v>-24</c:v>
                </c:pt>
                <c:pt idx="3703">
                  <c:v>-23.5</c:v>
                </c:pt>
                <c:pt idx="3704">
                  <c:v>-23</c:v>
                </c:pt>
                <c:pt idx="3705">
                  <c:v>-22.5</c:v>
                </c:pt>
                <c:pt idx="3706">
                  <c:v>-22</c:v>
                </c:pt>
                <c:pt idx="3707">
                  <c:v>-21.5</c:v>
                </c:pt>
                <c:pt idx="3708">
                  <c:v>-21</c:v>
                </c:pt>
                <c:pt idx="3709">
                  <c:v>-20.5</c:v>
                </c:pt>
                <c:pt idx="3710">
                  <c:v>-20</c:v>
                </c:pt>
                <c:pt idx="3711">
                  <c:v>-19.5</c:v>
                </c:pt>
                <c:pt idx="3712">
                  <c:v>-19</c:v>
                </c:pt>
                <c:pt idx="3713">
                  <c:v>-18.5</c:v>
                </c:pt>
                <c:pt idx="3714">
                  <c:v>-18</c:v>
                </c:pt>
                <c:pt idx="3715">
                  <c:v>-17.5</c:v>
                </c:pt>
                <c:pt idx="3716">
                  <c:v>-17</c:v>
                </c:pt>
                <c:pt idx="3717">
                  <c:v>-16.5</c:v>
                </c:pt>
                <c:pt idx="3718">
                  <c:v>-16</c:v>
                </c:pt>
                <c:pt idx="3719">
                  <c:v>-15.5</c:v>
                </c:pt>
                <c:pt idx="3720">
                  <c:v>-15</c:v>
                </c:pt>
                <c:pt idx="3721">
                  <c:v>-14.5</c:v>
                </c:pt>
                <c:pt idx="3722">
                  <c:v>-14</c:v>
                </c:pt>
                <c:pt idx="3723">
                  <c:v>-13.5</c:v>
                </c:pt>
                <c:pt idx="3724">
                  <c:v>-13</c:v>
                </c:pt>
                <c:pt idx="3725">
                  <c:v>-12.5</c:v>
                </c:pt>
                <c:pt idx="3726">
                  <c:v>-12</c:v>
                </c:pt>
                <c:pt idx="3727">
                  <c:v>-11.5</c:v>
                </c:pt>
                <c:pt idx="3728">
                  <c:v>-11</c:v>
                </c:pt>
                <c:pt idx="3729">
                  <c:v>-10.5</c:v>
                </c:pt>
                <c:pt idx="3730">
                  <c:v>-10</c:v>
                </c:pt>
                <c:pt idx="3731">
                  <c:v>-9.5</c:v>
                </c:pt>
                <c:pt idx="3732">
                  <c:v>-9</c:v>
                </c:pt>
                <c:pt idx="3733">
                  <c:v>-8.5</c:v>
                </c:pt>
                <c:pt idx="3734">
                  <c:v>-8</c:v>
                </c:pt>
                <c:pt idx="3735">
                  <c:v>-7.5</c:v>
                </c:pt>
                <c:pt idx="3736">
                  <c:v>-7</c:v>
                </c:pt>
                <c:pt idx="3737">
                  <c:v>-6.5</c:v>
                </c:pt>
                <c:pt idx="3738">
                  <c:v>-6</c:v>
                </c:pt>
                <c:pt idx="3739">
                  <c:v>-5.5</c:v>
                </c:pt>
                <c:pt idx="3740">
                  <c:v>-5</c:v>
                </c:pt>
                <c:pt idx="3741">
                  <c:v>-4.5</c:v>
                </c:pt>
                <c:pt idx="3742">
                  <c:v>-4</c:v>
                </c:pt>
                <c:pt idx="3743">
                  <c:v>-3.5</c:v>
                </c:pt>
                <c:pt idx="3744">
                  <c:v>-3</c:v>
                </c:pt>
                <c:pt idx="3745">
                  <c:v>-2.5</c:v>
                </c:pt>
                <c:pt idx="3746">
                  <c:v>-2</c:v>
                </c:pt>
                <c:pt idx="3747">
                  <c:v>-1.5</c:v>
                </c:pt>
                <c:pt idx="3748">
                  <c:v>-1</c:v>
                </c:pt>
                <c:pt idx="3749">
                  <c:v>-0.5</c:v>
                </c:pt>
                <c:pt idx="3750">
                  <c:v>0</c:v>
                </c:pt>
                <c:pt idx="3751">
                  <c:v>0.5</c:v>
                </c:pt>
                <c:pt idx="3752">
                  <c:v>1</c:v>
                </c:pt>
                <c:pt idx="3753">
                  <c:v>1.5</c:v>
                </c:pt>
                <c:pt idx="3754">
                  <c:v>2</c:v>
                </c:pt>
                <c:pt idx="3755">
                  <c:v>2.5</c:v>
                </c:pt>
                <c:pt idx="3756">
                  <c:v>3</c:v>
                </c:pt>
                <c:pt idx="3757">
                  <c:v>3.5</c:v>
                </c:pt>
                <c:pt idx="3758">
                  <c:v>4</c:v>
                </c:pt>
                <c:pt idx="3759">
                  <c:v>4.5</c:v>
                </c:pt>
                <c:pt idx="3760">
                  <c:v>5</c:v>
                </c:pt>
                <c:pt idx="3761">
                  <c:v>5.5</c:v>
                </c:pt>
                <c:pt idx="3762">
                  <c:v>6</c:v>
                </c:pt>
                <c:pt idx="3763">
                  <c:v>6.5</c:v>
                </c:pt>
                <c:pt idx="3764">
                  <c:v>7</c:v>
                </c:pt>
                <c:pt idx="3765">
                  <c:v>7.5</c:v>
                </c:pt>
                <c:pt idx="3766">
                  <c:v>8</c:v>
                </c:pt>
                <c:pt idx="3767">
                  <c:v>8.5</c:v>
                </c:pt>
                <c:pt idx="3768">
                  <c:v>9</c:v>
                </c:pt>
                <c:pt idx="3769">
                  <c:v>9.5</c:v>
                </c:pt>
                <c:pt idx="3770">
                  <c:v>10</c:v>
                </c:pt>
                <c:pt idx="3771">
                  <c:v>10.5</c:v>
                </c:pt>
                <c:pt idx="3772">
                  <c:v>11</c:v>
                </c:pt>
                <c:pt idx="3773">
                  <c:v>11.5</c:v>
                </c:pt>
                <c:pt idx="3774">
                  <c:v>12</c:v>
                </c:pt>
                <c:pt idx="3775">
                  <c:v>12.5</c:v>
                </c:pt>
                <c:pt idx="3776">
                  <c:v>13</c:v>
                </c:pt>
                <c:pt idx="3777">
                  <c:v>13.5</c:v>
                </c:pt>
                <c:pt idx="3778">
                  <c:v>14</c:v>
                </c:pt>
                <c:pt idx="3779">
                  <c:v>14.5</c:v>
                </c:pt>
                <c:pt idx="3780">
                  <c:v>15</c:v>
                </c:pt>
                <c:pt idx="3781">
                  <c:v>15.5</c:v>
                </c:pt>
                <c:pt idx="3782">
                  <c:v>16</c:v>
                </c:pt>
                <c:pt idx="3783">
                  <c:v>16.5</c:v>
                </c:pt>
                <c:pt idx="3784">
                  <c:v>17</c:v>
                </c:pt>
                <c:pt idx="3785">
                  <c:v>17.5</c:v>
                </c:pt>
                <c:pt idx="3786">
                  <c:v>18</c:v>
                </c:pt>
                <c:pt idx="3787">
                  <c:v>18.5</c:v>
                </c:pt>
                <c:pt idx="3788">
                  <c:v>19</c:v>
                </c:pt>
                <c:pt idx="3789">
                  <c:v>19.5</c:v>
                </c:pt>
                <c:pt idx="3790">
                  <c:v>20</c:v>
                </c:pt>
                <c:pt idx="3791">
                  <c:v>20.5</c:v>
                </c:pt>
                <c:pt idx="3792">
                  <c:v>21</c:v>
                </c:pt>
                <c:pt idx="3793">
                  <c:v>21.5</c:v>
                </c:pt>
                <c:pt idx="3794">
                  <c:v>22</c:v>
                </c:pt>
                <c:pt idx="3795">
                  <c:v>22.5</c:v>
                </c:pt>
                <c:pt idx="3796">
                  <c:v>23</c:v>
                </c:pt>
                <c:pt idx="3797">
                  <c:v>23.5</c:v>
                </c:pt>
                <c:pt idx="3798">
                  <c:v>24</c:v>
                </c:pt>
                <c:pt idx="3799">
                  <c:v>24.5</c:v>
                </c:pt>
                <c:pt idx="3800">
                  <c:v>25</c:v>
                </c:pt>
                <c:pt idx="3801">
                  <c:v>25.5</c:v>
                </c:pt>
                <c:pt idx="3802">
                  <c:v>26</c:v>
                </c:pt>
                <c:pt idx="3803">
                  <c:v>26.5</c:v>
                </c:pt>
                <c:pt idx="3804">
                  <c:v>27</c:v>
                </c:pt>
                <c:pt idx="3805">
                  <c:v>27.5</c:v>
                </c:pt>
                <c:pt idx="3806">
                  <c:v>28</c:v>
                </c:pt>
                <c:pt idx="3807">
                  <c:v>28.5</c:v>
                </c:pt>
                <c:pt idx="3808">
                  <c:v>29</c:v>
                </c:pt>
                <c:pt idx="3809">
                  <c:v>29.5</c:v>
                </c:pt>
                <c:pt idx="3810">
                  <c:v>30</c:v>
                </c:pt>
                <c:pt idx="3811">
                  <c:v>30.5</c:v>
                </c:pt>
                <c:pt idx="3812">
                  <c:v>31</c:v>
                </c:pt>
                <c:pt idx="3813">
                  <c:v>31.5</c:v>
                </c:pt>
                <c:pt idx="3814">
                  <c:v>32</c:v>
                </c:pt>
                <c:pt idx="3815">
                  <c:v>32.5</c:v>
                </c:pt>
                <c:pt idx="3816">
                  <c:v>33</c:v>
                </c:pt>
                <c:pt idx="3817">
                  <c:v>33.5</c:v>
                </c:pt>
                <c:pt idx="3818">
                  <c:v>34</c:v>
                </c:pt>
                <c:pt idx="3819">
                  <c:v>34.5</c:v>
                </c:pt>
                <c:pt idx="3820">
                  <c:v>35</c:v>
                </c:pt>
                <c:pt idx="3821">
                  <c:v>35.5</c:v>
                </c:pt>
                <c:pt idx="3822">
                  <c:v>36</c:v>
                </c:pt>
                <c:pt idx="3823">
                  <c:v>36.5</c:v>
                </c:pt>
                <c:pt idx="3824">
                  <c:v>37</c:v>
                </c:pt>
                <c:pt idx="3825">
                  <c:v>37.5</c:v>
                </c:pt>
                <c:pt idx="3826">
                  <c:v>38</c:v>
                </c:pt>
                <c:pt idx="3827">
                  <c:v>38.5</c:v>
                </c:pt>
                <c:pt idx="3828">
                  <c:v>39</c:v>
                </c:pt>
                <c:pt idx="3829">
                  <c:v>39.5</c:v>
                </c:pt>
                <c:pt idx="3830">
                  <c:v>40</c:v>
                </c:pt>
                <c:pt idx="3831">
                  <c:v>40.5</c:v>
                </c:pt>
                <c:pt idx="3832">
                  <c:v>41</c:v>
                </c:pt>
                <c:pt idx="3833">
                  <c:v>41.5</c:v>
                </c:pt>
                <c:pt idx="3834">
                  <c:v>42</c:v>
                </c:pt>
                <c:pt idx="3835">
                  <c:v>42.5</c:v>
                </c:pt>
                <c:pt idx="3836">
                  <c:v>43</c:v>
                </c:pt>
                <c:pt idx="3837">
                  <c:v>43.5</c:v>
                </c:pt>
                <c:pt idx="3838">
                  <c:v>44</c:v>
                </c:pt>
                <c:pt idx="3839">
                  <c:v>44.5</c:v>
                </c:pt>
                <c:pt idx="3840">
                  <c:v>45</c:v>
                </c:pt>
                <c:pt idx="3841">
                  <c:v>45.5</c:v>
                </c:pt>
                <c:pt idx="3842">
                  <c:v>46</c:v>
                </c:pt>
                <c:pt idx="3843">
                  <c:v>46.5</c:v>
                </c:pt>
                <c:pt idx="3844">
                  <c:v>47</c:v>
                </c:pt>
                <c:pt idx="3845">
                  <c:v>47.5</c:v>
                </c:pt>
                <c:pt idx="3846">
                  <c:v>48</c:v>
                </c:pt>
                <c:pt idx="3847">
                  <c:v>48.5</c:v>
                </c:pt>
                <c:pt idx="3848">
                  <c:v>49</c:v>
                </c:pt>
                <c:pt idx="3849">
                  <c:v>49.5</c:v>
                </c:pt>
                <c:pt idx="3850">
                  <c:v>50</c:v>
                </c:pt>
                <c:pt idx="3851">
                  <c:v>50.5</c:v>
                </c:pt>
                <c:pt idx="3852">
                  <c:v>51</c:v>
                </c:pt>
                <c:pt idx="3853">
                  <c:v>51.5</c:v>
                </c:pt>
                <c:pt idx="3854">
                  <c:v>52</c:v>
                </c:pt>
                <c:pt idx="3855">
                  <c:v>52.5</c:v>
                </c:pt>
                <c:pt idx="3856">
                  <c:v>53</c:v>
                </c:pt>
                <c:pt idx="3857">
                  <c:v>53.5</c:v>
                </c:pt>
                <c:pt idx="3858">
                  <c:v>54</c:v>
                </c:pt>
                <c:pt idx="3859">
                  <c:v>54.5</c:v>
                </c:pt>
                <c:pt idx="3860">
                  <c:v>55</c:v>
                </c:pt>
                <c:pt idx="3861">
                  <c:v>55.5</c:v>
                </c:pt>
                <c:pt idx="3862">
                  <c:v>56</c:v>
                </c:pt>
                <c:pt idx="3863">
                  <c:v>56.5</c:v>
                </c:pt>
                <c:pt idx="3864">
                  <c:v>57</c:v>
                </c:pt>
                <c:pt idx="3865">
                  <c:v>57.5</c:v>
                </c:pt>
                <c:pt idx="3866">
                  <c:v>58</c:v>
                </c:pt>
                <c:pt idx="3867">
                  <c:v>58.5</c:v>
                </c:pt>
                <c:pt idx="3868">
                  <c:v>59</c:v>
                </c:pt>
                <c:pt idx="3869">
                  <c:v>59.5</c:v>
                </c:pt>
                <c:pt idx="3870">
                  <c:v>60</c:v>
                </c:pt>
                <c:pt idx="3871">
                  <c:v>60.5</c:v>
                </c:pt>
                <c:pt idx="3872">
                  <c:v>61</c:v>
                </c:pt>
                <c:pt idx="3873">
                  <c:v>61.5</c:v>
                </c:pt>
                <c:pt idx="3874">
                  <c:v>62</c:v>
                </c:pt>
                <c:pt idx="3875">
                  <c:v>62.5</c:v>
                </c:pt>
                <c:pt idx="3876">
                  <c:v>63</c:v>
                </c:pt>
                <c:pt idx="3877">
                  <c:v>63.5</c:v>
                </c:pt>
                <c:pt idx="3878">
                  <c:v>64</c:v>
                </c:pt>
                <c:pt idx="3879">
                  <c:v>64.5</c:v>
                </c:pt>
                <c:pt idx="3880">
                  <c:v>65</c:v>
                </c:pt>
                <c:pt idx="3881">
                  <c:v>65.5</c:v>
                </c:pt>
                <c:pt idx="3882">
                  <c:v>66</c:v>
                </c:pt>
                <c:pt idx="3883">
                  <c:v>66.5</c:v>
                </c:pt>
                <c:pt idx="3884">
                  <c:v>67</c:v>
                </c:pt>
                <c:pt idx="3885">
                  <c:v>67.5</c:v>
                </c:pt>
                <c:pt idx="3886">
                  <c:v>68</c:v>
                </c:pt>
                <c:pt idx="3887">
                  <c:v>68.5</c:v>
                </c:pt>
                <c:pt idx="3888">
                  <c:v>69</c:v>
                </c:pt>
                <c:pt idx="3889">
                  <c:v>69.5</c:v>
                </c:pt>
                <c:pt idx="3890">
                  <c:v>70</c:v>
                </c:pt>
                <c:pt idx="3891">
                  <c:v>70.5</c:v>
                </c:pt>
                <c:pt idx="3892">
                  <c:v>71</c:v>
                </c:pt>
                <c:pt idx="3893">
                  <c:v>71.5</c:v>
                </c:pt>
                <c:pt idx="3894">
                  <c:v>72</c:v>
                </c:pt>
                <c:pt idx="3895">
                  <c:v>72.5</c:v>
                </c:pt>
                <c:pt idx="3896">
                  <c:v>73</c:v>
                </c:pt>
                <c:pt idx="3897">
                  <c:v>73.5</c:v>
                </c:pt>
                <c:pt idx="3898">
                  <c:v>74</c:v>
                </c:pt>
                <c:pt idx="3899">
                  <c:v>74.5</c:v>
                </c:pt>
                <c:pt idx="3900">
                  <c:v>75</c:v>
                </c:pt>
                <c:pt idx="3901">
                  <c:v>75.5</c:v>
                </c:pt>
                <c:pt idx="3902">
                  <c:v>76</c:v>
                </c:pt>
                <c:pt idx="3903">
                  <c:v>76.5</c:v>
                </c:pt>
                <c:pt idx="3904">
                  <c:v>77</c:v>
                </c:pt>
                <c:pt idx="3905">
                  <c:v>77.5</c:v>
                </c:pt>
                <c:pt idx="3906">
                  <c:v>78</c:v>
                </c:pt>
                <c:pt idx="3907">
                  <c:v>78.5</c:v>
                </c:pt>
                <c:pt idx="3908">
                  <c:v>79</c:v>
                </c:pt>
                <c:pt idx="3909">
                  <c:v>79.5</c:v>
                </c:pt>
                <c:pt idx="3910">
                  <c:v>80</c:v>
                </c:pt>
                <c:pt idx="3911">
                  <c:v>80.5</c:v>
                </c:pt>
                <c:pt idx="3912">
                  <c:v>81</c:v>
                </c:pt>
                <c:pt idx="3913">
                  <c:v>81.5</c:v>
                </c:pt>
                <c:pt idx="3914">
                  <c:v>82</c:v>
                </c:pt>
                <c:pt idx="3915">
                  <c:v>82.5</c:v>
                </c:pt>
                <c:pt idx="3916">
                  <c:v>83</c:v>
                </c:pt>
                <c:pt idx="3917">
                  <c:v>83.5</c:v>
                </c:pt>
                <c:pt idx="3918">
                  <c:v>84</c:v>
                </c:pt>
                <c:pt idx="3919">
                  <c:v>84.5</c:v>
                </c:pt>
                <c:pt idx="3920">
                  <c:v>85</c:v>
                </c:pt>
                <c:pt idx="3921">
                  <c:v>85.5</c:v>
                </c:pt>
                <c:pt idx="3922">
                  <c:v>86</c:v>
                </c:pt>
                <c:pt idx="3923">
                  <c:v>86.5</c:v>
                </c:pt>
                <c:pt idx="3924">
                  <c:v>87</c:v>
                </c:pt>
                <c:pt idx="3925">
                  <c:v>87.5</c:v>
                </c:pt>
                <c:pt idx="3926">
                  <c:v>88</c:v>
                </c:pt>
                <c:pt idx="3927">
                  <c:v>88.5</c:v>
                </c:pt>
                <c:pt idx="3928">
                  <c:v>89</c:v>
                </c:pt>
                <c:pt idx="3929">
                  <c:v>89.5</c:v>
                </c:pt>
                <c:pt idx="3930">
                  <c:v>90</c:v>
                </c:pt>
                <c:pt idx="3931">
                  <c:v>90.5</c:v>
                </c:pt>
                <c:pt idx="3932">
                  <c:v>91</c:v>
                </c:pt>
                <c:pt idx="3933">
                  <c:v>91.5</c:v>
                </c:pt>
                <c:pt idx="3934">
                  <c:v>92</c:v>
                </c:pt>
                <c:pt idx="3935">
                  <c:v>92.5</c:v>
                </c:pt>
                <c:pt idx="3936">
                  <c:v>93</c:v>
                </c:pt>
                <c:pt idx="3937">
                  <c:v>93.5</c:v>
                </c:pt>
                <c:pt idx="3938">
                  <c:v>94</c:v>
                </c:pt>
                <c:pt idx="3939">
                  <c:v>94.5</c:v>
                </c:pt>
                <c:pt idx="3940">
                  <c:v>95</c:v>
                </c:pt>
                <c:pt idx="3941">
                  <c:v>95.5</c:v>
                </c:pt>
                <c:pt idx="3942">
                  <c:v>96</c:v>
                </c:pt>
                <c:pt idx="3943">
                  <c:v>96.5</c:v>
                </c:pt>
                <c:pt idx="3944">
                  <c:v>97</c:v>
                </c:pt>
                <c:pt idx="3945">
                  <c:v>97.5</c:v>
                </c:pt>
                <c:pt idx="3946">
                  <c:v>98</c:v>
                </c:pt>
                <c:pt idx="3947">
                  <c:v>98.5</c:v>
                </c:pt>
                <c:pt idx="3948">
                  <c:v>99</c:v>
                </c:pt>
                <c:pt idx="3949">
                  <c:v>99.5</c:v>
                </c:pt>
                <c:pt idx="3950">
                  <c:v>100</c:v>
                </c:pt>
                <c:pt idx="3951">
                  <c:v>100.5</c:v>
                </c:pt>
                <c:pt idx="3952">
                  <c:v>101</c:v>
                </c:pt>
                <c:pt idx="3953">
                  <c:v>101.5</c:v>
                </c:pt>
                <c:pt idx="3954">
                  <c:v>102</c:v>
                </c:pt>
                <c:pt idx="3955">
                  <c:v>102.5</c:v>
                </c:pt>
                <c:pt idx="3956">
                  <c:v>103</c:v>
                </c:pt>
                <c:pt idx="3957">
                  <c:v>103.5</c:v>
                </c:pt>
                <c:pt idx="3958">
                  <c:v>104</c:v>
                </c:pt>
                <c:pt idx="3959">
                  <c:v>104.5</c:v>
                </c:pt>
                <c:pt idx="3960">
                  <c:v>105</c:v>
                </c:pt>
                <c:pt idx="3961">
                  <c:v>105.5</c:v>
                </c:pt>
                <c:pt idx="3962">
                  <c:v>106</c:v>
                </c:pt>
                <c:pt idx="3963">
                  <c:v>106.5</c:v>
                </c:pt>
                <c:pt idx="3964">
                  <c:v>107</c:v>
                </c:pt>
                <c:pt idx="3965">
                  <c:v>107.5</c:v>
                </c:pt>
                <c:pt idx="3966">
                  <c:v>108</c:v>
                </c:pt>
                <c:pt idx="3967">
                  <c:v>108.5</c:v>
                </c:pt>
                <c:pt idx="3968">
                  <c:v>109</c:v>
                </c:pt>
                <c:pt idx="3969">
                  <c:v>109.5</c:v>
                </c:pt>
                <c:pt idx="3970">
                  <c:v>110</c:v>
                </c:pt>
                <c:pt idx="3971">
                  <c:v>110.5</c:v>
                </c:pt>
                <c:pt idx="3972">
                  <c:v>111</c:v>
                </c:pt>
                <c:pt idx="3973">
                  <c:v>111.5</c:v>
                </c:pt>
                <c:pt idx="3974">
                  <c:v>112</c:v>
                </c:pt>
                <c:pt idx="3975">
                  <c:v>112.5</c:v>
                </c:pt>
                <c:pt idx="3976">
                  <c:v>113</c:v>
                </c:pt>
                <c:pt idx="3977">
                  <c:v>113.5</c:v>
                </c:pt>
                <c:pt idx="3978">
                  <c:v>114</c:v>
                </c:pt>
                <c:pt idx="3979">
                  <c:v>114.5</c:v>
                </c:pt>
                <c:pt idx="3980">
                  <c:v>115</c:v>
                </c:pt>
                <c:pt idx="3981">
                  <c:v>115.5</c:v>
                </c:pt>
                <c:pt idx="3982">
                  <c:v>116</c:v>
                </c:pt>
                <c:pt idx="3983">
                  <c:v>116.5</c:v>
                </c:pt>
                <c:pt idx="3984">
                  <c:v>117</c:v>
                </c:pt>
                <c:pt idx="3985">
                  <c:v>117.5</c:v>
                </c:pt>
                <c:pt idx="3986">
                  <c:v>118</c:v>
                </c:pt>
                <c:pt idx="3987">
                  <c:v>118.5</c:v>
                </c:pt>
                <c:pt idx="3988">
                  <c:v>119</c:v>
                </c:pt>
                <c:pt idx="3989">
                  <c:v>119.5</c:v>
                </c:pt>
                <c:pt idx="3990">
                  <c:v>120</c:v>
                </c:pt>
                <c:pt idx="3991">
                  <c:v>120.5</c:v>
                </c:pt>
                <c:pt idx="3992">
                  <c:v>121</c:v>
                </c:pt>
                <c:pt idx="3993">
                  <c:v>121.5</c:v>
                </c:pt>
                <c:pt idx="3994">
                  <c:v>122</c:v>
                </c:pt>
                <c:pt idx="3995">
                  <c:v>122.5</c:v>
                </c:pt>
                <c:pt idx="3996">
                  <c:v>123</c:v>
                </c:pt>
                <c:pt idx="3997">
                  <c:v>123.5</c:v>
                </c:pt>
                <c:pt idx="3998">
                  <c:v>124</c:v>
                </c:pt>
                <c:pt idx="3999">
                  <c:v>124.5</c:v>
                </c:pt>
                <c:pt idx="4000">
                  <c:v>125</c:v>
                </c:pt>
                <c:pt idx="4001">
                  <c:v>125.5</c:v>
                </c:pt>
                <c:pt idx="4002">
                  <c:v>126</c:v>
                </c:pt>
                <c:pt idx="4003">
                  <c:v>126.5</c:v>
                </c:pt>
                <c:pt idx="4004">
                  <c:v>127</c:v>
                </c:pt>
                <c:pt idx="4005">
                  <c:v>127.5</c:v>
                </c:pt>
                <c:pt idx="4006">
                  <c:v>128</c:v>
                </c:pt>
                <c:pt idx="4007">
                  <c:v>128.5</c:v>
                </c:pt>
                <c:pt idx="4008">
                  <c:v>129</c:v>
                </c:pt>
                <c:pt idx="4009">
                  <c:v>129.5</c:v>
                </c:pt>
                <c:pt idx="4010">
                  <c:v>130</c:v>
                </c:pt>
                <c:pt idx="4011">
                  <c:v>130.5</c:v>
                </c:pt>
                <c:pt idx="4012">
                  <c:v>131</c:v>
                </c:pt>
                <c:pt idx="4013">
                  <c:v>131.5</c:v>
                </c:pt>
                <c:pt idx="4014">
                  <c:v>132</c:v>
                </c:pt>
                <c:pt idx="4015">
                  <c:v>132.5</c:v>
                </c:pt>
                <c:pt idx="4016">
                  <c:v>133</c:v>
                </c:pt>
                <c:pt idx="4017">
                  <c:v>133.5</c:v>
                </c:pt>
                <c:pt idx="4018">
                  <c:v>134</c:v>
                </c:pt>
                <c:pt idx="4019">
                  <c:v>134.5</c:v>
                </c:pt>
                <c:pt idx="4020">
                  <c:v>135</c:v>
                </c:pt>
                <c:pt idx="4021">
                  <c:v>135.5</c:v>
                </c:pt>
                <c:pt idx="4022">
                  <c:v>136</c:v>
                </c:pt>
                <c:pt idx="4023">
                  <c:v>136.5</c:v>
                </c:pt>
                <c:pt idx="4024">
                  <c:v>137</c:v>
                </c:pt>
                <c:pt idx="4025">
                  <c:v>137.5</c:v>
                </c:pt>
                <c:pt idx="4026">
                  <c:v>138</c:v>
                </c:pt>
                <c:pt idx="4027">
                  <c:v>138.5</c:v>
                </c:pt>
                <c:pt idx="4028">
                  <c:v>139</c:v>
                </c:pt>
                <c:pt idx="4029">
                  <c:v>139.5</c:v>
                </c:pt>
                <c:pt idx="4030">
                  <c:v>140</c:v>
                </c:pt>
                <c:pt idx="4031">
                  <c:v>140.5</c:v>
                </c:pt>
                <c:pt idx="4032">
                  <c:v>141</c:v>
                </c:pt>
                <c:pt idx="4033">
                  <c:v>141.5</c:v>
                </c:pt>
                <c:pt idx="4034">
                  <c:v>142</c:v>
                </c:pt>
                <c:pt idx="4035">
                  <c:v>142.5</c:v>
                </c:pt>
                <c:pt idx="4036">
                  <c:v>143</c:v>
                </c:pt>
                <c:pt idx="4037">
                  <c:v>143.5</c:v>
                </c:pt>
                <c:pt idx="4038">
                  <c:v>144</c:v>
                </c:pt>
                <c:pt idx="4039">
                  <c:v>144.5</c:v>
                </c:pt>
                <c:pt idx="4040">
                  <c:v>145</c:v>
                </c:pt>
                <c:pt idx="4041">
                  <c:v>145.5</c:v>
                </c:pt>
                <c:pt idx="4042">
                  <c:v>146</c:v>
                </c:pt>
                <c:pt idx="4043">
                  <c:v>146.5</c:v>
                </c:pt>
                <c:pt idx="4044">
                  <c:v>147</c:v>
                </c:pt>
                <c:pt idx="4045">
                  <c:v>147.5</c:v>
                </c:pt>
                <c:pt idx="4046">
                  <c:v>148</c:v>
                </c:pt>
                <c:pt idx="4047">
                  <c:v>148.5</c:v>
                </c:pt>
                <c:pt idx="4048">
                  <c:v>149</c:v>
                </c:pt>
                <c:pt idx="4049">
                  <c:v>149.5</c:v>
                </c:pt>
                <c:pt idx="4050">
                  <c:v>150</c:v>
                </c:pt>
                <c:pt idx="4051">
                  <c:v>150.5</c:v>
                </c:pt>
                <c:pt idx="4052">
                  <c:v>151</c:v>
                </c:pt>
                <c:pt idx="4053">
                  <c:v>151.5</c:v>
                </c:pt>
                <c:pt idx="4054">
                  <c:v>152</c:v>
                </c:pt>
                <c:pt idx="4055">
                  <c:v>152.5</c:v>
                </c:pt>
                <c:pt idx="4056">
                  <c:v>153</c:v>
                </c:pt>
                <c:pt idx="4057">
                  <c:v>153.5</c:v>
                </c:pt>
                <c:pt idx="4058">
                  <c:v>154</c:v>
                </c:pt>
                <c:pt idx="4059">
                  <c:v>154.5</c:v>
                </c:pt>
                <c:pt idx="4060">
                  <c:v>155</c:v>
                </c:pt>
                <c:pt idx="4061">
                  <c:v>155.5</c:v>
                </c:pt>
                <c:pt idx="4062">
                  <c:v>156</c:v>
                </c:pt>
                <c:pt idx="4063">
                  <c:v>156.5</c:v>
                </c:pt>
                <c:pt idx="4064">
                  <c:v>157</c:v>
                </c:pt>
                <c:pt idx="4065">
                  <c:v>157.5</c:v>
                </c:pt>
                <c:pt idx="4066">
                  <c:v>158</c:v>
                </c:pt>
                <c:pt idx="4067">
                  <c:v>158.5</c:v>
                </c:pt>
                <c:pt idx="4068">
                  <c:v>159</c:v>
                </c:pt>
                <c:pt idx="4069">
                  <c:v>159.5</c:v>
                </c:pt>
                <c:pt idx="4070">
                  <c:v>160</c:v>
                </c:pt>
                <c:pt idx="4071">
                  <c:v>160.5</c:v>
                </c:pt>
                <c:pt idx="4072">
                  <c:v>161</c:v>
                </c:pt>
                <c:pt idx="4073">
                  <c:v>161.5</c:v>
                </c:pt>
                <c:pt idx="4074">
                  <c:v>162</c:v>
                </c:pt>
                <c:pt idx="4075">
                  <c:v>162.5</c:v>
                </c:pt>
                <c:pt idx="4076">
                  <c:v>163</c:v>
                </c:pt>
                <c:pt idx="4077">
                  <c:v>163.5</c:v>
                </c:pt>
                <c:pt idx="4078">
                  <c:v>164</c:v>
                </c:pt>
                <c:pt idx="4079">
                  <c:v>164.5</c:v>
                </c:pt>
                <c:pt idx="4080">
                  <c:v>165</c:v>
                </c:pt>
                <c:pt idx="4081">
                  <c:v>165.5</c:v>
                </c:pt>
                <c:pt idx="4082">
                  <c:v>166</c:v>
                </c:pt>
                <c:pt idx="4083">
                  <c:v>166.5</c:v>
                </c:pt>
                <c:pt idx="4084">
                  <c:v>167</c:v>
                </c:pt>
                <c:pt idx="4085">
                  <c:v>167.5</c:v>
                </c:pt>
                <c:pt idx="4086">
                  <c:v>168</c:v>
                </c:pt>
                <c:pt idx="4087">
                  <c:v>168.5</c:v>
                </c:pt>
                <c:pt idx="4088">
                  <c:v>169</c:v>
                </c:pt>
                <c:pt idx="4089">
                  <c:v>169.5</c:v>
                </c:pt>
                <c:pt idx="4090">
                  <c:v>170</c:v>
                </c:pt>
                <c:pt idx="4091">
                  <c:v>170.5</c:v>
                </c:pt>
                <c:pt idx="4092">
                  <c:v>171</c:v>
                </c:pt>
                <c:pt idx="4093">
                  <c:v>171.5</c:v>
                </c:pt>
                <c:pt idx="4094">
                  <c:v>172</c:v>
                </c:pt>
                <c:pt idx="4095">
                  <c:v>172.5</c:v>
                </c:pt>
                <c:pt idx="4096">
                  <c:v>173</c:v>
                </c:pt>
                <c:pt idx="4097">
                  <c:v>173.5</c:v>
                </c:pt>
                <c:pt idx="4098">
                  <c:v>174</c:v>
                </c:pt>
                <c:pt idx="4099">
                  <c:v>174.5</c:v>
                </c:pt>
                <c:pt idx="4100">
                  <c:v>175</c:v>
                </c:pt>
                <c:pt idx="4101">
                  <c:v>175.5</c:v>
                </c:pt>
                <c:pt idx="4102">
                  <c:v>176</c:v>
                </c:pt>
                <c:pt idx="4103">
                  <c:v>176.5</c:v>
                </c:pt>
                <c:pt idx="4104">
                  <c:v>177</c:v>
                </c:pt>
                <c:pt idx="4105">
                  <c:v>177.5</c:v>
                </c:pt>
                <c:pt idx="4106">
                  <c:v>178</c:v>
                </c:pt>
                <c:pt idx="4107">
                  <c:v>178.5</c:v>
                </c:pt>
                <c:pt idx="4108">
                  <c:v>179</c:v>
                </c:pt>
                <c:pt idx="4109">
                  <c:v>179.5</c:v>
                </c:pt>
                <c:pt idx="4110">
                  <c:v>180</c:v>
                </c:pt>
                <c:pt idx="4111">
                  <c:v>180.5</c:v>
                </c:pt>
                <c:pt idx="4112">
                  <c:v>181</c:v>
                </c:pt>
                <c:pt idx="4113">
                  <c:v>181.5</c:v>
                </c:pt>
                <c:pt idx="4114">
                  <c:v>182</c:v>
                </c:pt>
                <c:pt idx="4115">
                  <c:v>182.5</c:v>
                </c:pt>
                <c:pt idx="4116">
                  <c:v>183</c:v>
                </c:pt>
                <c:pt idx="4117">
                  <c:v>183.5</c:v>
                </c:pt>
                <c:pt idx="4118">
                  <c:v>184</c:v>
                </c:pt>
                <c:pt idx="4119">
                  <c:v>184.5</c:v>
                </c:pt>
                <c:pt idx="4120">
                  <c:v>185</c:v>
                </c:pt>
                <c:pt idx="4121">
                  <c:v>185.5</c:v>
                </c:pt>
                <c:pt idx="4122">
                  <c:v>186</c:v>
                </c:pt>
                <c:pt idx="4123">
                  <c:v>186.5</c:v>
                </c:pt>
                <c:pt idx="4124">
                  <c:v>187</c:v>
                </c:pt>
                <c:pt idx="4125">
                  <c:v>187.5</c:v>
                </c:pt>
                <c:pt idx="4126">
                  <c:v>188</c:v>
                </c:pt>
                <c:pt idx="4127">
                  <c:v>188.5</c:v>
                </c:pt>
                <c:pt idx="4128">
                  <c:v>189</c:v>
                </c:pt>
                <c:pt idx="4129">
                  <c:v>189.5</c:v>
                </c:pt>
                <c:pt idx="4130">
                  <c:v>190</c:v>
                </c:pt>
                <c:pt idx="4131">
                  <c:v>190.5</c:v>
                </c:pt>
                <c:pt idx="4132">
                  <c:v>191</c:v>
                </c:pt>
                <c:pt idx="4133">
                  <c:v>191.5</c:v>
                </c:pt>
                <c:pt idx="4134">
                  <c:v>192</c:v>
                </c:pt>
                <c:pt idx="4135">
                  <c:v>192.5</c:v>
                </c:pt>
                <c:pt idx="4136">
                  <c:v>193</c:v>
                </c:pt>
                <c:pt idx="4137">
                  <c:v>193.5</c:v>
                </c:pt>
                <c:pt idx="4138">
                  <c:v>194</c:v>
                </c:pt>
                <c:pt idx="4139">
                  <c:v>194.5</c:v>
                </c:pt>
                <c:pt idx="4140">
                  <c:v>195</c:v>
                </c:pt>
                <c:pt idx="4141">
                  <c:v>195.5</c:v>
                </c:pt>
                <c:pt idx="4142">
                  <c:v>196</c:v>
                </c:pt>
                <c:pt idx="4143">
                  <c:v>196.5</c:v>
                </c:pt>
                <c:pt idx="4144">
                  <c:v>197</c:v>
                </c:pt>
                <c:pt idx="4145">
                  <c:v>197.5</c:v>
                </c:pt>
                <c:pt idx="4146">
                  <c:v>198</c:v>
                </c:pt>
                <c:pt idx="4147">
                  <c:v>198.5</c:v>
                </c:pt>
                <c:pt idx="4148">
                  <c:v>199</c:v>
                </c:pt>
                <c:pt idx="4149">
                  <c:v>199.5</c:v>
                </c:pt>
                <c:pt idx="4150">
                  <c:v>200</c:v>
                </c:pt>
                <c:pt idx="4151">
                  <c:v>200.5</c:v>
                </c:pt>
                <c:pt idx="4152">
                  <c:v>201</c:v>
                </c:pt>
                <c:pt idx="4153">
                  <c:v>201.5</c:v>
                </c:pt>
                <c:pt idx="4154">
                  <c:v>202</c:v>
                </c:pt>
                <c:pt idx="4155">
                  <c:v>202.5</c:v>
                </c:pt>
                <c:pt idx="4156">
                  <c:v>203</c:v>
                </c:pt>
                <c:pt idx="4157">
                  <c:v>203.5</c:v>
                </c:pt>
                <c:pt idx="4158">
                  <c:v>204</c:v>
                </c:pt>
                <c:pt idx="4159">
                  <c:v>204.5</c:v>
                </c:pt>
                <c:pt idx="4160">
                  <c:v>205</c:v>
                </c:pt>
                <c:pt idx="4161">
                  <c:v>205.5</c:v>
                </c:pt>
                <c:pt idx="4162">
                  <c:v>206</c:v>
                </c:pt>
                <c:pt idx="4163">
                  <c:v>206.5</c:v>
                </c:pt>
                <c:pt idx="4164">
                  <c:v>207</c:v>
                </c:pt>
                <c:pt idx="4165">
                  <c:v>207.5</c:v>
                </c:pt>
                <c:pt idx="4166">
                  <c:v>208</c:v>
                </c:pt>
                <c:pt idx="4167">
                  <c:v>208.5</c:v>
                </c:pt>
                <c:pt idx="4168">
                  <c:v>209</c:v>
                </c:pt>
                <c:pt idx="4169">
                  <c:v>209.5</c:v>
                </c:pt>
                <c:pt idx="4170">
                  <c:v>210</c:v>
                </c:pt>
                <c:pt idx="4171">
                  <c:v>210.5</c:v>
                </c:pt>
                <c:pt idx="4172">
                  <c:v>211</c:v>
                </c:pt>
                <c:pt idx="4173">
                  <c:v>211.5</c:v>
                </c:pt>
                <c:pt idx="4174">
                  <c:v>212</c:v>
                </c:pt>
                <c:pt idx="4175">
                  <c:v>212.5</c:v>
                </c:pt>
                <c:pt idx="4176">
                  <c:v>213</c:v>
                </c:pt>
                <c:pt idx="4177">
                  <c:v>213.5</c:v>
                </c:pt>
                <c:pt idx="4178">
                  <c:v>214</c:v>
                </c:pt>
                <c:pt idx="4179">
                  <c:v>214.5</c:v>
                </c:pt>
                <c:pt idx="4180">
                  <c:v>215</c:v>
                </c:pt>
                <c:pt idx="4181">
                  <c:v>215.5</c:v>
                </c:pt>
                <c:pt idx="4182">
                  <c:v>216</c:v>
                </c:pt>
                <c:pt idx="4183">
                  <c:v>216.5</c:v>
                </c:pt>
                <c:pt idx="4184">
                  <c:v>217</c:v>
                </c:pt>
                <c:pt idx="4185">
                  <c:v>217.5</c:v>
                </c:pt>
                <c:pt idx="4186">
                  <c:v>218</c:v>
                </c:pt>
                <c:pt idx="4187">
                  <c:v>218.5</c:v>
                </c:pt>
                <c:pt idx="4188">
                  <c:v>219</c:v>
                </c:pt>
                <c:pt idx="4189">
                  <c:v>219.5</c:v>
                </c:pt>
                <c:pt idx="4190">
                  <c:v>220</c:v>
                </c:pt>
                <c:pt idx="4191">
                  <c:v>220.5</c:v>
                </c:pt>
                <c:pt idx="4192">
                  <c:v>221</c:v>
                </c:pt>
                <c:pt idx="4193">
                  <c:v>221.5</c:v>
                </c:pt>
                <c:pt idx="4194">
                  <c:v>222</c:v>
                </c:pt>
                <c:pt idx="4195">
                  <c:v>222.5</c:v>
                </c:pt>
                <c:pt idx="4196">
                  <c:v>223</c:v>
                </c:pt>
                <c:pt idx="4197">
                  <c:v>223.5</c:v>
                </c:pt>
                <c:pt idx="4198">
                  <c:v>224</c:v>
                </c:pt>
                <c:pt idx="4199">
                  <c:v>224.5</c:v>
                </c:pt>
                <c:pt idx="4200">
                  <c:v>225</c:v>
                </c:pt>
                <c:pt idx="4201">
                  <c:v>225.5</c:v>
                </c:pt>
                <c:pt idx="4202">
                  <c:v>226</c:v>
                </c:pt>
                <c:pt idx="4203">
                  <c:v>226.5</c:v>
                </c:pt>
                <c:pt idx="4204">
                  <c:v>227</c:v>
                </c:pt>
                <c:pt idx="4205">
                  <c:v>227.5</c:v>
                </c:pt>
                <c:pt idx="4206">
                  <c:v>228</c:v>
                </c:pt>
                <c:pt idx="4207">
                  <c:v>228.5</c:v>
                </c:pt>
                <c:pt idx="4208">
                  <c:v>229</c:v>
                </c:pt>
                <c:pt idx="4209">
                  <c:v>229.5</c:v>
                </c:pt>
                <c:pt idx="4210">
                  <c:v>230</c:v>
                </c:pt>
                <c:pt idx="4211">
                  <c:v>230.5</c:v>
                </c:pt>
                <c:pt idx="4212">
                  <c:v>231</c:v>
                </c:pt>
                <c:pt idx="4213">
                  <c:v>231.5</c:v>
                </c:pt>
                <c:pt idx="4214">
                  <c:v>232</c:v>
                </c:pt>
                <c:pt idx="4215">
                  <c:v>232.5</c:v>
                </c:pt>
                <c:pt idx="4216">
                  <c:v>233</c:v>
                </c:pt>
                <c:pt idx="4217">
                  <c:v>233.5</c:v>
                </c:pt>
                <c:pt idx="4218">
                  <c:v>234</c:v>
                </c:pt>
                <c:pt idx="4219">
                  <c:v>234.5</c:v>
                </c:pt>
                <c:pt idx="4220">
                  <c:v>235</c:v>
                </c:pt>
                <c:pt idx="4221">
                  <c:v>235.5</c:v>
                </c:pt>
                <c:pt idx="4222">
                  <c:v>236</c:v>
                </c:pt>
                <c:pt idx="4223">
                  <c:v>236.5</c:v>
                </c:pt>
                <c:pt idx="4224">
                  <c:v>237</c:v>
                </c:pt>
                <c:pt idx="4225">
                  <c:v>237.5</c:v>
                </c:pt>
                <c:pt idx="4226">
                  <c:v>238</c:v>
                </c:pt>
                <c:pt idx="4227">
                  <c:v>238.5</c:v>
                </c:pt>
                <c:pt idx="4228">
                  <c:v>239</c:v>
                </c:pt>
                <c:pt idx="4229">
                  <c:v>239.5</c:v>
                </c:pt>
                <c:pt idx="4230">
                  <c:v>240</c:v>
                </c:pt>
                <c:pt idx="4231">
                  <c:v>240.5</c:v>
                </c:pt>
                <c:pt idx="4232">
                  <c:v>241</c:v>
                </c:pt>
                <c:pt idx="4233">
                  <c:v>241.5</c:v>
                </c:pt>
                <c:pt idx="4234">
                  <c:v>242</c:v>
                </c:pt>
                <c:pt idx="4235">
                  <c:v>242.5</c:v>
                </c:pt>
                <c:pt idx="4236">
                  <c:v>243</c:v>
                </c:pt>
                <c:pt idx="4237">
                  <c:v>243.5</c:v>
                </c:pt>
                <c:pt idx="4238">
                  <c:v>244</c:v>
                </c:pt>
                <c:pt idx="4239">
                  <c:v>244.5</c:v>
                </c:pt>
                <c:pt idx="4240">
                  <c:v>245</c:v>
                </c:pt>
                <c:pt idx="4241">
                  <c:v>245.5</c:v>
                </c:pt>
                <c:pt idx="4242">
                  <c:v>246</c:v>
                </c:pt>
                <c:pt idx="4243">
                  <c:v>246.5</c:v>
                </c:pt>
                <c:pt idx="4244">
                  <c:v>247</c:v>
                </c:pt>
                <c:pt idx="4245">
                  <c:v>247.5</c:v>
                </c:pt>
                <c:pt idx="4246">
                  <c:v>248</c:v>
                </c:pt>
                <c:pt idx="4247">
                  <c:v>248.5</c:v>
                </c:pt>
                <c:pt idx="4248">
                  <c:v>249</c:v>
                </c:pt>
                <c:pt idx="4249">
                  <c:v>249.5</c:v>
                </c:pt>
                <c:pt idx="4250">
                  <c:v>250</c:v>
                </c:pt>
                <c:pt idx="4251">
                  <c:v>250.5</c:v>
                </c:pt>
                <c:pt idx="4252">
                  <c:v>251</c:v>
                </c:pt>
                <c:pt idx="4253">
                  <c:v>251.5</c:v>
                </c:pt>
                <c:pt idx="4254">
                  <c:v>252</c:v>
                </c:pt>
                <c:pt idx="4255">
                  <c:v>252.5</c:v>
                </c:pt>
                <c:pt idx="4256">
                  <c:v>253</c:v>
                </c:pt>
                <c:pt idx="4257">
                  <c:v>253.5</c:v>
                </c:pt>
                <c:pt idx="4258">
                  <c:v>254</c:v>
                </c:pt>
                <c:pt idx="4259">
                  <c:v>254.5</c:v>
                </c:pt>
                <c:pt idx="4260">
                  <c:v>255</c:v>
                </c:pt>
                <c:pt idx="4261">
                  <c:v>255.5</c:v>
                </c:pt>
                <c:pt idx="4262">
                  <c:v>256</c:v>
                </c:pt>
                <c:pt idx="4263">
                  <c:v>256.5</c:v>
                </c:pt>
                <c:pt idx="4264">
                  <c:v>257</c:v>
                </c:pt>
                <c:pt idx="4265">
                  <c:v>257.5</c:v>
                </c:pt>
                <c:pt idx="4266">
                  <c:v>258</c:v>
                </c:pt>
                <c:pt idx="4267">
                  <c:v>258.5</c:v>
                </c:pt>
                <c:pt idx="4268">
                  <c:v>259</c:v>
                </c:pt>
                <c:pt idx="4269">
                  <c:v>259.5</c:v>
                </c:pt>
                <c:pt idx="4270">
                  <c:v>260</c:v>
                </c:pt>
                <c:pt idx="4271">
                  <c:v>260.5</c:v>
                </c:pt>
                <c:pt idx="4272">
                  <c:v>261</c:v>
                </c:pt>
                <c:pt idx="4273">
                  <c:v>261.5</c:v>
                </c:pt>
                <c:pt idx="4274">
                  <c:v>262</c:v>
                </c:pt>
                <c:pt idx="4275">
                  <c:v>262.5</c:v>
                </c:pt>
                <c:pt idx="4276">
                  <c:v>263</c:v>
                </c:pt>
                <c:pt idx="4277">
                  <c:v>263.5</c:v>
                </c:pt>
                <c:pt idx="4278">
                  <c:v>264</c:v>
                </c:pt>
                <c:pt idx="4279">
                  <c:v>264.5</c:v>
                </c:pt>
                <c:pt idx="4280">
                  <c:v>265</c:v>
                </c:pt>
                <c:pt idx="4281">
                  <c:v>265.5</c:v>
                </c:pt>
                <c:pt idx="4282">
                  <c:v>266</c:v>
                </c:pt>
                <c:pt idx="4283">
                  <c:v>266.5</c:v>
                </c:pt>
                <c:pt idx="4284">
                  <c:v>267</c:v>
                </c:pt>
                <c:pt idx="4285">
                  <c:v>267.5</c:v>
                </c:pt>
                <c:pt idx="4286">
                  <c:v>268</c:v>
                </c:pt>
                <c:pt idx="4287">
                  <c:v>268.5</c:v>
                </c:pt>
                <c:pt idx="4288">
                  <c:v>269</c:v>
                </c:pt>
                <c:pt idx="4289">
                  <c:v>269.5</c:v>
                </c:pt>
                <c:pt idx="4290">
                  <c:v>270</c:v>
                </c:pt>
                <c:pt idx="4291">
                  <c:v>270.5</c:v>
                </c:pt>
                <c:pt idx="4292">
                  <c:v>271</c:v>
                </c:pt>
                <c:pt idx="4293">
                  <c:v>271.5</c:v>
                </c:pt>
                <c:pt idx="4294">
                  <c:v>272</c:v>
                </c:pt>
                <c:pt idx="4295">
                  <c:v>272.5</c:v>
                </c:pt>
                <c:pt idx="4296">
                  <c:v>273</c:v>
                </c:pt>
                <c:pt idx="4297">
                  <c:v>273.5</c:v>
                </c:pt>
                <c:pt idx="4298">
                  <c:v>274</c:v>
                </c:pt>
                <c:pt idx="4299">
                  <c:v>274.5</c:v>
                </c:pt>
                <c:pt idx="4300">
                  <c:v>275</c:v>
                </c:pt>
                <c:pt idx="4301">
                  <c:v>275.5</c:v>
                </c:pt>
                <c:pt idx="4302">
                  <c:v>276</c:v>
                </c:pt>
                <c:pt idx="4303">
                  <c:v>276.5</c:v>
                </c:pt>
                <c:pt idx="4304">
                  <c:v>277</c:v>
                </c:pt>
                <c:pt idx="4305">
                  <c:v>277.5</c:v>
                </c:pt>
                <c:pt idx="4306">
                  <c:v>278</c:v>
                </c:pt>
                <c:pt idx="4307">
                  <c:v>278.5</c:v>
                </c:pt>
                <c:pt idx="4308">
                  <c:v>279</c:v>
                </c:pt>
                <c:pt idx="4309">
                  <c:v>279.5</c:v>
                </c:pt>
                <c:pt idx="4310">
                  <c:v>280</c:v>
                </c:pt>
                <c:pt idx="4311">
                  <c:v>280.5</c:v>
                </c:pt>
                <c:pt idx="4312">
                  <c:v>281</c:v>
                </c:pt>
                <c:pt idx="4313">
                  <c:v>281.5</c:v>
                </c:pt>
                <c:pt idx="4314">
                  <c:v>282</c:v>
                </c:pt>
                <c:pt idx="4315">
                  <c:v>282.5</c:v>
                </c:pt>
                <c:pt idx="4316">
                  <c:v>283</c:v>
                </c:pt>
                <c:pt idx="4317">
                  <c:v>283.5</c:v>
                </c:pt>
                <c:pt idx="4318">
                  <c:v>284</c:v>
                </c:pt>
                <c:pt idx="4319">
                  <c:v>284.5</c:v>
                </c:pt>
                <c:pt idx="4320">
                  <c:v>285</c:v>
                </c:pt>
                <c:pt idx="4321">
                  <c:v>285.5</c:v>
                </c:pt>
                <c:pt idx="4322">
                  <c:v>286</c:v>
                </c:pt>
                <c:pt idx="4323">
                  <c:v>286.5</c:v>
                </c:pt>
                <c:pt idx="4324">
                  <c:v>287</c:v>
                </c:pt>
                <c:pt idx="4325">
                  <c:v>287.5</c:v>
                </c:pt>
                <c:pt idx="4326">
                  <c:v>288</c:v>
                </c:pt>
                <c:pt idx="4327">
                  <c:v>288.5</c:v>
                </c:pt>
                <c:pt idx="4328">
                  <c:v>289</c:v>
                </c:pt>
                <c:pt idx="4329">
                  <c:v>289.5</c:v>
                </c:pt>
                <c:pt idx="4330">
                  <c:v>290</c:v>
                </c:pt>
                <c:pt idx="4331">
                  <c:v>290.5</c:v>
                </c:pt>
                <c:pt idx="4332">
                  <c:v>291</c:v>
                </c:pt>
                <c:pt idx="4333">
                  <c:v>291.5</c:v>
                </c:pt>
                <c:pt idx="4334">
                  <c:v>292</c:v>
                </c:pt>
                <c:pt idx="4335">
                  <c:v>292.5</c:v>
                </c:pt>
                <c:pt idx="4336">
                  <c:v>293</c:v>
                </c:pt>
                <c:pt idx="4337">
                  <c:v>293.5</c:v>
                </c:pt>
                <c:pt idx="4338">
                  <c:v>294</c:v>
                </c:pt>
                <c:pt idx="4339">
                  <c:v>294.5</c:v>
                </c:pt>
                <c:pt idx="4340">
                  <c:v>295</c:v>
                </c:pt>
                <c:pt idx="4341">
                  <c:v>295.5</c:v>
                </c:pt>
                <c:pt idx="4342">
                  <c:v>296</c:v>
                </c:pt>
                <c:pt idx="4343">
                  <c:v>296.5</c:v>
                </c:pt>
                <c:pt idx="4344">
                  <c:v>297</c:v>
                </c:pt>
                <c:pt idx="4345">
                  <c:v>297.5</c:v>
                </c:pt>
                <c:pt idx="4346">
                  <c:v>298</c:v>
                </c:pt>
                <c:pt idx="4347">
                  <c:v>298.5</c:v>
                </c:pt>
                <c:pt idx="4348">
                  <c:v>299</c:v>
                </c:pt>
                <c:pt idx="4349">
                  <c:v>299.5</c:v>
                </c:pt>
                <c:pt idx="4350">
                  <c:v>300</c:v>
                </c:pt>
                <c:pt idx="4351">
                  <c:v>300.5</c:v>
                </c:pt>
                <c:pt idx="4352">
                  <c:v>301</c:v>
                </c:pt>
                <c:pt idx="4353">
                  <c:v>301.5</c:v>
                </c:pt>
                <c:pt idx="4354">
                  <c:v>302</c:v>
                </c:pt>
                <c:pt idx="4355">
                  <c:v>302.5</c:v>
                </c:pt>
                <c:pt idx="4356">
                  <c:v>303</c:v>
                </c:pt>
                <c:pt idx="4357">
                  <c:v>303.5</c:v>
                </c:pt>
                <c:pt idx="4358">
                  <c:v>304</c:v>
                </c:pt>
                <c:pt idx="4359">
                  <c:v>304.5</c:v>
                </c:pt>
                <c:pt idx="4360">
                  <c:v>305</c:v>
                </c:pt>
                <c:pt idx="4361">
                  <c:v>305.5</c:v>
                </c:pt>
                <c:pt idx="4362">
                  <c:v>306</c:v>
                </c:pt>
                <c:pt idx="4363">
                  <c:v>306.5</c:v>
                </c:pt>
                <c:pt idx="4364">
                  <c:v>307</c:v>
                </c:pt>
                <c:pt idx="4365">
                  <c:v>307.5</c:v>
                </c:pt>
                <c:pt idx="4366">
                  <c:v>308</c:v>
                </c:pt>
                <c:pt idx="4367">
                  <c:v>308.5</c:v>
                </c:pt>
                <c:pt idx="4368">
                  <c:v>309</c:v>
                </c:pt>
                <c:pt idx="4369">
                  <c:v>309.5</c:v>
                </c:pt>
                <c:pt idx="4370">
                  <c:v>310</c:v>
                </c:pt>
                <c:pt idx="4371">
                  <c:v>310.5</c:v>
                </c:pt>
                <c:pt idx="4372">
                  <c:v>311</c:v>
                </c:pt>
                <c:pt idx="4373">
                  <c:v>311.5</c:v>
                </c:pt>
                <c:pt idx="4374">
                  <c:v>312</c:v>
                </c:pt>
                <c:pt idx="4375">
                  <c:v>312.5</c:v>
                </c:pt>
                <c:pt idx="4376">
                  <c:v>313</c:v>
                </c:pt>
                <c:pt idx="4377">
                  <c:v>313.5</c:v>
                </c:pt>
                <c:pt idx="4378">
                  <c:v>314</c:v>
                </c:pt>
                <c:pt idx="4379">
                  <c:v>314.5</c:v>
                </c:pt>
                <c:pt idx="4380">
                  <c:v>315</c:v>
                </c:pt>
                <c:pt idx="4381">
                  <c:v>315.5</c:v>
                </c:pt>
                <c:pt idx="4382">
                  <c:v>316</c:v>
                </c:pt>
                <c:pt idx="4383">
                  <c:v>316.5</c:v>
                </c:pt>
                <c:pt idx="4384">
                  <c:v>317</c:v>
                </c:pt>
                <c:pt idx="4385">
                  <c:v>317.5</c:v>
                </c:pt>
                <c:pt idx="4386">
                  <c:v>318</c:v>
                </c:pt>
                <c:pt idx="4387">
                  <c:v>318.5</c:v>
                </c:pt>
                <c:pt idx="4388">
                  <c:v>319</c:v>
                </c:pt>
                <c:pt idx="4389">
                  <c:v>319.5</c:v>
                </c:pt>
                <c:pt idx="4390">
                  <c:v>320</c:v>
                </c:pt>
                <c:pt idx="4391">
                  <c:v>320.5</c:v>
                </c:pt>
                <c:pt idx="4392">
                  <c:v>321</c:v>
                </c:pt>
                <c:pt idx="4393">
                  <c:v>321.5</c:v>
                </c:pt>
                <c:pt idx="4394">
                  <c:v>322</c:v>
                </c:pt>
                <c:pt idx="4395">
                  <c:v>322.5</c:v>
                </c:pt>
                <c:pt idx="4396">
                  <c:v>323</c:v>
                </c:pt>
                <c:pt idx="4397">
                  <c:v>323.5</c:v>
                </c:pt>
                <c:pt idx="4398">
                  <c:v>324</c:v>
                </c:pt>
                <c:pt idx="4399">
                  <c:v>324.5</c:v>
                </c:pt>
                <c:pt idx="4400">
                  <c:v>325</c:v>
                </c:pt>
                <c:pt idx="4401">
                  <c:v>325.5</c:v>
                </c:pt>
                <c:pt idx="4402">
                  <c:v>326</c:v>
                </c:pt>
                <c:pt idx="4403">
                  <c:v>326.5</c:v>
                </c:pt>
                <c:pt idx="4404">
                  <c:v>327</c:v>
                </c:pt>
                <c:pt idx="4405">
                  <c:v>327.5</c:v>
                </c:pt>
                <c:pt idx="4406">
                  <c:v>328</c:v>
                </c:pt>
                <c:pt idx="4407">
                  <c:v>328.5</c:v>
                </c:pt>
                <c:pt idx="4408">
                  <c:v>329</c:v>
                </c:pt>
                <c:pt idx="4409">
                  <c:v>329.5</c:v>
                </c:pt>
                <c:pt idx="4410">
                  <c:v>330</c:v>
                </c:pt>
                <c:pt idx="4411">
                  <c:v>330.5</c:v>
                </c:pt>
                <c:pt idx="4412">
                  <c:v>331</c:v>
                </c:pt>
                <c:pt idx="4413">
                  <c:v>331.5</c:v>
                </c:pt>
                <c:pt idx="4414">
                  <c:v>332</c:v>
                </c:pt>
                <c:pt idx="4415">
                  <c:v>332.5</c:v>
                </c:pt>
                <c:pt idx="4416">
                  <c:v>333</c:v>
                </c:pt>
                <c:pt idx="4417">
                  <c:v>333.5</c:v>
                </c:pt>
                <c:pt idx="4418">
                  <c:v>334</c:v>
                </c:pt>
                <c:pt idx="4419">
                  <c:v>334.5</c:v>
                </c:pt>
                <c:pt idx="4420">
                  <c:v>335</c:v>
                </c:pt>
                <c:pt idx="4421">
                  <c:v>335.5</c:v>
                </c:pt>
                <c:pt idx="4422">
                  <c:v>336</c:v>
                </c:pt>
                <c:pt idx="4423">
                  <c:v>336.5</c:v>
                </c:pt>
                <c:pt idx="4424">
                  <c:v>337</c:v>
                </c:pt>
                <c:pt idx="4425">
                  <c:v>337.5</c:v>
                </c:pt>
                <c:pt idx="4426">
                  <c:v>338</c:v>
                </c:pt>
                <c:pt idx="4427">
                  <c:v>338.5</c:v>
                </c:pt>
                <c:pt idx="4428">
                  <c:v>339</c:v>
                </c:pt>
                <c:pt idx="4429">
                  <c:v>339.5</c:v>
                </c:pt>
                <c:pt idx="4430">
                  <c:v>340</c:v>
                </c:pt>
                <c:pt idx="4431">
                  <c:v>340.5</c:v>
                </c:pt>
                <c:pt idx="4432">
                  <c:v>341</c:v>
                </c:pt>
                <c:pt idx="4433">
                  <c:v>341.5</c:v>
                </c:pt>
                <c:pt idx="4434">
                  <c:v>342</c:v>
                </c:pt>
                <c:pt idx="4435">
                  <c:v>342.5</c:v>
                </c:pt>
                <c:pt idx="4436">
                  <c:v>343</c:v>
                </c:pt>
                <c:pt idx="4437">
                  <c:v>343.5</c:v>
                </c:pt>
                <c:pt idx="4438">
                  <c:v>344</c:v>
                </c:pt>
                <c:pt idx="4439">
                  <c:v>344.5</c:v>
                </c:pt>
                <c:pt idx="4440">
                  <c:v>345</c:v>
                </c:pt>
                <c:pt idx="4441">
                  <c:v>345.5</c:v>
                </c:pt>
                <c:pt idx="4442">
                  <c:v>346</c:v>
                </c:pt>
                <c:pt idx="4443">
                  <c:v>346.5</c:v>
                </c:pt>
                <c:pt idx="4444">
                  <c:v>347</c:v>
                </c:pt>
                <c:pt idx="4445">
                  <c:v>347.5</c:v>
                </c:pt>
                <c:pt idx="4446">
                  <c:v>348</c:v>
                </c:pt>
                <c:pt idx="4447">
                  <c:v>348.5</c:v>
                </c:pt>
                <c:pt idx="4448">
                  <c:v>349</c:v>
                </c:pt>
                <c:pt idx="4449">
                  <c:v>349.5</c:v>
                </c:pt>
                <c:pt idx="4450">
                  <c:v>350</c:v>
                </c:pt>
                <c:pt idx="4451">
                  <c:v>350.5</c:v>
                </c:pt>
                <c:pt idx="4452">
                  <c:v>351</c:v>
                </c:pt>
                <c:pt idx="4453">
                  <c:v>351.5</c:v>
                </c:pt>
                <c:pt idx="4454">
                  <c:v>352</c:v>
                </c:pt>
                <c:pt idx="4455">
                  <c:v>352.5</c:v>
                </c:pt>
                <c:pt idx="4456">
                  <c:v>353</c:v>
                </c:pt>
                <c:pt idx="4457">
                  <c:v>353.5</c:v>
                </c:pt>
                <c:pt idx="4458">
                  <c:v>354</c:v>
                </c:pt>
                <c:pt idx="4459">
                  <c:v>354.5</c:v>
                </c:pt>
                <c:pt idx="4460">
                  <c:v>355</c:v>
                </c:pt>
                <c:pt idx="4461">
                  <c:v>355.5</c:v>
                </c:pt>
                <c:pt idx="4462">
                  <c:v>356</c:v>
                </c:pt>
                <c:pt idx="4463">
                  <c:v>356.5</c:v>
                </c:pt>
                <c:pt idx="4464">
                  <c:v>357</c:v>
                </c:pt>
                <c:pt idx="4465">
                  <c:v>357.5</c:v>
                </c:pt>
                <c:pt idx="4466">
                  <c:v>358</c:v>
                </c:pt>
                <c:pt idx="4467">
                  <c:v>358.5</c:v>
                </c:pt>
                <c:pt idx="4468">
                  <c:v>359</c:v>
                </c:pt>
                <c:pt idx="4469">
                  <c:v>359.5</c:v>
                </c:pt>
                <c:pt idx="4470">
                  <c:v>360</c:v>
                </c:pt>
                <c:pt idx="4471">
                  <c:v>360.5</c:v>
                </c:pt>
                <c:pt idx="4472">
                  <c:v>361</c:v>
                </c:pt>
                <c:pt idx="4473">
                  <c:v>361.5</c:v>
                </c:pt>
                <c:pt idx="4474">
                  <c:v>362</c:v>
                </c:pt>
                <c:pt idx="4475">
                  <c:v>362.5</c:v>
                </c:pt>
                <c:pt idx="4476">
                  <c:v>363</c:v>
                </c:pt>
                <c:pt idx="4477">
                  <c:v>363.5</c:v>
                </c:pt>
                <c:pt idx="4478">
                  <c:v>364</c:v>
                </c:pt>
                <c:pt idx="4479">
                  <c:v>364.5</c:v>
                </c:pt>
                <c:pt idx="4480">
                  <c:v>365</c:v>
                </c:pt>
                <c:pt idx="4481">
                  <c:v>365.5</c:v>
                </c:pt>
                <c:pt idx="4482">
                  <c:v>366</c:v>
                </c:pt>
                <c:pt idx="4483">
                  <c:v>366.5</c:v>
                </c:pt>
                <c:pt idx="4484">
                  <c:v>367</c:v>
                </c:pt>
                <c:pt idx="4485">
                  <c:v>367.5</c:v>
                </c:pt>
                <c:pt idx="4486">
                  <c:v>368</c:v>
                </c:pt>
                <c:pt idx="4487">
                  <c:v>368.5</c:v>
                </c:pt>
                <c:pt idx="4488">
                  <c:v>369</c:v>
                </c:pt>
                <c:pt idx="4489">
                  <c:v>369.5</c:v>
                </c:pt>
                <c:pt idx="4490">
                  <c:v>370</c:v>
                </c:pt>
                <c:pt idx="4491">
                  <c:v>370.5</c:v>
                </c:pt>
                <c:pt idx="4492">
                  <c:v>371</c:v>
                </c:pt>
                <c:pt idx="4493">
                  <c:v>371.5</c:v>
                </c:pt>
                <c:pt idx="4494">
                  <c:v>372</c:v>
                </c:pt>
                <c:pt idx="4495">
                  <c:v>372.5</c:v>
                </c:pt>
                <c:pt idx="4496">
                  <c:v>373</c:v>
                </c:pt>
                <c:pt idx="4497">
                  <c:v>373.5</c:v>
                </c:pt>
                <c:pt idx="4498">
                  <c:v>374</c:v>
                </c:pt>
                <c:pt idx="4499">
                  <c:v>374.5</c:v>
                </c:pt>
                <c:pt idx="4500">
                  <c:v>375</c:v>
                </c:pt>
                <c:pt idx="4501">
                  <c:v>375.5</c:v>
                </c:pt>
                <c:pt idx="4502">
                  <c:v>376</c:v>
                </c:pt>
                <c:pt idx="4503">
                  <c:v>376.5</c:v>
                </c:pt>
                <c:pt idx="4504">
                  <c:v>377</c:v>
                </c:pt>
                <c:pt idx="4505">
                  <c:v>377.5</c:v>
                </c:pt>
                <c:pt idx="4506">
                  <c:v>378</c:v>
                </c:pt>
                <c:pt idx="4507">
                  <c:v>378.5</c:v>
                </c:pt>
                <c:pt idx="4508">
                  <c:v>379</c:v>
                </c:pt>
                <c:pt idx="4509">
                  <c:v>379.5</c:v>
                </c:pt>
                <c:pt idx="4510">
                  <c:v>380</c:v>
                </c:pt>
                <c:pt idx="4511">
                  <c:v>380.5</c:v>
                </c:pt>
                <c:pt idx="4512">
                  <c:v>381</c:v>
                </c:pt>
                <c:pt idx="4513">
                  <c:v>381.5</c:v>
                </c:pt>
                <c:pt idx="4514">
                  <c:v>382</c:v>
                </c:pt>
                <c:pt idx="4515">
                  <c:v>382.5</c:v>
                </c:pt>
                <c:pt idx="4516">
                  <c:v>383</c:v>
                </c:pt>
                <c:pt idx="4517">
                  <c:v>383.5</c:v>
                </c:pt>
                <c:pt idx="4518">
                  <c:v>384</c:v>
                </c:pt>
                <c:pt idx="4519">
                  <c:v>384.5</c:v>
                </c:pt>
                <c:pt idx="4520">
                  <c:v>385</c:v>
                </c:pt>
                <c:pt idx="4521">
                  <c:v>385.5</c:v>
                </c:pt>
                <c:pt idx="4522">
                  <c:v>386</c:v>
                </c:pt>
                <c:pt idx="4523">
                  <c:v>386.5</c:v>
                </c:pt>
                <c:pt idx="4524">
                  <c:v>387</c:v>
                </c:pt>
                <c:pt idx="4525">
                  <c:v>387.5</c:v>
                </c:pt>
                <c:pt idx="4526">
                  <c:v>388</c:v>
                </c:pt>
                <c:pt idx="4527">
                  <c:v>388.5</c:v>
                </c:pt>
                <c:pt idx="4528">
                  <c:v>389</c:v>
                </c:pt>
                <c:pt idx="4529">
                  <c:v>389.5</c:v>
                </c:pt>
                <c:pt idx="4530">
                  <c:v>390</c:v>
                </c:pt>
                <c:pt idx="4531">
                  <c:v>390.5</c:v>
                </c:pt>
                <c:pt idx="4532">
                  <c:v>391</c:v>
                </c:pt>
                <c:pt idx="4533">
                  <c:v>391.5</c:v>
                </c:pt>
                <c:pt idx="4534">
                  <c:v>392</c:v>
                </c:pt>
                <c:pt idx="4535">
                  <c:v>392.5</c:v>
                </c:pt>
                <c:pt idx="4536">
                  <c:v>393</c:v>
                </c:pt>
                <c:pt idx="4537">
                  <c:v>393.5</c:v>
                </c:pt>
                <c:pt idx="4538">
                  <c:v>394</c:v>
                </c:pt>
                <c:pt idx="4539">
                  <c:v>394.5</c:v>
                </c:pt>
                <c:pt idx="4540">
                  <c:v>395</c:v>
                </c:pt>
                <c:pt idx="4541">
                  <c:v>395.5</c:v>
                </c:pt>
                <c:pt idx="4542">
                  <c:v>396</c:v>
                </c:pt>
                <c:pt idx="4543">
                  <c:v>396.5</c:v>
                </c:pt>
                <c:pt idx="4544">
                  <c:v>397</c:v>
                </c:pt>
                <c:pt idx="4545">
                  <c:v>397.5</c:v>
                </c:pt>
                <c:pt idx="4546">
                  <c:v>398</c:v>
                </c:pt>
                <c:pt idx="4547">
                  <c:v>398.5</c:v>
                </c:pt>
                <c:pt idx="4548">
                  <c:v>399</c:v>
                </c:pt>
                <c:pt idx="4549">
                  <c:v>399.5</c:v>
                </c:pt>
                <c:pt idx="4550">
                  <c:v>400</c:v>
                </c:pt>
                <c:pt idx="4551">
                  <c:v>400.5</c:v>
                </c:pt>
                <c:pt idx="4552">
                  <c:v>401</c:v>
                </c:pt>
                <c:pt idx="4553">
                  <c:v>401.5</c:v>
                </c:pt>
                <c:pt idx="4554">
                  <c:v>402</c:v>
                </c:pt>
                <c:pt idx="4555">
                  <c:v>402.5</c:v>
                </c:pt>
                <c:pt idx="4556">
                  <c:v>403</c:v>
                </c:pt>
                <c:pt idx="4557">
                  <c:v>403.5</c:v>
                </c:pt>
                <c:pt idx="4558">
                  <c:v>404</c:v>
                </c:pt>
                <c:pt idx="4559">
                  <c:v>404.5</c:v>
                </c:pt>
                <c:pt idx="4560">
                  <c:v>405</c:v>
                </c:pt>
                <c:pt idx="4561">
                  <c:v>405.5</c:v>
                </c:pt>
                <c:pt idx="4562">
                  <c:v>406</c:v>
                </c:pt>
                <c:pt idx="4563">
                  <c:v>406.5</c:v>
                </c:pt>
                <c:pt idx="4564">
                  <c:v>407</c:v>
                </c:pt>
                <c:pt idx="4565">
                  <c:v>407.5</c:v>
                </c:pt>
                <c:pt idx="4566">
                  <c:v>408</c:v>
                </c:pt>
                <c:pt idx="4567">
                  <c:v>408.5</c:v>
                </c:pt>
                <c:pt idx="4568">
                  <c:v>409</c:v>
                </c:pt>
                <c:pt idx="4569">
                  <c:v>409.5</c:v>
                </c:pt>
                <c:pt idx="4570">
                  <c:v>410</c:v>
                </c:pt>
                <c:pt idx="4571">
                  <c:v>410.5</c:v>
                </c:pt>
                <c:pt idx="4572">
                  <c:v>411</c:v>
                </c:pt>
                <c:pt idx="4573">
                  <c:v>411.5</c:v>
                </c:pt>
                <c:pt idx="4574">
                  <c:v>412</c:v>
                </c:pt>
                <c:pt idx="4575">
                  <c:v>412.5</c:v>
                </c:pt>
                <c:pt idx="4576">
                  <c:v>413</c:v>
                </c:pt>
                <c:pt idx="4577">
                  <c:v>413.5</c:v>
                </c:pt>
                <c:pt idx="4578">
                  <c:v>414</c:v>
                </c:pt>
                <c:pt idx="4579">
                  <c:v>414.5</c:v>
                </c:pt>
                <c:pt idx="4580">
                  <c:v>415</c:v>
                </c:pt>
                <c:pt idx="4581">
                  <c:v>415.5</c:v>
                </c:pt>
                <c:pt idx="4582">
                  <c:v>416</c:v>
                </c:pt>
                <c:pt idx="4583">
                  <c:v>416.5</c:v>
                </c:pt>
                <c:pt idx="4584">
                  <c:v>417</c:v>
                </c:pt>
                <c:pt idx="4585">
                  <c:v>417.5</c:v>
                </c:pt>
                <c:pt idx="4586">
                  <c:v>418</c:v>
                </c:pt>
                <c:pt idx="4587">
                  <c:v>418.5</c:v>
                </c:pt>
                <c:pt idx="4588">
                  <c:v>419</c:v>
                </c:pt>
                <c:pt idx="4589">
                  <c:v>419.5</c:v>
                </c:pt>
                <c:pt idx="4590">
                  <c:v>420</c:v>
                </c:pt>
                <c:pt idx="4591">
                  <c:v>420.5</c:v>
                </c:pt>
                <c:pt idx="4592">
                  <c:v>421</c:v>
                </c:pt>
                <c:pt idx="4593">
                  <c:v>421.5</c:v>
                </c:pt>
                <c:pt idx="4594">
                  <c:v>422</c:v>
                </c:pt>
                <c:pt idx="4595">
                  <c:v>422.5</c:v>
                </c:pt>
                <c:pt idx="4596">
                  <c:v>423</c:v>
                </c:pt>
                <c:pt idx="4597">
                  <c:v>423.5</c:v>
                </c:pt>
                <c:pt idx="4598">
                  <c:v>424</c:v>
                </c:pt>
                <c:pt idx="4599">
                  <c:v>424.5</c:v>
                </c:pt>
                <c:pt idx="4600">
                  <c:v>425</c:v>
                </c:pt>
                <c:pt idx="4601">
                  <c:v>425.5</c:v>
                </c:pt>
                <c:pt idx="4602">
                  <c:v>426</c:v>
                </c:pt>
                <c:pt idx="4603">
                  <c:v>426.5</c:v>
                </c:pt>
                <c:pt idx="4604">
                  <c:v>427</c:v>
                </c:pt>
                <c:pt idx="4605">
                  <c:v>427.5</c:v>
                </c:pt>
                <c:pt idx="4606">
                  <c:v>428</c:v>
                </c:pt>
                <c:pt idx="4607">
                  <c:v>428.5</c:v>
                </c:pt>
                <c:pt idx="4608">
                  <c:v>429</c:v>
                </c:pt>
                <c:pt idx="4609">
                  <c:v>429.5</c:v>
                </c:pt>
                <c:pt idx="4610">
                  <c:v>430</c:v>
                </c:pt>
                <c:pt idx="4611">
                  <c:v>430.5</c:v>
                </c:pt>
                <c:pt idx="4612">
                  <c:v>431</c:v>
                </c:pt>
                <c:pt idx="4613">
                  <c:v>431.5</c:v>
                </c:pt>
                <c:pt idx="4614">
                  <c:v>432</c:v>
                </c:pt>
                <c:pt idx="4615">
                  <c:v>432.5</c:v>
                </c:pt>
                <c:pt idx="4616">
                  <c:v>433</c:v>
                </c:pt>
                <c:pt idx="4617">
                  <c:v>433.5</c:v>
                </c:pt>
                <c:pt idx="4618">
                  <c:v>434</c:v>
                </c:pt>
                <c:pt idx="4619">
                  <c:v>434.5</c:v>
                </c:pt>
                <c:pt idx="4620">
                  <c:v>435</c:v>
                </c:pt>
                <c:pt idx="4621">
                  <c:v>435.5</c:v>
                </c:pt>
                <c:pt idx="4622">
                  <c:v>436</c:v>
                </c:pt>
                <c:pt idx="4623">
                  <c:v>436.5</c:v>
                </c:pt>
                <c:pt idx="4624">
                  <c:v>437</c:v>
                </c:pt>
                <c:pt idx="4625">
                  <c:v>437.5</c:v>
                </c:pt>
                <c:pt idx="4626">
                  <c:v>438</c:v>
                </c:pt>
                <c:pt idx="4627">
                  <c:v>438.5</c:v>
                </c:pt>
                <c:pt idx="4628">
                  <c:v>439</c:v>
                </c:pt>
                <c:pt idx="4629">
                  <c:v>439.5</c:v>
                </c:pt>
                <c:pt idx="4630">
                  <c:v>440</c:v>
                </c:pt>
                <c:pt idx="4631">
                  <c:v>440.5</c:v>
                </c:pt>
                <c:pt idx="4632">
                  <c:v>441</c:v>
                </c:pt>
                <c:pt idx="4633">
                  <c:v>441.5</c:v>
                </c:pt>
                <c:pt idx="4634">
                  <c:v>442</c:v>
                </c:pt>
                <c:pt idx="4635">
                  <c:v>442.5</c:v>
                </c:pt>
                <c:pt idx="4636">
                  <c:v>443</c:v>
                </c:pt>
                <c:pt idx="4637">
                  <c:v>443.5</c:v>
                </c:pt>
                <c:pt idx="4638">
                  <c:v>444</c:v>
                </c:pt>
                <c:pt idx="4639">
                  <c:v>444.5</c:v>
                </c:pt>
                <c:pt idx="4640">
                  <c:v>445</c:v>
                </c:pt>
                <c:pt idx="4641">
                  <c:v>445.5</c:v>
                </c:pt>
                <c:pt idx="4642">
                  <c:v>446</c:v>
                </c:pt>
                <c:pt idx="4643">
                  <c:v>446.5</c:v>
                </c:pt>
                <c:pt idx="4644">
                  <c:v>447</c:v>
                </c:pt>
                <c:pt idx="4645">
                  <c:v>447.5</c:v>
                </c:pt>
                <c:pt idx="4646">
                  <c:v>448</c:v>
                </c:pt>
                <c:pt idx="4647">
                  <c:v>448.5</c:v>
                </c:pt>
                <c:pt idx="4648">
                  <c:v>449</c:v>
                </c:pt>
                <c:pt idx="4649">
                  <c:v>449.5</c:v>
                </c:pt>
                <c:pt idx="4650">
                  <c:v>450</c:v>
                </c:pt>
                <c:pt idx="4651">
                  <c:v>450.5</c:v>
                </c:pt>
                <c:pt idx="4652">
                  <c:v>451</c:v>
                </c:pt>
                <c:pt idx="4653">
                  <c:v>451.5</c:v>
                </c:pt>
                <c:pt idx="4654">
                  <c:v>452</c:v>
                </c:pt>
                <c:pt idx="4655">
                  <c:v>452.5</c:v>
                </c:pt>
                <c:pt idx="4656">
                  <c:v>453</c:v>
                </c:pt>
                <c:pt idx="4657">
                  <c:v>453.5</c:v>
                </c:pt>
                <c:pt idx="4658">
                  <c:v>454</c:v>
                </c:pt>
                <c:pt idx="4659">
                  <c:v>454.5</c:v>
                </c:pt>
                <c:pt idx="4660">
                  <c:v>455</c:v>
                </c:pt>
                <c:pt idx="4661">
                  <c:v>455.5</c:v>
                </c:pt>
                <c:pt idx="4662">
                  <c:v>456</c:v>
                </c:pt>
                <c:pt idx="4663">
                  <c:v>456.5</c:v>
                </c:pt>
                <c:pt idx="4664">
                  <c:v>457</c:v>
                </c:pt>
                <c:pt idx="4665">
                  <c:v>457.5</c:v>
                </c:pt>
                <c:pt idx="4666">
                  <c:v>458</c:v>
                </c:pt>
                <c:pt idx="4667">
                  <c:v>458.5</c:v>
                </c:pt>
                <c:pt idx="4668">
                  <c:v>459</c:v>
                </c:pt>
                <c:pt idx="4669">
                  <c:v>459.5</c:v>
                </c:pt>
                <c:pt idx="4670">
                  <c:v>460</c:v>
                </c:pt>
                <c:pt idx="4671">
                  <c:v>460.5</c:v>
                </c:pt>
                <c:pt idx="4672">
                  <c:v>461</c:v>
                </c:pt>
                <c:pt idx="4673">
                  <c:v>461.5</c:v>
                </c:pt>
                <c:pt idx="4674">
                  <c:v>462</c:v>
                </c:pt>
                <c:pt idx="4675">
                  <c:v>462.5</c:v>
                </c:pt>
                <c:pt idx="4676">
                  <c:v>463</c:v>
                </c:pt>
                <c:pt idx="4677">
                  <c:v>463.5</c:v>
                </c:pt>
                <c:pt idx="4678">
                  <c:v>464</c:v>
                </c:pt>
                <c:pt idx="4679">
                  <c:v>464.5</c:v>
                </c:pt>
                <c:pt idx="4680">
                  <c:v>465</c:v>
                </c:pt>
                <c:pt idx="4681">
                  <c:v>465.5</c:v>
                </c:pt>
                <c:pt idx="4682">
                  <c:v>466</c:v>
                </c:pt>
                <c:pt idx="4683">
                  <c:v>466.5</c:v>
                </c:pt>
                <c:pt idx="4684">
                  <c:v>467</c:v>
                </c:pt>
                <c:pt idx="4685">
                  <c:v>467.5</c:v>
                </c:pt>
                <c:pt idx="4686">
                  <c:v>468</c:v>
                </c:pt>
                <c:pt idx="4687">
                  <c:v>468.5</c:v>
                </c:pt>
                <c:pt idx="4688">
                  <c:v>469</c:v>
                </c:pt>
                <c:pt idx="4689">
                  <c:v>469.5</c:v>
                </c:pt>
                <c:pt idx="4690">
                  <c:v>470</c:v>
                </c:pt>
                <c:pt idx="4691">
                  <c:v>470.5</c:v>
                </c:pt>
                <c:pt idx="4692">
                  <c:v>471</c:v>
                </c:pt>
                <c:pt idx="4693">
                  <c:v>471.5</c:v>
                </c:pt>
                <c:pt idx="4694">
                  <c:v>472</c:v>
                </c:pt>
                <c:pt idx="4695">
                  <c:v>472.5</c:v>
                </c:pt>
                <c:pt idx="4696">
                  <c:v>473</c:v>
                </c:pt>
                <c:pt idx="4697">
                  <c:v>473.5</c:v>
                </c:pt>
                <c:pt idx="4698">
                  <c:v>474</c:v>
                </c:pt>
                <c:pt idx="4699">
                  <c:v>474.5</c:v>
                </c:pt>
                <c:pt idx="4700">
                  <c:v>475</c:v>
                </c:pt>
                <c:pt idx="4701">
                  <c:v>475.5</c:v>
                </c:pt>
                <c:pt idx="4702">
                  <c:v>476</c:v>
                </c:pt>
                <c:pt idx="4703">
                  <c:v>476.5</c:v>
                </c:pt>
                <c:pt idx="4704">
                  <c:v>477</c:v>
                </c:pt>
                <c:pt idx="4705">
                  <c:v>477.5</c:v>
                </c:pt>
                <c:pt idx="4706">
                  <c:v>478</c:v>
                </c:pt>
                <c:pt idx="4707">
                  <c:v>478.5</c:v>
                </c:pt>
                <c:pt idx="4708">
                  <c:v>479</c:v>
                </c:pt>
                <c:pt idx="4709">
                  <c:v>479.5</c:v>
                </c:pt>
                <c:pt idx="4710">
                  <c:v>480</c:v>
                </c:pt>
                <c:pt idx="4711">
                  <c:v>480.5</c:v>
                </c:pt>
                <c:pt idx="4712">
                  <c:v>481</c:v>
                </c:pt>
                <c:pt idx="4713">
                  <c:v>481.5</c:v>
                </c:pt>
                <c:pt idx="4714">
                  <c:v>482</c:v>
                </c:pt>
                <c:pt idx="4715">
                  <c:v>482.5</c:v>
                </c:pt>
                <c:pt idx="4716">
                  <c:v>483</c:v>
                </c:pt>
                <c:pt idx="4717">
                  <c:v>483.5</c:v>
                </c:pt>
                <c:pt idx="4718">
                  <c:v>484</c:v>
                </c:pt>
                <c:pt idx="4719">
                  <c:v>484.5</c:v>
                </c:pt>
                <c:pt idx="4720">
                  <c:v>485</c:v>
                </c:pt>
                <c:pt idx="4721">
                  <c:v>485.5</c:v>
                </c:pt>
                <c:pt idx="4722">
                  <c:v>486</c:v>
                </c:pt>
                <c:pt idx="4723">
                  <c:v>486.5</c:v>
                </c:pt>
                <c:pt idx="4724">
                  <c:v>487</c:v>
                </c:pt>
                <c:pt idx="4725">
                  <c:v>487.5</c:v>
                </c:pt>
                <c:pt idx="4726">
                  <c:v>488</c:v>
                </c:pt>
                <c:pt idx="4727">
                  <c:v>488.5</c:v>
                </c:pt>
                <c:pt idx="4728">
                  <c:v>489</c:v>
                </c:pt>
                <c:pt idx="4729">
                  <c:v>489.5</c:v>
                </c:pt>
                <c:pt idx="4730">
                  <c:v>490</c:v>
                </c:pt>
                <c:pt idx="4731">
                  <c:v>490.5</c:v>
                </c:pt>
                <c:pt idx="4732">
                  <c:v>491</c:v>
                </c:pt>
                <c:pt idx="4733">
                  <c:v>491.5</c:v>
                </c:pt>
                <c:pt idx="4734">
                  <c:v>492</c:v>
                </c:pt>
                <c:pt idx="4735">
                  <c:v>492.5</c:v>
                </c:pt>
                <c:pt idx="4736">
                  <c:v>493</c:v>
                </c:pt>
                <c:pt idx="4737">
                  <c:v>493.5</c:v>
                </c:pt>
                <c:pt idx="4738">
                  <c:v>494</c:v>
                </c:pt>
                <c:pt idx="4739">
                  <c:v>494.5</c:v>
                </c:pt>
                <c:pt idx="4740">
                  <c:v>495</c:v>
                </c:pt>
                <c:pt idx="4741">
                  <c:v>495.5</c:v>
                </c:pt>
                <c:pt idx="4742">
                  <c:v>496</c:v>
                </c:pt>
                <c:pt idx="4743">
                  <c:v>496.5</c:v>
                </c:pt>
                <c:pt idx="4744">
                  <c:v>497</c:v>
                </c:pt>
                <c:pt idx="4745">
                  <c:v>497.5</c:v>
                </c:pt>
                <c:pt idx="4746">
                  <c:v>498</c:v>
                </c:pt>
                <c:pt idx="4747">
                  <c:v>498.5</c:v>
                </c:pt>
                <c:pt idx="4748">
                  <c:v>499</c:v>
                </c:pt>
                <c:pt idx="4749">
                  <c:v>499.5</c:v>
                </c:pt>
                <c:pt idx="4750">
                  <c:v>500</c:v>
                </c:pt>
                <c:pt idx="4751">
                  <c:v>500.5</c:v>
                </c:pt>
                <c:pt idx="4752">
                  <c:v>501</c:v>
                </c:pt>
                <c:pt idx="4753">
                  <c:v>501.5</c:v>
                </c:pt>
                <c:pt idx="4754">
                  <c:v>502</c:v>
                </c:pt>
                <c:pt idx="4755">
                  <c:v>502.5</c:v>
                </c:pt>
                <c:pt idx="4756">
                  <c:v>503</c:v>
                </c:pt>
                <c:pt idx="4757">
                  <c:v>503.5</c:v>
                </c:pt>
                <c:pt idx="4758">
                  <c:v>504</c:v>
                </c:pt>
                <c:pt idx="4759">
                  <c:v>504.5</c:v>
                </c:pt>
                <c:pt idx="4760">
                  <c:v>505</c:v>
                </c:pt>
                <c:pt idx="4761">
                  <c:v>505.5</c:v>
                </c:pt>
                <c:pt idx="4762">
                  <c:v>506</c:v>
                </c:pt>
                <c:pt idx="4763">
                  <c:v>506.5</c:v>
                </c:pt>
                <c:pt idx="4764">
                  <c:v>507</c:v>
                </c:pt>
                <c:pt idx="4765">
                  <c:v>507.5</c:v>
                </c:pt>
                <c:pt idx="4766">
                  <c:v>508</c:v>
                </c:pt>
                <c:pt idx="4767">
                  <c:v>508.5</c:v>
                </c:pt>
                <c:pt idx="4768">
                  <c:v>509</c:v>
                </c:pt>
                <c:pt idx="4769">
                  <c:v>509.5</c:v>
                </c:pt>
                <c:pt idx="4770">
                  <c:v>510</c:v>
                </c:pt>
                <c:pt idx="4771">
                  <c:v>510.5</c:v>
                </c:pt>
                <c:pt idx="4772">
                  <c:v>511</c:v>
                </c:pt>
                <c:pt idx="4773">
                  <c:v>511.5</c:v>
                </c:pt>
                <c:pt idx="4774">
                  <c:v>512</c:v>
                </c:pt>
                <c:pt idx="4775">
                  <c:v>512.5</c:v>
                </c:pt>
                <c:pt idx="4776">
                  <c:v>513</c:v>
                </c:pt>
                <c:pt idx="4777">
                  <c:v>513.5</c:v>
                </c:pt>
                <c:pt idx="4778">
                  <c:v>514</c:v>
                </c:pt>
                <c:pt idx="4779">
                  <c:v>514.5</c:v>
                </c:pt>
                <c:pt idx="4780">
                  <c:v>515</c:v>
                </c:pt>
                <c:pt idx="4781">
                  <c:v>515.5</c:v>
                </c:pt>
                <c:pt idx="4782">
                  <c:v>516</c:v>
                </c:pt>
                <c:pt idx="4783">
                  <c:v>516.5</c:v>
                </c:pt>
                <c:pt idx="4784">
                  <c:v>517</c:v>
                </c:pt>
                <c:pt idx="4785">
                  <c:v>517.5</c:v>
                </c:pt>
                <c:pt idx="4786">
                  <c:v>518</c:v>
                </c:pt>
                <c:pt idx="4787">
                  <c:v>518.5</c:v>
                </c:pt>
                <c:pt idx="4788">
                  <c:v>519</c:v>
                </c:pt>
                <c:pt idx="4789">
                  <c:v>519.5</c:v>
                </c:pt>
                <c:pt idx="4790">
                  <c:v>520</c:v>
                </c:pt>
                <c:pt idx="4791">
                  <c:v>520.5</c:v>
                </c:pt>
                <c:pt idx="4792">
                  <c:v>521</c:v>
                </c:pt>
                <c:pt idx="4793">
                  <c:v>521.5</c:v>
                </c:pt>
                <c:pt idx="4794">
                  <c:v>522</c:v>
                </c:pt>
                <c:pt idx="4795">
                  <c:v>522.5</c:v>
                </c:pt>
                <c:pt idx="4796">
                  <c:v>523</c:v>
                </c:pt>
                <c:pt idx="4797">
                  <c:v>523.5</c:v>
                </c:pt>
                <c:pt idx="4798">
                  <c:v>524</c:v>
                </c:pt>
                <c:pt idx="4799">
                  <c:v>524.5</c:v>
                </c:pt>
                <c:pt idx="4800">
                  <c:v>525</c:v>
                </c:pt>
                <c:pt idx="4801">
                  <c:v>525.5</c:v>
                </c:pt>
                <c:pt idx="4802">
                  <c:v>526</c:v>
                </c:pt>
                <c:pt idx="4803">
                  <c:v>526.5</c:v>
                </c:pt>
                <c:pt idx="4804">
                  <c:v>527</c:v>
                </c:pt>
                <c:pt idx="4805">
                  <c:v>527.5</c:v>
                </c:pt>
                <c:pt idx="4806">
                  <c:v>528</c:v>
                </c:pt>
                <c:pt idx="4807">
                  <c:v>528.5</c:v>
                </c:pt>
                <c:pt idx="4808">
                  <c:v>529</c:v>
                </c:pt>
                <c:pt idx="4809">
                  <c:v>529.5</c:v>
                </c:pt>
                <c:pt idx="4810">
                  <c:v>530</c:v>
                </c:pt>
                <c:pt idx="4811">
                  <c:v>530.5</c:v>
                </c:pt>
                <c:pt idx="4812">
                  <c:v>531</c:v>
                </c:pt>
                <c:pt idx="4813">
                  <c:v>531.5</c:v>
                </c:pt>
                <c:pt idx="4814">
                  <c:v>532</c:v>
                </c:pt>
                <c:pt idx="4815">
                  <c:v>532.5</c:v>
                </c:pt>
                <c:pt idx="4816">
                  <c:v>533</c:v>
                </c:pt>
                <c:pt idx="4817">
                  <c:v>533.5</c:v>
                </c:pt>
                <c:pt idx="4818">
                  <c:v>534</c:v>
                </c:pt>
                <c:pt idx="4819">
                  <c:v>534.5</c:v>
                </c:pt>
                <c:pt idx="4820">
                  <c:v>535</c:v>
                </c:pt>
                <c:pt idx="4821">
                  <c:v>535.5</c:v>
                </c:pt>
                <c:pt idx="4822">
                  <c:v>536</c:v>
                </c:pt>
                <c:pt idx="4823">
                  <c:v>536.5</c:v>
                </c:pt>
                <c:pt idx="4824">
                  <c:v>537</c:v>
                </c:pt>
                <c:pt idx="4825">
                  <c:v>537.5</c:v>
                </c:pt>
                <c:pt idx="4826">
                  <c:v>538</c:v>
                </c:pt>
                <c:pt idx="4827">
                  <c:v>538.5</c:v>
                </c:pt>
                <c:pt idx="4828">
                  <c:v>539</c:v>
                </c:pt>
                <c:pt idx="4829">
                  <c:v>539.5</c:v>
                </c:pt>
                <c:pt idx="4830">
                  <c:v>540</c:v>
                </c:pt>
                <c:pt idx="4831">
                  <c:v>540.5</c:v>
                </c:pt>
                <c:pt idx="4832">
                  <c:v>541</c:v>
                </c:pt>
                <c:pt idx="4833">
                  <c:v>541.5</c:v>
                </c:pt>
                <c:pt idx="4834">
                  <c:v>542</c:v>
                </c:pt>
                <c:pt idx="4835">
                  <c:v>542.5</c:v>
                </c:pt>
                <c:pt idx="4836">
                  <c:v>543</c:v>
                </c:pt>
                <c:pt idx="4837">
                  <c:v>543.5</c:v>
                </c:pt>
                <c:pt idx="4838">
                  <c:v>544</c:v>
                </c:pt>
                <c:pt idx="4839">
                  <c:v>544.5</c:v>
                </c:pt>
                <c:pt idx="4840">
                  <c:v>545</c:v>
                </c:pt>
                <c:pt idx="4841">
                  <c:v>545.5</c:v>
                </c:pt>
                <c:pt idx="4842">
                  <c:v>546</c:v>
                </c:pt>
                <c:pt idx="4843">
                  <c:v>546.5</c:v>
                </c:pt>
                <c:pt idx="4844">
                  <c:v>547</c:v>
                </c:pt>
                <c:pt idx="4845">
                  <c:v>547.5</c:v>
                </c:pt>
                <c:pt idx="4846">
                  <c:v>548</c:v>
                </c:pt>
                <c:pt idx="4847">
                  <c:v>548.5</c:v>
                </c:pt>
                <c:pt idx="4848">
                  <c:v>549</c:v>
                </c:pt>
                <c:pt idx="4849">
                  <c:v>549.5</c:v>
                </c:pt>
                <c:pt idx="4850">
                  <c:v>550</c:v>
                </c:pt>
                <c:pt idx="4851">
                  <c:v>550.5</c:v>
                </c:pt>
                <c:pt idx="4852">
                  <c:v>551</c:v>
                </c:pt>
                <c:pt idx="4853">
                  <c:v>551.5</c:v>
                </c:pt>
                <c:pt idx="4854">
                  <c:v>552</c:v>
                </c:pt>
                <c:pt idx="4855">
                  <c:v>552.5</c:v>
                </c:pt>
                <c:pt idx="4856">
                  <c:v>553</c:v>
                </c:pt>
                <c:pt idx="4857">
                  <c:v>553.5</c:v>
                </c:pt>
                <c:pt idx="4858">
                  <c:v>554</c:v>
                </c:pt>
                <c:pt idx="4859">
                  <c:v>554.5</c:v>
                </c:pt>
                <c:pt idx="4860">
                  <c:v>555</c:v>
                </c:pt>
                <c:pt idx="4861">
                  <c:v>555.5</c:v>
                </c:pt>
                <c:pt idx="4862">
                  <c:v>556</c:v>
                </c:pt>
                <c:pt idx="4863">
                  <c:v>556.5</c:v>
                </c:pt>
                <c:pt idx="4864">
                  <c:v>557</c:v>
                </c:pt>
                <c:pt idx="4865">
                  <c:v>557.5</c:v>
                </c:pt>
                <c:pt idx="4866">
                  <c:v>558</c:v>
                </c:pt>
                <c:pt idx="4867">
                  <c:v>558.5</c:v>
                </c:pt>
                <c:pt idx="4868">
                  <c:v>559</c:v>
                </c:pt>
                <c:pt idx="4869">
                  <c:v>559.5</c:v>
                </c:pt>
                <c:pt idx="4870">
                  <c:v>560</c:v>
                </c:pt>
                <c:pt idx="4871">
                  <c:v>560.5</c:v>
                </c:pt>
                <c:pt idx="4872">
                  <c:v>561</c:v>
                </c:pt>
                <c:pt idx="4873">
                  <c:v>561.5</c:v>
                </c:pt>
                <c:pt idx="4874">
                  <c:v>562</c:v>
                </c:pt>
                <c:pt idx="4875">
                  <c:v>562.5</c:v>
                </c:pt>
                <c:pt idx="4876">
                  <c:v>563</c:v>
                </c:pt>
                <c:pt idx="4877">
                  <c:v>563.5</c:v>
                </c:pt>
                <c:pt idx="4878">
                  <c:v>564</c:v>
                </c:pt>
                <c:pt idx="4879">
                  <c:v>564.5</c:v>
                </c:pt>
                <c:pt idx="4880">
                  <c:v>565</c:v>
                </c:pt>
                <c:pt idx="4881">
                  <c:v>565.5</c:v>
                </c:pt>
                <c:pt idx="4882">
                  <c:v>566</c:v>
                </c:pt>
                <c:pt idx="4883">
                  <c:v>566.5</c:v>
                </c:pt>
                <c:pt idx="4884">
                  <c:v>567</c:v>
                </c:pt>
                <c:pt idx="4885">
                  <c:v>567.5</c:v>
                </c:pt>
                <c:pt idx="4886">
                  <c:v>568</c:v>
                </c:pt>
                <c:pt idx="4887">
                  <c:v>568.5</c:v>
                </c:pt>
                <c:pt idx="4888">
                  <c:v>569</c:v>
                </c:pt>
                <c:pt idx="4889">
                  <c:v>569.5</c:v>
                </c:pt>
                <c:pt idx="4890">
                  <c:v>570</c:v>
                </c:pt>
                <c:pt idx="4891">
                  <c:v>570.5</c:v>
                </c:pt>
                <c:pt idx="4892">
                  <c:v>571</c:v>
                </c:pt>
                <c:pt idx="4893">
                  <c:v>571.5</c:v>
                </c:pt>
                <c:pt idx="4894">
                  <c:v>572</c:v>
                </c:pt>
                <c:pt idx="4895">
                  <c:v>572.5</c:v>
                </c:pt>
                <c:pt idx="4896">
                  <c:v>573</c:v>
                </c:pt>
                <c:pt idx="4897">
                  <c:v>573.5</c:v>
                </c:pt>
                <c:pt idx="4898">
                  <c:v>574</c:v>
                </c:pt>
                <c:pt idx="4899">
                  <c:v>574.5</c:v>
                </c:pt>
                <c:pt idx="4900">
                  <c:v>575</c:v>
                </c:pt>
                <c:pt idx="4901">
                  <c:v>575.5</c:v>
                </c:pt>
                <c:pt idx="4902">
                  <c:v>576</c:v>
                </c:pt>
                <c:pt idx="4903">
                  <c:v>576.5</c:v>
                </c:pt>
                <c:pt idx="4904">
                  <c:v>577</c:v>
                </c:pt>
                <c:pt idx="4905">
                  <c:v>577.5</c:v>
                </c:pt>
                <c:pt idx="4906">
                  <c:v>578</c:v>
                </c:pt>
                <c:pt idx="4907">
                  <c:v>578.5</c:v>
                </c:pt>
                <c:pt idx="4908">
                  <c:v>579</c:v>
                </c:pt>
                <c:pt idx="4909">
                  <c:v>579.5</c:v>
                </c:pt>
                <c:pt idx="4910">
                  <c:v>580</c:v>
                </c:pt>
                <c:pt idx="4911">
                  <c:v>580.5</c:v>
                </c:pt>
                <c:pt idx="4912">
                  <c:v>581</c:v>
                </c:pt>
                <c:pt idx="4913">
                  <c:v>581.5</c:v>
                </c:pt>
                <c:pt idx="4914">
                  <c:v>582</c:v>
                </c:pt>
                <c:pt idx="4915">
                  <c:v>582.5</c:v>
                </c:pt>
                <c:pt idx="4916">
                  <c:v>583</c:v>
                </c:pt>
                <c:pt idx="4917">
                  <c:v>583.5</c:v>
                </c:pt>
                <c:pt idx="4918">
                  <c:v>584</c:v>
                </c:pt>
                <c:pt idx="4919">
                  <c:v>584.5</c:v>
                </c:pt>
                <c:pt idx="4920">
                  <c:v>585</c:v>
                </c:pt>
                <c:pt idx="4921">
                  <c:v>585.5</c:v>
                </c:pt>
                <c:pt idx="4922">
                  <c:v>586</c:v>
                </c:pt>
                <c:pt idx="4923">
                  <c:v>586.5</c:v>
                </c:pt>
                <c:pt idx="4924">
                  <c:v>587</c:v>
                </c:pt>
                <c:pt idx="4925">
                  <c:v>587.5</c:v>
                </c:pt>
                <c:pt idx="4926">
                  <c:v>588</c:v>
                </c:pt>
                <c:pt idx="4927">
                  <c:v>588.5</c:v>
                </c:pt>
                <c:pt idx="4928">
                  <c:v>589</c:v>
                </c:pt>
                <c:pt idx="4929">
                  <c:v>589.5</c:v>
                </c:pt>
                <c:pt idx="4930">
                  <c:v>590</c:v>
                </c:pt>
                <c:pt idx="4931">
                  <c:v>590.5</c:v>
                </c:pt>
                <c:pt idx="4932">
                  <c:v>591</c:v>
                </c:pt>
                <c:pt idx="4933">
                  <c:v>591.5</c:v>
                </c:pt>
                <c:pt idx="4934">
                  <c:v>592</c:v>
                </c:pt>
                <c:pt idx="4935">
                  <c:v>592.5</c:v>
                </c:pt>
                <c:pt idx="4936">
                  <c:v>593</c:v>
                </c:pt>
                <c:pt idx="4937">
                  <c:v>593.5</c:v>
                </c:pt>
                <c:pt idx="4938">
                  <c:v>594</c:v>
                </c:pt>
                <c:pt idx="4939">
                  <c:v>594.5</c:v>
                </c:pt>
                <c:pt idx="4940">
                  <c:v>595</c:v>
                </c:pt>
                <c:pt idx="4941">
                  <c:v>595.5</c:v>
                </c:pt>
                <c:pt idx="4942">
                  <c:v>596</c:v>
                </c:pt>
                <c:pt idx="4943">
                  <c:v>596.5</c:v>
                </c:pt>
                <c:pt idx="4944">
                  <c:v>597</c:v>
                </c:pt>
                <c:pt idx="4945">
                  <c:v>597.5</c:v>
                </c:pt>
                <c:pt idx="4946">
                  <c:v>598</c:v>
                </c:pt>
                <c:pt idx="4947">
                  <c:v>598.5</c:v>
                </c:pt>
                <c:pt idx="4948">
                  <c:v>599</c:v>
                </c:pt>
                <c:pt idx="4949">
                  <c:v>599.5</c:v>
                </c:pt>
                <c:pt idx="4950">
                  <c:v>600</c:v>
                </c:pt>
                <c:pt idx="4951">
                  <c:v>600.5</c:v>
                </c:pt>
                <c:pt idx="4952">
                  <c:v>601</c:v>
                </c:pt>
                <c:pt idx="4953">
                  <c:v>601.5</c:v>
                </c:pt>
                <c:pt idx="4954">
                  <c:v>602</c:v>
                </c:pt>
                <c:pt idx="4955">
                  <c:v>602.5</c:v>
                </c:pt>
                <c:pt idx="4956">
                  <c:v>603</c:v>
                </c:pt>
                <c:pt idx="4957">
                  <c:v>603.5</c:v>
                </c:pt>
                <c:pt idx="4958">
                  <c:v>604</c:v>
                </c:pt>
                <c:pt idx="4959">
                  <c:v>604.5</c:v>
                </c:pt>
                <c:pt idx="4960">
                  <c:v>605</c:v>
                </c:pt>
                <c:pt idx="4961">
                  <c:v>605.5</c:v>
                </c:pt>
                <c:pt idx="4962">
                  <c:v>606</c:v>
                </c:pt>
                <c:pt idx="4963">
                  <c:v>606.5</c:v>
                </c:pt>
                <c:pt idx="4964">
                  <c:v>607</c:v>
                </c:pt>
                <c:pt idx="4965">
                  <c:v>607.5</c:v>
                </c:pt>
                <c:pt idx="4966">
                  <c:v>608</c:v>
                </c:pt>
                <c:pt idx="4967">
                  <c:v>608.5</c:v>
                </c:pt>
                <c:pt idx="4968">
                  <c:v>609</c:v>
                </c:pt>
                <c:pt idx="4969">
                  <c:v>609.5</c:v>
                </c:pt>
                <c:pt idx="4970">
                  <c:v>610</c:v>
                </c:pt>
                <c:pt idx="4971">
                  <c:v>610.5</c:v>
                </c:pt>
                <c:pt idx="4972">
                  <c:v>611</c:v>
                </c:pt>
                <c:pt idx="4973">
                  <c:v>611.5</c:v>
                </c:pt>
                <c:pt idx="4974">
                  <c:v>612</c:v>
                </c:pt>
                <c:pt idx="4975">
                  <c:v>612.5</c:v>
                </c:pt>
                <c:pt idx="4976">
                  <c:v>613</c:v>
                </c:pt>
                <c:pt idx="4977">
                  <c:v>613.5</c:v>
                </c:pt>
                <c:pt idx="4978">
                  <c:v>614</c:v>
                </c:pt>
                <c:pt idx="4979">
                  <c:v>614.5</c:v>
                </c:pt>
                <c:pt idx="4980">
                  <c:v>615</c:v>
                </c:pt>
                <c:pt idx="4981">
                  <c:v>615.5</c:v>
                </c:pt>
                <c:pt idx="4982">
                  <c:v>616</c:v>
                </c:pt>
                <c:pt idx="4983">
                  <c:v>616.5</c:v>
                </c:pt>
                <c:pt idx="4984">
                  <c:v>617</c:v>
                </c:pt>
                <c:pt idx="4985">
                  <c:v>617.5</c:v>
                </c:pt>
                <c:pt idx="4986">
                  <c:v>618</c:v>
                </c:pt>
                <c:pt idx="4987">
                  <c:v>618.5</c:v>
                </c:pt>
                <c:pt idx="4988">
                  <c:v>619</c:v>
                </c:pt>
                <c:pt idx="4989">
                  <c:v>619.5</c:v>
                </c:pt>
                <c:pt idx="4990">
                  <c:v>620</c:v>
                </c:pt>
                <c:pt idx="4991">
                  <c:v>620.5</c:v>
                </c:pt>
                <c:pt idx="4992">
                  <c:v>621</c:v>
                </c:pt>
                <c:pt idx="4993">
                  <c:v>621.5</c:v>
                </c:pt>
                <c:pt idx="4994">
                  <c:v>622</c:v>
                </c:pt>
                <c:pt idx="4995">
                  <c:v>622.5</c:v>
                </c:pt>
                <c:pt idx="4996">
                  <c:v>623</c:v>
                </c:pt>
                <c:pt idx="4997">
                  <c:v>623.5</c:v>
                </c:pt>
                <c:pt idx="4998">
                  <c:v>624</c:v>
                </c:pt>
                <c:pt idx="4999">
                  <c:v>624.5</c:v>
                </c:pt>
                <c:pt idx="5000">
                  <c:v>625</c:v>
                </c:pt>
                <c:pt idx="5001">
                  <c:v>625.5</c:v>
                </c:pt>
                <c:pt idx="5002">
                  <c:v>626</c:v>
                </c:pt>
                <c:pt idx="5003">
                  <c:v>626.5</c:v>
                </c:pt>
                <c:pt idx="5004">
                  <c:v>627</c:v>
                </c:pt>
                <c:pt idx="5005">
                  <c:v>627.5</c:v>
                </c:pt>
                <c:pt idx="5006">
                  <c:v>628</c:v>
                </c:pt>
                <c:pt idx="5007">
                  <c:v>628.5</c:v>
                </c:pt>
                <c:pt idx="5008">
                  <c:v>629</c:v>
                </c:pt>
                <c:pt idx="5009">
                  <c:v>629.5</c:v>
                </c:pt>
                <c:pt idx="5010">
                  <c:v>630</c:v>
                </c:pt>
                <c:pt idx="5011">
                  <c:v>630.5</c:v>
                </c:pt>
                <c:pt idx="5012">
                  <c:v>631</c:v>
                </c:pt>
                <c:pt idx="5013">
                  <c:v>631.5</c:v>
                </c:pt>
                <c:pt idx="5014">
                  <c:v>632</c:v>
                </c:pt>
                <c:pt idx="5015">
                  <c:v>632.5</c:v>
                </c:pt>
                <c:pt idx="5016">
                  <c:v>633</c:v>
                </c:pt>
                <c:pt idx="5017">
                  <c:v>633.5</c:v>
                </c:pt>
                <c:pt idx="5018">
                  <c:v>634</c:v>
                </c:pt>
                <c:pt idx="5019">
                  <c:v>634.5</c:v>
                </c:pt>
                <c:pt idx="5020">
                  <c:v>635</c:v>
                </c:pt>
                <c:pt idx="5021">
                  <c:v>635.5</c:v>
                </c:pt>
                <c:pt idx="5022">
                  <c:v>636</c:v>
                </c:pt>
                <c:pt idx="5023">
                  <c:v>636.5</c:v>
                </c:pt>
                <c:pt idx="5024">
                  <c:v>637</c:v>
                </c:pt>
                <c:pt idx="5025">
                  <c:v>637.5</c:v>
                </c:pt>
                <c:pt idx="5026">
                  <c:v>638</c:v>
                </c:pt>
                <c:pt idx="5027">
                  <c:v>638.5</c:v>
                </c:pt>
                <c:pt idx="5028">
                  <c:v>639</c:v>
                </c:pt>
                <c:pt idx="5029">
                  <c:v>639.5</c:v>
                </c:pt>
                <c:pt idx="5030">
                  <c:v>640</c:v>
                </c:pt>
                <c:pt idx="5031">
                  <c:v>640.5</c:v>
                </c:pt>
                <c:pt idx="5032">
                  <c:v>641</c:v>
                </c:pt>
                <c:pt idx="5033">
                  <c:v>641.5</c:v>
                </c:pt>
                <c:pt idx="5034">
                  <c:v>642</c:v>
                </c:pt>
                <c:pt idx="5035">
                  <c:v>642.5</c:v>
                </c:pt>
                <c:pt idx="5036">
                  <c:v>643</c:v>
                </c:pt>
                <c:pt idx="5037">
                  <c:v>643.5</c:v>
                </c:pt>
                <c:pt idx="5038">
                  <c:v>644</c:v>
                </c:pt>
                <c:pt idx="5039">
                  <c:v>644.5</c:v>
                </c:pt>
                <c:pt idx="5040">
                  <c:v>645</c:v>
                </c:pt>
                <c:pt idx="5041">
                  <c:v>645.5</c:v>
                </c:pt>
                <c:pt idx="5042">
                  <c:v>646</c:v>
                </c:pt>
                <c:pt idx="5043">
                  <c:v>646.5</c:v>
                </c:pt>
                <c:pt idx="5044">
                  <c:v>647</c:v>
                </c:pt>
                <c:pt idx="5045">
                  <c:v>647.5</c:v>
                </c:pt>
                <c:pt idx="5046">
                  <c:v>648</c:v>
                </c:pt>
                <c:pt idx="5047">
                  <c:v>648.5</c:v>
                </c:pt>
                <c:pt idx="5048">
                  <c:v>649</c:v>
                </c:pt>
                <c:pt idx="5049">
                  <c:v>649.5</c:v>
                </c:pt>
                <c:pt idx="5050">
                  <c:v>650</c:v>
                </c:pt>
                <c:pt idx="5051">
                  <c:v>650.5</c:v>
                </c:pt>
                <c:pt idx="5052">
                  <c:v>651</c:v>
                </c:pt>
                <c:pt idx="5053">
                  <c:v>651.5</c:v>
                </c:pt>
                <c:pt idx="5054">
                  <c:v>652</c:v>
                </c:pt>
                <c:pt idx="5055">
                  <c:v>652.5</c:v>
                </c:pt>
                <c:pt idx="5056">
                  <c:v>653</c:v>
                </c:pt>
                <c:pt idx="5057">
                  <c:v>653.5</c:v>
                </c:pt>
                <c:pt idx="5058">
                  <c:v>654</c:v>
                </c:pt>
                <c:pt idx="5059">
                  <c:v>654.5</c:v>
                </c:pt>
                <c:pt idx="5060">
                  <c:v>655</c:v>
                </c:pt>
                <c:pt idx="5061">
                  <c:v>655.5</c:v>
                </c:pt>
                <c:pt idx="5062">
                  <c:v>656</c:v>
                </c:pt>
                <c:pt idx="5063">
                  <c:v>656.5</c:v>
                </c:pt>
                <c:pt idx="5064">
                  <c:v>657</c:v>
                </c:pt>
                <c:pt idx="5065">
                  <c:v>657.5</c:v>
                </c:pt>
                <c:pt idx="5066">
                  <c:v>658</c:v>
                </c:pt>
                <c:pt idx="5067">
                  <c:v>658.5</c:v>
                </c:pt>
                <c:pt idx="5068">
                  <c:v>659</c:v>
                </c:pt>
                <c:pt idx="5069">
                  <c:v>659.5</c:v>
                </c:pt>
                <c:pt idx="5070">
                  <c:v>660</c:v>
                </c:pt>
                <c:pt idx="5071">
                  <c:v>660.5</c:v>
                </c:pt>
                <c:pt idx="5072">
                  <c:v>661</c:v>
                </c:pt>
                <c:pt idx="5073">
                  <c:v>661.5</c:v>
                </c:pt>
                <c:pt idx="5074">
                  <c:v>662</c:v>
                </c:pt>
                <c:pt idx="5075">
                  <c:v>662.5</c:v>
                </c:pt>
                <c:pt idx="5076">
                  <c:v>663</c:v>
                </c:pt>
                <c:pt idx="5077">
                  <c:v>663.5</c:v>
                </c:pt>
                <c:pt idx="5078">
                  <c:v>664</c:v>
                </c:pt>
                <c:pt idx="5079">
                  <c:v>664.5</c:v>
                </c:pt>
                <c:pt idx="5080">
                  <c:v>665</c:v>
                </c:pt>
                <c:pt idx="5081">
                  <c:v>665.5</c:v>
                </c:pt>
                <c:pt idx="5082">
                  <c:v>666</c:v>
                </c:pt>
                <c:pt idx="5083">
                  <c:v>666.5</c:v>
                </c:pt>
                <c:pt idx="5084">
                  <c:v>667</c:v>
                </c:pt>
                <c:pt idx="5085">
                  <c:v>667.5</c:v>
                </c:pt>
                <c:pt idx="5086">
                  <c:v>668</c:v>
                </c:pt>
                <c:pt idx="5087">
                  <c:v>668.5</c:v>
                </c:pt>
                <c:pt idx="5088">
                  <c:v>669</c:v>
                </c:pt>
                <c:pt idx="5089">
                  <c:v>669.5</c:v>
                </c:pt>
                <c:pt idx="5090">
                  <c:v>670</c:v>
                </c:pt>
                <c:pt idx="5091">
                  <c:v>670.5</c:v>
                </c:pt>
                <c:pt idx="5092">
                  <c:v>671</c:v>
                </c:pt>
                <c:pt idx="5093">
                  <c:v>671.5</c:v>
                </c:pt>
                <c:pt idx="5094">
                  <c:v>672</c:v>
                </c:pt>
                <c:pt idx="5095">
                  <c:v>672.5</c:v>
                </c:pt>
                <c:pt idx="5096">
                  <c:v>673</c:v>
                </c:pt>
                <c:pt idx="5097">
                  <c:v>673.5</c:v>
                </c:pt>
                <c:pt idx="5098">
                  <c:v>674</c:v>
                </c:pt>
                <c:pt idx="5099">
                  <c:v>674.5</c:v>
                </c:pt>
                <c:pt idx="5100">
                  <c:v>675</c:v>
                </c:pt>
                <c:pt idx="5101">
                  <c:v>675.5</c:v>
                </c:pt>
                <c:pt idx="5102">
                  <c:v>676</c:v>
                </c:pt>
                <c:pt idx="5103">
                  <c:v>676.5</c:v>
                </c:pt>
                <c:pt idx="5104">
                  <c:v>677</c:v>
                </c:pt>
                <c:pt idx="5105">
                  <c:v>677.5</c:v>
                </c:pt>
                <c:pt idx="5106">
                  <c:v>678</c:v>
                </c:pt>
                <c:pt idx="5107">
                  <c:v>678.5</c:v>
                </c:pt>
                <c:pt idx="5108">
                  <c:v>679</c:v>
                </c:pt>
                <c:pt idx="5109">
                  <c:v>679.5</c:v>
                </c:pt>
                <c:pt idx="5110">
                  <c:v>680</c:v>
                </c:pt>
                <c:pt idx="5111">
                  <c:v>680.5</c:v>
                </c:pt>
                <c:pt idx="5112">
                  <c:v>681</c:v>
                </c:pt>
                <c:pt idx="5113">
                  <c:v>681.5</c:v>
                </c:pt>
                <c:pt idx="5114">
                  <c:v>682</c:v>
                </c:pt>
                <c:pt idx="5115">
                  <c:v>682.5</c:v>
                </c:pt>
                <c:pt idx="5116">
                  <c:v>683</c:v>
                </c:pt>
                <c:pt idx="5117">
                  <c:v>683.5</c:v>
                </c:pt>
                <c:pt idx="5118">
                  <c:v>684</c:v>
                </c:pt>
                <c:pt idx="5119">
                  <c:v>684.5</c:v>
                </c:pt>
                <c:pt idx="5120">
                  <c:v>685</c:v>
                </c:pt>
                <c:pt idx="5121">
                  <c:v>685.5</c:v>
                </c:pt>
                <c:pt idx="5122">
                  <c:v>686</c:v>
                </c:pt>
                <c:pt idx="5123">
                  <c:v>686.5</c:v>
                </c:pt>
                <c:pt idx="5124">
                  <c:v>687</c:v>
                </c:pt>
                <c:pt idx="5125">
                  <c:v>687.5</c:v>
                </c:pt>
                <c:pt idx="5126">
                  <c:v>688</c:v>
                </c:pt>
                <c:pt idx="5127">
                  <c:v>688.5</c:v>
                </c:pt>
                <c:pt idx="5128">
                  <c:v>689</c:v>
                </c:pt>
                <c:pt idx="5129">
                  <c:v>689.5</c:v>
                </c:pt>
                <c:pt idx="5130">
                  <c:v>690</c:v>
                </c:pt>
                <c:pt idx="5131">
                  <c:v>690.5</c:v>
                </c:pt>
                <c:pt idx="5132">
                  <c:v>691</c:v>
                </c:pt>
                <c:pt idx="5133">
                  <c:v>691.5</c:v>
                </c:pt>
                <c:pt idx="5134">
                  <c:v>692</c:v>
                </c:pt>
                <c:pt idx="5135">
                  <c:v>692.5</c:v>
                </c:pt>
                <c:pt idx="5136">
                  <c:v>693</c:v>
                </c:pt>
                <c:pt idx="5137">
                  <c:v>693.5</c:v>
                </c:pt>
                <c:pt idx="5138">
                  <c:v>694</c:v>
                </c:pt>
                <c:pt idx="5139">
                  <c:v>694.5</c:v>
                </c:pt>
                <c:pt idx="5140">
                  <c:v>695</c:v>
                </c:pt>
                <c:pt idx="5141">
                  <c:v>695.5</c:v>
                </c:pt>
                <c:pt idx="5142">
                  <c:v>696</c:v>
                </c:pt>
                <c:pt idx="5143">
                  <c:v>696.5</c:v>
                </c:pt>
                <c:pt idx="5144">
                  <c:v>697</c:v>
                </c:pt>
                <c:pt idx="5145">
                  <c:v>697.5</c:v>
                </c:pt>
                <c:pt idx="5146">
                  <c:v>698</c:v>
                </c:pt>
                <c:pt idx="5147">
                  <c:v>698.5</c:v>
                </c:pt>
                <c:pt idx="5148">
                  <c:v>699</c:v>
                </c:pt>
                <c:pt idx="5149">
                  <c:v>699.5</c:v>
                </c:pt>
                <c:pt idx="5150">
                  <c:v>700</c:v>
                </c:pt>
                <c:pt idx="5151">
                  <c:v>700.5</c:v>
                </c:pt>
                <c:pt idx="5152">
                  <c:v>701</c:v>
                </c:pt>
                <c:pt idx="5153">
                  <c:v>701.5</c:v>
                </c:pt>
                <c:pt idx="5154">
                  <c:v>702</c:v>
                </c:pt>
                <c:pt idx="5155">
                  <c:v>702.5</c:v>
                </c:pt>
                <c:pt idx="5156">
                  <c:v>703</c:v>
                </c:pt>
                <c:pt idx="5157">
                  <c:v>703.5</c:v>
                </c:pt>
                <c:pt idx="5158">
                  <c:v>704</c:v>
                </c:pt>
                <c:pt idx="5159">
                  <c:v>704.5</c:v>
                </c:pt>
                <c:pt idx="5160">
                  <c:v>705</c:v>
                </c:pt>
                <c:pt idx="5161">
                  <c:v>705.5</c:v>
                </c:pt>
                <c:pt idx="5162">
                  <c:v>706</c:v>
                </c:pt>
                <c:pt idx="5163">
                  <c:v>706.5</c:v>
                </c:pt>
                <c:pt idx="5164">
                  <c:v>707</c:v>
                </c:pt>
                <c:pt idx="5165">
                  <c:v>707.5</c:v>
                </c:pt>
                <c:pt idx="5166">
                  <c:v>708</c:v>
                </c:pt>
                <c:pt idx="5167">
                  <c:v>708.5</c:v>
                </c:pt>
                <c:pt idx="5168">
                  <c:v>709</c:v>
                </c:pt>
                <c:pt idx="5169">
                  <c:v>709.5</c:v>
                </c:pt>
                <c:pt idx="5170">
                  <c:v>710</c:v>
                </c:pt>
                <c:pt idx="5171">
                  <c:v>710.5</c:v>
                </c:pt>
                <c:pt idx="5172">
                  <c:v>711</c:v>
                </c:pt>
                <c:pt idx="5173">
                  <c:v>711.5</c:v>
                </c:pt>
                <c:pt idx="5174">
                  <c:v>712</c:v>
                </c:pt>
                <c:pt idx="5175">
                  <c:v>712.5</c:v>
                </c:pt>
                <c:pt idx="5176">
                  <c:v>713</c:v>
                </c:pt>
                <c:pt idx="5177">
                  <c:v>713.5</c:v>
                </c:pt>
                <c:pt idx="5178">
                  <c:v>714</c:v>
                </c:pt>
                <c:pt idx="5179">
                  <c:v>714.5</c:v>
                </c:pt>
                <c:pt idx="5180">
                  <c:v>715</c:v>
                </c:pt>
                <c:pt idx="5181">
                  <c:v>715.5</c:v>
                </c:pt>
                <c:pt idx="5182">
                  <c:v>716</c:v>
                </c:pt>
                <c:pt idx="5183">
                  <c:v>716.5</c:v>
                </c:pt>
                <c:pt idx="5184">
                  <c:v>717</c:v>
                </c:pt>
                <c:pt idx="5185">
                  <c:v>717.5</c:v>
                </c:pt>
                <c:pt idx="5186">
                  <c:v>718</c:v>
                </c:pt>
                <c:pt idx="5187">
                  <c:v>718.5</c:v>
                </c:pt>
                <c:pt idx="5188">
                  <c:v>719</c:v>
                </c:pt>
                <c:pt idx="5189">
                  <c:v>719.5</c:v>
                </c:pt>
                <c:pt idx="5190">
                  <c:v>720</c:v>
                </c:pt>
                <c:pt idx="5191">
                  <c:v>720.5</c:v>
                </c:pt>
                <c:pt idx="5192">
                  <c:v>721</c:v>
                </c:pt>
                <c:pt idx="5193">
                  <c:v>721.5</c:v>
                </c:pt>
                <c:pt idx="5194">
                  <c:v>722</c:v>
                </c:pt>
                <c:pt idx="5195">
                  <c:v>722.5</c:v>
                </c:pt>
                <c:pt idx="5196">
                  <c:v>723</c:v>
                </c:pt>
                <c:pt idx="5197">
                  <c:v>723.5</c:v>
                </c:pt>
                <c:pt idx="5198">
                  <c:v>724</c:v>
                </c:pt>
                <c:pt idx="5199">
                  <c:v>724.5</c:v>
                </c:pt>
                <c:pt idx="5200">
                  <c:v>725</c:v>
                </c:pt>
                <c:pt idx="5201">
                  <c:v>725.5</c:v>
                </c:pt>
                <c:pt idx="5202">
                  <c:v>726</c:v>
                </c:pt>
                <c:pt idx="5203">
                  <c:v>726.5</c:v>
                </c:pt>
                <c:pt idx="5204">
                  <c:v>727</c:v>
                </c:pt>
                <c:pt idx="5205">
                  <c:v>727.5</c:v>
                </c:pt>
                <c:pt idx="5206">
                  <c:v>728</c:v>
                </c:pt>
                <c:pt idx="5207">
                  <c:v>728.5</c:v>
                </c:pt>
                <c:pt idx="5208">
                  <c:v>729</c:v>
                </c:pt>
                <c:pt idx="5209">
                  <c:v>729.5</c:v>
                </c:pt>
                <c:pt idx="5210">
                  <c:v>730</c:v>
                </c:pt>
                <c:pt idx="5211">
                  <c:v>730.5</c:v>
                </c:pt>
                <c:pt idx="5212">
                  <c:v>731</c:v>
                </c:pt>
                <c:pt idx="5213">
                  <c:v>731.5</c:v>
                </c:pt>
                <c:pt idx="5214">
                  <c:v>732</c:v>
                </c:pt>
                <c:pt idx="5215">
                  <c:v>732.5</c:v>
                </c:pt>
                <c:pt idx="5216">
                  <c:v>733</c:v>
                </c:pt>
                <c:pt idx="5217">
                  <c:v>733.5</c:v>
                </c:pt>
                <c:pt idx="5218">
                  <c:v>734</c:v>
                </c:pt>
                <c:pt idx="5219">
                  <c:v>734.5</c:v>
                </c:pt>
                <c:pt idx="5220">
                  <c:v>735</c:v>
                </c:pt>
                <c:pt idx="5221">
                  <c:v>735.5</c:v>
                </c:pt>
                <c:pt idx="5222">
                  <c:v>736</c:v>
                </c:pt>
                <c:pt idx="5223">
                  <c:v>736.5</c:v>
                </c:pt>
                <c:pt idx="5224">
                  <c:v>737</c:v>
                </c:pt>
                <c:pt idx="5225">
                  <c:v>737.5</c:v>
                </c:pt>
                <c:pt idx="5226">
                  <c:v>738</c:v>
                </c:pt>
                <c:pt idx="5227">
                  <c:v>738.5</c:v>
                </c:pt>
                <c:pt idx="5228">
                  <c:v>739</c:v>
                </c:pt>
                <c:pt idx="5229">
                  <c:v>739.5</c:v>
                </c:pt>
                <c:pt idx="5230">
                  <c:v>740</c:v>
                </c:pt>
                <c:pt idx="5231">
                  <c:v>740.5</c:v>
                </c:pt>
                <c:pt idx="5232">
                  <c:v>741</c:v>
                </c:pt>
                <c:pt idx="5233">
                  <c:v>741.5</c:v>
                </c:pt>
                <c:pt idx="5234">
                  <c:v>742</c:v>
                </c:pt>
                <c:pt idx="5235">
                  <c:v>742.5</c:v>
                </c:pt>
                <c:pt idx="5236">
                  <c:v>743</c:v>
                </c:pt>
                <c:pt idx="5237">
                  <c:v>743.5</c:v>
                </c:pt>
                <c:pt idx="5238">
                  <c:v>744</c:v>
                </c:pt>
                <c:pt idx="5239">
                  <c:v>744.5</c:v>
                </c:pt>
                <c:pt idx="5240">
                  <c:v>745</c:v>
                </c:pt>
                <c:pt idx="5241">
                  <c:v>745.5</c:v>
                </c:pt>
                <c:pt idx="5242">
                  <c:v>746</c:v>
                </c:pt>
                <c:pt idx="5243">
                  <c:v>746.5</c:v>
                </c:pt>
                <c:pt idx="5244">
                  <c:v>747</c:v>
                </c:pt>
                <c:pt idx="5245">
                  <c:v>747.5</c:v>
                </c:pt>
                <c:pt idx="5246">
                  <c:v>748</c:v>
                </c:pt>
                <c:pt idx="5247">
                  <c:v>748.5</c:v>
                </c:pt>
                <c:pt idx="5248">
                  <c:v>749</c:v>
                </c:pt>
                <c:pt idx="5249">
                  <c:v>749.5</c:v>
                </c:pt>
                <c:pt idx="5250">
                  <c:v>750</c:v>
                </c:pt>
                <c:pt idx="5251">
                  <c:v>750.5</c:v>
                </c:pt>
                <c:pt idx="5252">
                  <c:v>751</c:v>
                </c:pt>
                <c:pt idx="5253">
                  <c:v>751.5</c:v>
                </c:pt>
                <c:pt idx="5254">
                  <c:v>752</c:v>
                </c:pt>
                <c:pt idx="5255">
                  <c:v>752.5</c:v>
                </c:pt>
                <c:pt idx="5256">
                  <c:v>753</c:v>
                </c:pt>
                <c:pt idx="5257">
                  <c:v>753.5</c:v>
                </c:pt>
                <c:pt idx="5258">
                  <c:v>754</c:v>
                </c:pt>
                <c:pt idx="5259">
                  <c:v>754.5</c:v>
                </c:pt>
                <c:pt idx="5260">
                  <c:v>755</c:v>
                </c:pt>
                <c:pt idx="5261">
                  <c:v>755.5</c:v>
                </c:pt>
                <c:pt idx="5262">
                  <c:v>756</c:v>
                </c:pt>
                <c:pt idx="5263">
                  <c:v>756.5</c:v>
                </c:pt>
                <c:pt idx="5264">
                  <c:v>757</c:v>
                </c:pt>
                <c:pt idx="5265">
                  <c:v>757.5</c:v>
                </c:pt>
                <c:pt idx="5266">
                  <c:v>758</c:v>
                </c:pt>
                <c:pt idx="5267">
                  <c:v>758.5</c:v>
                </c:pt>
                <c:pt idx="5268">
                  <c:v>759</c:v>
                </c:pt>
                <c:pt idx="5269">
                  <c:v>759.5</c:v>
                </c:pt>
                <c:pt idx="5270">
                  <c:v>760</c:v>
                </c:pt>
                <c:pt idx="5271">
                  <c:v>760.5</c:v>
                </c:pt>
                <c:pt idx="5272">
                  <c:v>761</c:v>
                </c:pt>
                <c:pt idx="5273">
                  <c:v>761.5</c:v>
                </c:pt>
                <c:pt idx="5274">
                  <c:v>762</c:v>
                </c:pt>
                <c:pt idx="5275">
                  <c:v>762.5</c:v>
                </c:pt>
                <c:pt idx="5276">
                  <c:v>763</c:v>
                </c:pt>
                <c:pt idx="5277">
                  <c:v>763.5</c:v>
                </c:pt>
                <c:pt idx="5278">
                  <c:v>764</c:v>
                </c:pt>
                <c:pt idx="5279">
                  <c:v>764.5</c:v>
                </c:pt>
                <c:pt idx="5280">
                  <c:v>765</c:v>
                </c:pt>
                <c:pt idx="5281">
                  <c:v>765.5</c:v>
                </c:pt>
                <c:pt idx="5282">
                  <c:v>766</c:v>
                </c:pt>
                <c:pt idx="5283">
                  <c:v>766.5</c:v>
                </c:pt>
                <c:pt idx="5284">
                  <c:v>767</c:v>
                </c:pt>
                <c:pt idx="5285">
                  <c:v>767.5</c:v>
                </c:pt>
                <c:pt idx="5286">
                  <c:v>768</c:v>
                </c:pt>
                <c:pt idx="5287">
                  <c:v>768.5</c:v>
                </c:pt>
                <c:pt idx="5288">
                  <c:v>769</c:v>
                </c:pt>
                <c:pt idx="5289">
                  <c:v>769.5</c:v>
                </c:pt>
                <c:pt idx="5290">
                  <c:v>770</c:v>
                </c:pt>
                <c:pt idx="5291">
                  <c:v>770.5</c:v>
                </c:pt>
                <c:pt idx="5292">
                  <c:v>771</c:v>
                </c:pt>
                <c:pt idx="5293">
                  <c:v>771.5</c:v>
                </c:pt>
                <c:pt idx="5294">
                  <c:v>772</c:v>
                </c:pt>
                <c:pt idx="5295">
                  <c:v>772.5</c:v>
                </c:pt>
                <c:pt idx="5296">
                  <c:v>773</c:v>
                </c:pt>
                <c:pt idx="5297">
                  <c:v>773.5</c:v>
                </c:pt>
                <c:pt idx="5298">
                  <c:v>774</c:v>
                </c:pt>
                <c:pt idx="5299">
                  <c:v>774.5</c:v>
                </c:pt>
                <c:pt idx="5300">
                  <c:v>775</c:v>
                </c:pt>
                <c:pt idx="5301">
                  <c:v>775.5</c:v>
                </c:pt>
                <c:pt idx="5302">
                  <c:v>776</c:v>
                </c:pt>
                <c:pt idx="5303">
                  <c:v>776.5</c:v>
                </c:pt>
                <c:pt idx="5304">
                  <c:v>777</c:v>
                </c:pt>
                <c:pt idx="5305">
                  <c:v>777.5</c:v>
                </c:pt>
                <c:pt idx="5306">
                  <c:v>778</c:v>
                </c:pt>
                <c:pt idx="5307">
                  <c:v>778.5</c:v>
                </c:pt>
                <c:pt idx="5308">
                  <c:v>779</c:v>
                </c:pt>
                <c:pt idx="5309">
                  <c:v>779.5</c:v>
                </c:pt>
                <c:pt idx="5310">
                  <c:v>780</c:v>
                </c:pt>
                <c:pt idx="5311">
                  <c:v>780.5</c:v>
                </c:pt>
                <c:pt idx="5312">
                  <c:v>781</c:v>
                </c:pt>
                <c:pt idx="5313">
                  <c:v>781.5</c:v>
                </c:pt>
                <c:pt idx="5314">
                  <c:v>782</c:v>
                </c:pt>
                <c:pt idx="5315">
                  <c:v>782.5</c:v>
                </c:pt>
                <c:pt idx="5316">
                  <c:v>783</c:v>
                </c:pt>
                <c:pt idx="5317">
                  <c:v>783.5</c:v>
                </c:pt>
                <c:pt idx="5318">
                  <c:v>784</c:v>
                </c:pt>
                <c:pt idx="5319">
                  <c:v>784.5</c:v>
                </c:pt>
                <c:pt idx="5320">
                  <c:v>785</c:v>
                </c:pt>
                <c:pt idx="5321">
                  <c:v>785.5</c:v>
                </c:pt>
                <c:pt idx="5322">
                  <c:v>786</c:v>
                </c:pt>
                <c:pt idx="5323">
                  <c:v>786.5</c:v>
                </c:pt>
                <c:pt idx="5324">
                  <c:v>787</c:v>
                </c:pt>
                <c:pt idx="5325">
                  <c:v>787.5</c:v>
                </c:pt>
                <c:pt idx="5326">
                  <c:v>788</c:v>
                </c:pt>
                <c:pt idx="5327">
                  <c:v>788.5</c:v>
                </c:pt>
                <c:pt idx="5328">
                  <c:v>789</c:v>
                </c:pt>
                <c:pt idx="5329">
                  <c:v>789.5</c:v>
                </c:pt>
                <c:pt idx="5330">
                  <c:v>790</c:v>
                </c:pt>
                <c:pt idx="5331">
                  <c:v>790.5</c:v>
                </c:pt>
                <c:pt idx="5332">
                  <c:v>791</c:v>
                </c:pt>
                <c:pt idx="5333">
                  <c:v>791.5</c:v>
                </c:pt>
                <c:pt idx="5334">
                  <c:v>792</c:v>
                </c:pt>
                <c:pt idx="5335">
                  <c:v>792.5</c:v>
                </c:pt>
                <c:pt idx="5336">
                  <c:v>793</c:v>
                </c:pt>
                <c:pt idx="5337">
                  <c:v>793.5</c:v>
                </c:pt>
                <c:pt idx="5338">
                  <c:v>794</c:v>
                </c:pt>
                <c:pt idx="5339">
                  <c:v>794.5</c:v>
                </c:pt>
                <c:pt idx="5340">
                  <c:v>795</c:v>
                </c:pt>
                <c:pt idx="5341">
                  <c:v>795.5</c:v>
                </c:pt>
                <c:pt idx="5342">
                  <c:v>796</c:v>
                </c:pt>
                <c:pt idx="5343">
                  <c:v>796.5</c:v>
                </c:pt>
                <c:pt idx="5344">
                  <c:v>797</c:v>
                </c:pt>
                <c:pt idx="5345">
                  <c:v>797.5</c:v>
                </c:pt>
                <c:pt idx="5346">
                  <c:v>798</c:v>
                </c:pt>
                <c:pt idx="5347">
                  <c:v>798.5</c:v>
                </c:pt>
                <c:pt idx="5348">
                  <c:v>799</c:v>
                </c:pt>
                <c:pt idx="5349">
                  <c:v>799.5</c:v>
                </c:pt>
                <c:pt idx="5350">
                  <c:v>800</c:v>
                </c:pt>
                <c:pt idx="5351">
                  <c:v>800.5</c:v>
                </c:pt>
                <c:pt idx="5352">
                  <c:v>801</c:v>
                </c:pt>
                <c:pt idx="5353">
                  <c:v>801.5</c:v>
                </c:pt>
                <c:pt idx="5354">
                  <c:v>802</c:v>
                </c:pt>
                <c:pt idx="5355">
                  <c:v>802.5</c:v>
                </c:pt>
                <c:pt idx="5356">
                  <c:v>803</c:v>
                </c:pt>
                <c:pt idx="5357">
                  <c:v>803.5</c:v>
                </c:pt>
                <c:pt idx="5358">
                  <c:v>804</c:v>
                </c:pt>
                <c:pt idx="5359">
                  <c:v>804.5</c:v>
                </c:pt>
                <c:pt idx="5360">
                  <c:v>805</c:v>
                </c:pt>
                <c:pt idx="5361">
                  <c:v>805.5</c:v>
                </c:pt>
                <c:pt idx="5362">
                  <c:v>806</c:v>
                </c:pt>
                <c:pt idx="5363">
                  <c:v>806.5</c:v>
                </c:pt>
                <c:pt idx="5364">
                  <c:v>807</c:v>
                </c:pt>
                <c:pt idx="5365">
                  <c:v>807.5</c:v>
                </c:pt>
                <c:pt idx="5366">
                  <c:v>808</c:v>
                </c:pt>
                <c:pt idx="5367">
                  <c:v>808.5</c:v>
                </c:pt>
                <c:pt idx="5368">
                  <c:v>809</c:v>
                </c:pt>
                <c:pt idx="5369">
                  <c:v>809.5</c:v>
                </c:pt>
                <c:pt idx="5370">
                  <c:v>810</c:v>
                </c:pt>
                <c:pt idx="5371">
                  <c:v>810.5</c:v>
                </c:pt>
                <c:pt idx="5372">
                  <c:v>811</c:v>
                </c:pt>
                <c:pt idx="5373">
                  <c:v>811.5</c:v>
                </c:pt>
                <c:pt idx="5374">
                  <c:v>812</c:v>
                </c:pt>
                <c:pt idx="5375">
                  <c:v>812.5</c:v>
                </c:pt>
                <c:pt idx="5376">
                  <c:v>813</c:v>
                </c:pt>
                <c:pt idx="5377">
                  <c:v>813.5</c:v>
                </c:pt>
                <c:pt idx="5378">
                  <c:v>814</c:v>
                </c:pt>
                <c:pt idx="5379">
                  <c:v>814.5</c:v>
                </c:pt>
                <c:pt idx="5380">
                  <c:v>815</c:v>
                </c:pt>
                <c:pt idx="5381">
                  <c:v>815.5</c:v>
                </c:pt>
                <c:pt idx="5382">
                  <c:v>816</c:v>
                </c:pt>
                <c:pt idx="5383">
                  <c:v>816.5</c:v>
                </c:pt>
                <c:pt idx="5384">
                  <c:v>817</c:v>
                </c:pt>
                <c:pt idx="5385">
                  <c:v>817.5</c:v>
                </c:pt>
                <c:pt idx="5386">
                  <c:v>818</c:v>
                </c:pt>
                <c:pt idx="5387">
                  <c:v>818.5</c:v>
                </c:pt>
                <c:pt idx="5388">
                  <c:v>819</c:v>
                </c:pt>
                <c:pt idx="5389">
                  <c:v>819.5</c:v>
                </c:pt>
                <c:pt idx="5390">
                  <c:v>820</c:v>
                </c:pt>
                <c:pt idx="5391">
                  <c:v>820.5</c:v>
                </c:pt>
                <c:pt idx="5392">
                  <c:v>821</c:v>
                </c:pt>
                <c:pt idx="5393">
                  <c:v>821.5</c:v>
                </c:pt>
                <c:pt idx="5394">
                  <c:v>822</c:v>
                </c:pt>
                <c:pt idx="5395">
                  <c:v>822.5</c:v>
                </c:pt>
                <c:pt idx="5396">
                  <c:v>823</c:v>
                </c:pt>
                <c:pt idx="5397">
                  <c:v>823.5</c:v>
                </c:pt>
                <c:pt idx="5398">
                  <c:v>824</c:v>
                </c:pt>
                <c:pt idx="5399">
                  <c:v>824.5</c:v>
                </c:pt>
                <c:pt idx="5400">
                  <c:v>825</c:v>
                </c:pt>
                <c:pt idx="5401">
                  <c:v>825.5</c:v>
                </c:pt>
                <c:pt idx="5402">
                  <c:v>826</c:v>
                </c:pt>
                <c:pt idx="5403">
                  <c:v>826.5</c:v>
                </c:pt>
                <c:pt idx="5404">
                  <c:v>827</c:v>
                </c:pt>
                <c:pt idx="5405">
                  <c:v>827.5</c:v>
                </c:pt>
                <c:pt idx="5406">
                  <c:v>828</c:v>
                </c:pt>
                <c:pt idx="5407">
                  <c:v>828.5</c:v>
                </c:pt>
                <c:pt idx="5408">
                  <c:v>829</c:v>
                </c:pt>
                <c:pt idx="5409">
                  <c:v>829.5</c:v>
                </c:pt>
                <c:pt idx="5410">
                  <c:v>830</c:v>
                </c:pt>
                <c:pt idx="5411">
                  <c:v>830.5</c:v>
                </c:pt>
                <c:pt idx="5412">
                  <c:v>831</c:v>
                </c:pt>
                <c:pt idx="5413">
                  <c:v>831.5</c:v>
                </c:pt>
                <c:pt idx="5414">
                  <c:v>832</c:v>
                </c:pt>
                <c:pt idx="5415">
                  <c:v>832.5</c:v>
                </c:pt>
                <c:pt idx="5416">
                  <c:v>833</c:v>
                </c:pt>
                <c:pt idx="5417">
                  <c:v>833.5</c:v>
                </c:pt>
                <c:pt idx="5418">
                  <c:v>834</c:v>
                </c:pt>
                <c:pt idx="5419">
                  <c:v>834.5</c:v>
                </c:pt>
                <c:pt idx="5420">
                  <c:v>835</c:v>
                </c:pt>
                <c:pt idx="5421">
                  <c:v>835.5</c:v>
                </c:pt>
                <c:pt idx="5422">
                  <c:v>836</c:v>
                </c:pt>
                <c:pt idx="5423">
                  <c:v>836.5</c:v>
                </c:pt>
                <c:pt idx="5424">
                  <c:v>837</c:v>
                </c:pt>
                <c:pt idx="5425">
                  <c:v>837.5</c:v>
                </c:pt>
                <c:pt idx="5426">
                  <c:v>838</c:v>
                </c:pt>
                <c:pt idx="5427">
                  <c:v>838.5</c:v>
                </c:pt>
                <c:pt idx="5428">
                  <c:v>839</c:v>
                </c:pt>
                <c:pt idx="5429">
                  <c:v>839.5</c:v>
                </c:pt>
                <c:pt idx="5430">
                  <c:v>840</c:v>
                </c:pt>
                <c:pt idx="5431">
                  <c:v>840.5</c:v>
                </c:pt>
                <c:pt idx="5432">
                  <c:v>841</c:v>
                </c:pt>
                <c:pt idx="5433">
                  <c:v>841.5</c:v>
                </c:pt>
                <c:pt idx="5434">
                  <c:v>842</c:v>
                </c:pt>
                <c:pt idx="5435">
                  <c:v>842.5</c:v>
                </c:pt>
                <c:pt idx="5436">
                  <c:v>843</c:v>
                </c:pt>
                <c:pt idx="5437">
                  <c:v>843.5</c:v>
                </c:pt>
                <c:pt idx="5438">
                  <c:v>844</c:v>
                </c:pt>
                <c:pt idx="5439">
                  <c:v>844.5</c:v>
                </c:pt>
                <c:pt idx="5440">
                  <c:v>845</c:v>
                </c:pt>
                <c:pt idx="5441">
                  <c:v>845.5</c:v>
                </c:pt>
                <c:pt idx="5442">
                  <c:v>846</c:v>
                </c:pt>
                <c:pt idx="5443">
                  <c:v>846.5</c:v>
                </c:pt>
                <c:pt idx="5444">
                  <c:v>847</c:v>
                </c:pt>
                <c:pt idx="5445">
                  <c:v>847.5</c:v>
                </c:pt>
                <c:pt idx="5446">
                  <c:v>848</c:v>
                </c:pt>
                <c:pt idx="5447">
                  <c:v>848.5</c:v>
                </c:pt>
                <c:pt idx="5448">
                  <c:v>849</c:v>
                </c:pt>
                <c:pt idx="5449">
                  <c:v>849.5</c:v>
                </c:pt>
                <c:pt idx="5450">
                  <c:v>850</c:v>
                </c:pt>
                <c:pt idx="5451">
                  <c:v>850.5</c:v>
                </c:pt>
                <c:pt idx="5452">
                  <c:v>851</c:v>
                </c:pt>
                <c:pt idx="5453">
                  <c:v>851.5</c:v>
                </c:pt>
                <c:pt idx="5454">
                  <c:v>852</c:v>
                </c:pt>
                <c:pt idx="5455">
                  <c:v>852.5</c:v>
                </c:pt>
                <c:pt idx="5456">
                  <c:v>853</c:v>
                </c:pt>
                <c:pt idx="5457">
                  <c:v>853.5</c:v>
                </c:pt>
                <c:pt idx="5458">
                  <c:v>854</c:v>
                </c:pt>
                <c:pt idx="5459">
                  <c:v>854.5</c:v>
                </c:pt>
                <c:pt idx="5460">
                  <c:v>855</c:v>
                </c:pt>
                <c:pt idx="5461">
                  <c:v>855.5</c:v>
                </c:pt>
                <c:pt idx="5462">
                  <c:v>856</c:v>
                </c:pt>
                <c:pt idx="5463">
                  <c:v>856.5</c:v>
                </c:pt>
                <c:pt idx="5464">
                  <c:v>857</c:v>
                </c:pt>
                <c:pt idx="5465">
                  <c:v>857.5</c:v>
                </c:pt>
                <c:pt idx="5466">
                  <c:v>858</c:v>
                </c:pt>
                <c:pt idx="5467">
                  <c:v>858.5</c:v>
                </c:pt>
                <c:pt idx="5468">
                  <c:v>859</c:v>
                </c:pt>
                <c:pt idx="5469">
                  <c:v>859.5</c:v>
                </c:pt>
                <c:pt idx="5470">
                  <c:v>860</c:v>
                </c:pt>
                <c:pt idx="5471">
                  <c:v>860.5</c:v>
                </c:pt>
                <c:pt idx="5472">
                  <c:v>861</c:v>
                </c:pt>
                <c:pt idx="5473">
                  <c:v>861.5</c:v>
                </c:pt>
                <c:pt idx="5474">
                  <c:v>862</c:v>
                </c:pt>
                <c:pt idx="5475">
                  <c:v>862.5</c:v>
                </c:pt>
                <c:pt idx="5476">
                  <c:v>863</c:v>
                </c:pt>
                <c:pt idx="5477">
                  <c:v>863.5</c:v>
                </c:pt>
                <c:pt idx="5478">
                  <c:v>864</c:v>
                </c:pt>
                <c:pt idx="5479">
                  <c:v>864.5</c:v>
                </c:pt>
                <c:pt idx="5480">
                  <c:v>865</c:v>
                </c:pt>
                <c:pt idx="5481">
                  <c:v>865.5</c:v>
                </c:pt>
                <c:pt idx="5482">
                  <c:v>866</c:v>
                </c:pt>
                <c:pt idx="5483">
                  <c:v>866.5</c:v>
                </c:pt>
                <c:pt idx="5484">
                  <c:v>867</c:v>
                </c:pt>
                <c:pt idx="5485">
                  <c:v>867.5</c:v>
                </c:pt>
                <c:pt idx="5486">
                  <c:v>868</c:v>
                </c:pt>
                <c:pt idx="5487">
                  <c:v>868.5</c:v>
                </c:pt>
                <c:pt idx="5488">
                  <c:v>869</c:v>
                </c:pt>
                <c:pt idx="5489">
                  <c:v>869.5</c:v>
                </c:pt>
                <c:pt idx="5490">
                  <c:v>870</c:v>
                </c:pt>
                <c:pt idx="5491">
                  <c:v>870.5</c:v>
                </c:pt>
                <c:pt idx="5492">
                  <c:v>871</c:v>
                </c:pt>
                <c:pt idx="5493">
                  <c:v>871.5</c:v>
                </c:pt>
                <c:pt idx="5494">
                  <c:v>872</c:v>
                </c:pt>
                <c:pt idx="5495">
                  <c:v>872.5</c:v>
                </c:pt>
                <c:pt idx="5496">
                  <c:v>873</c:v>
                </c:pt>
                <c:pt idx="5497">
                  <c:v>873.5</c:v>
                </c:pt>
                <c:pt idx="5498">
                  <c:v>874</c:v>
                </c:pt>
                <c:pt idx="5499">
                  <c:v>874.5</c:v>
                </c:pt>
                <c:pt idx="5500">
                  <c:v>875</c:v>
                </c:pt>
                <c:pt idx="5501">
                  <c:v>875.5</c:v>
                </c:pt>
                <c:pt idx="5502">
                  <c:v>876</c:v>
                </c:pt>
                <c:pt idx="5503">
                  <c:v>876.5</c:v>
                </c:pt>
                <c:pt idx="5504">
                  <c:v>877</c:v>
                </c:pt>
                <c:pt idx="5505">
                  <c:v>877.5</c:v>
                </c:pt>
                <c:pt idx="5506">
                  <c:v>878</c:v>
                </c:pt>
                <c:pt idx="5507">
                  <c:v>878.5</c:v>
                </c:pt>
                <c:pt idx="5508">
                  <c:v>879</c:v>
                </c:pt>
                <c:pt idx="5509">
                  <c:v>879.5</c:v>
                </c:pt>
                <c:pt idx="5510">
                  <c:v>880</c:v>
                </c:pt>
                <c:pt idx="5511">
                  <c:v>880.5</c:v>
                </c:pt>
                <c:pt idx="5512">
                  <c:v>881</c:v>
                </c:pt>
                <c:pt idx="5513">
                  <c:v>881.5</c:v>
                </c:pt>
                <c:pt idx="5514">
                  <c:v>882</c:v>
                </c:pt>
                <c:pt idx="5515">
                  <c:v>882.5</c:v>
                </c:pt>
                <c:pt idx="5516">
                  <c:v>883</c:v>
                </c:pt>
                <c:pt idx="5517">
                  <c:v>883.5</c:v>
                </c:pt>
                <c:pt idx="5518">
                  <c:v>884</c:v>
                </c:pt>
                <c:pt idx="5519">
                  <c:v>884.5</c:v>
                </c:pt>
                <c:pt idx="5520">
                  <c:v>885</c:v>
                </c:pt>
                <c:pt idx="5521">
                  <c:v>885.5</c:v>
                </c:pt>
                <c:pt idx="5522">
                  <c:v>886</c:v>
                </c:pt>
                <c:pt idx="5523">
                  <c:v>886.5</c:v>
                </c:pt>
                <c:pt idx="5524">
                  <c:v>887</c:v>
                </c:pt>
                <c:pt idx="5525">
                  <c:v>887.5</c:v>
                </c:pt>
                <c:pt idx="5526">
                  <c:v>888</c:v>
                </c:pt>
                <c:pt idx="5527">
                  <c:v>888.5</c:v>
                </c:pt>
                <c:pt idx="5528">
                  <c:v>889</c:v>
                </c:pt>
                <c:pt idx="5529">
                  <c:v>889.5</c:v>
                </c:pt>
                <c:pt idx="5530">
                  <c:v>890</c:v>
                </c:pt>
                <c:pt idx="5531">
                  <c:v>890.5</c:v>
                </c:pt>
                <c:pt idx="5532">
                  <c:v>891</c:v>
                </c:pt>
                <c:pt idx="5533">
                  <c:v>891.5</c:v>
                </c:pt>
                <c:pt idx="5534">
                  <c:v>892</c:v>
                </c:pt>
                <c:pt idx="5535">
                  <c:v>892.5</c:v>
                </c:pt>
                <c:pt idx="5536">
                  <c:v>893</c:v>
                </c:pt>
                <c:pt idx="5537">
                  <c:v>893.5</c:v>
                </c:pt>
                <c:pt idx="5538">
                  <c:v>894</c:v>
                </c:pt>
                <c:pt idx="5539">
                  <c:v>894.5</c:v>
                </c:pt>
                <c:pt idx="5540">
                  <c:v>895</c:v>
                </c:pt>
                <c:pt idx="5541">
                  <c:v>895.5</c:v>
                </c:pt>
                <c:pt idx="5542">
                  <c:v>896</c:v>
                </c:pt>
                <c:pt idx="5543">
                  <c:v>896.5</c:v>
                </c:pt>
                <c:pt idx="5544">
                  <c:v>897</c:v>
                </c:pt>
                <c:pt idx="5545">
                  <c:v>897.5</c:v>
                </c:pt>
                <c:pt idx="5546">
                  <c:v>898</c:v>
                </c:pt>
                <c:pt idx="5547">
                  <c:v>898.5</c:v>
                </c:pt>
                <c:pt idx="5548">
                  <c:v>899</c:v>
                </c:pt>
                <c:pt idx="5549">
                  <c:v>899.5</c:v>
                </c:pt>
                <c:pt idx="5550">
                  <c:v>900</c:v>
                </c:pt>
                <c:pt idx="5551">
                  <c:v>900.5</c:v>
                </c:pt>
                <c:pt idx="5552">
                  <c:v>901</c:v>
                </c:pt>
                <c:pt idx="5553">
                  <c:v>901.5</c:v>
                </c:pt>
                <c:pt idx="5554">
                  <c:v>902</c:v>
                </c:pt>
                <c:pt idx="5555">
                  <c:v>902.5</c:v>
                </c:pt>
                <c:pt idx="5556">
                  <c:v>903</c:v>
                </c:pt>
                <c:pt idx="5557">
                  <c:v>903.5</c:v>
                </c:pt>
                <c:pt idx="5558">
                  <c:v>904</c:v>
                </c:pt>
                <c:pt idx="5559">
                  <c:v>904.5</c:v>
                </c:pt>
                <c:pt idx="5560">
                  <c:v>905</c:v>
                </c:pt>
                <c:pt idx="5561">
                  <c:v>905.5</c:v>
                </c:pt>
                <c:pt idx="5562">
                  <c:v>906</c:v>
                </c:pt>
                <c:pt idx="5563">
                  <c:v>906.5</c:v>
                </c:pt>
                <c:pt idx="5564">
                  <c:v>907</c:v>
                </c:pt>
                <c:pt idx="5565">
                  <c:v>907.5</c:v>
                </c:pt>
                <c:pt idx="5566">
                  <c:v>908</c:v>
                </c:pt>
                <c:pt idx="5567">
                  <c:v>908.5</c:v>
                </c:pt>
                <c:pt idx="5568">
                  <c:v>909</c:v>
                </c:pt>
                <c:pt idx="5569">
                  <c:v>909.5</c:v>
                </c:pt>
                <c:pt idx="5570">
                  <c:v>910</c:v>
                </c:pt>
                <c:pt idx="5571">
                  <c:v>910.5</c:v>
                </c:pt>
                <c:pt idx="5572">
                  <c:v>911</c:v>
                </c:pt>
                <c:pt idx="5573">
                  <c:v>911.5</c:v>
                </c:pt>
                <c:pt idx="5574">
                  <c:v>912</c:v>
                </c:pt>
                <c:pt idx="5575">
                  <c:v>912.5</c:v>
                </c:pt>
                <c:pt idx="5576">
                  <c:v>913</c:v>
                </c:pt>
                <c:pt idx="5577">
                  <c:v>913.5</c:v>
                </c:pt>
                <c:pt idx="5578">
                  <c:v>914</c:v>
                </c:pt>
                <c:pt idx="5579">
                  <c:v>914.5</c:v>
                </c:pt>
                <c:pt idx="5580">
                  <c:v>915</c:v>
                </c:pt>
                <c:pt idx="5581">
                  <c:v>915.5</c:v>
                </c:pt>
                <c:pt idx="5582">
                  <c:v>916</c:v>
                </c:pt>
                <c:pt idx="5583">
                  <c:v>916.5</c:v>
                </c:pt>
                <c:pt idx="5584">
                  <c:v>917</c:v>
                </c:pt>
                <c:pt idx="5585">
                  <c:v>917.5</c:v>
                </c:pt>
                <c:pt idx="5586">
                  <c:v>918</c:v>
                </c:pt>
                <c:pt idx="5587">
                  <c:v>918.5</c:v>
                </c:pt>
                <c:pt idx="5588">
                  <c:v>919</c:v>
                </c:pt>
                <c:pt idx="5589">
                  <c:v>919.5</c:v>
                </c:pt>
                <c:pt idx="5590">
                  <c:v>920</c:v>
                </c:pt>
                <c:pt idx="5591">
                  <c:v>920.5</c:v>
                </c:pt>
                <c:pt idx="5592">
                  <c:v>921</c:v>
                </c:pt>
                <c:pt idx="5593">
                  <c:v>921.5</c:v>
                </c:pt>
                <c:pt idx="5594">
                  <c:v>922</c:v>
                </c:pt>
                <c:pt idx="5595">
                  <c:v>922.5</c:v>
                </c:pt>
                <c:pt idx="5596">
                  <c:v>923</c:v>
                </c:pt>
                <c:pt idx="5597">
                  <c:v>923.5</c:v>
                </c:pt>
                <c:pt idx="5598">
                  <c:v>924</c:v>
                </c:pt>
                <c:pt idx="5599">
                  <c:v>924.5</c:v>
                </c:pt>
                <c:pt idx="5600">
                  <c:v>925</c:v>
                </c:pt>
                <c:pt idx="5601">
                  <c:v>925.5</c:v>
                </c:pt>
                <c:pt idx="5602">
                  <c:v>926</c:v>
                </c:pt>
                <c:pt idx="5603">
                  <c:v>926.5</c:v>
                </c:pt>
                <c:pt idx="5604">
                  <c:v>927</c:v>
                </c:pt>
                <c:pt idx="5605">
                  <c:v>927.5</c:v>
                </c:pt>
                <c:pt idx="5606">
                  <c:v>928</c:v>
                </c:pt>
                <c:pt idx="5607">
                  <c:v>928.5</c:v>
                </c:pt>
                <c:pt idx="5608">
                  <c:v>929</c:v>
                </c:pt>
                <c:pt idx="5609">
                  <c:v>929.5</c:v>
                </c:pt>
                <c:pt idx="5610">
                  <c:v>930</c:v>
                </c:pt>
                <c:pt idx="5611">
                  <c:v>930.5</c:v>
                </c:pt>
                <c:pt idx="5612">
                  <c:v>931</c:v>
                </c:pt>
                <c:pt idx="5613">
                  <c:v>931.5</c:v>
                </c:pt>
                <c:pt idx="5614">
                  <c:v>932</c:v>
                </c:pt>
                <c:pt idx="5615">
                  <c:v>932.5</c:v>
                </c:pt>
                <c:pt idx="5616">
                  <c:v>933</c:v>
                </c:pt>
                <c:pt idx="5617">
                  <c:v>933.5</c:v>
                </c:pt>
                <c:pt idx="5618">
                  <c:v>934</c:v>
                </c:pt>
                <c:pt idx="5619">
                  <c:v>934.5</c:v>
                </c:pt>
                <c:pt idx="5620">
                  <c:v>935</c:v>
                </c:pt>
                <c:pt idx="5621">
                  <c:v>935.5</c:v>
                </c:pt>
                <c:pt idx="5622">
                  <c:v>936</c:v>
                </c:pt>
                <c:pt idx="5623">
                  <c:v>936.5</c:v>
                </c:pt>
                <c:pt idx="5624">
                  <c:v>937</c:v>
                </c:pt>
                <c:pt idx="5625">
                  <c:v>937.5</c:v>
                </c:pt>
                <c:pt idx="5626">
                  <c:v>938</c:v>
                </c:pt>
                <c:pt idx="5627">
                  <c:v>938.5</c:v>
                </c:pt>
                <c:pt idx="5628">
                  <c:v>939</c:v>
                </c:pt>
                <c:pt idx="5629">
                  <c:v>939.5</c:v>
                </c:pt>
                <c:pt idx="5630">
                  <c:v>940</c:v>
                </c:pt>
                <c:pt idx="5631">
                  <c:v>940.5</c:v>
                </c:pt>
                <c:pt idx="5632">
                  <c:v>941</c:v>
                </c:pt>
                <c:pt idx="5633">
                  <c:v>941.5</c:v>
                </c:pt>
                <c:pt idx="5634">
                  <c:v>942</c:v>
                </c:pt>
                <c:pt idx="5635">
                  <c:v>942.5</c:v>
                </c:pt>
                <c:pt idx="5636">
                  <c:v>943</c:v>
                </c:pt>
                <c:pt idx="5637">
                  <c:v>943.5</c:v>
                </c:pt>
                <c:pt idx="5638">
                  <c:v>944</c:v>
                </c:pt>
                <c:pt idx="5639">
                  <c:v>944.5</c:v>
                </c:pt>
                <c:pt idx="5640">
                  <c:v>945</c:v>
                </c:pt>
                <c:pt idx="5641">
                  <c:v>945.5</c:v>
                </c:pt>
                <c:pt idx="5642">
                  <c:v>946</c:v>
                </c:pt>
                <c:pt idx="5643">
                  <c:v>946.5</c:v>
                </c:pt>
                <c:pt idx="5644">
                  <c:v>947</c:v>
                </c:pt>
                <c:pt idx="5645">
                  <c:v>947.5</c:v>
                </c:pt>
                <c:pt idx="5646">
                  <c:v>948</c:v>
                </c:pt>
                <c:pt idx="5647">
                  <c:v>948.5</c:v>
                </c:pt>
                <c:pt idx="5648">
                  <c:v>949</c:v>
                </c:pt>
                <c:pt idx="5649">
                  <c:v>949.5</c:v>
                </c:pt>
                <c:pt idx="5650">
                  <c:v>950</c:v>
                </c:pt>
                <c:pt idx="5651">
                  <c:v>950.5</c:v>
                </c:pt>
                <c:pt idx="5652">
                  <c:v>951</c:v>
                </c:pt>
                <c:pt idx="5653">
                  <c:v>951.5</c:v>
                </c:pt>
                <c:pt idx="5654">
                  <c:v>952</c:v>
                </c:pt>
                <c:pt idx="5655">
                  <c:v>952.5</c:v>
                </c:pt>
                <c:pt idx="5656">
                  <c:v>953</c:v>
                </c:pt>
                <c:pt idx="5657">
                  <c:v>953.5</c:v>
                </c:pt>
                <c:pt idx="5658">
                  <c:v>954</c:v>
                </c:pt>
                <c:pt idx="5659">
                  <c:v>954.5</c:v>
                </c:pt>
                <c:pt idx="5660">
                  <c:v>955</c:v>
                </c:pt>
                <c:pt idx="5661">
                  <c:v>955.5</c:v>
                </c:pt>
                <c:pt idx="5662">
                  <c:v>956</c:v>
                </c:pt>
                <c:pt idx="5663">
                  <c:v>956.5</c:v>
                </c:pt>
                <c:pt idx="5664">
                  <c:v>957</c:v>
                </c:pt>
                <c:pt idx="5665">
                  <c:v>957.5</c:v>
                </c:pt>
                <c:pt idx="5666">
                  <c:v>958</c:v>
                </c:pt>
                <c:pt idx="5667">
                  <c:v>958.5</c:v>
                </c:pt>
                <c:pt idx="5668">
                  <c:v>959</c:v>
                </c:pt>
                <c:pt idx="5669">
                  <c:v>959.5</c:v>
                </c:pt>
                <c:pt idx="5670">
                  <c:v>960</c:v>
                </c:pt>
                <c:pt idx="5671">
                  <c:v>960.5</c:v>
                </c:pt>
                <c:pt idx="5672">
                  <c:v>961</c:v>
                </c:pt>
                <c:pt idx="5673">
                  <c:v>961.5</c:v>
                </c:pt>
                <c:pt idx="5674">
                  <c:v>962</c:v>
                </c:pt>
                <c:pt idx="5675">
                  <c:v>962.5</c:v>
                </c:pt>
                <c:pt idx="5676">
                  <c:v>963</c:v>
                </c:pt>
                <c:pt idx="5677">
                  <c:v>963.5</c:v>
                </c:pt>
                <c:pt idx="5678">
                  <c:v>964</c:v>
                </c:pt>
                <c:pt idx="5679">
                  <c:v>964.5</c:v>
                </c:pt>
                <c:pt idx="5680">
                  <c:v>965</c:v>
                </c:pt>
                <c:pt idx="5681">
                  <c:v>965.5</c:v>
                </c:pt>
                <c:pt idx="5682">
                  <c:v>966</c:v>
                </c:pt>
                <c:pt idx="5683">
                  <c:v>966.5</c:v>
                </c:pt>
                <c:pt idx="5684">
                  <c:v>967</c:v>
                </c:pt>
                <c:pt idx="5685">
                  <c:v>967.5</c:v>
                </c:pt>
                <c:pt idx="5686">
                  <c:v>968</c:v>
                </c:pt>
                <c:pt idx="5687">
                  <c:v>968.5</c:v>
                </c:pt>
                <c:pt idx="5688">
                  <c:v>969</c:v>
                </c:pt>
                <c:pt idx="5689">
                  <c:v>969.5</c:v>
                </c:pt>
                <c:pt idx="5690">
                  <c:v>970</c:v>
                </c:pt>
                <c:pt idx="5691">
                  <c:v>970.5</c:v>
                </c:pt>
                <c:pt idx="5692">
                  <c:v>971</c:v>
                </c:pt>
                <c:pt idx="5693">
                  <c:v>971.5</c:v>
                </c:pt>
                <c:pt idx="5694">
                  <c:v>972</c:v>
                </c:pt>
                <c:pt idx="5695">
                  <c:v>972.5</c:v>
                </c:pt>
                <c:pt idx="5696">
                  <c:v>973</c:v>
                </c:pt>
                <c:pt idx="5697">
                  <c:v>973.5</c:v>
                </c:pt>
                <c:pt idx="5698">
                  <c:v>974</c:v>
                </c:pt>
                <c:pt idx="5699">
                  <c:v>974.5</c:v>
                </c:pt>
                <c:pt idx="5700">
                  <c:v>975</c:v>
                </c:pt>
                <c:pt idx="5701">
                  <c:v>975.5</c:v>
                </c:pt>
                <c:pt idx="5702">
                  <c:v>976</c:v>
                </c:pt>
                <c:pt idx="5703">
                  <c:v>976.5</c:v>
                </c:pt>
                <c:pt idx="5704">
                  <c:v>977</c:v>
                </c:pt>
                <c:pt idx="5705">
                  <c:v>977.5</c:v>
                </c:pt>
                <c:pt idx="5706">
                  <c:v>978</c:v>
                </c:pt>
                <c:pt idx="5707">
                  <c:v>978.5</c:v>
                </c:pt>
                <c:pt idx="5708">
                  <c:v>979</c:v>
                </c:pt>
                <c:pt idx="5709">
                  <c:v>979.5</c:v>
                </c:pt>
                <c:pt idx="5710">
                  <c:v>980</c:v>
                </c:pt>
                <c:pt idx="5711">
                  <c:v>980.5</c:v>
                </c:pt>
                <c:pt idx="5712">
                  <c:v>981</c:v>
                </c:pt>
                <c:pt idx="5713">
                  <c:v>981.5</c:v>
                </c:pt>
                <c:pt idx="5714">
                  <c:v>982</c:v>
                </c:pt>
                <c:pt idx="5715">
                  <c:v>982.5</c:v>
                </c:pt>
                <c:pt idx="5716">
                  <c:v>983</c:v>
                </c:pt>
                <c:pt idx="5717">
                  <c:v>983.5</c:v>
                </c:pt>
                <c:pt idx="5718">
                  <c:v>984</c:v>
                </c:pt>
                <c:pt idx="5719">
                  <c:v>984.5</c:v>
                </c:pt>
                <c:pt idx="5720">
                  <c:v>985</c:v>
                </c:pt>
                <c:pt idx="5721">
                  <c:v>985.5</c:v>
                </c:pt>
                <c:pt idx="5722">
                  <c:v>986</c:v>
                </c:pt>
                <c:pt idx="5723">
                  <c:v>986.5</c:v>
                </c:pt>
                <c:pt idx="5724">
                  <c:v>987</c:v>
                </c:pt>
                <c:pt idx="5725">
                  <c:v>987.5</c:v>
                </c:pt>
                <c:pt idx="5726">
                  <c:v>988</c:v>
                </c:pt>
                <c:pt idx="5727">
                  <c:v>988.5</c:v>
                </c:pt>
                <c:pt idx="5728">
                  <c:v>989</c:v>
                </c:pt>
                <c:pt idx="5729">
                  <c:v>989.5</c:v>
                </c:pt>
                <c:pt idx="5730">
                  <c:v>990</c:v>
                </c:pt>
                <c:pt idx="5731">
                  <c:v>990.5</c:v>
                </c:pt>
                <c:pt idx="5732">
                  <c:v>991</c:v>
                </c:pt>
                <c:pt idx="5733">
                  <c:v>991.5</c:v>
                </c:pt>
                <c:pt idx="5734">
                  <c:v>992</c:v>
                </c:pt>
                <c:pt idx="5735">
                  <c:v>992.5</c:v>
                </c:pt>
                <c:pt idx="5736">
                  <c:v>993</c:v>
                </c:pt>
                <c:pt idx="5737">
                  <c:v>993.5</c:v>
                </c:pt>
                <c:pt idx="5738">
                  <c:v>994</c:v>
                </c:pt>
                <c:pt idx="5739">
                  <c:v>994.5</c:v>
                </c:pt>
                <c:pt idx="5740">
                  <c:v>995</c:v>
                </c:pt>
                <c:pt idx="5741">
                  <c:v>995.5</c:v>
                </c:pt>
                <c:pt idx="5742">
                  <c:v>996</c:v>
                </c:pt>
                <c:pt idx="5743">
                  <c:v>996.5</c:v>
                </c:pt>
                <c:pt idx="5744">
                  <c:v>997</c:v>
                </c:pt>
                <c:pt idx="5745">
                  <c:v>997.5</c:v>
                </c:pt>
                <c:pt idx="5746">
                  <c:v>998</c:v>
                </c:pt>
                <c:pt idx="5747">
                  <c:v>998.5</c:v>
                </c:pt>
                <c:pt idx="5748">
                  <c:v>999</c:v>
                </c:pt>
                <c:pt idx="5749">
                  <c:v>999.5</c:v>
                </c:pt>
                <c:pt idx="5750">
                  <c:v>1000</c:v>
                </c:pt>
                <c:pt idx="5751">
                  <c:v>1000.5</c:v>
                </c:pt>
                <c:pt idx="5752">
                  <c:v>1001</c:v>
                </c:pt>
                <c:pt idx="5753">
                  <c:v>1001.5</c:v>
                </c:pt>
                <c:pt idx="5754">
                  <c:v>1002</c:v>
                </c:pt>
                <c:pt idx="5755">
                  <c:v>1002.5</c:v>
                </c:pt>
                <c:pt idx="5756">
                  <c:v>1003</c:v>
                </c:pt>
                <c:pt idx="5757">
                  <c:v>1003.5</c:v>
                </c:pt>
                <c:pt idx="5758">
                  <c:v>1004</c:v>
                </c:pt>
                <c:pt idx="5759">
                  <c:v>1004.5</c:v>
                </c:pt>
                <c:pt idx="5760">
                  <c:v>1005</c:v>
                </c:pt>
                <c:pt idx="5761">
                  <c:v>1005.5</c:v>
                </c:pt>
                <c:pt idx="5762">
                  <c:v>1006</c:v>
                </c:pt>
                <c:pt idx="5763">
                  <c:v>1006.5</c:v>
                </c:pt>
                <c:pt idx="5764">
                  <c:v>1007</c:v>
                </c:pt>
                <c:pt idx="5765">
                  <c:v>1007.5</c:v>
                </c:pt>
                <c:pt idx="5766">
                  <c:v>1008</c:v>
                </c:pt>
                <c:pt idx="5767">
                  <c:v>1008.5</c:v>
                </c:pt>
                <c:pt idx="5768">
                  <c:v>1009</c:v>
                </c:pt>
                <c:pt idx="5769">
                  <c:v>1009.5</c:v>
                </c:pt>
                <c:pt idx="5770">
                  <c:v>1010</c:v>
                </c:pt>
                <c:pt idx="5771">
                  <c:v>1010.5</c:v>
                </c:pt>
                <c:pt idx="5772">
                  <c:v>1011</c:v>
                </c:pt>
                <c:pt idx="5773">
                  <c:v>1011.5</c:v>
                </c:pt>
                <c:pt idx="5774">
                  <c:v>1012</c:v>
                </c:pt>
                <c:pt idx="5775">
                  <c:v>1012.5</c:v>
                </c:pt>
                <c:pt idx="5776">
                  <c:v>1013</c:v>
                </c:pt>
                <c:pt idx="5777">
                  <c:v>1013.5</c:v>
                </c:pt>
                <c:pt idx="5778">
                  <c:v>1014</c:v>
                </c:pt>
                <c:pt idx="5779">
                  <c:v>1014.5</c:v>
                </c:pt>
                <c:pt idx="5780">
                  <c:v>1015</c:v>
                </c:pt>
                <c:pt idx="5781">
                  <c:v>1015.5</c:v>
                </c:pt>
                <c:pt idx="5782">
                  <c:v>1016</c:v>
                </c:pt>
                <c:pt idx="5783">
                  <c:v>1016.5</c:v>
                </c:pt>
                <c:pt idx="5784">
                  <c:v>1017</c:v>
                </c:pt>
                <c:pt idx="5785">
                  <c:v>1017.5</c:v>
                </c:pt>
                <c:pt idx="5786">
                  <c:v>1018</c:v>
                </c:pt>
                <c:pt idx="5787">
                  <c:v>1018.5</c:v>
                </c:pt>
                <c:pt idx="5788">
                  <c:v>1019</c:v>
                </c:pt>
                <c:pt idx="5789">
                  <c:v>1019.5</c:v>
                </c:pt>
                <c:pt idx="5790">
                  <c:v>1020</c:v>
                </c:pt>
                <c:pt idx="5791">
                  <c:v>1020.5</c:v>
                </c:pt>
                <c:pt idx="5792">
                  <c:v>1021</c:v>
                </c:pt>
                <c:pt idx="5793">
                  <c:v>1021.5</c:v>
                </c:pt>
                <c:pt idx="5794">
                  <c:v>1022</c:v>
                </c:pt>
                <c:pt idx="5795">
                  <c:v>1022.5</c:v>
                </c:pt>
                <c:pt idx="5796">
                  <c:v>1023</c:v>
                </c:pt>
                <c:pt idx="5797">
                  <c:v>1023.5</c:v>
                </c:pt>
                <c:pt idx="5798">
                  <c:v>1024</c:v>
                </c:pt>
                <c:pt idx="5799">
                  <c:v>1024.5</c:v>
                </c:pt>
                <c:pt idx="5800">
                  <c:v>1025</c:v>
                </c:pt>
                <c:pt idx="5801">
                  <c:v>1025.5</c:v>
                </c:pt>
                <c:pt idx="5802">
                  <c:v>1026</c:v>
                </c:pt>
                <c:pt idx="5803">
                  <c:v>1026.5</c:v>
                </c:pt>
                <c:pt idx="5804">
                  <c:v>1027</c:v>
                </c:pt>
                <c:pt idx="5805">
                  <c:v>1027.5</c:v>
                </c:pt>
                <c:pt idx="5806">
                  <c:v>1028</c:v>
                </c:pt>
                <c:pt idx="5807">
                  <c:v>1028.5</c:v>
                </c:pt>
                <c:pt idx="5808">
                  <c:v>1029</c:v>
                </c:pt>
                <c:pt idx="5809">
                  <c:v>1029.5</c:v>
                </c:pt>
                <c:pt idx="5810">
                  <c:v>1030</c:v>
                </c:pt>
                <c:pt idx="5811">
                  <c:v>1030.5</c:v>
                </c:pt>
                <c:pt idx="5812">
                  <c:v>1031</c:v>
                </c:pt>
                <c:pt idx="5813">
                  <c:v>1031.5</c:v>
                </c:pt>
                <c:pt idx="5814">
                  <c:v>1032</c:v>
                </c:pt>
                <c:pt idx="5815">
                  <c:v>1032.5</c:v>
                </c:pt>
                <c:pt idx="5816">
                  <c:v>1033</c:v>
                </c:pt>
                <c:pt idx="5817">
                  <c:v>1033.5</c:v>
                </c:pt>
                <c:pt idx="5818">
                  <c:v>1034</c:v>
                </c:pt>
                <c:pt idx="5819">
                  <c:v>1034.5</c:v>
                </c:pt>
                <c:pt idx="5820">
                  <c:v>1035</c:v>
                </c:pt>
                <c:pt idx="5821">
                  <c:v>1035.5</c:v>
                </c:pt>
                <c:pt idx="5822">
                  <c:v>1036</c:v>
                </c:pt>
                <c:pt idx="5823">
                  <c:v>1036.5</c:v>
                </c:pt>
                <c:pt idx="5824">
                  <c:v>1037</c:v>
                </c:pt>
                <c:pt idx="5825">
                  <c:v>1037.5</c:v>
                </c:pt>
                <c:pt idx="5826">
                  <c:v>1038</c:v>
                </c:pt>
                <c:pt idx="5827">
                  <c:v>1038.5</c:v>
                </c:pt>
                <c:pt idx="5828">
                  <c:v>1039</c:v>
                </c:pt>
                <c:pt idx="5829">
                  <c:v>1039.5</c:v>
                </c:pt>
                <c:pt idx="5830">
                  <c:v>1040</c:v>
                </c:pt>
                <c:pt idx="5831">
                  <c:v>1040.5</c:v>
                </c:pt>
                <c:pt idx="5832">
                  <c:v>1041</c:v>
                </c:pt>
                <c:pt idx="5833">
                  <c:v>1041.5</c:v>
                </c:pt>
                <c:pt idx="5834">
                  <c:v>1042</c:v>
                </c:pt>
                <c:pt idx="5835">
                  <c:v>1042.5</c:v>
                </c:pt>
                <c:pt idx="5836">
                  <c:v>1043</c:v>
                </c:pt>
                <c:pt idx="5837">
                  <c:v>1043.5</c:v>
                </c:pt>
                <c:pt idx="5838">
                  <c:v>1044</c:v>
                </c:pt>
                <c:pt idx="5839">
                  <c:v>1044.5</c:v>
                </c:pt>
                <c:pt idx="5840">
                  <c:v>1045</c:v>
                </c:pt>
                <c:pt idx="5841">
                  <c:v>1045.5</c:v>
                </c:pt>
                <c:pt idx="5842">
                  <c:v>1046</c:v>
                </c:pt>
                <c:pt idx="5843">
                  <c:v>1046.5</c:v>
                </c:pt>
                <c:pt idx="5844">
                  <c:v>1047</c:v>
                </c:pt>
                <c:pt idx="5845">
                  <c:v>1047.5</c:v>
                </c:pt>
                <c:pt idx="5846">
                  <c:v>1048</c:v>
                </c:pt>
                <c:pt idx="5847">
                  <c:v>1048.5</c:v>
                </c:pt>
                <c:pt idx="5848">
                  <c:v>1049</c:v>
                </c:pt>
                <c:pt idx="5849">
                  <c:v>1049.5</c:v>
                </c:pt>
                <c:pt idx="5850">
                  <c:v>1050</c:v>
                </c:pt>
                <c:pt idx="5851">
                  <c:v>1050.5</c:v>
                </c:pt>
                <c:pt idx="5852">
                  <c:v>1051</c:v>
                </c:pt>
                <c:pt idx="5853">
                  <c:v>1051.5</c:v>
                </c:pt>
                <c:pt idx="5854">
                  <c:v>1052</c:v>
                </c:pt>
                <c:pt idx="5855">
                  <c:v>1052.5</c:v>
                </c:pt>
                <c:pt idx="5856">
                  <c:v>1053</c:v>
                </c:pt>
                <c:pt idx="5857">
                  <c:v>1053.5</c:v>
                </c:pt>
                <c:pt idx="5858">
                  <c:v>1054</c:v>
                </c:pt>
                <c:pt idx="5859">
                  <c:v>1054.5</c:v>
                </c:pt>
                <c:pt idx="5860">
                  <c:v>1055</c:v>
                </c:pt>
                <c:pt idx="5861">
                  <c:v>1055.5</c:v>
                </c:pt>
                <c:pt idx="5862">
                  <c:v>1056</c:v>
                </c:pt>
                <c:pt idx="5863">
                  <c:v>1056.5</c:v>
                </c:pt>
                <c:pt idx="5864">
                  <c:v>1057</c:v>
                </c:pt>
                <c:pt idx="5865">
                  <c:v>1057.5</c:v>
                </c:pt>
                <c:pt idx="5866">
                  <c:v>1058</c:v>
                </c:pt>
                <c:pt idx="5867">
                  <c:v>1058.5</c:v>
                </c:pt>
                <c:pt idx="5868">
                  <c:v>1059</c:v>
                </c:pt>
                <c:pt idx="5869">
                  <c:v>1059.5</c:v>
                </c:pt>
                <c:pt idx="5870">
                  <c:v>1060</c:v>
                </c:pt>
                <c:pt idx="5871">
                  <c:v>1060.5</c:v>
                </c:pt>
                <c:pt idx="5872">
                  <c:v>1061</c:v>
                </c:pt>
                <c:pt idx="5873">
                  <c:v>1061.5</c:v>
                </c:pt>
                <c:pt idx="5874">
                  <c:v>1062</c:v>
                </c:pt>
                <c:pt idx="5875">
                  <c:v>1062.5</c:v>
                </c:pt>
                <c:pt idx="5876">
                  <c:v>1063</c:v>
                </c:pt>
                <c:pt idx="5877">
                  <c:v>1063.5</c:v>
                </c:pt>
                <c:pt idx="5878">
                  <c:v>1064</c:v>
                </c:pt>
                <c:pt idx="5879">
                  <c:v>1064.5</c:v>
                </c:pt>
                <c:pt idx="5880">
                  <c:v>1065</c:v>
                </c:pt>
                <c:pt idx="5881">
                  <c:v>1065.5</c:v>
                </c:pt>
                <c:pt idx="5882">
                  <c:v>1066</c:v>
                </c:pt>
                <c:pt idx="5883">
                  <c:v>1066.5</c:v>
                </c:pt>
                <c:pt idx="5884">
                  <c:v>1067</c:v>
                </c:pt>
                <c:pt idx="5885">
                  <c:v>1067.5</c:v>
                </c:pt>
                <c:pt idx="5886">
                  <c:v>1068</c:v>
                </c:pt>
                <c:pt idx="5887">
                  <c:v>1068.5</c:v>
                </c:pt>
                <c:pt idx="5888">
                  <c:v>1069</c:v>
                </c:pt>
                <c:pt idx="5889">
                  <c:v>1069.5</c:v>
                </c:pt>
                <c:pt idx="5890">
                  <c:v>1070</c:v>
                </c:pt>
                <c:pt idx="5891">
                  <c:v>1070.5</c:v>
                </c:pt>
                <c:pt idx="5892">
                  <c:v>1071</c:v>
                </c:pt>
                <c:pt idx="5893">
                  <c:v>1071.5</c:v>
                </c:pt>
                <c:pt idx="5894">
                  <c:v>1072</c:v>
                </c:pt>
                <c:pt idx="5895">
                  <c:v>1072.5</c:v>
                </c:pt>
                <c:pt idx="5896">
                  <c:v>1073</c:v>
                </c:pt>
                <c:pt idx="5897">
                  <c:v>1073.5</c:v>
                </c:pt>
                <c:pt idx="5898">
                  <c:v>1074</c:v>
                </c:pt>
                <c:pt idx="5899">
                  <c:v>1074.5</c:v>
                </c:pt>
                <c:pt idx="5900">
                  <c:v>1075</c:v>
                </c:pt>
                <c:pt idx="5901">
                  <c:v>1075.5</c:v>
                </c:pt>
                <c:pt idx="5902">
                  <c:v>1076</c:v>
                </c:pt>
                <c:pt idx="5903">
                  <c:v>1076.5</c:v>
                </c:pt>
                <c:pt idx="5904">
                  <c:v>1077</c:v>
                </c:pt>
                <c:pt idx="5905">
                  <c:v>1077.5</c:v>
                </c:pt>
                <c:pt idx="5906">
                  <c:v>1078</c:v>
                </c:pt>
                <c:pt idx="5907">
                  <c:v>1078.5</c:v>
                </c:pt>
                <c:pt idx="5908">
                  <c:v>1079</c:v>
                </c:pt>
                <c:pt idx="5909">
                  <c:v>1079.5</c:v>
                </c:pt>
                <c:pt idx="5910">
                  <c:v>1080</c:v>
                </c:pt>
                <c:pt idx="5911">
                  <c:v>1080.5</c:v>
                </c:pt>
                <c:pt idx="5912">
                  <c:v>1081</c:v>
                </c:pt>
                <c:pt idx="5913">
                  <c:v>1081.5</c:v>
                </c:pt>
                <c:pt idx="5914">
                  <c:v>1082</c:v>
                </c:pt>
                <c:pt idx="5915">
                  <c:v>1082.5</c:v>
                </c:pt>
                <c:pt idx="5916">
                  <c:v>1083</c:v>
                </c:pt>
                <c:pt idx="5917">
                  <c:v>1083.5</c:v>
                </c:pt>
                <c:pt idx="5918">
                  <c:v>1084</c:v>
                </c:pt>
                <c:pt idx="5919">
                  <c:v>1084.5</c:v>
                </c:pt>
                <c:pt idx="5920">
                  <c:v>1085</c:v>
                </c:pt>
                <c:pt idx="5921">
                  <c:v>1085.5</c:v>
                </c:pt>
                <c:pt idx="5922">
                  <c:v>1086</c:v>
                </c:pt>
                <c:pt idx="5923">
                  <c:v>1086.5</c:v>
                </c:pt>
                <c:pt idx="5924">
                  <c:v>1087</c:v>
                </c:pt>
                <c:pt idx="5925">
                  <c:v>1087.5</c:v>
                </c:pt>
                <c:pt idx="5926">
                  <c:v>1088</c:v>
                </c:pt>
                <c:pt idx="5927">
                  <c:v>1088.5</c:v>
                </c:pt>
                <c:pt idx="5928">
                  <c:v>1089</c:v>
                </c:pt>
                <c:pt idx="5929">
                  <c:v>1089.5</c:v>
                </c:pt>
                <c:pt idx="5930">
                  <c:v>1090</c:v>
                </c:pt>
                <c:pt idx="5931">
                  <c:v>1090.5</c:v>
                </c:pt>
                <c:pt idx="5932">
                  <c:v>1091</c:v>
                </c:pt>
                <c:pt idx="5933">
                  <c:v>1091.5</c:v>
                </c:pt>
                <c:pt idx="5934">
                  <c:v>1092</c:v>
                </c:pt>
                <c:pt idx="5935">
                  <c:v>1092.5</c:v>
                </c:pt>
                <c:pt idx="5936">
                  <c:v>1093</c:v>
                </c:pt>
                <c:pt idx="5937">
                  <c:v>1093.5</c:v>
                </c:pt>
                <c:pt idx="5938">
                  <c:v>1094</c:v>
                </c:pt>
                <c:pt idx="5939">
                  <c:v>1094.5</c:v>
                </c:pt>
                <c:pt idx="5940">
                  <c:v>1095</c:v>
                </c:pt>
                <c:pt idx="5941">
                  <c:v>1095.5</c:v>
                </c:pt>
                <c:pt idx="5942">
                  <c:v>1096</c:v>
                </c:pt>
                <c:pt idx="5943">
                  <c:v>1096.5</c:v>
                </c:pt>
                <c:pt idx="5944">
                  <c:v>1097</c:v>
                </c:pt>
                <c:pt idx="5945">
                  <c:v>1097.5</c:v>
                </c:pt>
                <c:pt idx="5946">
                  <c:v>1098</c:v>
                </c:pt>
                <c:pt idx="5947">
                  <c:v>1098.5</c:v>
                </c:pt>
                <c:pt idx="5948">
                  <c:v>1099</c:v>
                </c:pt>
                <c:pt idx="5949">
                  <c:v>1099.5</c:v>
                </c:pt>
                <c:pt idx="5950">
                  <c:v>1100</c:v>
                </c:pt>
                <c:pt idx="5951">
                  <c:v>1100.5</c:v>
                </c:pt>
                <c:pt idx="5952">
                  <c:v>1101</c:v>
                </c:pt>
                <c:pt idx="5953">
                  <c:v>1101.5</c:v>
                </c:pt>
                <c:pt idx="5954">
                  <c:v>1102</c:v>
                </c:pt>
                <c:pt idx="5955">
                  <c:v>1102.5</c:v>
                </c:pt>
                <c:pt idx="5956">
                  <c:v>1103</c:v>
                </c:pt>
                <c:pt idx="5957">
                  <c:v>1103.5</c:v>
                </c:pt>
                <c:pt idx="5958">
                  <c:v>1104</c:v>
                </c:pt>
                <c:pt idx="5959">
                  <c:v>1104.5</c:v>
                </c:pt>
                <c:pt idx="5960">
                  <c:v>1105</c:v>
                </c:pt>
                <c:pt idx="5961">
                  <c:v>1105.5</c:v>
                </c:pt>
                <c:pt idx="5962">
                  <c:v>1106</c:v>
                </c:pt>
                <c:pt idx="5963">
                  <c:v>1106.5</c:v>
                </c:pt>
                <c:pt idx="5964">
                  <c:v>1107</c:v>
                </c:pt>
                <c:pt idx="5965">
                  <c:v>1107.5</c:v>
                </c:pt>
                <c:pt idx="5966">
                  <c:v>1108</c:v>
                </c:pt>
                <c:pt idx="5967">
                  <c:v>1108.5</c:v>
                </c:pt>
                <c:pt idx="5968">
                  <c:v>1109</c:v>
                </c:pt>
                <c:pt idx="5969">
                  <c:v>1109.5</c:v>
                </c:pt>
                <c:pt idx="5970">
                  <c:v>1110</c:v>
                </c:pt>
                <c:pt idx="5971">
                  <c:v>1110.5</c:v>
                </c:pt>
                <c:pt idx="5972">
                  <c:v>1111</c:v>
                </c:pt>
                <c:pt idx="5973">
                  <c:v>1111.5</c:v>
                </c:pt>
                <c:pt idx="5974">
                  <c:v>1112</c:v>
                </c:pt>
                <c:pt idx="5975">
                  <c:v>1112.5</c:v>
                </c:pt>
                <c:pt idx="5976">
                  <c:v>1113</c:v>
                </c:pt>
                <c:pt idx="5977">
                  <c:v>1113.5</c:v>
                </c:pt>
                <c:pt idx="5978">
                  <c:v>1114</c:v>
                </c:pt>
                <c:pt idx="5979">
                  <c:v>1114.5</c:v>
                </c:pt>
                <c:pt idx="5980">
                  <c:v>1115</c:v>
                </c:pt>
                <c:pt idx="5981">
                  <c:v>1115.5</c:v>
                </c:pt>
                <c:pt idx="5982">
                  <c:v>1116</c:v>
                </c:pt>
                <c:pt idx="5983">
                  <c:v>1116.5</c:v>
                </c:pt>
                <c:pt idx="5984">
                  <c:v>1117</c:v>
                </c:pt>
                <c:pt idx="5985">
                  <c:v>1117.5</c:v>
                </c:pt>
                <c:pt idx="5986">
                  <c:v>1118</c:v>
                </c:pt>
                <c:pt idx="5987">
                  <c:v>1118.5</c:v>
                </c:pt>
                <c:pt idx="5988">
                  <c:v>1119</c:v>
                </c:pt>
                <c:pt idx="5989">
                  <c:v>1119.5</c:v>
                </c:pt>
                <c:pt idx="5990">
                  <c:v>1120</c:v>
                </c:pt>
                <c:pt idx="5991">
                  <c:v>1120.5</c:v>
                </c:pt>
                <c:pt idx="5992">
                  <c:v>1121</c:v>
                </c:pt>
                <c:pt idx="5993">
                  <c:v>1121.5</c:v>
                </c:pt>
                <c:pt idx="5994">
                  <c:v>1122</c:v>
                </c:pt>
                <c:pt idx="5995">
                  <c:v>1122.5</c:v>
                </c:pt>
                <c:pt idx="5996">
                  <c:v>1123</c:v>
                </c:pt>
                <c:pt idx="5997">
                  <c:v>1123.5</c:v>
                </c:pt>
                <c:pt idx="5998">
                  <c:v>1124</c:v>
                </c:pt>
                <c:pt idx="5999">
                  <c:v>1124.5</c:v>
                </c:pt>
                <c:pt idx="6000">
                  <c:v>1125</c:v>
                </c:pt>
                <c:pt idx="6001">
                  <c:v>1125.5</c:v>
                </c:pt>
                <c:pt idx="6002">
                  <c:v>1126</c:v>
                </c:pt>
                <c:pt idx="6003">
                  <c:v>1126.5</c:v>
                </c:pt>
                <c:pt idx="6004">
                  <c:v>1127</c:v>
                </c:pt>
                <c:pt idx="6005">
                  <c:v>1127.5</c:v>
                </c:pt>
                <c:pt idx="6006">
                  <c:v>1128</c:v>
                </c:pt>
                <c:pt idx="6007">
                  <c:v>1128.5</c:v>
                </c:pt>
                <c:pt idx="6008">
                  <c:v>1129</c:v>
                </c:pt>
                <c:pt idx="6009">
                  <c:v>1129.5</c:v>
                </c:pt>
                <c:pt idx="6010">
                  <c:v>1130</c:v>
                </c:pt>
                <c:pt idx="6011">
                  <c:v>1130.5</c:v>
                </c:pt>
                <c:pt idx="6012">
                  <c:v>1131</c:v>
                </c:pt>
                <c:pt idx="6013">
                  <c:v>1131.5</c:v>
                </c:pt>
                <c:pt idx="6014">
                  <c:v>1132</c:v>
                </c:pt>
                <c:pt idx="6015">
                  <c:v>1132.5</c:v>
                </c:pt>
                <c:pt idx="6016">
                  <c:v>1133</c:v>
                </c:pt>
                <c:pt idx="6017">
                  <c:v>1133.5</c:v>
                </c:pt>
                <c:pt idx="6018">
                  <c:v>1134</c:v>
                </c:pt>
                <c:pt idx="6019">
                  <c:v>1134.5</c:v>
                </c:pt>
                <c:pt idx="6020">
                  <c:v>1135</c:v>
                </c:pt>
                <c:pt idx="6021">
                  <c:v>1135.5</c:v>
                </c:pt>
                <c:pt idx="6022">
                  <c:v>1136</c:v>
                </c:pt>
                <c:pt idx="6023">
                  <c:v>1136.5</c:v>
                </c:pt>
                <c:pt idx="6024">
                  <c:v>1137</c:v>
                </c:pt>
                <c:pt idx="6025">
                  <c:v>1137.5</c:v>
                </c:pt>
                <c:pt idx="6026">
                  <c:v>1138</c:v>
                </c:pt>
                <c:pt idx="6027">
                  <c:v>1138.5</c:v>
                </c:pt>
                <c:pt idx="6028">
                  <c:v>1139</c:v>
                </c:pt>
                <c:pt idx="6029">
                  <c:v>1139.5</c:v>
                </c:pt>
                <c:pt idx="6030">
                  <c:v>1140</c:v>
                </c:pt>
                <c:pt idx="6031">
                  <c:v>1140.5</c:v>
                </c:pt>
                <c:pt idx="6032">
                  <c:v>1141</c:v>
                </c:pt>
                <c:pt idx="6033">
                  <c:v>1141.5</c:v>
                </c:pt>
                <c:pt idx="6034">
                  <c:v>1142</c:v>
                </c:pt>
                <c:pt idx="6035">
                  <c:v>1142.5</c:v>
                </c:pt>
                <c:pt idx="6036">
                  <c:v>1143</c:v>
                </c:pt>
                <c:pt idx="6037">
                  <c:v>1143.5</c:v>
                </c:pt>
                <c:pt idx="6038">
                  <c:v>1144</c:v>
                </c:pt>
                <c:pt idx="6039">
                  <c:v>1144.5</c:v>
                </c:pt>
                <c:pt idx="6040">
                  <c:v>1145</c:v>
                </c:pt>
                <c:pt idx="6041">
                  <c:v>1145.5</c:v>
                </c:pt>
                <c:pt idx="6042">
                  <c:v>1146</c:v>
                </c:pt>
                <c:pt idx="6043">
                  <c:v>1146.5</c:v>
                </c:pt>
                <c:pt idx="6044">
                  <c:v>1147</c:v>
                </c:pt>
                <c:pt idx="6045">
                  <c:v>1147.5</c:v>
                </c:pt>
                <c:pt idx="6046">
                  <c:v>1148</c:v>
                </c:pt>
                <c:pt idx="6047">
                  <c:v>1148.5</c:v>
                </c:pt>
                <c:pt idx="6048">
                  <c:v>1149</c:v>
                </c:pt>
                <c:pt idx="6049">
                  <c:v>1149.5</c:v>
                </c:pt>
                <c:pt idx="6050">
                  <c:v>1150</c:v>
                </c:pt>
                <c:pt idx="6051">
                  <c:v>1150.5</c:v>
                </c:pt>
                <c:pt idx="6052">
                  <c:v>1151</c:v>
                </c:pt>
                <c:pt idx="6053">
                  <c:v>1151.5</c:v>
                </c:pt>
                <c:pt idx="6054">
                  <c:v>1152</c:v>
                </c:pt>
                <c:pt idx="6055">
                  <c:v>1152.5</c:v>
                </c:pt>
                <c:pt idx="6056">
                  <c:v>1153</c:v>
                </c:pt>
                <c:pt idx="6057">
                  <c:v>1153.5</c:v>
                </c:pt>
                <c:pt idx="6058">
                  <c:v>1154</c:v>
                </c:pt>
                <c:pt idx="6059">
                  <c:v>1154.5</c:v>
                </c:pt>
                <c:pt idx="6060">
                  <c:v>1155</c:v>
                </c:pt>
                <c:pt idx="6061">
                  <c:v>1155.5</c:v>
                </c:pt>
                <c:pt idx="6062">
                  <c:v>1156</c:v>
                </c:pt>
                <c:pt idx="6063">
                  <c:v>1156.5</c:v>
                </c:pt>
                <c:pt idx="6064">
                  <c:v>1157</c:v>
                </c:pt>
                <c:pt idx="6065">
                  <c:v>1157.5</c:v>
                </c:pt>
                <c:pt idx="6066">
                  <c:v>1158</c:v>
                </c:pt>
                <c:pt idx="6067">
                  <c:v>1158.5</c:v>
                </c:pt>
                <c:pt idx="6068">
                  <c:v>1159</c:v>
                </c:pt>
                <c:pt idx="6069">
                  <c:v>1159.5</c:v>
                </c:pt>
                <c:pt idx="6070">
                  <c:v>1160</c:v>
                </c:pt>
                <c:pt idx="6071">
                  <c:v>1160.5</c:v>
                </c:pt>
                <c:pt idx="6072">
                  <c:v>1161</c:v>
                </c:pt>
                <c:pt idx="6073">
                  <c:v>1161.5</c:v>
                </c:pt>
                <c:pt idx="6074">
                  <c:v>1162</c:v>
                </c:pt>
                <c:pt idx="6075">
                  <c:v>1162.5</c:v>
                </c:pt>
                <c:pt idx="6076">
                  <c:v>1163</c:v>
                </c:pt>
                <c:pt idx="6077">
                  <c:v>1163.5</c:v>
                </c:pt>
                <c:pt idx="6078">
                  <c:v>1164</c:v>
                </c:pt>
                <c:pt idx="6079">
                  <c:v>1164.5</c:v>
                </c:pt>
                <c:pt idx="6080">
                  <c:v>1165</c:v>
                </c:pt>
                <c:pt idx="6081">
                  <c:v>1165.5</c:v>
                </c:pt>
                <c:pt idx="6082">
                  <c:v>1166</c:v>
                </c:pt>
                <c:pt idx="6083">
                  <c:v>1166.5</c:v>
                </c:pt>
                <c:pt idx="6084">
                  <c:v>1167</c:v>
                </c:pt>
                <c:pt idx="6085">
                  <c:v>1167.5</c:v>
                </c:pt>
                <c:pt idx="6086">
                  <c:v>1168</c:v>
                </c:pt>
                <c:pt idx="6087">
                  <c:v>1168.5</c:v>
                </c:pt>
                <c:pt idx="6088">
                  <c:v>1169</c:v>
                </c:pt>
                <c:pt idx="6089">
                  <c:v>1169.5</c:v>
                </c:pt>
                <c:pt idx="6090">
                  <c:v>1170</c:v>
                </c:pt>
                <c:pt idx="6091">
                  <c:v>1170.5</c:v>
                </c:pt>
                <c:pt idx="6092">
                  <c:v>1171</c:v>
                </c:pt>
                <c:pt idx="6093">
                  <c:v>1171.5</c:v>
                </c:pt>
                <c:pt idx="6094">
                  <c:v>1172</c:v>
                </c:pt>
                <c:pt idx="6095">
                  <c:v>1172.5</c:v>
                </c:pt>
                <c:pt idx="6096">
                  <c:v>1173</c:v>
                </c:pt>
                <c:pt idx="6097">
                  <c:v>1173.5</c:v>
                </c:pt>
                <c:pt idx="6098">
                  <c:v>1174</c:v>
                </c:pt>
                <c:pt idx="6099">
                  <c:v>1174.5</c:v>
                </c:pt>
                <c:pt idx="6100">
                  <c:v>1175</c:v>
                </c:pt>
                <c:pt idx="6101">
                  <c:v>1175.5</c:v>
                </c:pt>
                <c:pt idx="6102">
                  <c:v>1176</c:v>
                </c:pt>
                <c:pt idx="6103">
                  <c:v>1176.5</c:v>
                </c:pt>
                <c:pt idx="6104">
                  <c:v>1177</c:v>
                </c:pt>
                <c:pt idx="6105">
                  <c:v>1177.5</c:v>
                </c:pt>
                <c:pt idx="6106">
                  <c:v>1178</c:v>
                </c:pt>
                <c:pt idx="6107">
                  <c:v>1178.5</c:v>
                </c:pt>
                <c:pt idx="6108">
                  <c:v>1179</c:v>
                </c:pt>
                <c:pt idx="6109">
                  <c:v>1179.5</c:v>
                </c:pt>
                <c:pt idx="6110">
                  <c:v>1180</c:v>
                </c:pt>
                <c:pt idx="6111">
                  <c:v>1180.5</c:v>
                </c:pt>
                <c:pt idx="6112">
                  <c:v>1181</c:v>
                </c:pt>
                <c:pt idx="6113">
                  <c:v>1181.5</c:v>
                </c:pt>
                <c:pt idx="6114">
                  <c:v>1182</c:v>
                </c:pt>
                <c:pt idx="6115">
                  <c:v>1182.5</c:v>
                </c:pt>
                <c:pt idx="6116">
                  <c:v>1183</c:v>
                </c:pt>
                <c:pt idx="6117">
                  <c:v>1183.5</c:v>
                </c:pt>
                <c:pt idx="6118">
                  <c:v>1184</c:v>
                </c:pt>
                <c:pt idx="6119">
                  <c:v>1184.5</c:v>
                </c:pt>
                <c:pt idx="6120">
                  <c:v>1185</c:v>
                </c:pt>
                <c:pt idx="6121">
                  <c:v>1185.5</c:v>
                </c:pt>
                <c:pt idx="6122">
                  <c:v>1186</c:v>
                </c:pt>
                <c:pt idx="6123">
                  <c:v>1186.5</c:v>
                </c:pt>
                <c:pt idx="6124">
                  <c:v>1187</c:v>
                </c:pt>
                <c:pt idx="6125">
                  <c:v>1187.5</c:v>
                </c:pt>
                <c:pt idx="6126">
                  <c:v>1188</c:v>
                </c:pt>
                <c:pt idx="6127">
                  <c:v>1188.5</c:v>
                </c:pt>
                <c:pt idx="6128">
                  <c:v>1189</c:v>
                </c:pt>
                <c:pt idx="6129">
                  <c:v>1189.5</c:v>
                </c:pt>
                <c:pt idx="6130">
                  <c:v>1190</c:v>
                </c:pt>
                <c:pt idx="6131">
                  <c:v>1190.5</c:v>
                </c:pt>
                <c:pt idx="6132">
                  <c:v>1191</c:v>
                </c:pt>
                <c:pt idx="6133">
                  <c:v>1191.5</c:v>
                </c:pt>
                <c:pt idx="6134">
                  <c:v>1192</c:v>
                </c:pt>
                <c:pt idx="6135">
                  <c:v>1192.5</c:v>
                </c:pt>
                <c:pt idx="6136">
                  <c:v>1193</c:v>
                </c:pt>
                <c:pt idx="6137">
                  <c:v>1193.5</c:v>
                </c:pt>
                <c:pt idx="6138">
                  <c:v>1194</c:v>
                </c:pt>
                <c:pt idx="6139">
                  <c:v>1194.5</c:v>
                </c:pt>
                <c:pt idx="6140">
                  <c:v>1195</c:v>
                </c:pt>
                <c:pt idx="6141">
                  <c:v>1195.5</c:v>
                </c:pt>
                <c:pt idx="6142">
                  <c:v>1196</c:v>
                </c:pt>
                <c:pt idx="6143">
                  <c:v>1196.5</c:v>
                </c:pt>
                <c:pt idx="6144">
                  <c:v>1197</c:v>
                </c:pt>
                <c:pt idx="6145">
                  <c:v>1197.5</c:v>
                </c:pt>
                <c:pt idx="6146">
                  <c:v>1198</c:v>
                </c:pt>
                <c:pt idx="6147">
                  <c:v>1198.5</c:v>
                </c:pt>
                <c:pt idx="6148">
                  <c:v>1199</c:v>
                </c:pt>
                <c:pt idx="6149">
                  <c:v>1199.5</c:v>
                </c:pt>
                <c:pt idx="6150">
                  <c:v>1200</c:v>
                </c:pt>
                <c:pt idx="6151">
                  <c:v>1200.5</c:v>
                </c:pt>
                <c:pt idx="6152">
                  <c:v>1201</c:v>
                </c:pt>
                <c:pt idx="6153">
                  <c:v>1201.5</c:v>
                </c:pt>
                <c:pt idx="6154">
                  <c:v>1202</c:v>
                </c:pt>
                <c:pt idx="6155">
                  <c:v>1202.5</c:v>
                </c:pt>
                <c:pt idx="6156">
                  <c:v>1203</c:v>
                </c:pt>
                <c:pt idx="6157">
                  <c:v>1203.5</c:v>
                </c:pt>
                <c:pt idx="6158">
                  <c:v>1204</c:v>
                </c:pt>
                <c:pt idx="6159">
                  <c:v>1204.5</c:v>
                </c:pt>
                <c:pt idx="6160">
                  <c:v>1205</c:v>
                </c:pt>
                <c:pt idx="6161">
                  <c:v>1205.5</c:v>
                </c:pt>
                <c:pt idx="6162">
                  <c:v>1206</c:v>
                </c:pt>
                <c:pt idx="6163">
                  <c:v>1206.5</c:v>
                </c:pt>
                <c:pt idx="6164">
                  <c:v>1207</c:v>
                </c:pt>
                <c:pt idx="6165">
                  <c:v>1207.5</c:v>
                </c:pt>
                <c:pt idx="6166">
                  <c:v>1208</c:v>
                </c:pt>
                <c:pt idx="6167">
                  <c:v>1208.5</c:v>
                </c:pt>
                <c:pt idx="6168">
                  <c:v>1209</c:v>
                </c:pt>
                <c:pt idx="6169">
                  <c:v>1209.5</c:v>
                </c:pt>
                <c:pt idx="6170">
                  <c:v>1210</c:v>
                </c:pt>
                <c:pt idx="6171">
                  <c:v>1210.5</c:v>
                </c:pt>
                <c:pt idx="6172">
                  <c:v>1211</c:v>
                </c:pt>
                <c:pt idx="6173">
                  <c:v>1211.5</c:v>
                </c:pt>
                <c:pt idx="6174">
                  <c:v>1212</c:v>
                </c:pt>
                <c:pt idx="6175">
                  <c:v>1212.5</c:v>
                </c:pt>
                <c:pt idx="6176">
                  <c:v>1213</c:v>
                </c:pt>
                <c:pt idx="6177">
                  <c:v>1213.5</c:v>
                </c:pt>
                <c:pt idx="6178">
                  <c:v>1214</c:v>
                </c:pt>
                <c:pt idx="6179">
                  <c:v>1214.5</c:v>
                </c:pt>
                <c:pt idx="6180">
                  <c:v>1215</c:v>
                </c:pt>
                <c:pt idx="6181">
                  <c:v>1215.5</c:v>
                </c:pt>
                <c:pt idx="6182">
                  <c:v>1216</c:v>
                </c:pt>
                <c:pt idx="6183">
                  <c:v>1216.5</c:v>
                </c:pt>
                <c:pt idx="6184">
                  <c:v>1217</c:v>
                </c:pt>
                <c:pt idx="6185">
                  <c:v>1217.5</c:v>
                </c:pt>
                <c:pt idx="6186">
                  <c:v>1218</c:v>
                </c:pt>
                <c:pt idx="6187">
                  <c:v>1218.5</c:v>
                </c:pt>
                <c:pt idx="6188">
                  <c:v>1219</c:v>
                </c:pt>
                <c:pt idx="6189">
                  <c:v>1219.5</c:v>
                </c:pt>
                <c:pt idx="6190">
                  <c:v>1220</c:v>
                </c:pt>
                <c:pt idx="6191">
                  <c:v>1220.5</c:v>
                </c:pt>
                <c:pt idx="6192">
                  <c:v>1221</c:v>
                </c:pt>
                <c:pt idx="6193">
                  <c:v>1221.5</c:v>
                </c:pt>
                <c:pt idx="6194">
                  <c:v>1222</c:v>
                </c:pt>
                <c:pt idx="6195">
                  <c:v>1222.5</c:v>
                </c:pt>
                <c:pt idx="6196">
                  <c:v>1223</c:v>
                </c:pt>
                <c:pt idx="6197">
                  <c:v>1223.5</c:v>
                </c:pt>
                <c:pt idx="6198">
                  <c:v>1224</c:v>
                </c:pt>
                <c:pt idx="6199">
                  <c:v>1224.5</c:v>
                </c:pt>
                <c:pt idx="6200">
                  <c:v>1225</c:v>
                </c:pt>
                <c:pt idx="6201">
                  <c:v>1225.5</c:v>
                </c:pt>
                <c:pt idx="6202">
                  <c:v>1226</c:v>
                </c:pt>
                <c:pt idx="6203">
                  <c:v>1226.5</c:v>
                </c:pt>
                <c:pt idx="6204">
                  <c:v>1227</c:v>
                </c:pt>
                <c:pt idx="6205">
                  <c:v>1227.5</c:v>
                </c:pt>
                <c:pt idx="6206">
                  <c:v>1228</c:v>
                </c:pt>
                <c:pt idx="6207">
                  <c:v>1228.5</c:v>
                </c:pt>
                <c:pt idx="6208">
                  <c:v>1229</c:v>
                </c:pt>
                <c:pt idx="6209">
                  <c:v>1229.5</c:v>
                </c:pt>
                <c:pt idx="6210">
                  <c:v>1230</c:v>
                </c:pt>
                <c:pt idx="6211">
                  <c:v>1230.5</c:v>
                </c:pt>
                <c:pt idx="6212">
                  <c:v>1231</c:v>
                </c:pt>
                <c:pt idx="6213">
                  <c:v>1231.5</c:v>
                </c:pt>
                <c:pt idx="6214">
                  <c:v>1232</c:v>
                </c:pt>
                <c:pt idx="6215">
                  <c:v>1232.5</c:v>
                </c:pt>
                <c:pt idx="6216">
                  <c:v>1233</c:v>
                </c:pt>
                <c:pt idx="6217">
                  <c:v>1233.5</c:v>
                </c:pt>
                <c:pt idx="6218">
                  <c:v>1234</c:v>
                </c:pt>
                <c:pt idx="6219">
                  <c:v>1234.5</c:v>
                </c:pt>
                <c:pt idx="6220">
                  <c:v>1235</c:v>
                </c:pt>
                <c:pt idx="6221">
                  <c:v>1235.5</c:v>
                </c:pt>
                <c:pt idx="6222">
                  <c:v>1236</c:v>
                </c:pt>
                <c:pt idx="6223">
                  <c:v>1236.5</c:v>
                </c:pt>
                <c:pt idx="6224">
                  <c:v>1237</c:v>
                </c:pt>
                <c:pt idx="6225">
                  <c:v>1237.5</c:v>
                </c:pt>
                <c:pt idx="6226">
                  <c:v>1238</c:v>
                </c:pt>
                <c:pt idx="6227">
                  <c:v>1238.5</c:v>
                </c:pt>
                <c:pt idx="6228">
                  <c:v>1239</c:v>
                </c:pt>
                <c:pt idx="6229">
                  <c:v>1239.5</c:v>
                </c:pt>
                <c:pt idx="6230">
                  <c:v>1240</c:v>
                </c:pt>
                <c:pt idx="6231">
                  <c:v>1240.5</c:v>
                </c:pt>
                <c:pt idx="6232">
                  <c:v>1241</c:v>
                </c:pt>
                <c:pt idx="6233">
                  <c:v>1241.5</c:v>
                </c:pt>
                <c:pt idx="6234">
                  <c:v>1242</c:v>
                </c:pt>
                <c:pt idx="6235">
                  <c:v>1242.5</c:v>
                </c:pt>
                <c:pt idx="6236">
                  <c:v>1243</c:v>
                </c:pt>
                <c:pt idx="6237">
                  <c:v>1243.5</c:v>
                </c:pt>
                <c:pt idx="6238">
                  <c:v>1244</c:v>
                </c:pt>
                <c:pt idx="6239">
                  <c:v>1244.5</c:v>
                </c:pt>
                <c:pt idx="6240">
                  <c:v>1245</c:v>
                </c:pt>
                <c:pt idx="6241">
                  <c:v>1245.5</c:v>
                </c:pt>
                <c:pt idx="6242">
                  <c:v>1246</c:v>
                </c:pt>
                <c:pt idx="6243">
                  <c:v>1246.5</c:v>
                </c:pt>
                <c:pt idx="6244">
                  <c:v>1247</c:v>
                </c:pt>
                <c:pt idx="6245">
                  <c:v>1247.5</c:v>
                </c:pt>
                <c:pt idx="6246">
                  <c:v>1248</c:v>
                </c:pt>
                <c:pt idx="6247">
                  <c:v>1248.5</c:v>
                </c:pt>
                <c:pt idx="6248">
                  <c:v>1249</c:v>
                </c:pt>
                <c:pt idx="6249">
                  <c:v>1249.5</c:v>
                </c:pt>
                <c:pt idx="6250">
                  <c:v>1250</c:v>
                </c:pt>
                <c:pt idx="6251">
                  <c:v>1250.5</c:v>
                </c:pt>
                <c:pt idx="6252">
                  <c:v>1251</c:v>
                </c:pt>
                <c:pt idx="6253">
                  <c:v>1251.5</c:v>
                </c:pt>
                <c:pt idx="6254">
                  <c:v>1252</c:v>
                </c:pt>
                <c:pt idx="6255">
                  <c:v>1252.5</c:v>
                </c:pt>
                <c:pt idx="6256">
                  <c:v>1253</c:v>
                </c:pt>
                <c:pt idx="6257">
                  <c:v>1253.5</c:v>
                </c:pt>
                <c:pt idx="6258">
                  <c:v>1254</c:v>
                </c:pt>
                <c:pt idx="6259">
                  <c:v>1254.5</c:v>
                </c:pt>
                <c:pt idx="6260">
                  <c:v>1255</c:v>
                </c:pt>
                <c:pt idx="6261">
                  <c:v>1255.5</c:v>
                </c:pt>
                <c:pt idx="6262">
                  <c:v>1256</c:v>
                </c:pt>
                <c:pt idx="6263">
                  <c:v>1256.5</c:v>
                </c:pt>
                <c:pt idx="6264">
                  <c:v>1257</c:v>
                </c:pt>
                <c:pt idx="6265">
                  <c:v>1257.5</c:v>
                </c:pt>
                <c:pt idx="6266">
                  <c:v>1258</c:v>
                </c:pt>
                <c:pt idx="6267">
                  <c:v>1258.5</c:v>
                </c:pt>
                <c:pt idx="6268">
                  <c:v>1259</c:v>
                </c:pt>
                <c:pt idx="6269">
                  <c:v>1259.5</c:v>
                </c:pt>
                <c:pt idx="6270">
                  <c:v>1260</c:v>
                </c:pt>
                <c:pt idx="6271">
                  <c:v>1260.5</c:v>
                </c:pt>
                <c:pt idx="6272">
                  <c:v>1261</c:v>
                </c:pt>
                <c:pt idx="6273">
                  <c:v>1261.5</c:v>
                </c:pt>
                <c:pt idx="6274">
                  <c:v>1262</c:v>
                </c:pt>
                <c:pt idx="6275">
                  <c:v>1262.5</c:v>
                </c:pt>
                <c:pt idx="6276">
                  <c:v>1263</c:v>
                </c:pt>
                <c:pt idx="6277">
                  <c:v>1263.5</c:v>
                </c:pt>
                <c:pt idx="6278">
                  <c:v>1264</c:v>
                </c:pt>
                <c:pt idx="6279">
                  <c:v>1264.5</c:v>
                </c:pt>
                <c:pt idx="6280">
                  <c:v>1265</c:v>
                </c:pt>
                <c:pt idx="6281">
                  <c:v>1265.5</c:v>
                </c:pt>
                <c:pt idx="6282">
                  <c:v>1266</c:v>
                </c:pt>
                <c:pt idx="6283">
                  <c:v>1266.5</c:v>
                </c:pt>
                <c:pt idx="6284">
                  <c:v>1267</c:v>
                </c:pt>
                <c:pt idx="6285">
                  <c:v>1267.5</c:v>
                </c:pt>
                <c:pt idx="6286">
                  <c:v>1268</c:v>
                </c:pt>
                <c:pt idx="6287">
                  <c:v>1268.5</c:v>
                </c:pt>
                <c:pt idx="6288">
                  <c:v>1269</c:v>
                </c:pt>
                <c:pt idx="6289">
                  <c:v>1269.5</c:v>
                </c:pt>
                <c:pt idx="6290">
                  <c:v>1270</c:v>
                </c:pt>
                <c:pt idx="6291">
                  <c:v>1270.5</c:v>
                </c:pt>
                <c:pt idx="6292">
                  <c:v>1271</c:v>
                </c:pt>
                <c:pt idx="6293">
                  <c:v>1271.5</c:v>
                </c:pt>
                <c:pt idx="6294">
                  <c:v>1272</c:v>
                </c:pt>
                <c:pt idx="6295">
                  <c:v>1272.5</c:v>
                </c:pt>
                <c:pt idx="6296">
                  <c:v>1273</c:v>
                </c:pt>
                <c:pt idx="6297">
                  <c:v>1273.5</c:v>
                </c:pt>
                <c:pt idx="6298">
                  <c:v>1274</c:v>
                </c:pt>
                <c:pt idx="6299">
                  <c:v>1274.5</c:v>
                </c:pt>
                <c:pt idx="6300">
                  <c:v>1275</c:v>
                </c:pt>
                <c:pt idx="6301">
                  <c:v>1275.5</c:v>
                </c:pt>
                <c:pt idx="6302">
                  <c:v>1276</c:v>
                </c:pt>
                <c:pt idx="6303">
                  <c:v>1276.5</c:v>
                </c:pt>
                <c:pt idx="6304">
                  <c:v>1277</c:v>
                </c:pt>
                <c:pt idx="6305">
                  <c:v>1277.5</c:v>
                </c:pt>
                <c:pt idx="6306">
                  <c:v>1278</c:v>
                </c:pt>
                <c:pt idx="6307">
                  <c:v>1278.5</c:v>
                </c:pt>
                <c:pt idx="6308">
                  <c:v>1279</c:v>
                </c:pt>
                <c:pt idx="6309">
                  <c:v>1279.5</c:v>
                </c:pt>
                <c:pt idx="6310">
                  <c:v>1280</c:v>
                </c:pt>
                <c:pt idx="6311">
                  <c:v>1280.5</c:v>
                </c:pt>
                <c:pt idx="6312">
                  <c:v>1281</c:v>
                </c:pt>
                <c:pt idx="6313">
                  <c:v>1281.5</c:v>
                </c:pt>
                <c:pt idx="6314">
                  <c:v>1282</c:v>
                </c:pt>
                <c:pt idx="6315">
                  <c:v>1282.5</c:v>
                </c:pt>
                <c:pt idx="6316">
                  <c:v>1283</c:v>
                </c:pt>
                <c:pt idx="6317">
                  <c:v>1283.5</c:v>
                </c:pt>
                <c:pt idx="6318">
                  <c:v>1284</c:v>
                </c:pt>
                <c:pt idx="6319">
                  <c:v>1284.5</c:v>
                </c:pt>
                <c:pt idx="6320">
                  <c:v>1285</c:v>
                </c:pt>
                <c:pt idx="6321">
                  <c:v>1285.5</c:v>
                </c:pt>
                <c:pt idx="6322">
                  <c:v>1286</c:v>
                </c:pt>
                <c:pt idx="6323">
                  <c:v>1286.5</c:v>
                </c:pt>
                <c:pt idx="6324">
                  <c:v>1287</c:v>
                </c:pt>
                <c:pt idx="6325">
                  <c:v>1287.5</c:v>
                </c:pt>
                <c:pt idx="6326">
                  <c:v>1288</c:v>
                </c:pt>
                <c:pt idx="6327">
                  <c:v>1288.5</c:v>
                </c:pt>
                <c:pt idx="6328">
                  <c:v>1289</c:v>
                </c:pt>
                <c:pt idx="6329">
                  <c:v>1289.5</c:v>
                </c:pt>
                <c:pt idx="6330">
                  <c:v>1290</c:v>
                </c:pt>
                <c:pt idx="6331">
                  <c:v>1290.5</c:v>
                </c:pt>
                <c:pt idx="6332">
                  <c:v>1291</c:v>
                </c:pt>
                <c:pt idx="6333">
                  <c:v>1291.5</c:v>
                </c:pt>
                <c:pt idx="6334">
                  <c:v>1292</c:v>
                </c:pt>
                <c:pt idx="6335">
                  <c:v>1292.5</c:v>
                </c:pt>
                <c:pt idx="6336">
                  <c:v>1293</c:v>
                </c:pt>
                <c:pt idx="6337">
                  <c:v>1293.5</c:v>
                </c:pt>
                <c:pt idx="6338">
                  <c:v>1294</c:v>
                </c:pt>
                <c:pt idx="6339">
                  <c:v>1294.5</c:v>
                </c:pt>
                <c:pt idx="6340">
                  <c:v>1295</c:v>
                </c:pt>
                <c:pt idx="6341">
                  <c:v>1295.5</c:v>
                </c:pt>
                <c:pt idx="6342">
                  <c:v>1296</c:v>
                </c:pt>
                <c:pt idx="6343">
                  <c:v>1296.5</c:v>
                </c:pt>
                <c:pt idx="6344">
                  <c:v>1297</c:v>
                </c:pt>
                <c:pt idx="6345">
                  <c:v>1297.5</c:v>
                </c:pt>
                <c:pt idx="6346">
                  <c:v>1298</c:v>
                </c:pt>
                <c:pt idx="6347">
                  <c:v>1298.5</c:v>
                </c:pt>
                <c:pt idx="6348">
                  <c:v>1299</c:v>
                </c:pt>
                <c:pt idx="6349">
                  <c:v>1299.5</c:v>
                </c:pt>
                <c:pt idx="6350">
                  <c:v>1300</c:v>
                </c:pt>
                <c:pt idx="6351">
                  <c:v>1300.5</c:v>
                </c:pt>
                <c:pt idx="6352">
                  <c:v>1301</c:v>
                </c:pt>
                <c:pt idx="6353">
                  <c:v>1301.5</c:v>
                </c:pt>
                <c:pt idx="6354">
                  <c:v>1302</c:v>
                </c:pt>
                <c:pt idx="6355">
                  <c:v>1302.5</c:v>
                </c:pt>
                <c:pt idx="6356">
                  <c:v>1303</c:v>
                </c:pt>
                <c:pt idx="6357">
                  <c:v>1303.5</c:v>
                </c:pt>
                <c:pt idx="6358">
                  <c:v>1304</c:v>
                </c:pt>
                <c:pt idx="6359">
                  <c:v>1304.5</c:v>
                </c:pt>
                <c:pt idx="6360">
                  <c:v>1305</c:v>
                </c:pt>
                <c:pt idx="6361">
                  <c:v>1305.5</c:v>
                </c:pt>
                <c:pt idx="6362">
                  <c:v>1306</c:v>
                </c:pt>
                <c:pt idx="6363">
                  <c:v>1306.5</c:v>
                </c:pt>
                <c:pt idx="6364">
                  <c:v>1307</c:v>
                </c:pt>
                <c:pt idx="6365">
                  <c:v>1307.5</c:v>
                </c:pt>
                <c:pt idx="6366">
                  <c:v>1308</c:v>
                </c:pt>
                <c:pt idx="6367">
                  <c:v>1308.5</c:v>
                </c:pt>
                <c:pt idx="6368">
                  <c:v>1309</c:v>
                </c:pt>
                <c:pt idx="6369">
                  <c:v>1309.5</c:v>
                </c:pt>
                <c:pt idx="6370">
                  <c:v>1310</c:v>
                </c:pt>
                <c:pt idx="6371">
                  <c:v>1310.5</c:v>
                </c:pt>
                <c:pt idx="6372">
                  <c:v>1311</c:v>
                </c:pt>
                <c:pt idx="6373">
                  <c:v>1311.5</c:v>
                </c:pt>
                <c:pt idx="6374">
                  <c:v>1312</c:v>
                </c:pt>
                <c:pt idx="6375">
                  <c:v>1312.5</c:v>
                </c:pt>
                <c:pt idx="6376">
                  <c:v>1313</c:v>
                </c:pt>
                <c:pt idx="6377">
                  <c:v>1313.5</c:v>
                </c:pt>
                <c:pt idx="6378">
                  <c:v>1314</c:v>
                </c:pt>
                <c:pt idx="6379">
                  <c:v>1314.5</c:v>
                </c:pt>
                <c:pt idx="6380">
                  <c:v>1315</c:v>
                </c:pt>
                <c:pt idx="6381">
                  <c:v>1315.5</c:v>
                </c:pt>
                <c:pt idx="6382">
                  <c:v>1316</c:v>
                </c:pt>
                <c:pt idx="6383">
                  <c:v>1316.5</c:v>
                </c:pt>
                <c:pt idx="6384">
                  <c:v>1317</c:v>
                </c:pt>
                <c:pt idx="6385">
                  <c:v>1317.5</c:v>
                </c:pt>
                <c:pt idx="6386">
                  <c:v>1318</c:v>
                </c:pt>
                <c:pt idx="6387">
                  <c:v>1318.5</c:v>
                </c:pt>
                <c:pt idx="6388">
                  <c:v>1319</c:v>
                </c:pt>
                <c:pt idx="6389">
                  <c:v>1319.5</c:v>
                </c:pt>
                <c:pt idx="6390">
                  <c:v>1320</c:v>
                </c:pt>
                <c:pt idx="6391">
                  <c:v>1320.5</c:v>
                </c:pt>
                <c:pt idx="6392">
                  <c:v>1321</c:v>
                </c:pt>
                <c:pt idx="6393">
                  <c:v>1321.5</c:v>
                </c:pt>
                <c:pt idx="6394">
                  <c:v>1322</c:v>
                </c:pt>
                <c:pt idx="6395">
                  <c:v>1322.5</c:v>
                </c:pt>
                <c:pt idx="6396">
                  <c:v>1323</c:v>
                </c:pt>
                <c:pt idx="6397">
                  <c:v>1323.5</c:v>
                </c:pt>
                <c:pt idx="6398">
                  <c:v>1324</c:v>
                </c:pt>
                <c:pt idx="6399">
                  <c:v>1324.5</c:v>
                </c:pt>
                <c:pt idx="6400">
                  <c:v>1325</c:v>
                </c:pt>
                <c:pt idx="6401">
                  <c:v>1325.5</c:v>
                </c:pt>
                <c:pt idx="6402">
                  <c:v>1326</c:v>
                </c:pt>
                <c:pt idx="6403">
                  <c:v>1326.5</c:v>
                </c:pt>
                <c:pt idx="6404">
                  <c:v>1327</c:v>
                </c:pt>
                <c:pt idx="6405">
                  <c:v>1327.5</c:v>
                </c:pt>
                <c:pt idx="6406">
                  <c:v>1328</c:v>
                </c:pt>
                <c:pt idx="6407">
                  <c:v>1328.5</c:v>
                </c:pt>
                <c:pt idx="6408">
                  <c:v>1329</c:v>
                </c:pt>
                <c:pt idx="6409">
                  <c:v>1329.5</c:v>
                </c:pt>
                <c:pt idx="6410">
                  <c:v>1330</c:v>
                </c:pt>
                <c:pt idx="6411">
                  <c:v>1330.5</c:v>
                </c:pt>
                <c:pt idx="6412">
                  <c:v>1331</c:v>
                </c:pt>
                <c:pt idx="6413">
                  <c:v>1331.5</c:v>
                </c:pt>
                <c:pt idx="6414">
                  <c:v>1332</c:v>
                </c:pt>
                <c:pt idx="6415">
                  <c:v>1332.5</c:v>
                </c:pt>
                <c:pt idx="6416">
                  <c:v>1333</c:v>
                </c:pt>
                <c:pt idx="6417">
                  <c:v>1333.5</c:v>
                </c:pt>
                <c:pt idx="6418">
                  <c:v>1334</c:v>
                </c:pt>
                <c:pt idx="6419">
                  <c:v>1334.5</c:v>
                </c:pt>
                <c:pt idx="6420">
                  <c:v>1335</c:v>
                </c:pt>
                <c:pt idx="6421">
                  <c:v>1335.5</c:v>
                </c:pt>
                <c:pt idx="6422">
                  <c:v>1336</c:v>
                </c:pt>
                <c:pt idx="6423">
                  <c:v>1336.5</c:v>
                </c:pt>
                <c:pt idx="6424">
                  <c:v>1337</c:v>
                </c:pt>
                <c:pt idx="6425">
                  <c:v>1337.5</c:v>
                </c:pt>
                <c:pt idx="6426">
                  <c:v>1338</c:v>
                </c:pt>
                <c:pt idx="6427">
                  <c:v>1338.5</c:v>
                </c:pt>
                <c:pt idx="6428">
                  <c:v>1339</c:v>
                </c:pt>
                <c:pt idx="6429">
                  <c:v>1339.5</c:v>
                </c:pt>
                <c:pt idx="6430">
                  <c:v>1340</c:v>
                </c:pt>
                <c:pt idx="6431">
                  <c:v>1340.5</c:v>
                </c:pt>
                <c:pt idx="6432">
                  <c:v>1341</c:v>
                </c:pt>
                <c:pt idx="6433">
                  <c:v>1341.5</c:v>
                </c:pt>
                <c:pt idx="6434">
                  <c:v>1342</c:v>
                </c:pt>
                <c:pt idx="6435">
                  <c:v>1342.5</c:v>
                </c:pt>
                <c:pt idx="6436">
                  <c:v>1343</c:v>
                </c:pt>
                <c:pt idx="6437">
                  <c:v>1343.5</c:v>
                </c:pt>
                <c:pt idx="6438">
                  <c:v>1344</c:v>
                </c:pt>
                <c:pt idx="6439">
                  <c:v>1344.5</c:v>
                </c:pt>
                <c:pt idx="6440">
                  <c:v>1345</c:v>
                </c:pt>
                <c:pt idx="6441">
                  <c:v>1345.5</c:v>
                </c:pt>
                <c:pt idx="6442">
                  <c:v>1346</c:v>
                </c:pt>
                <c:pt idx="6443">
                  <c:v>1346.5</c:v>
                </c:pt>
                <c:pt idx="6444">
                  <c:v>1347</c:v>
                </c:pt>
                <c:pt idx="6445">
                  <c:v>1347.5</c:v>
                </c:pt>
                <c:pt idx="6446">
                  <c:v>1348</c:v>
                </c:pt>
                <c:pt idx="6447">
                  <c:v>1348.5</c:v>
                </c:pt>
                <c:pt idx="6448">
                  <c:v>1349</c:v>
                </c:pt>
                <c:pt idx="6449">
                  <c:v>1349.5</c:v>
                </c:pt>
                <c:pt idx="6450">
                  <c:v>1350</c:v>
                </c:pt>
                <c:pt idx="6451">
                  <c:v>1350.5</c:v>
                </c:pt>
                <c:pt idx="6452">
                  <c:v>1351</c:v>
                </c:pt>
                <c:pt idx="6453">
                  <c:v>1351.5</c:v>
                </c:pt>
                <c:pt idx="6454">
                  <c:v>1352</c:v>
                </c:pt>
                <c:pt idx="6455">
                  <c:v>1352.5</c:v>
                </c:pt>
                <c:pt idx="6456">
                  <c:v>1353</c:v>
                </c:pt>
                <c:pt idx="6457">
                  <c:v>1353.5</c:v>
                </c:pt>
                <c:pt idx="6458">
                  <c:v>1354</c:v>
                </c:pt>
                <c:pt idx="6459">
                  <c:v>1354.5</c:v>
                </c:pt>
                <c:pt idx="6460">
                  <c:v>1355</c:v>
                </c:pt>
                <c:pt idx="6461">
                  <c:v>1355.5</c:v>
                </c:pt>
                <c:pt idx="6462">
                  <c:v>1356</c:v>
                </c:pt>
                <c:pt idx="6463">
                  <c:v>1356.5</c:v>
                </c:pt>
                <c:pt idx="6464">
                  <c:v>1357</c:v>
                </c:pt>
                <c:pt idx="6465">
                  <c:v>1357.5</c:v>
                </c:pt>
                <c:pt idx="6466">
                  <c:v>1358</c:v>
                </c:pt>
                <c:pt idx="6467">
                  <c:v>1358.5</c:v>
                </c:pt>
                <c:pt idx="6468">
                  <c:v>1359</c:v>
                </c:pt>
                <c:pt idx="6469">
                  <c:v>1359.5</c:v>
                </c:pt>
                <c:pt idx="6470">
                  <c:v>1360</c:v>
                </c:pt>
                <c:pt idx="6471">
                  <c:v>1360.5</c:v>
                </c:pt>
                <c:pt idx="6472">
                  <c:v>1361</c:v>
                </c:pt>
                <c:pt idx="6473">
                  <c:v>1361.5</c:v>
                </c:pt>
                <c:pt idx="6474">
                  <c:v>1362</c:v>
                </c:pt>
                <c:pt idx="6475">
                  <c:v>1362.5</c:v>
                </c:pt>
                <c:pt idx="6476">
                  <c:v>1363</c:v>
                </c:pt>
                <c:pt idx="6477">
                  <c:v>1363.5</c:v>
                </c:pt>
                <c:pt idx="6478">
                  <c:v>1364</c:v>
                </c:pt>
                <c:pt idx="6479">
                  <c:v>1364.5</c:v>
                </c:pt>
                <c:pt idx="6480">
                  <c:v>1365</c:v>
                </c:pt>
                <c:pt idx="6481">
                  <c:v>1365.5</c:v>
                </c:pt>
                <c:pt idx="6482">
                  <c:v>1366</c:v>
                </c:pt>
                <c:pt idx="6483">
                  <c:v>1366.5</c:v>
                </c:pt>
                <c:pt idx="6484">
                  <c:v>1367</c:v>
                </c:pt>
                <c:pt idx="6485">
                  <c:v>1367.5</c:v>
                </c:pt>
                <c:pt idx="6486">
                  <c:v>1368</c:v>
                </c:pt>
                <c:pt idx="6487">
                  <c:v>1368.5</c:v>
                </c:pt>
                <c:pt idx="6488">
                  <c:v>1369</c:v>
                </c:pt>
                <c:pt idx="6489">
                  <c:v>1369.5</c:v>
                </c:pt>
                <c:pt idx="6490">
                  <c:v>1370</c:v>
                </c:pt>
                <c:pt idx="6491">
                  <c:v>1370.5</c:v>
                </c:pt>
                <c:pt idx="6492">
                  <c:v>1371</c:v>
                </c:pt>
                <c:pt idx="6493">
                  <c:v>1371.5</c:v>
                </c:pt>
                <c:pt idx="6494">
                  <c:v>1372</c:v>
                </c:pt>
                <c:pt idx="6495">
                  <c:v>1372.5</c:v>
                </c:pt>
                <c:pt idx="6496">
                  <c:v>1373</c:v>
                </c:pt>
                <c:pt idx="6497">
                  <c:v>1373.5</c:v>
                </c:pt>
                <c:pt idx="6498">
                  <c:v>1374</c:v>
                </c:pt>
                <c:pt idx="6499">
                  <c:v>1374.5</c:v>
                </c:pt>
                <c:pt idx="6500">
                  <c:v>1375</c:v>
                </c:pt>
                <c:pt idx="6501">
                  <c:v>1375.5</c:v>
                </c:pt>
                <c:pt idx="6502">
                  <c:v>1376</c:v>
                </c:pt>
                <c:pt idx="6503">
                  <c:v>1376.5</c:v>
                </c:pt>
                <c:pt idx="6504">
                  <c:v>1377</c:v>
                </c:pt>
                <c:pt idx="6505">
                  <c:v>1377.5</c:v>
                </c:pt>
                <c:pt idx="6506">
                  <c:v>1378</c:v>
                </c:pt>
                <c:pt idx="6507">
                  <c:v>1378.5</c:v>
                </c:pt>
                <c:pt idx="6508">
                  <c:v>1379</c:v>
                </c:pt>
                <c:pt idx="6509">
                  <c:v>1379.5</c:v>
                </c:pt>
                <c:pt idx="6510">
                  <c:v>1380</c:v>
                </c:pt>
                <c:pt idx="6511">
                  <c:v>1380.5</c:v>
                </c:pt>
                <c:pt idx="6512">
                  <c:v>1381</c:v>
                </c:pt>
                <c:pt idx="6513">
                  <c:v>1381.5</c:v>
                </c:pt>
                <c:pt idx="6514">
                  <c:v>1382</c:v>
                </c:pt>
                <c:pt idx="6515">
                  <c:v>1382.5</c:v>
                </c:pt>
                <c:pt idx="6516">
                  <c:v>1383</c:v>
                </c:pt>
                <c:pt idx="6517">
                  <c:v>1383.5</c:v>
                </c:pt>
                <c:pt idx="6518">
                  <c:v>1384</c:v>
                </c:pt>
                <c:pt idx="6519">
                  <c:v>1384.5</c:v>
                </c:pt>
                <c:pt idx="6520">
                  <c:v>1385</c:v>
                </c:pt>
                <c:pt idx="6521">
                  <c:v>1385.5</c:v>
                </c:pt>
                <c:pt idx="6522">
                  <c:v>1386</c:v>
                </c:pt>
                <c:pt idx="6523">
                  <c:v>1386.5</c:v>
                </c:pt>
                <c:pt idx="6524">
                  <c:v>1387</c:v>
                </c:pt>
                <c:pt idx="6525">
                  <c:v>1387.5</c:v>
                </c:pt>
                <c:pt idx="6526">
                  <c:v>1388</c:v>
                </c:pt>
                <c:pt idx="6527">
                  <c:v>1388.5</c:v>
                </c:pt>
                <c:pt idx="6528">
                  <c:v>1389</c:v>
                </c:pt>
                <c:pt idx="6529">
                  <c:v>1389.5</c:v>
                </c:pt>
                <c:pt idx="6530">
                  <c:v>1390</c:v>
                </c:pt>
                <c:pt idx="6531">
                  <c:v>1390.5</c:v>
                </c:pt>
                <c:pt idx="6532">
                  <c:v>1391</c:v>
                </c:pt>
                <c:pt idx="6533">
                  <c:v>1391.5</c:v>
                </c:pt>
                <c:pt idx="6534">
                  <c:v>1392</c:v>
                </c:pt>
                <c:pt idx="6535">
                  <c:v>1392.5</c:v>
                </c:pt>
                <c:pt idx="6536">
                  <c:v>1393</c:v>
                </c:pt>
                <c:pt idx="6537">
                  <c:v>1393.5</c:v>
                </c:pt>
                <c:pt idx="6538">
                  <c:v>1394</c:v>
                </c:pt>
                <c:pt idx="6539">
                  <c:v>1394.5</c:v>
                </c:pt>
                <c:pt idx="6540">
                  <c:v>1395</c:v>
                </c:pt>
                <c:pt idx="6541">
                  <c:v>1395.5</c:v>
                </c:pt>
                <c:pt idx="6542">
                  <c:v>1396</c:v>
                </c:pt>
                <c:pt idx="6543">
                  <c:v>1396.5</c:v>
                </c:pt>
                <c:pt idx="6544">
                  <c:v>1397</c:v>
                </c:pt>
                <c:pt idx="6545">
                  <c:v>1397.5</c:v>
                </c:pt>
                <c:pt idx="6546">
                  <c:v>1398</c:v>
                </c:pt>
                <c:pt idx="6547">
                  <c:v>1398.5</c:v>
                </c:pt>
                <c:pt idx="6548">
                  <c:v>1399</c:v>
                </c:pt>
                <c:pt idx="6549">
                  <c:v>1399.5</c:v>
                </c:pt>
                <c:pt idx="6550">
                  <c:v>1400</c:v>
                </c:pt>
                <c:pt idx="6551">
                  <c:v>1400.5</c:v>
                </c:pt>
                <c:pt idx="6552">
                  <c:v>1401</c:v>
                </c:pt>
                <c:pt idx="6553">
                  <c:v>1401.5</c:v>
                </c:pt>
                <c:pt idx="6554">
                  <c:v>1402</c:v>
                </c:pt>
                <c:pt idx="6555">
                  <c:v>1402.5</c:v>
                </c:pt>
                <c:pt idx="6556">
                  <c:v>1403</c:v>
                </c:pt>
                <c:pt idx="6557">
                  <c:v>1403.5</c:v>
                </c:pt>
                <c:pt idx="6558">
                  <c:v>1404</c:v>
                </c:pt>
                <c:pt idx="6559">
                  <c:v>1404.5</c:v>
                </c:pt>
                <c:pt idx="6560">
                  <c:v>1405</c:v>
                </c:pt>
                <c:pt idx="6561">
                  <c:v>1405.5</c:v>
                </c:pt>
                <c:pt idx="6562">
                  <c:v>1406</c:v>
                </c:pt>
                <c:pt idx="6563">
                  <c:v>1406.5</c:v>
                </c:pt>
                <c:pt idx="6564">
                  <c:v>1407</c:v>
                </c:pt>
                <c:pt idx="6565">
                  <c:v>1407.5</c:v>
                </c:pt>
                <c:pt idx="6566">
                  <c:v>1408</c:v>
                </c:pt>
                <c:pt idx="6567">
                  <c:v>1408.5</c:v>
                </c:pt>
                <c:pt idx="6568">
                  <c:v>1409</c:v>
                </c:pt>
                <c:pt idx="6569">
                  <c:v>1409.5</c:v>
                </c:pt>
                <c:pt idx="6570">
                  <c:v>1410</c:v>
                </c:pt>
                <c:pt idx="6571">
                  <c:v>1410.5</c:v>
                </c:pt>
                <c:pt idx="6572">
                  <c:v>1411</c:v>
                </c:pt>
                <c:pt idx="6573">
                  <c:v>1411.5</c:v>
                </c:pt>
                <c:pt idx="6574">
                  <c:v>1412</c:v>
                </c:pt>
                <c:pt idx="6575">
                  <c:v>1412.5</c:v>
                </c:pt>
                <c:pt idx="6576">
                  <c:v>1413</c:v>
                </c:pt>
                <c:pt idx="6577">
                  <c:v>1413.5</c:v>
                </c:pt>
                <c:pt idx="6578">
                  <c:v>1414</c:v>
                </c:pt>
                <c:pt idx="6579">
                  <c:v>1414.5</c:v>
                </c:pt>
                <c:pt idx="6580">
                  <c:v>1415</c:v>
                </c:pt>
                <c:pt idx="6581">
                  <c:v>1415.5</c:v>
                </c:pt>
                <c:pt idx="6582">
                  <c:v>1416</c:v>
                </c:pt>
                <c:pt idx="6583">
                  <c:v>1416.5</c:v>
                </c:pt>
                <c:pt idx="6584">
                  <c:v>1417</c:v>
                </c:pt>
                <c:pt idx="6585">
                  <c:v>1417.5</c:v>
                </c:pt>
                <c:pt idx="6586">
                  <c:v>1418</c:v>
                </c:pt>
                <c:pt idx="6587">
                  <c:v>1418.5</c:v>
                </c:pt>
                <c:pt idx="6588">
                  <c:v>1419</c:v>
                </c:pt>
                <c:pt idx="6589">
                  <c:v>1419.5</c:v>
                </c:pt>
                <c:pt idx="6590">
                  <c:v>1420</c:v>
                </c:pt>
                <c:pt idx="6591">
                  <c:v>1420.5</c:v>
                </c:pt>
                <c:pt idx="6592">
                  <c:v>1421</c:v>
                </c:pt>
                <c:pt idx="6593">
                  <c:v>1421.5</c:v>
                </c:pt>
                <c:pt idx="6594">
                  <c:v>1422</c:v>
                </c:pt>
                <c:pt idx="6595">
                  <c:v>1422.5</c:v>
                </c:pt>
                <c:pt idx="6596">
                  <c:v>1423</c:v>
                </c:pt>
                <c:pt idx="6597">
                  <c:v>1423.5</c:v>
                </c:pt>
                <c:pt idx="6598">
                  <c:v>1424</c:v>
                </c:pt>
                <c:pt idx="6599">
                  <c:v>1424.5</c:v>
                </c:pt>
                <c:pt idx="6600">
                  <c:v>1425</c:v>
                </c:pt>
                <c:pt idx="6601">
                  <c:v>1425.5</c:v>
                </c:pt>
                <c:pt idx="6602">
                  <c:v>1426</c:v>
                </c:pt>
                <c:pt idx="6603">
                  <c:v>1426.5</c:v>
                </c:pt>
                <c:pt idx="6604">
                  <c:v>1427</c:v>
                </c:pt>
                <c:pt idx="6605">
                  <c:v>1427.5</c:v>
                </c:pt>
                <c:pt idx="6606">
                  <c:v>1428</c:v>
                </c:pt>
                <c:pt idx="6607">
                  <c:v>1428.5</c:v>
                </c:pt>
                <c:pt idx="6608">
                  <c:v>1429</c:v>
                </c:pt>
                <c:pt idx="6609">
                  <c:v>1429.5</c:v>
                </c:pt>
                <c:pt idx="6610">
                  <c:v>1430</c:v>
                </c:pt>
                <c:pt idx="6611">
                  <c:v>1430.5</c:v>
                </c:pt>
                <c:pt idx="6612">
                  <c:v>1431</c:v>
                </c:pt>
                <c:pt idx="6613">
                  <c:v>1431.5</c:v>
                </c:pt>
                <c:pt idx="6614">
                  <c:v>1432</c:v>
                </c:pt>
                <c:pt idx="6615">
                  <c:v>1432.5</c:v>
                </c:pt>
                <c:pt idx="6616">
                  <c:v>1433</c:v>
                </c:pt>
                <c:pt idx="6617">
                  <c:v>1433.5</c:v>
                </c:pt>
                <c:pt idx="6618">
                  <c:v>1434</c:v>
                </c:pt>
                <c:pt idx="6619">
                  <c:v>1434.5</c:v>
                </c:pt>
                <c:pt idx="6620">
                  <c:v>1435</c:v>
                </c:pt>
                <c:pt idx="6621">
                  <c:v>1435.5</c:v>
                </c:pt>
                <c:pt idx="6622">
                  <c:v>1436</c:v>
                </c:pt>
                <c:pt idx="6623">
                  <c:v>1436.5</c:v>
                </c:pt>
                <c:pt idx="6624">
                  <c:v>1437</c:v>
                </c:pt>
                <c:pt idx="6625">
                  <c:v>1437.5</c:v>
                </c:pt>
                <c:pt idx="6626">
                  <c:v>1438</c:v>
                </c:pt>
                <c:pt idx="6627">
                  <c:v>1438.5</c:v>
                </c:pt>
                <c:pt idx="6628">
                  <c:v>1439</c:v>
                </c:pt>
                <c:pt idx="6629">
                  <c:v>1439.5</c:v>
                </c:pt>
                <c:pt idx="6630">
                  <c:v>1440</c:v>
                </c:pt>
                <c:pt idx="6631">
                  <c:v>1440.5</c:v>
                </c:pt>
                <c:pt idx="6632">
                  <c:v>1441</c:v>
                </c:pt>
                <c:pt idx="6633">
                  <c:v>1441.5</c:v>
                </c:pt>
                <c:pt idx="6634">
                  <c:v>1442</c:v>
                </c:pt>
                <c:pt idx="6635">
                  <c:v>1442.5</c:v>
                </c:pt>
                <c:pt idx="6636">
                  <c:v>1443</c:v>
                </c:pt>
                <c:pt idx="6637">
                  <c:v>1443.5</c:v>
                </c:pt>
                <c:pt idx="6638">
                  <c:v>1444</c:v>
                </c:pt>
                <c:pt idx="6639">
                  <c:v>1444.5</c:v>
                </c:pt>
                <c:pt idx="6640">
                  <c:v>1445</c:v>
                </c:pt>
                <c:pt idx="6641">
                  <c:v>1445.5</c:v>
                </c:pt>
                <c:pt idx="6642">
                  <c:v>1446</c:v>
                </c:pt>
                <c:pt idx="6643">
                  <c:v>1446.5</c:v>
                </c:pt>
                <c:pt idx="6644">
                  <c:v>1447</c:v>
                </c:pt>
                <c:pt idx="6645">
                  <c:v>1447.5</c:v>
                </c:pt>
                <c:pt idx="6646">
                  <c:v>1448</c:v>
                </c:pt>
                <c:pt idx="6647">
                  <c:v>1448.5</c:v>
                </c:pt>
                <c:pt idx="6648">
                  <c:v>1449</c:v>
                </c:pt>
                <c:pt idx="6649">
                  <c:v>1449.5</c:v>
                </c:pt>
                <c:pt idx="6650">
                  <c:v>1450</c:v>
                </c:pt>
                <c:pt idx="6651">
                  <c:v>1450.5</c:v>
                </c:pt>
                <c:pt idx="6652">
                  <c:v>1451</c:v>
                </c:pt>
                <c:pt idx="6653">
                  <c:v>1451.5</c:v>
                </c:pt>
                <c:pt idx="6654">
                  <c:v>1452</c:v>
                </c:pt>
                <c:pt idx="6655">
                  <c:v>1452.5</c:v>
                </c:pt>
                <c:pt idx="6656">
                  <c:v>1453</c:v>
                </c:pt>
                <c:pt idx="6657">
                  <c:v>1453.5</c:v>
                </c:pt>
                <c:pt idx="6658">
                  <c:v>1454</c:v>
                </c:pt>
                <c:pt idx="6659">
                  <c:v>1454.5</c:v>
                </c:pt>
                <c:pt idx="6660">
                  <c:v>1455</c:v>
                </c:pt>
                <c:pt idx="6661">
                  <c:v>1455.5</c:v>
                </c:pt>
                <c:pt idx="6662">
                  <c:v>1456</c:v>
                </c:pt>
                <c:pt idx="6663">
                  <c:v>1456.5</c:v>
                </c:pt>
                <c:pt idx="6664">
                  <c:v>1457</c:v>
                </c:pt>
                <c:pt idx="6665">
                  <c:v>1457.5</c:v>
                </c:pt>
                <c:pt idx="6666">
                  <c:v>1458</c:v>
                </c:pt>
                <c:pt idx="6667">
                  <c:v>1458.5</c:v>
                </c:pt>
                <c:pt idx="6668">
                  <c:v>1459</c:v>
                </c:pt>
                <c:pt idx="6669">
                  <c:v>1459.5</c:v>
                </c:pt>
                <c:pt idx="6670">
                  <c:v>1460</c:v>
                </c:pt>
                <c:pt idx="6671">
                  <c:v>1460.5</c:v>
                </c:pt>
                <c:pt idx="6672">
                  <c:v>1461</c:v>
                </c:pt>
                <c:pt idx="6673">
                  <c:v>1461.5</c:v>
                </c:pt>
                <c:pt idx="6674">
                  <c:v>1462</c:v>
                </c:pt>
                <c:pt idx="6675">
                  <c:v>1462.5</c:v>
                </c:pt>
                <c:pt idx="6676">
                  <c:v>1463</c:v>
                </c:pt>
                <c:pt idx="6677">
                  <c:v>1463.5</c:v>
                </c:pt>
                <c:pt idx="6678">
                  <c:v>1464</c:v>
                </c:pt>
                <c:pt idx="6679">
                  <c:v>1464.5</c:v>
                </c:pt>
                <c:pt idx="6680">
                  <c:v>1465</c:v>
                </c:pt>
                <c:pt idx="6681">
                  <c:v>1465.5</c:v>
                </c:pt>
                <c:pt idx="6682">
                  <c:v>1466</c:v>
                </c:pt>
                <c:pt idx="6683">
                  <c:v>1466.5</c:v>
                </c:pt>
                <c:pt idx="6684">
                  <c:v>1467</c:v>
                </c:pt>
                <c:pt idx="6685">
                  <c:v>1467.5</c:v>
                </c:pt>
                <c:pt idx="6686">
                  <c:v>1468</c:v>
                </c:pt>
                <c:pt idx="6687">
                  <c:v>1468.5</c:v>
                </c:pt>
                <c:pt idx="6688">
                  <c:v>1469</c:v>
                </c:pt>
                <c:pt idx="6689">
                  <c:v>1469.5</c:v>
                </c:pt>
                <c:pt idx="6690">
                  <c:v>1470</c:v>
                </c:pt>
                <c:pt idx="6691">
                  <c:v>1470.5</c:v>
                </c:pt>
                <c:pt idx="6692">
                  <c:v>1471</c:v>
                </c:pt>
                <c:pt idx="6693">
                  <c:v>1471.5</c:v>
                </c:pt>
                <c:pt idx="6694">
                  <c:v>1472</c:v>
                </c:pt>
                <c:pt idx="6695">
                  <c:v>1472.5</c:v>
                </c:pt>
                <c:pt idx="6696">
                  <c:v>1473</c:v>
                </c:pt>
                <c:pt idx="6697">
                  <c:v>1473.5</c:v>
                </c:pt>
                <c:pt idx="6698">
                  <c:v>1474</c:v>
                </c:pt>
                <c:pt idx="6699">
                  <c:v>1474.5</c:v>
                </c:pt>
                <c:pt idx="6700">
                  <c:v>1475</c:v>
                </c:pt>
                <c:pt idx="6701">
                  <c:v>1475.5</c:v>
                </c:pt>
                <c:pt idx="6702">
                  <c:v>1476</c:v>
                </c:pt>
                <c:pt idx="6703">
                  <c:v>1476.5</c:v>
                </c:pt>
                <c:pt idx="6704">
                  <c:v>1477</c:v>
                </c:pt>
                <c:pt idx="6705">
                  <c:v>1477.5</c:v>
                </c:pt>
                <c:pt idx="6706">
                  <c:v>1478</c:v>
                </c:pt>
                <c:pt idx="6707">
                  <c:v>1478.5</c:v>
                </c:pt>
                <c:pt idx="6708">
                  <c:v>1479</c:v>
                </c:pt>
                <c:pt idx="6709">
                  <c:v>1479.5</c:v>
                </c:pt>
                <c:pt idx="6710">
                  <c:v>1480</c:v>
                </c:pt>
                <c:pt idx="6711">
                  <c:v>1480.5</c:v>
                </c:pt>
                <c:pt idx="6712">
                  <c:v>1481</c:v>
                </c:pt>
                <c:pt idx="6713">
                  <c:v>1481.5</c:v>
                </c:pt>
                <c:pt idx="6714">
                  <c:v>1482</c:v>
                </c:pt>
                <c:pt idx="6715">
                  <c:v>1482.5</c:v>
                </c:pt>
                <c:pt idx="6716">
                  <c:v>1483</c:v>
                </c:pt>
                <c:pt idx="6717">
                  <c:v>1483.5</c:v>
                </c:pt>
                <c:pt idx="6718">
                  <c:v>1484</c:v>
                </c:pt>
                <c:pt idx="6719">
                  <c:v>1484.5</c:v>
                </c:pt>
                <c:pt idx="6720">
                  <c:v>1485</c:v>
                </c:pt>
                <c:pt idx="6721">
                  <c:v>1485.5</c:v>
                </c:pt>
                <c:pt idx="6722">
                  <c:v>1486</c:v>
                </c:pt>
                <c:pt idx="6723">
                  <c:v>1486.5</c:v>
                </c:pt>
                <c:pt idx="6724">
                  <c:v>1487</c:v>
                </c:pt>
                <c:pt idx="6725">
                  <c:v>1487.5</c:v>
                </c:pt>
                <c:pt idx="6726">
                  <c:v>1488</c:v>
                </c:pt>
                <c:pt idx="6727">
                  <c:v>1488.5</c:v>
                </c:pt>
                <c:pt idx="6728">
                  <c:v>1489</c:v>
                </c:pt>
                <c:pt idx="6729">
                  <c:v>1489.5</c:v>
                </c:pt>
                <c:pt idx="6730">
                  <c:v>1490</c:v>
                </c:pt>
                <c:pt idx="6731">
                  <c:v>1490.5</c:v>
                </c:pt>
                <c:pt idx="6732">
                  <c:v>1491</c:v>
                </c:pt>
                <c:pt idx="6733">
                  <c:v>1491.5</c:v>
                </c:pt>
                <c:pt idx="6734">
                  <c:v>1492</c:v>
                </c:pt>
                <c:pt idx="6735">
                  <c:v>1492.5</c:v>
                </c:pt>
                <c:pt idx="6736">
                  <c:v>1493</c:v>
                </c:pt>
                <c:pt idx="6737">
                  <c:v>1493.5</c:v>
                </c:pt>
                <c:pt idx="6738">
                  <c:v>1494</c:v>
                </c:pt>
                <c:pt idx="6739">
                  <c:v>1494.5</c:v>
                </c:pt>
                <c:pt idx="6740">
                  <c:v>1495</c:v>
                </c:pt>
                <c:pt idx="6741">
                  <c:v>1495.5</c:v>
                </c:pt>
                <c:pt idx="6742">
                  <c:v>1496</c:v>
                </c:pt>
                <c:pt idx="6743">
                  <c:v>1496.5</c:v>
                </c:pt>
                <c:pt idx="6744">
                  <c:v>1497</c:v>
                </c:pt>
                <c:pt idx="6745">
                  <c:v>1497.5</c:v>
                </c:pt>
                <c:pt idx="6746">
                  <c:v>1498</c:v>
                </c:pt>
                <c:pt idx="6747">
                  <c:v>1498.5</c:v>
                </c:pt>
                <c:pt idx="6748">
                  <c:v>1499</c:v>
                </c:pt>
                <c:pt idx="6749">
                  <c:v>1499.5</c:v>
                </c:pt>
                <c:pt idx="6750">
                  <c:v>1500</c:v>
                </c:pt>
                <c:pt idx="6751">
                  <c:v>1500.5</c:v>
                </c:pt>
                <c:pt idx="6752">
                  <c:v>1501</c:v>
                </c:pt>
                <c:pt idx="6753">
                  <c:v>1501.5</c:v>
                </c:pt>
                <c:pt idx="6754">
                  <c:v>1502</c:v>
                </c:pt>
                <c:pt idx="6755">
                  <c:v>1502.5</c:v>
                </c:pt>
                <c:pt idx="6756">
                  <c:v>1503</c:v>
                </c:pt>
                <c:pt idx="6757">
                  <c:v>1503.5</c:v>
                </c:pt>
                <c:pt idx="6758">
                  <c:v>1504</c:v>
                </c:pt>
                <c:pt idx="6759">
                  <c:v>1504.5</c:v>
                </c:pt>
                <c:pt idx="6760">
                  <c:v>1505</c:v>
                </c:pt>
                <c:pt idx="6761">
                  <c:v>1505.5</c:v>
                </c:pt>
                <c:pt idx="6762">
                  <c:v>1506</c:v>
                </c:pt>
                <c:pt idx="6763">
                  <c:v>1506.5</c:v>
                </c:pt>
                <c:pt idx="6764">
                  <c:v>1507</c:v>
                </c:pt>
                <c:pt idx="6765">
                  <c:v>1507.5</c:v>
                </c:pt>
                <c:pt idx="6766">
                  <c:v>1508</c:v>
                </c:pt>
                <c:pt idx="6767">
                  <c:v>1508.5</c:v>
                </c:pt>
                <c:pt idx="6768">
                  <c:v>1509</c:v>
                </c:pt>
                <c:pt idx="6769">
                  <c:v>1509.5</c:v>
                </c:pt>
                <c:pt idx="6770">
                  <c:v>1510</c:v>
                </c:pt>
                <c:pt idx="6771">
                  <c:v>1510.5</c:v>
                </c:pt>
                <c:pt idx="6772">
                  <c:v>1511</c:v>
                </c:pt>
                <c:pt idx="6773">
                  <c:v>1511.5</c:v>
                </c:pt>
                <c:pt idx="6774">
                  <c:v>1512</c:v>
                </c:pt>
                <c:pt idx="6775">
                  <c:v>1512.5</c:v>
                </c:pt>
                <c:pt idx="6776">
                  <c:v>1513</c:v>
                </c:pt>
                <c:pt idx="6777">
                  <c:v>1513.5</c:v>
                </c:pt>
                <c:pt idx="6778">
                  <c:v>1514</c:v>
                </c:pt>
                <c:pt idx="6779">
                  <c:v>1514.5</c:v>
                </c:pt>
                <c:pt idx="6780">
                  <c:v>1515</c:v>
                </c:pt>
                <c:pt idx="6781">
                  <c:v>1515.5</c:v>
                </c:pt>
                <c:pt idx="6782">
                  <c:v>1516</c:v>
                </c:pt>
                <c:pt idx="6783">
                  <c:v>1516.5</c:v>
                </c:pt>
                <c:pt idx="6784">
                  <c:v>1517</c:v>
                </c:pt>
                <c:pt idx="6785">
                  <c:v>1517.5</c:v>
                </c:pt>
                <c:pt idx="6786">
                  <c:v>1518</c:v>
                </c:pt>
                <c:pt idx="6787">
                  <c:v>1518.5</c:v>
                </c:pt>
                <c:pt idx="6788">
                  <c:v>1519</c:v>
                </c:pt>
                <c:pt idx="6789">
                  <c:v>1519.5</c:v>
                </c:pt>
                <c:pt idx="6790">
                  <c:v>1520</c:v>
                </c:pt>
                <c:pt idx="6791">
                  <c:v>1520.5</c:v>
                </c:pt>
                <c:pt idx="6792">
                  <c:v>1521</c:v>
                </c:pt>
                <c:pt idx="6793">
                  <c:v>1521.5</c:v>
                </c:pt>
                <c:pt idx="6794">
                  <c:v>1522</c:v>
                </c:pt>
                <c:pt idx="6795">
                  <c:v>1522.5</c:v>
                </c:pt>
                <c:pt idx="6796">
                  <c:v>1523</c:v>
                </c:pt>
                <c:pt idx="6797">
                  <c:v>1523.5</c:v>
                </c:pt>
                <c:pt idx="6798">
                  <c:v>1524</c:v>
                </c:pt>
                <c:pt idx="6799">
                  <c:v>1524.5</c:v>
                </c:pt>
                <c:pt idx="6800">
                  <c:v>1525</c:v>
                </c:pt>
                <c:pt idx="6801">
                  <c:v>1525.5</c:v>
                </c:pt>
                <c:pt idx="6802">
                  <c:v>1526</c:v>
                </c:pt>
                <c:pt idx="6803">
                  <c:v>1526.5</c:v>
                </c:pt>
                <c:pt idx="6804">
                  <c:v>1527</c:v>
                </c:pt>
                <c:pt idx="6805">
                  <c:v>1527.5</c:v>
                </c:pt>
                <c:pt idx="6806">
                  <c:v>1528</c:v>
                </c:pt>
                <c:pt idx="6807">
                  <c:v>1528.5</c:v>
                </c:pt>
                <c:pt idx="6808">
                  <c:v>1529</c:v>
                </c:pt>
                <c:pt idx="6809">
                  <c:v>1529.5</c:v>
                </c:pt>
                <c:pt idx="6810">
                  <c:v>1530</c:v>
                </c:pt>
                <c:pt idx="6811">
                  <c:v>1530.5</c:v>
                </c:pt>
                <c:pt idx="6812">
                  <c:v>1531</c:v>
                </c:pt>
                <c:pt idx="6813">
                  <c:v>1531.5</c:v>
                </c:pt>
                <c:pt idx="6814">
                  <c:v>1532</c:v>
                </c:pt>
                <c:pt idx="6815">
                  <c:v>1532.5</c:v>
                </c:pt>
                <c:pt idx="6816">
                  <c:v>1533</c:v>
                </c:pt>
                <c:pt idx="6817">
                  <c:v>1533.5</c:v>
                </c:pt>
                <c:pt idx="6818">
                  <c:v>1534</c:v>
                </c:pt>
                <c:pt idx="6819">
                  <c:v>1534.5</c:v>
                </c:pt>
                <c:pt idx="6820">
                  <c:v>1535</c:v>
                </c:pt>
                <c:pt idx="6821">
                  <c:v>1535.5</c:v>
                </c:pt>
                <c:pt idx="6822">
                  <c:v>1536</c:v>
                </c:pt>
                <c:pt idx="6823">
                  <c:v>1536.5</c:v>
                </c:pt>
                <c:pt idx="6824">
                  <c:v>1537</c:v>
                </c:pt>
                <c:pt idx="6825">
                  <c:v>1537.5</c:v>
                </c:pt>
                <c:pt idx="6826">
                  <c:v>1538</c:v>
                </c:pt>
                <c:pt idx="6827">
                  <c:v>1538.5</c:v>
                </c:pt>
                <c:pt idx="6828">
                  <c:v>1539</c:v>
                </c:pt>
                <c:pt idx="6829">
                  <c:v>1539.5</c:v>
                </c:pt>
                <c:pt idx="6830">
                  <c:v>1540</c:v>
                </c:pt>
                <c:pt idx="6831">
                  <c:v>1540.5</c:v>
                </c:pt>
                <c:pt idx="6832">
                  <c:v>1541</c:v>
                </c:pt>
                <c:pt idx="6833">
                  <c:v>1541.5</c:v>
                </c:pt>
                <c:pt idx="6834">
                  <c:v>1542</c:v>
                </c:pt>
                <c:pt idx="6835">
                  <c:v>1542.5</c:v>
                </c:pt>
                <c:pt idx="6836">
                  <c:v>1543</c:v>
                </c:pt>
                <c:pt idx="6837">
                  <c:v>1543.5</c:v>
                </c:pt>
                <c:pt idx="6838">
                  <c:v>1544</c:v>
                </c:pt>
                <c:pt idx="6839">
                  <c:v>1544.5</c:v>
                </c:pt>
                <c:pt idx="6840">
                  <c:v>1545</c:v>
                </c:pt>
                <c:pt idx="6841">
                  <c:v>1545.5</c:v>
                </c:pt>
                <c:pt idx="6842">
                  <c:v>1546</c:v>
                </c:pt>
                <c:pt idx="6843">
                  <c:v>1546.5</c:v>
                </c:pt>
                <c:pt idx="6844">
                  <c:v>1547</c:v>
                </c:pt>
                <c:pt idx="6845">
                  <c:v>1547.5</c:v>
                </c:pt>
                <c:pt idx="6846">
                  <c:v>1548</c:v>
                </c:pt>
                <c:pt idx="6847">
                  <c:v>1548.5</c:v>
                </c:pt>
                <c:pt idx="6848">
                  <c:v>1549</c:v>
                </c:pt>
                <c:pt idx="6849">
                  <c:v>1549.5</c:v>
                </c:pt>
                <c:pt idx="6850">
                  <c:v>1550</c:v>
                </c:pt>
                <c:pt idx="6851">
                  <c:v>1550.5</c:v>
                </c:pt>
                <c:pt idx="6852">
                  <c:v>1551</c:v>
                </c:pt>
                <c:pt idx="6853">
                  <c:v>1551.5</c:v>
                </c:pt>
                <c:pt idx="6854">
                  <c:v>1552</c:v>
                </c:pt>
                <c:pt idx="6855">
                  <c:v>1552.5</c:v>
                </c:pt>
                <c:pt idx="6856">
                  <c:v>1553</c:v>
                </c:pt>
                <c:pt idx="6857">
                  <c:v>1553.5</c:v>
                </c:pt>
                <c:pt idx="6858">
                  <c:v>1554</c:v>
                </c:pt>
                <c:pt idx="6859">
                  <c:v>1554.5</c:v>
                </c:pt>
                <c:pt idx="6860">
                  <c:v>1555</c:v>
                </c:pt>
                <c:pt idx="6861">
                  <c:v>1555.5</c:v>
                </c:pt>
                <c:pt idx="6862">
                  <c:v>1556</c:v>
                </c:pt>
                <c:pt idx="6863">
                  <c:v>1556.5</c:v>
                </c:pt>
                <c:pt idx="6864">
                  <c:v>1557</c:v>
                </c:pt>
                <c:pt idx="6865">
                  <c:v>1557.5</c:v>
                </c:pt>
                <c:pt idx="6866">
                  <c:v>1558</c:v>
                </c:pt>
                <c:pt idx="6867">
                  <c:v>1558.5</c:v>
                </c:pt>
                <c:pt idx="6868">
                  <c:v>1559</c:v>
                </c:pt>
                <c:pt idx="6869">
                  <c:v>1559.5</c:v>
                </c:pt>
                <c:pt idx="6870">
                  <c:v>1560</c:v>
                </c:pt>
                <c:pt idx="6871">
                  <c:v>1560.5</c:v>
                </c:pt>
                <c:pt idx="6872">
                  <c:v>1561</c:v>
                </c:pt>
                <c:pt idx="6873">
                  <c:v>1561.5</c:v>
                </c:pt>
                <c:pt idx="6874">
                  <c:v>1562</c:v>
                </c:pt>
                <c:pt idx="6875">
                  <c:v>1562.5</c:v>
                </c:pt>
                <c:pt idx="6876">
                  <c:v>1563</c:v>
                </c:pt>
                <c:pt idx="6877">
                  <c:v>1563.5</c:v>
                </c:pt>
                <c:pt idx="6878">
                  <c:v>1564</c:v>
                </c:pt>
                <c:pt idx="6879">
                  <c:v>1564.5</c:v>
                </c:pt>
                <c:pt idx="6880">
                  <c:v>1565</c:v>
                </c:pt>
                <c:pt idx="6881">
                  <c:v>1565.5</c:v>
                </c:pt>
                <c:pt idx="6882">
                  <c:v>1566</c:v>
                </c:pt>
                <c:pt idx="6883">
                  <c:v>1566.5</c:v>
                </c:pt>
                <c:pt idx="6884">
                  <c:v>1567</c:v>
                </c:pt>
                <c:pt idx="6885">
                  <c:v>1567.5</c:v>
                </c:pt>
                <c:pt idx="6886">
                  <c:v>1568</c:v>
                </c:pt>
                <c:pt idx="6887">
                  <c:v>1568.5</c:v>
                </c:pt>
                <c:pt idx="6888">
                  <c:v>1569</c:v>
                </c:pt>
                <c:pt idx="6889">
                  <c:v>1569.5</c:v>
                </c:pt>
                <c:pt idx="6890">
                  <c:v>1570</c:v>
                </c:pt>
                <c:pt idx="6891">
                  <c:v>1570.5</c:v>
                </c:pt>
                <c:pt idx="6892">
                  <c:v>1571</c:v>
                </c:pt>
                <c:pt idx="6893">
                  <c:v>1571.5</c:v>
                </c:pt>
                <c:pt idx="6894">
                  <c:v>1572</c:v>
                </c:pt>
                <c:pt idx="6895">
                  <c:v>1572.5</c:v>
                </c:pt>
                <c:pt idx="6896">
                  <c:v>1573</c:v>
                </c:pt>
                <c:pt idx="6897">
                  <c:v>1573.5</c:v>
                </c:pt>
                <c:pt idx="6898">
                  <c:v>1574</c:v>
                </c:pt>
                <c:pt idx="6899">
                  <c:v>1574.5</c:v>
                </c:pt>
                <c:pt idx="6900">
                  <c:v>1575</c:v>
                </c:pt>
                <c:pt idx="6901">
                  <c:v>1575.5</c:v>
                </c:pt>
                <c:pt idx="6902">
                  <c:v>1576</c:v>
                </c:pt>
                <c:pt idx="6903">
                  <c:v>1576.5</c:v>
                </c:pt>
                <c:pt idx="6904">
                  <c:v>1577</c:v>
                </c:pt>
                <c:pt idx="6905">
                  <c:v>1577.5</c:v>
                </c:pt>
                <c:pt idx="6906">
                  <c:v>1578</c:v>
                </c:pt>
                <c:pt idx="6907">
                  <c:v>1578.5</c:v>
                </c:pt>
                <c:pt idx="6908">
                  <c:v>1579</c:v>
                </c:pt>
                <c:pt idx="6909">
                  <c:v>1579.5</c:v>
                </c:pt>
                <c:pt idx="6910">
                  <c:v>1580</c:v>
                </c:pt>
                <c:pt idx="6911">
                  <c:v>1580.5</c:v>
                </c:pt>
                <c:pt idx="6912">
                  <c:v>1581</c:v>
                </c:pt>
                <c:pt idx="6913">
                  <c:v>1581.5</c:v>
                </c:pt>
                <c:pt idx="6914">
                  <c:v>1582</c:v>
                </c:pt>
                <c:pt idx="6915">
                  <c:v>1582.5</c:v>
                </c:pt>
                <c:pt idx="6916">
                  <c:v>1583</c:v>
                </c:pt>
                <c:pt idx="6917">
                  <c:v>1583.5</c:v>
                </c:pt>
                <c:pt idx="6918">
                  <c:v>1584</c:v>
                </c:pt>
                <c:pt idx="6919">
                  <c:v>1584.5</c:v>
                </c:pt>
                <c:pt idx="6920">
                  <c:v>1585</c:v>
                </c:pt>
                <c:pt idx="6921">
                  <c:v>1585.5</c:v>
                </c:pt>
                <c:pt idx="6922">
                  <c:v>1586</c:v>
                </c:pt>
                <c:pt idx="6923">
                  <c:v>1586.5</c:v>
                </c:pt>
                <c:pt idx="6924">
                  <c:v>1587</c:v>
                </c:pt>
                <c:pt idx="6925">
                  <c:v>1587.5</c:v>
                </c:pt>
                <c:pt idx="6926">
                  <c:v>1588</c:v>
                </c:pt>
                <c:pt idx="6927">
                  <c:v>1588.5</c:v>
                </c:pt>
                <c:pt idx="6928">
                  <c:v>1589</c:v>
                </c:pt>
                <c:pt idx="6929">
                  <c:v>1589.5</c:v>
                </c:pt>
                <c:pt idx="6930">
                  <c:v>1590</c:v>
                </c:pt>
                <c:pt idx="6931">
                  <c:v>1590.5</c:v>
                </c:pt>
                <c:pt idx="6932">
                  <c:v>1591</c:v>
                </c:pt>
                <c:pt idx="6933">
                  <c:v>1591.5</c:v>
                </c:pt>
                <c:pt idx="6934">
                  <c:v>1592</c:v>
                </c:pt>
                <c:pt idx="6935">
                  <c:v>1592.5</c:v>
                </c:pt>
                <c:pt idx="6936">
                  <c:v>1593</c:v>
                </c:pt>
                <c:pt idx="6937">
                  <c:v>1593.5</c:v>
                </c:pt>
                <c:pt idx="6938">
                  <c:v>1594</c:v>
                </c:pt>
                <c:pt idx="6939">
                  <c:v>1594.5</c:v>
                </c:pt>
                <c:pt idx="6940">
                  <c:v>1595</c:v>
                </c:pt>
                <c:pt idx="6941">
                  <c:v>1595.5</c:v>
                </c:pt>
                <c:pt idx="6942">
                  <c:v>1596</c:v>
                </c:pt>
                <c:pt idx="6943">
                  <c:v>1596.5</c:v>
                </c:pt>
                <c:pt idx="6944">
                  <c:v>1597</c:v>
                </c:pt>
                <c:pt idx="6945">
                  <c:v>1597.5</c:v>
                </c:pt>
                <c:pt idx="6946">
                  <c:v>1598</c:v>
                </c:pt>
                <c:pt idx="6947">
                  <c:v>1598.5</c:v>
                </c:pt>
                <c:pt idx="6948">
                  <c:v>1599</c:v>
                </c:pt>
                <c:pt idx="6949">
                  <c:v>1599.5</c:v>
                </c:pt>
                <c:pt idx="6950">
                  <c:v>1600</c:v>
                </c:pt>
                <c:pt idx="6951">
                  <c:v>1600.5</c:v>
                </c:pt>
                <c:pt idx="6952">
                  <c:v>1601</c:v>
                </c:pt>
                <c:pt idx="6953">
                  <c:v>1601.5</c:v>
                </c:pt>
                <c:pt idx="6954">
                  <c:v>1602</c:v>
                </c:pt>
                <c:pt idx="6955">
                  <c:v>1602.5</c:v>
                </c:pt>
                <c:pt idx="6956">
                  <c:v>1603</c:v>
                </c:pt>
                <c:pt idx="6957">
                  <c:v>1603.5</c:v>
                </c:pt>
                <c:pt idx="6958">
                  <c:v>1604</c:v>
                </c:pt>
                <c:pt idx="6959">
                  <c:v>1604.5</c:v>
                </c:pt>
                <c:pt idx="6960">
                  <c:v>1605</c:v>
                </c:pt>
                <c:pt idx="6961">
                  <c:v>1605.5</c:v>
                </c:pt>
                <c:pt idx="6962">
                  <c:v>1606</c:v>
                </c:pt>
                <c:pt idx="6963">
                  <c:v>1606.5</c:v>
                </c:pt>
                <c:pt idx="6964">
                  <c:v>1607</c:v>
                </c:pt>
                <c:pt idx="6965">
                  <c:v>1607.5</c:v>
                </c:pt>
                <c:pt idx="6966">
                  <c:v>1608</c:v>
                </c:pt>
                <c:pt idx="6967">
                  <c:v>1608.5</c:v>
                </c:pt>
                <c:pt idx="6968">
                  <c:v>1609</c:v>
                </c:pt>
                <c:pt idx="6969">
                  <c:v>1609.5</c:v>
                </c:pt>
                <c:pt idx="6970">
                  <c:v>1610</c:v>
                </c:pt>
                <c:pt idx="6971">
                  <c:v>1610.5</c:v>
                </c:pt>
                <c:pt idx="6972">
                  <c:v>1611</c:v>
                </c:pt>
                <c:pt idx="6973">
                  <c:v>1611.5</c:v>
                </c:pt>
                <c:pt idx="6974">
                  <c:v>1612</c:v>
                </c:pt>
                <c:pt idx="6975">
                  <c:v>1612.5</c:v>
                </c:pt>
                <c:pt idx="6976">
                  <c:v>1613</c:v>
                </c:pt>
                <c:pt idx="6977">
                  <c:v>1613.5</c:v>
                </c:pt>
                <c:pt idx="6978">
                  <c:v>1614</c:v>
                </c:pt>
                <c:pt idx="6979">
                  <c:v>1614.5</c:v>
                </c:pt>
                <c:pt idx="6980">
                  <c:v>1615</c:v>
                </c:pt>
                <c:pt idx="6981">
                  <c:v>1615.5</c:v>
                </c:pt>
                <c:pt idx="6982">
                  <c:v>1616</c:v>
                </c:pt>
                <c:pt idx="6983">
                  <c:v>1616.5</c:v>
                </c:pt>
                <c:pt idx="6984">
                  <c:v>1617</c:v>
                </c:pt>
                <c:pt idx="6985">
                  <c:v>1617.5</c:v>
                </c:pt>
                <c:pt idx="6986">
                  <c:v>1618</c:v>
                </c:pt>
                <c:pt idx="6987">
                  <c:v>1618.5</c:v>
                </c:pt>
                <c:pt idx="6988">
                  <c:v>1619</c:v>
                </c:pt>
                <c:pt idx="6989">
                  <c:v>1619.5</c:v>
                </c:pt>
                <c:pt idx="6990">
                  <c:v>1620</c:v>
                </c:pt>
                <c:pt idx="6991">
                  <c:v>1620.5</c:v>
                </c:pt>
                <c:pt idx="6992">
                  <c:v>1621</c:v>
                </c:pt>
                <c:pt idx="6993">
                  <c:v>1621.5</c:v>
                </c:pt>
                <c:pt idx="6994">
                  <c:v>1622</c:v>
                </c:pt>
                <c:pt idx="6995">
                  <c:v>1622.5</c:v>
                </c:pt>
                <c:pt idx="6996">
                  <c:v>1623</c:v>
                </c:pt>
                <c:pt idx="6997">
                  <c:v>1623.5</c:v>
                </c:pt>
                <c:pt idx="6998">
                  <c:v>1624</c:v>
                </c:pt>
                <c:pt idx="6999">
                  <c:v>1624.5</c:v>
                </c:pt>
                <c:pt idx="7000">
                  <c:v>1625</c:v>
                </c:pt>
                <c:pt idx="7001">
                  <c:v>1625.5</c:v>
                </c:pt>
                <c:pt idx="7002">
                  <c:v>1626</c:v>
                </c:pt>
                <c:pt idx="7003">
                  <c:v>1626.5</c:v>
                </c:pt>
                <c:pt idx="7004">
                  <c:v>1627</c:v>
                </c:pt>
                <c:pt idx="7005">
                  <c:v>1627.5</c:v>
                </c:pt>
                <c:pt idx="7006">
                  <c:v>1628</c:v>
                </c:pt>
                <c:pt idx="7007">
                  <c:v>1628.5</c:v>
                </c:pt>
                <c:pt idx="7008">
                  <c:v>1629</c:v>
                </c:pt>
                <c:pt idx="7009">
                  <c:v>1629.5</c:v>
                </c:pt>
                <c:pt idx="7010">
                  <c:v>1630</c:v>
                </c:pt>
                <c:pt idx="7011">
                  <c:v>1630.5</c:v>
                </c:pt>
                <c:pt idx="7012">
                  <c:v>1631</c:v>
                </c:pt>
                <c:pt idx="7013">
                  <c:v>1631.5</c:v>
                </c:pt>
                <c:pt idx="7014">
                  <c:v>1632</c:v>
                </c:pt>
                <c:pt idx="7015">
                  <c:v>1632.5</c:v>
                </c:pt>
                <c:pt idx="7016">
                  <c:v>1633</c:v>
                </c:pt>
                <c:pt idx="7017">
                  <c:v>1633.5</c:v>
                </c:pt>
                <c:pt idx="7018">
                  <c:v>1634</c:v>
                </c:pt>
                <c:pt idx="7019">
                  <c:v>1634.5</c:v>
                </c:pt>
                <c:pt idx="7020">
                  <c:v>1635</c:v>
                </c:pt>
                <c:pt idx="7021">
                  <c:v>1635.5</c:v>
                </c:pt>
                <c:pt idx="7022">
                  <c:v>1636</c:v>
                </c:pt>
                <c:pt idx="7023">
                  <c:v>1636.5</c:v>
                </c:pt>
                <c:pt idx="7024">
                  <c:v>1637</c:v>
                </c:pt>
                <c:pt idx="7025">
                  <c:v>1637.5</c:v>
                </c:pt>
                <c:pt idx="7026">
                  <c:v>1638</c:v>
                </c:pt>
                <c:pt idx="7027">
                  <c:v>1638.5</c:v>
                </c:pt>
                <c:pt idx="7028">
                  <c:v>1639</c:v>
                </c:pt>
                <c:pt idx="7029">
                  <c:v>1639.5</c:v>
                </c:pt>
                <c:pt idx="7030">
                  <c:v>1640</c:v>
                </c:pt>
                <c:pt idx="7031">
                  <c:v>1640.5</c:v>
                </c:pt>
                <c:pt idx="7032">
                  <c:v>1641</c:v>
                </c:pt>
                <c:pt idx="7033">
                  <c:v>1641.5</c:v>
                </c:pt>
                <c:pt idx="7034">
                  <c:v>1642</c:v>
                </c:pt>
                <c:pt idx="7035">
                  <c:v>1642.5</c:v>
                </c:pt>
                <c:pt idx="7036">
                  <c:v>1643</c:v>
                </c:pt>
                <c:pt idx="7037">
                  <c:v>1643.5</c:v>
                </c:pt>
                <c:pt idx="7038">
                  <c:v>1644</c:v>
                </c:pt>
                <c:pt idx="7039">
                  <c:v>1644.5</c:v>
                </c:pt>
                <c:pt idx="7040">
                  <c:v>1645</c:v>
                </c:pt>
                <c:pt idx="7041">
                  <c:v>1645.5</c:v>
                </c:pt>
                <c:pt idx="7042">
                  <c:v>1646</c:v>
                </c:pt>
                <c:pt idx="7043">
                  <c:v>1646.5</c:v>
                </c:pt>
                <c:pt idx="7044">
                  <c:v>1647</c:v>
                </c:pt>
                <c:pt idx="7045">
                  <c:v>1647.5</c:v>
                </c:pt>
                <c:pt idx="7046">
                  <c:v>1648</c:v>
                </c:pt>
                <c:pt idx="7047">
                  <c:v>1648.5</c:v>
                </c:pt>
                <c:pt idx="7048">
                  <c:v>1649</c:v>
                </c:pt>
                <c:pt idx="7049">
                  <c:v>1649.5</c:v>
                </c:pt>
                <c:pt idx="7050">
                  <c:v>1650</c:v>
                </c:pt>
                <c:pt idx="7051">
                  <c:v>1650.5</c:v>
                </c:pt>
                <c:pt idx="7052">
                  <c:v>1651</c:v>
                </c:pt>
                <c:pt idx="7053">
                  <c:v>1651.5</c:v>
                </c:pt>
                <c:pt idx="7054">
                  <c:v>1652</c:v>
                </c:pt>
                <c:pt idx="7055">
                  <c:v>1652.5</c:v>
                </c:pt>
                <c:pt idx="7056">
                  <c:v>1653</c:v>
                </c:pt>
                <c:pt idx="7057">
                  <c:v>1653.5</c:v>
                </c:pt>
                <c:pt idx="7058">
                  <c:v>1654</c:v>
                </c:pt>
                <c:pt idx="7059">
                  <c:v>1654.5</c:v>
                </c:pt>
                <c:pt idx="7060">
                  <c:v>1655</c:v>
                </c:pt>
                <c:pt idx="7061">
                  <c:v>1655.5</c:v>
                </c:pt>
                <c:pt idx="7062">
                  <c:v>1656</c:v>
                </c:pt>
                <c:pt idx="7063">
                  <c:v>1656.5</c:v>
                </c:pt>
                <c:pt idx="7064">
                  <c:v>1657</c:v>
                </c:pt>
                <c:pt idx="7065">
                  <c:v>1657.5</c:v>
                </c:pt>
                <c:pt idx="7066">
                  <c:v>1658</c:v>
                </c:pt>
                <c:pt idx="7067">
                  <c:v>1658.5</c:v>
                </c:pt>
                <c:pt idx="7068">
                  <c:v>1659</c:v>
                </c:pt>
                <c:pt idx="7069">
                  <c:v>1659.5</c:v>
                </c:pt>
                <c:pt idx="7070">
                  <c:v>1660</c:v>
                </c:pt>
                <c:pt idx="7071">
                  <c:v>1660.5</c:v>
                </c:pt>
                <c:pt idx="7072">
                  <c:v>1661</c:v>
                </c:pt>
                <c:pt idx="7073">
                  <c:v>1661.5</c:v>
                </c:pt>
                <c:pt idx="7074">
                  <c:v>1662</c:v>
                </c:pt>
                <c:pt idx="7075">
                  <c:v>1662.5</c:v>
                </c:pt>
                <c:pt idx="7076">
                  <c:v>1663</c:v>
                </c:pt>
                <c:pt idx="7077">
                  <c:v>1663.5</c:v>
                </c:pt>
                <c:pt idx="7078">
                  <c:v>1664</c:v>
                </c:pt>
                <c:pt idx="7079">
                  <c:v>1664.5</c:v>
                </c:pt>
                <c:pt idx="7080">
                  <c:v>1665</c:v>
                </c:pt>
                <c:pt idx="7081">
                  <c:v>1665.5</c:v>
                </c:pt>
                <c:pt idx="7082">
                  <c:v>1666</c:v>
                </c:pt>
                <c:pt idx="7083">
                  <c:v>1666.5</c:v>
                </c:pt>
                <c:pt idx="7084">
                  <c:v>1667</c:v>
                </c:pt>
                <c:pt idx="7085">
                  <c:v>1667.5</c:v>
                </c:pt>
                <c:pt idx="7086">
                  <c:v>1668</c:v>
                </c:pt>
                <c:pt idx="7087">
                  <c:v>1668.5</c:v>
                </c:pt>
                <c:pt idx="7088">
                  <c:v>1669</c:v>
                </c:pt>
                <c:pt idx="7089">
                  <c:v>1669.5</c:v>
                </c:pt>
                <c:pt idx="7090">
                  <c:v>1670</c:v>
                </c:pt>
                <c:pt idx="7091">
                  <c:v>1670.5</c:v>
                </c:pt>
                <c:pt idx="7092">
                  <c:v>1671</c:v>
                </c:pt>
                <c:pt idx="7093">
                  <c:v>1671.5</c:v>
                </c:pt>
                <c:pt idx="7094">
                  <c:v>1672</c:v>
                </c:pt>
                <c:pt idx="7095">
                  <c:v>1672.5</c:v>
                </c:pt>
                <c:pt idx="7096">
                  <c:v>1673</c:v>
                </c:pt>
                <c:pt idx="7097">
                  <c:v>1673.5</c:v>
                </c:pt>
                <c:pt idx="7098">
                  <c:v>1674</c:v>
                </c:pt>
                <c:pt idx="7099">
                  <c:v>1674.5</c:v>
                </c:pt>
                <c:pt idx="7100">
                  <c:v>1675</c:v>
                </c:pt>
                <c:pt idx="7101">
                  <c:v>1675.5</c:v>
                </c:pt>
                <c:pt idx="7102">
                  <c:v>1676</c:v>
                </c:pt>
                <c:pt idx="7103">
                  <c:v>1676.5</c:v>
                </c:pt>
                <c:pt idx="7104">
                  <c:v>1677</c:v>
                </c:pt>
                <c:pt idx="7105">
                  <c:v>1677.5</c:v>
                </c:pt>
                <c:pt idx="7106">
                  <c:v>1678</c:v>
                </c:pt>
                <c:pt idx="7107">
                  <c:v>1678.5</c:v>
                </c:pt>
                <c:pt idx="7108">
                  <c:v>1679</c:v>
                </c:pt>
                <c:pt idx="7109">
                  <c:v>1679.5</c:v>
                </c:pt>
                <c:pt idx="7110">
                  <c:v>1680</c:v>
                </c:pt>
                <c:pt idx="7111">
                  <c:v>1680.5</c:v>
                </c:pt>
                <c:pt idx="7112">
                  <c:v>1681</c:v>
                </c:pt>
                <c:pt idx="7113">
                  <c:v>1681.5</c:v>
                </c:pt>
                <c:pt idx="7114">
                  <c:v>1682</c:v>
                </c:pt>
                <c:pt idx="7115">
                  <c:v>1682.5</c:v>
                </c:pt>
                <c:pt idx="7116">
                  <c:v>1683</c:v>
                </c:pt>
                <c:pt idx="7117">
                  <c:v>1683.5</c:v>
                </c:pt>
                <c:pt idx="7118">
                  <c:v>1684</c:v>
                </c:pt>
                <c:pt idx="7119">
                  <c:v>1684.5</c:v>
                </c:pt>
                <c:pt idx="7120">
                  <c:v>1685</c:v>
                </c:pt>
                <c:pt idx="7121">
                  <c:v>1685.5</c:v>
                </c:pt>
                <c:pt idx="7122">
                  <c:v>1686</c:v>
                </c:pt>
                <c:pt idx="7123">
                  <c:v>1686.5</c:v>
                </c:pt>
                <c:pt idx="7124">
                  <c:v>1687</c:v>
                </c:pt>
                <c:pt idx="7125">
                  <c:v>1687.5</c:v>
                </c:pt>
                <c:pt idx="7126">
                  <c:v>1688</c:v>
                </c:pt>
                <c:pt idx="7127">
                  <c:v>1688.5</c:v>
                </c:pt>
                <c:pt idx="7128">
                  <c:v>1689</c:v>
                </c:pt>
                <c:pt idx="7129">
                  <c:v>1689.5</c:v>
                </c:pt>
                <c:pt idx="7130">
                  <c:v>1690</c:v>
                </c:pt>
                <c:pt idx="7131">
                  <c:v>1690.5</c:v>
                </c:pt>
                <c:pt idx="7132">
                  <c:v>1691</c:v>
                </c:pt>
                <c:pt idx="7133">
                  <c:v>1691.5</c:v>
                </c:pt>
                <c:pt idx="7134">
                  <c:v>1692</c:v>
                </c:pt>
                <c:pt idx="7135">
                  <c:v>1692.5</c:v>
                </c:pt>
                <c:pt idx="7136">
                  <c:v>1693</c:v>
                </c:pt>
                <c:pt idx="7137">
                  <c:v>1693.5</c:v>
                </c:pt>
                <c:pt idx="7138">
                  <c:v>1694</c:v>
                </c:pt>
                <c:pt idx="7139">
                  <c:v>1694.5</c:v>
                </c:pt>
                <c:pt idx="7140">
                  <c:v>1695</c:v>
                </c:pt>
                <c:pt idx="7141">
                  <c:v>1695.5</c:v>
                </c:pt>
                <c:pt idx="7142">
                  <c:v>1696</c:v>
                </c:pt>
                <c:pt idx="7143">
                  <c:v>1696.5</c:v>
                </c:pt>
                <c:pt idx="7144">
                  <c:v>1697</c:v>
                </c:pt>
                <c:pt idx="7145">
                  <c:v>1697.5</c:v>
                </c:pt>
                <c:pt idx="7146">
                  <c:v>1698</c:v>
                </c:pt>
                <c:pt idx="7147">
                  <c:v>1698.5</c:v>
                </c:pt>
                <c:pt idx="7148">
                  <c:v>1699</c:v>
                </c:pt>
                <c:pt idx="7149">
                  <c:v>1699.5</c:v>
                </c:pt>
                <c:pt idx="7150">
                  <c:v>1700</c:v>
                </c:pt>
                <c:pt idx="7151">
                  <c:v>1700.5</c:v>
                </c:pt>
                <c:pt idx="7152">
                  <c:v>1701</c:v>
                </c:pt>
                <c:pt idx="7153">
                  <c:v>1701.5</c:v>
                </c:pt>
                <c:pt idx="7154">
                  <c:v>1702</c:v>
                </c:pt>
                <c:pt idx="7155">
                  <c:v>1702.5</c:v>
                </c:pt>
                <c:pt idx="7156">
                  <c:v>1703</c:v>
                </c:pt>
                <c:pt idx="7157">
                  <c:v>1703.5</c:v>
                </c:pt>
                <c:pt idx="7158">
                  <c:v>1704</c:v>
                </c:pt>
                <c:pt idx="7159">
                  <c:v>1704.5</c:v>
                </c:pt>
                <c:pt idx="7160">
                  <c:v>1705</c:v>
                </c:pt>
                <c:pt idx="7161">
                  <c:v>1705.5</c:v>
                </c:pt>
                <c:pt idx="7162">
                  <c:v>1706</c:v>
                </c:pt>
                <c:pt idx="7163">
                  <c:v>1706.5</c:v>
                </c:pt>
                <c:pt idx="7164">
                  <c:v>1707</c:v>
                </c:pt>
                <c:pt idx="7165">
                  <c:v>1707.5</c:v>
                </c:pt>
                <c:pt idx="7166">
                  <c:v>1708</c:v>
                </c:pt>
                <c:pt idx="7167">
                  <c:v>1708.5</c:v>
                </c:pt>
                <c:pt idx="7168">
                  <c:v>1709</c:v>
                </c:pt>
                <c:pt idx="7169">
                  <c:v>1709.5</c:v>
                </c:pt>
                <c:pt idx="7170">
                  <c:v>1710</c:v>
                </c:pt>
                <c:pt idx="7171">
                  <c:v>1710.5</c:v>
                </c:pt>
                <c:pt idx="7172">
                  <c:v>1711</c:v>
                </c:pt>
                <c:pt idx="7173">
                  <c:v>1711.5</c:v>
                </c:pt>
                <c:pt idx="7174">
                  <c:v>1712</c:v>
                </c:pt>
                <c:pt idx="7175">
                  <c:v>1712.5</c:v>
                </c:pt>
                <c:pt idx="7176">
                  <c:v>1713</c:v>
                </c:pt>
                <c:pt idx="7177">
                  <c:v>1713.5</c:v>
                </c:pt>
                <c:pt idx="7178">
                  <c:v>1714</c:v>
                </c:pt>
                <c:pt idx="7179">
                  <c:v>1714.5</c:v>
                </c:pt>
                <c:pt idx="7180">
                  <c:v>1715</c:v>
                </c:pt>
                <c:pt idx="7181">
                  <c:v>1715.5</c:v>
                </c:pt>
                <c:pt idx="7182">
                  <c:v>1716</c:v>
                </c:pt>
                <c:pt idx="7183">
                  <c:v>1716.5</c:v>
                </c:pt>
                <c:pt idx="7184">
                  <c:v>1717</c:v>
                </c:pt>
                <c:pt idx="7185">
                  <c:v>1717.5</c:v>
                </c:pt>
                <c:pt idx="7186">
                  <c:v>1718</c:v>
                </c:pt>
                <c:pt idx="7187">
                  <c:v>1718.5</c:v>
                </c:pt>
                <c:pt idx="7188">
                  <c:v>1719</c:v>
                </c:pt>
                <c:pt idx="7189">
                  <c:v>1719.5</c:v>
                </c:pt>
                <c:pt idx="7190">
                  <c:v>1720</c:v>
                </c:pt>
                <c:pt idx="7191">
                  <c:v>1720.5</c:v>
                </c:pt>
                <c:pt idx="7192">
                  <c:v>1721</c:v>
                </c:pt>
                <c:pt idx="7193">
                  <c:v>1721.5</c:v>
                </c:pt>
                <c:pt idx="7194">
                  <c:v>1722</c:v>
                </c:pt>
                <c:pt idx="7195">
                  <c:v>1722.5</c:v>
                </c:pt>
                <c:pt idx="7196">
                  <c:v>1723</c:v>
                </c:pt>
                <c:pt idx="7197">
                  <c:v>1723.5</c:v>
                </c:pt>
                <c:pt idx="7198">
                  <c:v>1724</c:v>
                </c:pt>
                <c:pt idx="7199">
                  <c:v>1724.5</c:v>
                </c:pt>
                <c:pt idx="7200">
                  <c:v>1725</c:v>
                </c:pt>
                <c:pt idx="7201">
                  <c:v>1725.5</c:v>
                </c:pt>
                <c:pt idx="7202">
                  <c:v>1726</c:v>
                </c:pt>
                <c:pt idx="7203">
                  <c:v>1726.5</c:v>
                </c:pt>
                <c:pt idx="7204">
                  <c:v>1727</c:v>
                </c:pt>
                <c:pt idx="7205">
                  <c:v>1727.5</c:v>
                </c:pt>
                <c:pt idx="7206">
                  <c:v>1728</c:v>
                </c:pt>
                <c:pt idx="7207">
                  <c:v>1728.5</c:v>
                </c:pt>
                <c:pt idx="7208">
                  <c:v>1729</c:v>
                </c:pt>
                <c:pt idx="7209">
                  <c:v>1729.5</c:v>
                </c:pt>
                <c:pt idx="7210">
                  <c:v>1730</c:v>
                </c:pt>
                <c:pt idx="7211">
                  <c:v>1730.5</c:v>
                </c:pt>
                <c:pt idx="7212">
                  <c:v>1731</c:v>
                </c:pt>
                <c:pt idx="7213">
                  <c:v>1731.5</c:v>
                </c:pt>
                <c:pt idx="7214">
                  <c:v>1732</c:v>
                </c:pt>
                <c:pt idx="7215">
                  <c:v>1732.5</c:v>
                </c:pt>
                <c:pt idx="7216">
                  <c:v>1733</c:v>
                </c:pt>
                <c:pt idx="7217">
                  <c:v>1733.5</c:v>
                </c:pt>
                <c:pt idx="7218">
                  <c:v>1734</c:v>
                </c:pt>
                <c:pt idx="7219">
                  <c:v>1734.5</c:v>
                </c:pt>
                <c:pt idx="7220">
                  <c:v>1735</c:v>
                </c:pt>
                <c:pt idx="7221">
                  <c:v>1735.5</c:v>
                </c:pt>
                <c:pt idx="7222">
                  <c:v>1736</c:v>
                </c:pt>
                <c:pt idx="7223">
                  <c:v>1736.5</c:v>
                </c:pt>
                <c:pt idx="7224">
                  <c:v>1737</c:v>
                </c:pt>
                <c:pt idx="7225">
                  <c:v>1737.5</c:v>
                </c:pt>
                <c:pt idx="7226">
                  <c:v>1738</c:v>
                </c:pt>
                <c:pt idx="7227">
                  <c:v>1738.5</c:v>
                </c:pt>
                <c:pt idx="7228">
                  <c:v>1739</c:v>
                </c:pt>
                <c:pt idx="7229">
                  <c:v>1739.5</c:v>
                </c:pt>
                <c:pt idx="7230">
                  <c:v>1740</c:v>
                </c:pt>
                <c:pt idx="7231">
                  <c:v>1740.5</c:v>
                </c:pt>
                <c:pt idx="7232">
                  <c:v>1741</c:v>
                </c:pt>
                <c:pt idx="7233">
                  <c:v>1741.5</c:v>
                </c:pt>
                <c:pt idx="7234">
                  <c:v>1742</c:v>
                </c:pt>
                <c:pt idx="7235">
                  <c:v>1742.5</c:v>
                </c:pt>
                <c:pt idx="7236">
                  <c:v>1743</c:v>
                </c:pt>
                <c:pt idx="7237">
                  <c:v>1743.5</c:v>
                </c:pt>
                <c:pt idx="7238">
                  <c:v>1744</c:v>
                </c:pt>
                <c:pt idx="7239">
                  <c:v>1744.5</c:v>
                </c:pt>
                <c:pt idx="7240">
                  <c:v>1745</c:v>
                </c:pt>
                <c:pt idx="7241">
                  <c:v>1745.5</c:v>
                </c:pt>
                <c:pt idx="7242">
                  <c:v>1746</c:v>
                </c:pt>
                <c:pt idx="7243">
                  <c:v>1746.5</c:v>
                </c:pt>
                <c:pt idx="7244">
                  <c:v>1747</c:v>
                </c:pt>
                <c:pt idx="7245">
                  <c:v>1747.5</c:v>
                </c:pt>
                <c:pt idx="7246">
                  <c:v>1748</c:v>
                </c:pt>
                <c:pt idx="7247">
                  <c:v>1748.5</c:v>
                </c:pt>
                <c:pt idx="7248">
                  <c:v>1749</c:v>
                </c:pt>
                <c:pt idx="7249">
                  <c:v>1749.5</c:v>
                </c:pt>
                <c:pt idx="7250">
                  <c:v>1750</c:v>
                </c:pt>
                <c:pt idx="7251">
                  <c:v>1750.5</c:v>
                </c:pt>
                <c:pt idx="7252">
                  <c:v>1751</c:v>
                </c:pt>
                <c:pt idx="7253">
                  <c:v>1751.5</c:v>
                </c:pt>
                <c:pt idx="7254">
                  <c:v>1752</c:v>
                </c:pt>
                <c:pt idx="7255">
                  <c:v>1752.5</c:v>
                </c:pt>
                <c:pt idx="7256">
                  <c:v>1753</c:v>
                </c:pt>
                <c:pt idx="7257">
                  <c:v>1753.5</c:v>
                </c:pt>
                <c:pt idx="7258">
                  <c:v>1754</c:v>
                </c:pt>
                <c:pt idx="7259">
                  <c:v>1754.5</c:v>
                </c:pt>
                <c:pt idx="7260">
                  <c:v>1755</c:v>
                </c:pt>
                <c:pt idx="7261">
                  <c:v>1755.5</c:v>
                </c:pt>
                <c:pt idx="7262">
                  <c:v>1756</c:v>
                </c:pt>
                <c:pt idx="7263">
                  <c:v>1756.5</c:v>
                </c:pt>
                <c:pt idx="7264">
                  <c:v>1757</c:v>
                </c:pt>
                <c:pt idx="7265">
                  <c:v>1757.5</c:v>
                </c:pt>
                <c:pt idx="7266">
                  <c:v>1758</c:v>
                </c:pt>
                <c:pt idx="7267">
                  <c:v>1758.5</c:v>
                </c:pt>
                <c:pt idx="7268">
                  <c:v>1759</c:v>
                </c:pt>
                <c:pt idx="7269">
                  <c:v>1759.5</c:v>
                </c:pt>
                <c:pt idx="7270">
                  <c:v>1760</c:v>
                </c:pt>
                <c:pt idx="7271">
                  <c:v>1760.5</c:v>
                </c:pt>
                <c:pt idx="7272">
                  <c:v>1761</c:v>
                </c:pt>
                <c:pt idx="7273">
                  <c:v>1761.5</c:v>
                </c:pt>
                <c:pt idx="7274">
                  <c:v>1762</c:v>
                </c:pt>
                <c:pt idx="7275">
                  <c:v>1762.5</c:v>
                </c:pt>
                <c:pt idx="7276">
                  <c:v>1763</c:v>
                </c:pt>
                <c:pt idx="7277">
                  <c:v>1763.5</c:v>
                </c:pt>
                <c:pt idx="7278">
                  <c:v>1764</c:v>
                </c:pt>
                <c:pt idx="7279">
                  <c:v>1764.5</c:v>
                </c:pt>
                <c:pt idx="7280">
                  <c:v>1765</c:v>
                </c:pt>
                <c:pt idx="7281">
                  <c:v>1765.5</c:v>
                </c:pt>
                <c:pt idx="7282">
                  <c:v>1766</c:v>
                </c:pt>
                <c:pt idx="7283">
                  <c:v>1766.5</c:v>
                </c:pt>
                <c:pt idx="7284">
                  <c:v>1767</c:v>
                </c:pt>
                <c:pt idx="7285">
                  <c:v>1767.5</c:v>
                </c:pt>
                <c:pt idx="7286">
                  <c:v>1768</c:v>
                </c:pt>
                <c:pt idx="7287">
                  <c:v>1768.5</c:v>
                </c:pt>
                <c:pt idx="7288">
                  <c:v>1769</c:v>
                </c:pt>
                <c:pt idx="7289">
                  <c:v>1769.5</c:v>
                </c:pt>
                <c:pt idx="7290">
                  <c:v>1770</c:v>
                </c:pt>
                <c:pt idx="7291">
                  <c:v>1770.5</c:v>
                </c:pt>
                <c:pt idx="7292">
                  <c:v>1771</c:v>
                </c:pt>
                <c:pt idx="7293">
                  <c:v>1771.5</c:v>
                </c:pt>
                <c:pt idx="7294">
                  <c:v>1772</c:v>
                </c:pt>
                <c:pt idx="7295">
                  <c:v>1772.5</c:v>
                </c:pt>
                <c:pt idx="7296">
                  <c:v>1773</c:v>
                </c:pt>
                <c:pt idx="7297">
                  <c:v>1773.5</c:v>
                </c:pt>
                <c:pt idx="7298">
                  <c:v>1774</c:v>
                </c:pt>
                <c:pt idx="7299">
                  <c:v>1774.5</c:v>
                </c:pt>
                <c:pt idx="7300">
                  <c:v>1775</c:v>
                </c:pt>
                <c:pt idx="7301">
                  <c:v>1775.5</c:v>
                </c:pt>
                <c:pt idx="7302">
                  <c:v>1776</c:v>
                </c:pt>
                <c:pt idx="7303">
                  <c:v>1776.5</c:v>
                </c:pt>
                <c:pt idx="7304">
                  <c:v>1777</c:v>
                </c:pt>
                <c:pt idx="7305">
                  <c:v>1777.5</c:v>
                </c:pt>
                <c:pt idx="7306">
                  <c:v>1778</c:v>
                </c:pt>
                <c:pt idx="7307">
                  <c:v>1778.5</c:v>
                </c:pt>
                <c:pt idx="7308">
                  <c:v>1779</c:v>
                </c:pt>
                <c:pt idx="7309">
                  <c:v>1779.5</c:v>
                </c:pt>
                <c:pt idx="7310">
                  <c:v>1780</c:v>
                </c:pt>
                <c:pt idx="7311">
                  <c:v>1780.5</c:v>
                </c:pt>
                <c:pt idx="7312">
                  <c:v>1781</c:v>
                </c:pt>
                <c:pt idx="7313">
                  <c:v>1781.5</c:v>
                </c:pt>
                <c:pt idx="7314">
                  <c:v>1782</c:v>
                </c:pt>
                <c:pt idx="7315">
                  <c:v>1782.5</c:v>
                </c:pt>
                <c:pt idx="7316">
                  <c:v>1783</c:v>
                </c:pt>
                <c:pt idx="7317">
                  <c:v>1783.5</c:v>
                </c:pt>
                <c:pt idx="7318">
                  <c:v>1784</c:v>
                </c:pt>
                <c:pt idx="7319">
                  <c:v>1784.5</c:v>
                </c:pt>
                <c:pt idx="7320">
                  <c:v>1785</c:v>
                </c:pt>
                <c:pt idx="7321">
                  <c:v>1785.5</c:v>
                </c:pt>
                <c:pt idx="7322">
                  <c:v>1786</c:v>
                </c:pt>
                <c:pt idx="7323">
                  <c:v>1786.5</c:v>
                </c:pt>
                <c:pt idx="7324">
                  <c:v>1787</c:v>
                </c:pt>
                <c:pt idx="7325">
                  <c:v>1787.5</c:v>
                </c:pt>
                <c:pt idx="7326">
                  <c:v>1788</c:v>
                </c:pt>
                <c:pt idx="7327">
                  <c:v>1788.5</c:v>
                </c:pt>
                <c:pt idx="7328">
                  <c:v>1789</c:v>
                </c:pt>
                <c:pt idx="7329">
                  <c:v>1789.5</c:v>
                </c:pt>
                <c:pt idx="7330">
                  <c:v>1790</c:v>
                </c:pt>
                <c:pt idx="7331">
                  <c:v>1790.5</c:v>
                </c:pt>
                <c:pt idx="7332">
                  <c:v>1791</c:v>
                </c:pt>
                <c:pt idx="7333">
                  <c:v>1791.5</c:v>
                </c:pt>
                <c:pt idx="7334">
                  <c:v>1792</c:v>
                </c:pt>
                <c:pt idx="7335">
                  <c:v>1792.5</c:v>
                </c:pt>
                <c:pt idx="7336">
                  <c:v>1793</c:v>
                </c:pt>
                <c:pt idx="7337">
                  <c:v>1793.5</c:v>
                </c:pt>
                <c:pt idx="7338">
                  <c:v>1794</c:v>
                </c:pt>
                <c:pt idx="7339">
                  <c:v>1794.5</c:v>
                </c:pt>
                <c:pt idx="7340">
                  <c:v>1795</c:v>
                </c:pt>
                <c:pt idx="7341">
                  <c:v>1795.5</c:v>
                </c:pt>
                <c:pt idx="7342">
                  <c:v>1796</c:v>
                </c:pt>
                <c:pt idx="7343">
                  <c:v>1796.5</c:v>
                </c:pt>
                <c:pt idx="7344">
                  <c:v>1797</c:v>
                </c:pt>
                <c:pt idx="7345">
                  <c:v>1797.5</c:v>
                </c:pt>
                <c:pt idx="7346">
                  <c:v>1798</c:v>
                </c:pt>
                <c:pt idx="7347">
                  <c:v>1798.5</c:v>
                </c:pt>
                <c:pt idx="7348">
                  <c:v>1799</c:v>
                </c:pt>
                <c:pt idx="7349">
                  <c:v>1799.5</c:v>
                </c:pt>
                <c:pt idx="7350">
                  <c:v>1800</c:v>
                </c:pt>
                <c:pt idx="7351">
                  <c:v>1800.5</c:v>
                </c:pt>
                <c:pt idx="7352">
                  <c:v>1801</c:v>
                </c:pt>
                <c:pt idx="7353">
                  <c:v>1801.5</c:v>
                </c:pt>
                <c:pt idx="7354">
                  <c:v>1802</c:v>
                </c:pt>
                <c:pt idx="7355">
                  <c:v>1802.5</c:v>
                </c:pt>
                <c:pt idx="7356">
                  <c:v>1803</c:v>
                </c:pt>
                <c:pt idx="7357">
                  <c:v>1803.5</c:v>
                </c:pt>
                <c:pt idx="7358">
                  <c:v>1804</c:v>
                </c:pt>
                <c:pt idx="7359">
                  <c:v>1804.5</c:v>
                </c:pt>
                <c:pt idx="7360">
                  <c:v>1805</c:v>
                </c:pt>
                <c:pt idx="7361">
                  <c:v>1805.5</c:v>
                </c:pt>
                <c:pt idx="7362">
                  <c:v>1806</c:v>
                </c:pt>
                <c:pt idx="7363">
                  <c:v>1806.5</c:v>
                </c:pt>
                <c:pt idx="7364">
                  <c:v>1807</c:v>
                </c:pt>
                <c:pt idx="7365">
                  <c:v>1807.5</c:v>
                </c:pt>
                <c:pt idx="7366">
                  <c:v>1808</c:v>
                </c:pt>
                <c:pt idx="7367">
                  <c:v>1808.5</c:v>
                </c:pt>
                <c:pt idx="7368">
                  <c:v>1809</c:v>
                </c:pt>
                <c:pt idx="7369">
                  <c:v>1809.5</c:v>
                </c:pt>
                <c:pt idx="7370">
                  <c:v>1810</c:v>
                </c:pt>
                <c:pt idx="7371">
                  <c:v>1810.5</c:v>
                </c:pt>
                <c:pt idx="7372">
                  <c:v>1811</c:v>
                </c:pt>
                <c:pt idx="7373">
                  <c:v>1811.5</c:v>
                </c:pt>
                <c:pt idx="7374">
                  <c:v>1812</c:v>
                </c:pt>
                <c:pt idx="7375">
                  <c:v>1812.5</c:v>
                </c:pt>
                <c:pt idx="7376">
                  <c:v>1813</c:v>
                </c:pt>
                <c:pt idx="7377">
                  <c:v>1813.5</c:v>
                </c:pt>
                <c:pt idx="7378">
                  <c:v>1814</c:v>
                </c:pt>
                <c:pt idx="7379">
                  <c:v>1814.5</c:v>
                </c:pt>
                <c:pt idx="7380">
                  <c:v>1815</c:v>
                </c:pt>
                <c:pt idx="7381">
                  <c:v>1815.5</c:v>
                </c:pt>
                <c:pt idx="7382">
                  <c:v>1816</c:v>
                </c:pt>
                <c:pt idx="7383">
                  <c:v>1816.5</c:v>
                </c:pt>
                <c:pt idx="7384">
                  <c:v>1817</c:v>
                </c:pt>
                <c:pt idx="7385">
                  <c:v>1817.5</c:v>
                </c:pt>
                <c:pt idx="7386">
                  <c:v>1818</c:v>
                </c:pt>
                <c:pt idx="7387">
                  <c:v>1818.5</c:v>
                </c:pt>
                <c:pt idx="7388">
                  <c:v>1819</c:v>
                </c:pt>
                <c:pt idx="7389">
                  <c:v>1819.5</c:v>
                </c:pt>
                <c:pt idx="7390">
                  <c:v>1820</c:v>
                </c:pt>
                <c:pt idx="7391">
                  <c:v>1820.5</c:v>
                </c:pt>
                <c:pt idx="7392">
                  <c:v>1821</c:v>
                </c:pt>
                <c:pt idx="7393">
                  <c:v>1821.5</c:v>
                </c:pt>
                <c:pt idx="7394">
                  <c:v>1822</c:v>
                </c:pt>
                <c:pt idx="7395">
                  <c:v>1822.5</c:v>
                </c:pt>
                <c:pt idx="7396">
                  <c:v>1823</c:v>
                </c:pt>
                <c:pt idx="7397">
                  <c:v>1823.5</c:v>
                </c:pt>
                <c:pt idx="7398">
                  <c:v>1824</c:v>
                </c:pt>
                <c:pt idx="7399">
                  <c:v>1824.5</c:v>
                </c:pt>
                <c:pt idx="7400">
                  <c:v>1825</c:v>
                </c:pt>
                <c:pt idx="7401">
                  <c:v>1825.5</c:v>
                </c:pt>
                <c:pt idx="7402">
                  <c:v>1826</c:v>
                </c:pt>
                <c:pt idx="7403">
                  <c:v>1826.5</c:v>
                </c:pt>
                <c:pt idx="7404">
                  <c:v>1827</c:v>
                </c:pt>
                <c:pt idx="7405">
                  <c:v>1827.5</c:v>
                </c:pt>
                <c:pt idx="7406">
                  <c:v>1828</c:v>
                </c:pt>
                <c:pt idx="7407">
                  <c:v>1828.5</c:v>
                </c:pt>
                <c:pt idx="7408">
                  <c:v>1829</c:v>
                </c:pt>
                <c:pt idx="7409">
                  <c:v>1829.5</c:v>
                </c:pt>
                <c:pt idx="7410">
                  <c:v>1830</c:v>
                </c:pt>
                <c:pt idx="7411">
                  <c:v>1830.5</c:v>
                </c:pt>
                <c:pt idx="7412">
                  <c:v>1831</c:v>
                </c:pt>
                <c:pt idx="7413">
                  <c:v>1831.5</c:v>
                </c:pt>
                <c:pt idx="7414">
                  <c:v>1832</c:v>
                </c:pt>
                <c:pt idx="7415">
                  <c:v>1832.5</c:v>
                </c:pt>
                <c:pt idx="7416">
                  <c:v>1833</c:v>
                </c:pt>
                <c:pt idx="7417">
                  <c:v>1833.5</c:v>
                </c:pt>
                <c:pt idx="7418">
                  <c:v>1834</c:v>
                </c:pt>
                <c:pt idx="7419">
                  <c:v>1834.5</c:v>
                </c:pt>
                <c:pt idx="7420">
                  <c:v>1835</c:v>
                </c:pt>
                <c:pt idx="7421">
                  <c:v>1835.5</c:v>
                </c:pt>
                <c:pt idx="7422">
                  <c:v>1836</c:v>
                </c:pt>
                <c:pt idx="7423">
                  <c:v>1836.5</c:v>
                </c:pt>
                <c:pt idx="7424">
                  <c:v>1837</c:v>
                </c:pt>
                <c:pt idx="7425">
                  <c:v>1837.5</c:v>
                </c:pt>
                <c:pt idx="7426">
                  <c:v>1838</c:v>
                </c:pt>
                <c:pt idx="7427">
                  <c:v>1838.5</c:v>
                </c:pt>
                <c:pt idx="7428">
                  <c:v>1839</c:v>
                </c:pt>
                <c:pt idx="7429">
                  <c:v>1839.5</c:v>
                </c:pt>
                <c:pt idx="7430">
                  <c:v>1840</c:v>
                </c:pt>
                <c:pt idx="7431">
                  <c:v>1840.5</c:v>
                </c:pt>
                <c:pt idx="7432">
                  <c:v>1841</c:v>
                </c:pt>
                <c:pt idx="7433">
                  <c:v>1841.5</c:v>
                </c:pt>
                <c:pt idx="7434">
                  <c:v>1842</c:v>
                </c:pt>
                <c:pt idx="7435">
                  <c:v>1842.5</c:v>
                </c:pt>
                <c:pt idx="7436">
                  <c:v>1843</c:v>
                </c:pt>
                <c:pt idx="7437">
                  <c:v>1843.5</c:v>
                </c:pt>
                <c:pt idx="7438">
                  <c:v>1844</c:v>
                </c:pt>
                <c:pt idx="7439">
                  <c:v>1844.5</c:v>
                </c:pt>
                <c:pt idx="7440">
                  <c:v>1845</c:v>
                </c:pt>
                <c:pt idx="7441">
                  <c:v>1845.5</c:v>
                </c:pt>
                <c:pt idx="7442">
                  <c:v>1846</c:v>
                </c:pt>
                <c:pt idx="7443">
                  <c:v>1846.5</c:v>
                </c:pt>
                <c:pt idx="7444">
                  <c:v>1847</c:v>
                </c:pt>
                <c:pt idx="7445">
                  <c:v>1847.5</c:v>
                </c:pt>
                <c:pt idx="7446">
                  <c:v>1848</c:v>
                </c:pt>
                <c:pt idx="7447">
                  <c:v>1848.5</c:v>
                </c:pt>
                <c:pt idx="7448">
                  <c:v>1849</c:v>
                </c:pt>
                <c:pt idx="7449">
                  <c:v>1849.5</c:v>
                </c:pt>
                <c:pt idx="7450">
                  <c:v>1850</c:v>
                </c:pt>
                <c:pt idx="7451">
                  <c:v>1850.5</c:v>
                </c:pt>
                <c:pt idx="7452">
                  <c:v>1851</c:v>
                </c:pt>
                <c:pt idx="7453">
                  <c:v>1851.5</c:v>
                </c:pt>
                <c:pt idx="7454">
                  <c:v>1852</c:v>
                </c:pt>
                <c:pt idx="7455">
                  <c:v>1852.5</c:v>
                </c:pt>
                <c:pt idx="7456">
                  <c:v>1853</c:v>
                </c:pt>
                <c:pt idx="7457">
                  <c:v>1853.5</c:v>
                </c:pt>
                <c:pt idx="7458">
                  <c:v>1854</c:v>
                </c:pt>
                <c:pt idx="7459">
                  <c:v>1854.5</c:v>
                </c:pt>
                <c:pt idx="7460">
                  <c:v>1855</c:v>
                </c:pt>
                <c:pt idx="7461">
                  <c:v>1855.5</c:v>
                </c:pt>
                <c:pt idx="7462">
                  <c:v>1856</c:v>
                </c:pt>
                <c:pt idx="7463">
                  <c:v>1856.5</c:v>
                </c:pt>
                <c:pt idx="7464">
                  <c:v>1857</c:v>
                </c:pt>
                <c:pt idx="7465">
                  <c:v>1857.5</c:v>
                </c:pt>
                <c:pt idx="7466">
                  <c:v>1858</c:v>
                </c:pt>
                <c:pt idx="7467">
                  <c:v>1858.5</c:v>
                </c:pt>
                <c:pt idx="7468">
                  <c:v>1859</c:v>
                </c:pt>
                <c:pt idx="7469">
                  <c:v>1859.5</c:v>
                </c:pt>
                <c:pt idx="7470">
                  <c:v>1860</c:v>
                </c:pt>
                <c:pt idx="7471">
                  <c:v>1860.5</c:v>
                </c:pt>
                <c:pt idx="7472">
                  <c:v>1861</c:v>
                </c:pt>
                <c:pt idx="7473">
                  <c:v>1861.5</c:v>
                </c:pt>
                <c:pt idx="7474">
                  <c:v>1862</c:v>
                </c:pt>
                <c:pt idx="7475">
                  <c:v>1862.5</c:v>
                </c:pt>
                <c:pt idx="7476">
                  <c:v>1863</c:v>
                </c:pt>
                <c:pt idx="7477">
                  <c:v>1863.5</c:v>
                </c:pt>
                <c:pt idx="7478">
                  <c:v>1864</c:v>
                </c:pt>
                <c:pt idx="7479">
                  <c:v>1864.5</c:v>
                </c:pt>
                <c:pt idx="7480">
                  <c:v>1865</c:v>
                </c:pt>
                <c:pt idx="7481">
                  <c:v>1865.5</c:v>
                </c:pt>
                <c:pt idx="7482">
                  <c:v>1866</c:v>
                </c:pt>
                <c:pt idx="7483">
                  <c:v>1866.5</c:v>
                </c:pt>
                <c:pt idx="7484">
                  <c:v>1867</c:v>
                </c:pt>
                <c:pt idx="7485">
                  <c:v>1867.5</c:v>
                </c:pt>
                <c:pt idx="7486">
                  <c:v>1868</c:v>
                </c:pt>
                <c:pt idx="7487">
                  <c:v>1868.5</c:v>
                </c:pt>
                <c:pt idx="7488">
                  <c:v>1869</c:v>
                </c:pt>
                <c:pt idx="7489">
                  <c:v>1869.5</c:v>
                </c:pt>
                <c:pt idx="7490">
                  <c:v>1870</c:v>
                </c:pt>
                <c:pt idx="7491">
                  <c:v>1870.5</c:v>
                </c:pt>
                <c:pt idx="7492">
                  <c:v>1871</c:v>
                </c:pt>
                <c:pt idx="7493">
                  <c:v>1871.5</c:v>
                </c:pt>
                <c:pt idx="7494">
                  <c:v>1872</c:v>
                </c:pt>
                <c:pt idx="7495">
                  <c:v>1872.5</c:v>
                </c:pt>
                <c:pt idx="7496">
                  <c:v>1873</c:v>
                </c:pt>
                <c:pt idx="7497">
                  <c:v>1873.5</c:v>
                </c:pt>
                <c:pt idx="7498">
                  <c:v>1874</c:v>
                </c:pt>
                <c:pt idx="7499">
                  <c:v>1874.5</c:v>
                </c:pt>
                <c:pt idx="7500">
                  <c:v>1875</c:v>
                </c:pt>
                <c:pt idx="7501">
                  <c:v>1875.5</c:v>
                </c:pt>
                <c:pt idx="7502">
                  <c:v>1876</c:v>
                </c:pt>
                <c:pt idx="7503">
                  <c:v>1876.5</c:v>
                </c:pt>
                <c:pt idx="7504">
                  <c:v>1877</c:v>
                </c:pt>
                <c:pt idx="7505">
                  <c:v>1877.5</c:v>
                </c:pt>
                <c:pt idx="7506">
                  <c:v>1878</c:v>
                </c:pt>
                <c:pt idx="7507">
                  <c:v>1878.5</c:v>
                </c:pt>
                <c:pt idx="7508">
                  <c:v>1879</c:v>
                </c:pt>
                <c:pt idx="7509">
                  <c:v>1879.5</c:v>
                </c:pt>
                <c:pt idx="7510">
                  <c:v>1880</c:v>
                </c:pt>
                <c:pt idx="7511">
                  <c:v>1880.5</c:v>
                </c:pt>
                <c:pt idx="7512">
                  <c:v>1881</c:v>
                </c:pt>
                <c:pt idx="7513">
                  <c:v>1881.5</c:v>
                </c:pt>
                <c:pt idx="7514">
                  <c:v>1882</c:v>
                </c:pt>
                <c:pt idx="7515">
                  <c:v>1882.5</c:v>
                </c:pt>
                <c:pt idx="7516">
                  <c:v>1883</c:v>
                </c:pt>
                <c:pt idx="7517">
                  <c:v>1883.5</c:v>
                </c:pt>
                <c:pt idx="7518">
                  <c:v>1884</c:v>
                </c:pt>
                <c:pt idx="7519">
                  <c:v>1884.5</c:v>
                </c:pt>
                <c:pt idx="7520">
                  <c:v>1885</c:v>
                </c:pt>
                <c:pt idx="7521">
                  <c:v>1885.5</c:v>
                </c:pt>
                <c:pt idx="7522">
                  <c:v>1886</c:v>
                </c:pt>
                <c:pt idx="7523">
                  <c:v>1886.5</c:v>
                </c:pt>
                <c:pt idx="7524">
                  <c:v>1887</c:v>
                </c:pt>
                <c:pt idx="7525">
                  <c:v>1887.5</c:v>
                </c:pt>
                <c:pt idx="7526">
                  <c:v>1888</c:v>
                </c:pt>
                <c:pt idx="7527">
                  <c:v>1888.5</c:v>
                </c:pt>
                <c:pt idx="7528">
                  <c:v>1889</c:v>
                </c:pt>
                <c:pt idx="7529">
                  <c:v>1889.5</c:v>
                </c:pt>
                <c:pt idx="7530">
                  <c:v>1890</c:v>
                </c:pt>
                <c:pt idx="7531">
                  <c:v>1890.5</c:v>
                </c:pt>
                <c:pt idx="7532">
                  <c:v>1891</c:v>
                </c:pt>
                <c:pt idx="7533">
                  <c:v>1891.5</c:v>
                </c:pt>
                <c:pt idx="7534">
                  <c:v>1892</c:v>
                </c:pt>
                <c:pt idx="7535">
                  <c:v>1892.5</c:v>
                </c:pt>
                <c:pt idx="7536">
                  <c:v>1893</c:v>
                </c:pt>
                <c:pt idx="7537">
                  <c:v>1893.5</c:v>
                </c:pt>
                <c:pt idx="7538">
                  <c:v>1894</c:v>
                </c:pt>
                <c:pt idx="7539">
                  <c:v>1894.5</c:v>
                </c:pt>
                <c:pt idx="7540">
                  <c:v>1895</c:v>
                </c:pt>
                <c:pt idx="7541">
                  <c:v>1895.5</c:v>
                </c:pt>
                <c:pt idx="7542">
                  <c:v>1896</c:v>
                </c:pt>
                <c:pt idx="7543">
                  <c:v>1896.5</c:v>
                </c:pt>
                <c:pt idx="7544">
                  <c:v>1897</c:v>
                </c:pt>
                <c:pt idx="7545">
                  <c:v>1897.5</c:v>
                </c:pt>
                <c:pt idx="7546">
                  <c:v>1898</c:v>
                </c:pt>
                <c:pt idx="7547">
                  <c:v>1898.5</c:v>
                </c:pt>
                <c:pt idx="7548">
                  <c:v>1899</c:v>
                </c:pt>
                <c:pt idx="7549">
                  <c:v>1899.5</c:v>
                </c:pt>
                <c:pt idx="7550">
                  <c:v>1900</c:v>
                </c:pt>
                <c:pt idx="7551">
                  <c:v>1900.5</c:v>
                </c:pt>
                <c:pt idx="7552">
                  <c:v>1901</c:v>
                </c:pt>
                <c:pt idx="7553">
                  <c:v>1901.5</c:v>
                </c:pt>
                <c:pt idx="7554">
                  <c:v>1902</c:v>
                </c:pt>
                <c:pt idx="7555">
                  <c:v>1902.5</c:v>
                </c:pt>
                <c:pt idx="7556">
                  <c:v>1903</c:v>
                </c:pt>
                <c:pt idx="7557">
                  <c:v>1903.5</c:v>
                </c:pt>
                <c:pt idx="7558">
                  <c:v>1904</c:v>
                </c:pt>
                <c:pt idx="7559">
                  <c:v>1904.5</c:v>
                </c:pt>
                <c:pt idx="7560">
                  <c:v>1905</c:v>
                </c:pt>
                <c:pt idx="7561">
                  <c:v>1905.5</c:v>
                </c:pt>
                <c:pt idx="7562">
                  <c:v>1906</c:v>
                </c:pt>
                <c:pt idx="7563">
                  <c:v>1906.5</c:v>
                </c:pt>
                <c:pt idx="7564">
                  <c:v>1907</c:v>
                </c:pt>
                <c:pt idx="7565">
                  <c:v>1907.5</c:v>
                </c:pt>
                <c:pt idx="7566">
                  <c:v>1908</c:v>
                </c:pt>
                <c:pt idx="7567">
                  <c:v>1908.5</c:v>
                </c:pt>
                <c:pt idx="7568">
                  <c:v>1909</c:v>
                </c:pt>
                <c:pt idx="7569">
                  <c:v>1909.5</c:v>
                </c:pt>
                <c:pt idx="7570">
                  <c:v>1910</c:v>
                </c:pt>
                <c:pt idx="7571">
                  <c:v>1910.5</c:v>
                </c:pt>
                <c:pt idx="7572">
                  <c:v>1911</c:v>
                </c:pt>
                <c:pt idx="7573">
                  <c:v>1911.5</c:v>
                </c:pt>
                <c:pt idx="7574">
                  <c:v>1912</c:v>
                </c:pt>
                <c:pt idx="7575">
                  <c:v>1912.5</c:v>
                </c:pt>
                <c:pt idx="7576">
                  <c:v>1913</c:v>
                </c:pt>
                <c:pt idx="7577">
                  <c:v>1913.5</c:v>
                </c:pt>
                <c:pt idx="7578">
                  <c:v>1914</c:v>
                </c:pt>
                <c:pt idx="7579">
                  <c:v>1914.5</c:v>
                </c:pt>
                <c:pt idx="7580">
                  <c:v>1915</c:v>
                </c:pt>
              </c:numCache>
            </c:numRef>
          </c:xVal>
          <c:yVal>
            <c:numRef>
              <c:f>[Book10]Sheet1!$AC$2:$AC$7582</c:f>
              <c:numCache>
                <c:formatCode>General</c:formatCode>
                <c:ptCount val="7581"/>
                <c:pt idx="0">
                  <c:v>-4.0969509999999997E-3</c:v>
                </c:pt>
                <c:pt idx="1">
                  <c:v>-4.0969509999999997E-3</c:v>
                </c:pt>
                <c:pt idx="2">
                  <c:v>-4.0969509999999997E-3</c:v>
                </c:pt>
                <c:pt idx="3">
                  <c:v>-4.0969509999999997E-3</c:v>
                </c:pt>
                <c:pt idx="4">
                  <c:v>-4.0969509999999997E-3</c:v>
                </c:pt>
                <c:pt idx="5">
                  <c:v>-4.0969509999999997E-3</c:v>
                </c:pt>
                <c:pt idx="6">
                  <c:v>-4.0969509999999997E-3</c:v>
                </c:pt>
                <c:pt idx="7">
                  <c:v>-4.0969509999999997E-3</c:v>
                </c:pt>
                <c:pt idx="8">
                  <c:v>-4.0969509999999997E-3</c:v>
                </c:pt>
                <c:pt idx="9">
                  <c:v>-4.0969509999999997E-3</c:v>
                </c:pt>
                <c:pt idx="10">
                  <c:v>-4.0969509999999997E-3</c:v>
                </c:pt>
                <c:pt idx="11">
                  <c:v>-4.0969509999999997E-3</c:v>
                </c:pt>
                <c:pt idx="12">
                  <c:v>-4.0969509999999997E-3</c:v>
                </c:pt>
                <c:pt idx="13">
                  <c:v>-4.0969509999999997E-3</c:v>
                </c:pt>
                <c:pt idx="14">
                  <c:v>-4.0969509999999997E-3</c:v>
                </c:pt>
                <c:pt idx="15">
                  <c:v>-4.0969509999999997E-3</c:v>
                </c:pt>
                <c:pt idx="16">
                  <c:v>-4.0969509999999997E-3</c:v>
                </c:pt>
                <c:pt idx="17">
                  <c:v>-4.0969509999999997E-3</c:v>
                </c:pt>
                <c:pt idx="18">
                  <c:v>-4.0969509999999997E-3</c:v>
                </c:pt>
                <c:pt idx="19">
                  <c:v>-4.0969509999999997E-3</c:v>
                </c:pt>
                <c:pt idx="20">
                  <c:v>-4.0969509999999997E-3</c:v>
                </c:pt>
                <c:pt idx="21">
                  <c:v>-4.0969509999999997E-3</c:v>
                </c:pt>
                <c:pt idx="22">
                  <c:v>-4.0969509999999997E-3</c:v>
                </c:pt>
                <c:pt idx="23">
                  <c:v>-4.0969509999999997E-3</c:v>
                </c:pt>
                <c:pt idx="24">
                  <c:v>-4.0969509999999997E-3</c:v>
                </c:pt>
                <c:pt idx="25">
                  <c:v>-4.0969509999999997E-3</c:v>
                </c:pt>
                <c:pt idx="26">
                  <c:v>-4.0969509999999997E-3</c:v>
                </c:pt>
                <c:pt idx="27">
                  <c:v>-4.0969509999999997E-3</c:v>
                </c:pt>
                <c:pt idx="28">
                  <c:v>-4.0969509999999997E-3</c:v>
                </c:pt>
                <c:pt idx="29">
                  <c:v>-4.0969509999999997E-3</c:v>
                </c:pt>
                <c:pt idx="30">
                  <c:v>-4.0969509999999997E-3</c:v>
                </c:pt>
                <c:pt idx="31">
                  <c:v>-4.0969509999999997E-3</c:v>
                </c:pt>
                <c:pt idx="32">
                  <c:v>-4.1630169999999998E-3</c:v>
                </c:pt>
                <c:pt idx="33">
                  <c:v>-4.3679590000000003E-3</c:v>
                </c:pt>
                <c:pt idx="34">
                  <c:v>-4.5795920000000004E-3</c:v>
                </c:pt>
                <c:pt idx="35">
                  <c:v>-4.7979090000000004E-3</c:v>
                </c:pt>
                <c:pt idx="36">
                  <c:v>-5.0228850000000004E-3</c:v>
                </c:pt>
                <c:pt idx="37">
                  <c:v>-5.2544940000000002E-3</c:v>
                </c:pt>
                <c:pt idx="38">
                  <c:v>-5.4927459999999997E-3</c:v>
                </c:pt>
                <c:pt idx="39">
                  <c:v>-5.7377050000000001E-3</c:v>
                </c:pt>
                <c:pt idx="40">
                  <c:v>-5.9894190000000002E-3</c:v>
                </c:pt>
                <c:pt idx="41">
                  <c:v>-6.2479249999999997E-3</c:v>
                </c:pt>
                <c:pt idx="42">
                  <c:v>-6.5133129999999997E-3</c:v>
                </c:pt>
                <c:pt idx="43">
                  <c:v>-6.7857009999999999E-3</c:v>
                </c:pt>
                <c:pt idx="44">
                  <c:v>-7.0651530000000002E-3</c:v>
                </c:pt>
                <c:pt idx="45">
                  <c:v>-7.3516900000000001E-3</c:v>
                </c:pt>
                <c:pt idx="46">
                  <c:v>-7.6453129999999999E-3</c:v>
                </c:pt>
                <c:pt idx="47">
                  <c:v>-7.9459830000000002E-3</c:v>
                </c:pt>
                <c:pt idx="48">
                  <c:v>-8.2536220000000004E-3</c:v>
                </c:pt>
                <c:pt idx="49">
                  <c:v>-8.5681709999999994E-3</c:v>
                </c:pt>
                <c:pt idx="50">
                  <c:v>-8.8896459999999993E-3</c:v>
                </c:pt>
                <c:pt idx="51">
                  <c:v>-9.2181239999999994E-3</c:v>
                </c:pt>
                <c:pt idx="52">
                  <c:v>-9.5536909999999996E-3</c:v>
                </c:pt>
                <c:pt idx="53">
                  <c:v>-9.8964029999999998E-3</c:v>
                </c:pt>
                <c:pt idx="54">
                  <c:v>-1.024632E-2</c:v>
                </c:pt>
                <c:pt idx="55">
                  <c:v>-1.060356E-2</c:v>
                </c:pt>
                <c:pt idx="56">
                  <c:v>-1.0968240000000001E-2</c:v>
                </c:pt>
                <c:pt idx="57">
                  <c:v>-1.134051E-2</c:v>
                </c:pt>
                <c:pt idx="58">
                  <c:v>-1.172048E-2</c:v>
                </c:pt>
                <c:pt idx="59">
                  <c:v>-1.210815E-2</c:v>
                </c:pt>
                <c:pt idx="60">
                  <c:v>-1.2503469999999999E-2</c:v>
                </c:pt>
                <c:pt idx="61">
                  <c:v>-1.290637E-2</c:v>
                </c:pt>
                <c:pt idx="62">
                  <c:v>-1.33168E-2</c:v>
                </c:pt>
                <c:pt idx="63">
                  <c:v>-1.3734710000000001E-2</c:v>
                </c:pt>
                <c:pt idx="64">
                  <c:v>-1.416006E-2</c:v>
                </c:pt>
                <c:pt idx="65">
                  <c:v>-1.4592839999999999E-2</c:v>
                </c:pt>
                <c:pt idx="66">
                  <c:v>-1.5033090000000001E-2</c:v>
                </c:pt>
                <c:pt idx="67">
                  <c:v>-1.5480880000000001E-2</c:v>
                </c:pt>
                <c:pt idx="68">
                  <c:v>-1.5936240000000001E-2</c:v>
                </c:pt>
                <c:pt idx="69">
                  <c:v>-1.6399190000000001E-2</c:v>
                </c:pt>
                <c:pt idx="70">
                  <c:v>-1.6869729999999999E-2</c:v>
                </c:pt>
                <c:pt idx="71">
                  <c:v>-1.734786E-2</c:v>
                </c:pt>
                <c:pt idx="72">
                  <c:v>-1.783353E-2</c:v>
                </c:pt>
                <c:pt idx="73">
                  <c:v>-1.832669E-2</c:v>
                </c:pt>
                <c:pt idx="74">
                  <c:v>-1.882735E-2</c:v>
                </c:pt>
                <c:pt idx="75">
                  <c:v>-1.933557E-2</c:v>
                </c:pt>
                <c:pt idx="76">
                  <c:v>-1.985141E-2</c:v>
                </c:pt>
                <c:pt idx="77">
                  <c:v>-2.037489E-2</c:v>
                </c:pt>
                <c:pt idx="78">
                  <c:v>-2.0906009999999999E-2</c:v>
                </c:pt>
                <c:pt idx="79">
                  <c:v>-2.1444729999999999E-2</c:v>
                </c:pt>
                <c:pt idx="80">
                  <c:v>-2.1990969999999999E-2</c:v>
                </c:pt>
                <c:pt idx="81">
                  <c:v>-2.2544709999999999E-2</c:v>
                </c:pt>
                <c:pt idx="82">
                  <c:v>-2.3106040000000001E-2</c:v>
                </c:pt>
                <c:pt idx="83">
                  <c:v>-2.3675020000000001E-2</c:v>
                </c:pt>
                <c:pt idx="84">
                  <c:v>-2.4251640000000001E-2</c:v>
                </c:pt>
                <c:pt idx="85">
                  <c:v>-2.4835800000000002E-2</c:v>
                </c:pt>
                <c:pt idx="86">
                  <c:v>-2.5427479999999999E-2</c:v>
                </c:pt>
                <c:pt idx="87">
                  <c:v>-2.602672E-2</c:v>
                </c:pt>
                <c:pt idx="88">
                  <c:v>-2.66336E-2</c:v>
                </c:pt>
                <c:pt idx="89">
                  <c:v>-2.7248169999999999E-2</c:v>
                </c:pt>
                <c:pt idx="90">
                  <c:v>-2.7870470000000001E-2</c:v>
                </c:pt>
                <c:pt idx="91">
                  <c:v>-2.8500549999999999E-2</c:v>
                </c:pt>
                <c:pt idx="92">
                  <c:v>-2.913841E-2</c:v>
                </c:pt>
                <c:pt idx="93">
                  <c:v>-2.9783980000000002E-2</c:v>
                </c:pt>
                <c:pt idx="94">
                  <c:v>-3.0437240000000001E-2</c:v>
                </c:pt>
                <c:pt idx="95">
                  <c:v>-3.1098170000000001E-2</c:v>
                </c:pt>
                <c:pt idx="96">
                  <c:v>-3.1766759999999998E-2</c:v>
                </c:pt>
                <c:pt idx="97">
                  <c:v>-3.2443050000000001E-2</c:v>
                </c:pt>
                <c:pt idx="98">
                  <c:v>-3.3127030000000002E-2</c:v>
                </c:pt>
                <c:pt idx="99">
                  <c:v>-3.3818719999999997E-2</c:v>
                </c:pt>
                <c:pt idx="100">
                  <c:v>-3.4518149999999997E-2</c:v>
                </c:pt>
                <c:pt idx="101">
                  <c:v>-3.5225340000000001E-2</c:v>
                </c:pt>
                <c:pt idx="102">
                  <c:v>-3.5940310000000003E-2</c:v>
                </c:pt>
                <c:pt idx="103">
                  <c:v>-3.6663000000000001E-2</c:v>
                </c:pt>
                <c:pt idx="104">
                  <c:v>-3.7393349999999999E-2</c:v>
                </c:pt>
                <c:pt idx="105">
                  <c:v>-3.8131270000000002E-2</c:v>
                </c:pt>
                <c:pt idx="106">
                  <c:v>-3.887674E-2</c:v>
                </c:pt>
                <c:pt idx="107">
                  <c:v>-3.9629829999999998E-2</c:v>
                </c:pt>
                <c:pt idx="108">
                  <c:v>-4.039065E-2</c:v>
                </c:pt>
                <c:pt idx="109">
                  <c:v>-4.1159290000000001E-2</c:v>
                </c:pt>
                <c:pt idx="110">
                  <c:v>-4.193583E-2</c:v>
                </c:pt>
                <c:pt idx="111">
                  <c:v>-4.2720300000000003E-2</c:v>
                </c:pt>
                <c:pt idx="112">
                  <c:v>-4.3512710000000003E-2</c:v>
                </c:pt>
                <c:pt idx="113">
                  <c:v>-4.4313039999999998E-2</c:v>
                </c:pt>
                <c:pt idx="114">
                  <c:v>-4.5121260000000003E-2</c:v>
                </c:pt>
                <c:pt idx="115">
                  <c:v>-4.5937279999999997E-2</c:v>
                </c:pt>
                <c:pt idx="116">
                  <c:v>-4.6760919999999997E-2</c:v>
                </c:pt>
                <c:pt idx="117">
                  <c:v>-4.7591990000000001E-2</c:v>
                </c:pt>
                <c:pt idx="118">
                  <c:v>-4.843041E-2</c:v>
                </c:pt>
                <c:pt idx="119">
                  <c:v>-4.9276210000000001E-2</c:v>
                </c:pt>
                <c:pt idx="120">
                  <c:v>-5.0129460000000001E-2</c:v>
                </c:pt>
                <c:pt idx="121">
                  <c:v>-5.0990309999999997E-2</c:v>
                </c:pt>
                <c:pt idx="122">
                  <c:v>-5.185882E-2</c:v>
                </c:pt>
                <c:pt idx="123">
                  <c:v>-5.2735039999999997E-2</c:v>
                </c:pt>
                <c:pt idx="124">
                  <c:v>-5.361908E-2</c:v>
                </c:pt>
                <c:pt idx="125">
                  <c:v>-5.4511039999999997E-2</c:v>
                </c:pt>
                <c:pt idx="126">
                  <c:v>-5.5411000000000002E-2</c:v>
                </c:pt>
                <c:pt idx="127">
                  <c:v>-5.6318970000000003E-2</c:v>
                </c:pt>
                <c:pt idx="128">
                  <c:v>-5.7234859999999999E-2</c:v>
                </c:pt>
                <c:pt idx="129">
                  <c:v>-5.8158550000000003E-2</c:v>
                </c:pt>
                <c:pt idx="130">
                  <c:v>-5.908998E-2</c:v>
                </c:pt>
                <c:pt idx="131">
                  <c:v>-6.0029150000000003E-2</c:v>
                </c:pt>
                <c:pt idx="132">
                  <c:v>-6.0976059999999999E-2</c:v>
                </c:pt>
                <c:pt idx="133">
                  <c:v>-6.193071E-2</c:v>
                </c:pt>
                <c:pt idx="134">
                  <c:v>-6.2893119999999997E-2</c:v>
                </c:pt>
                <c:pt idx="135">
                  <c:v>-6.3863320000000001E-2</c:v>
                </c:pt>
                <c:pt idx="136">
                  <c:v>-6.4841419999999997E-2</c:v>
                </c:pt>
                <c:pt idx="137">
                  <c:v>-6.5827570000000002E-2</c:v>
                </c:pt>
                <c:pt idx="138">
                  <c:v>-6.6821820000000004E-2</c:v>
                </c:pt>
                <c:pt idx="139">
                  <c:v>-6.7824220000000005E-2</c:v>
                </c:pt>
                <c:pt idx="140">
                  <c:v>-6.883475E-2</c:v>
                </c:pt>
                <c:pt idx="141">
                  <c:v>-6.9853410000000005E-2</c:v>
                </c:pt>
                <c:pt idx="142">
                  <c:v>-7.0880209999999999E-2</c:v>
                </c:pt>
                <c:pt idx="143">
                  <c:v>-7.191517E-2</c:v>
                </c:pt>
                <c:pt idx="144">
                  <c:v>-7.2958229999999999E-2</c:v>
                </c:pt>
                <c:pt idx="145">
                  <c:v>-7.4009320000000003E-2</c:v>
                </c:pt>
                <c:pt idx="146">
                  <c:v>-7.5068369999999995E-2</c:v>
                </c:pt>
                <c:pt idx="147">
                  <c:v>-7.6135389999999997E-2</c:v>
                </c:pt>
                <c:pt idx="148">
                  <c:v>-7.721045E-2</c:v>
                </c:pt>
                <c:pt idx="149">
                  <c:v>-7.8293699999999994E-2</c:v>
                </c:pt>
                <c:pt idx="150">
                  <c:v>-7.9385269999999994E-2</c:v>
                </c:pt>
                <c:pt idx="151">
                  <c:v>-8.048524E-2</c:v>
                </c:pt>
                <c:pt idx="152">
                  <c:v>-8.1593600000000002E-2</c:v>
                </c:pt>
                <c:pt idx="153">
                  <c:v>-8.2710329999999999E-2</c:v>
                </c:pt>
                <c:pt idx="154">
                  <c:v>-8.3835409999999999E-2</c:v>
                </c:pt>
                <c:pt idx="155">
                  <c:v>-8.4968829999999995E-2</c:v>
                </c:pt>
                <c:pt idx="156">
                  <c:v>-8.6110530000000005E-2</c:v>
                </c:pt>
                <c:pt idx="157">
                  <c:v>-8.7260439999999995E-2</c:v>
                </c:pt>
                <c:pt idx="158">
                  <c:v>-8.8418490000000002E-2</c:v>
                </c:pt>
                <c:pt idx="159">
                  <c:v>-8.9584629999999998E-2</c:v>
                </c:pt>
                <c:pt idx="160">
                  <c:v>-9.0758859999999997E-2</c:v>
                </c:pt>
                <c:pt idx="161">
                  <c:v>-9.1941200000000001E-2</c:v>
                </c:pt>
                <c:pt idx="162">
                  <c:v>-9.313167E-2</c:v>
                </c:pt>
                <c:pt idx="163">
                  <c:v>-9.4330259999999999E-2</c:v>
                </c:pt>
                <c:pt idx="164">
                  <c:v>-9.5537040000000004E-2</c:v>
                </c:pt>
                <c:pt idx="165">
                  <c:v>-9.6752080000000004E-2</c:v>
                </c:pt>
                <c:pt idx="166">
                  <c:v>-9.7975480000000004E-2</c:v>
                </c:pt>
                <c:pt idx="167">
                  <c:v>-9.9207320000000002E-2</c:v>
                </c:pt>
                <c:pt idx="168">
                  <c:v>-0.1004476</c:v>
                </c:pt>
                <c:pt idx="169">
                  <c:v>-0.1016961</c:v>
                </c:pt>
                <c:pt idx="170">
                  <c:v>-0.1029528</c:v>
                </c:pt>
                <c:pt idx="171">
                  <c:v>-0.1042175</c:v>
                </c:pt>
                <c:pt idx="172">
                  <c:v>-0.10549</c:v>
                </c:pt>
                <c:pt idx="173">
                  <c:v>-0.10677059999999999</c:v>
                </c:pt>
                <c:pt idx="174">
                  <c:v>-0.108059</c:v>
                </c:pt>
                <c:pt idx="175">
                  <c:v>-0.1093553</c:v>
                </c:pt>
                <c:pt idx="176">
                  <c:v>-0.11065949999999999</c:v>
                </c:pt>
                <c:pt idx="177">
                  <c:v>-0.11197169999999999</c:v>
                </c:pt>
                <c:pt idx="178">
                  <c:v>-0.1132919</c:v>
                </c:pt>
                <c:pt idx="179">
                  <c:v>-0.11462029999999999</c:v>
                </c:pt>
                <c:pt idx="180">
                  <c:v>-0.115957</c:v>
                </c:pt>
                <c:pt idx="181">
                  <c:v>-0.1173018</c:v>
                </c:pt>
                <c:pt idx="182">
                  <c:v>-0.1186547</c:v>
                </c:pt>
                <c:pt idx="183">
                  <c:v>-0.1200157</c:v>
                </c:pt>
                <c:pt idx="184">
                  <c:v>-0.1213848</c:v>
                </c:pt>
                <c:pt idx="185">
                  <c:v>-0.122762</c:v>
                </c:pt>
                <c:pt idx="186">
                  <c:v>-0.1241471</c:v>
                </c:pt>
                <c:pt idx="187">
                  <c:v>-0.12554009999999999</c:v>
                </c:pt>
                <c:pt idx="188">
                  <c:v>-0.12694079999999999</c:v>
                </c:pt>
                <c:pt idx="189">
                  <c:v>-0.1283493</c:v>
                </c:pt>
                <c:pt idx="190">
                  <c:v>-0.12976560000000001</c:v>
                </c:pt>
                <c:pt idx="191">
                  <c:v>-0.1311898</c:v>
                </c:pt>
                <c:pt idx="192">
                  <c:v>-0.13262189999999999</c:v>
                </c:pt>
                <c:pt idx="193">
                  <c:v>-0.13406190000000001</c:v>
                </c:pt>
                <c:pt idx="194">
                  <c:v>-0.13550980000000001</c:v>
                </c:pt>
                <c:pt idx="195">
                  <c:v>-0.1369657</c:v>
                </c:pt>
                <c:pt idx="196">
                  <c:v>-0.13842969999999999</c:v>
                </c:pt>
                <c:pt idx="197">
                  <c:v>-0.13990179999999999</c:v>
                </c:pt>
                <c:pt idx="198">
                  <c:v>-0.1413819</c:v>
                </c:pt>
                <c:pt idx="199">
                  <c:v>-0.14287</c:v>
                </c:pt>
                <c:pt idx="200">
                  <c:v>-0.1443661</c:v>
                </c:pt>
                <c:pt idx="201">
                  <c:v>-0.1458701</c:v>
                </c:pt>
                <c:pt idx="202">
                  <c:v>-0.14738200000000001</c:v>
                </c:pt>
                <c:pt idx="203">
                  <c:v>-0.14890200000000001</c:v>
                </c:pt>
                <c:pt idx="204">
                  <c:v>-0.1504298</c:v>
                </c:pt>
                <c:pt idx="205">
                  <c:v>-0.1519655</c:v>
                </c:pt>
                <c:pt idx="206">
                  <c:v>-0.15350910000000001</c:v>
                </c:pt>
                <c:pt idx="207">
                  <c:v>-0.15506049999999999</c:v>
                </c:pt>
                <c:pt idx="208">
                  <c:v>-0.15662000000000001</c:v>
                </c:pt>
                <c:pt idx="209">
                  <c:v>-0.15818740000000001</c:v>
                </c:pt>
                <c:pt idx="210">
                  <c:v>-0.15976290000000001</c:v>
                </c:pt>
                <c:pt idx="211">
                  <c:v>-0.1613463</c:v>
                </c:pt>
                <c:pt idx="212">
                  <c:v>-0.16293740000000001</c:v>
                </c:pt>
                <c:pt idx="213">
                  <c:v>-0.16453619999999999</c:v>
                </c:pt>
                <c:pt idx="214">
                  <c:v>-0.1661424</c:v>
                </c:pt>
                <c:pt idx="215">
                  <c:v>-0.16775619999999999</c:v>
                </c:pt>
                <c:pt idx="216">
                  <c:v>-0.16937759999999999</c:v>
                </c:pt>
                <c:pt idx="217">
                  <c:v>-0.1710064</c:v>
                </c:pt>
                <c:pt idx="218">
                  <c:v>-0.17264299999999999</c:v>
                </c:pt>
                <c:pt idx="219">
                  <c:v>-0.17428730000000001</c:v>
                </c:pt>
                <c:pt idx="220">
                  <c:v>-0.1759394</c:v>
                </c:pt>
                <c:pt idx="221">
                  <c:v>-0.1775996</c:v>
                </c:pt>
                <c:pt idx="222">
                  <c:v>-0.1792677</c:v>
                </c:pt>
                <c:pt idx="223">
                  <c:v>-0.18094379999999999</c:v>
                </c:pt>
                <c:pt idx="224">
                  <c:v>-0.1826276</c:v>
                </c:pt>
                <c:pt idx="225">
                  <c:v>-0.18431929999999999</c:v>
                </c:pt>
                <c:pt idx="226">
                  <c:v>-0.18601880000000001</c:v>
                </c:pt>
                <c:pt idx="227">
                  <c:v>-0.187726</c:v>
                </c:pt>
                <c:pt idx="228">
                  <c:v>-0.189441</c:v>
                </c:pt>
                <c:pt idx="229">
                  <c:v>-0.19116379999999999</c:v>
                </c:pt>
                <c:pt idx="230">
                  <c:v>-0.19289439999999999</c:v>
                </c:pt>
                <c:pt idx="231">
                  <c:v>-0.19463279999999999</c:v>
                </c:pt>
                <c:pt idx="232">
                  <c:v>-0.1963791</c:v>
                </c:pt>
                <c:pt idx="233">
                  <c:v>-0.19813339999999999</c:v>
                </c:pt>
                <c:pt idx="234">
                  <c:v>-0.19989570000000001</c:v>
                </c:pt>
                <c:pt idx="235">
                  <c:v>-0.20166609999999999</c:v>
                </c:pt>
                <c:pt idx="236">
                  <c:v>-0.2034445</c:v>
                </c:pt>
                <c:pt idx="237">
                  <c:v>-0.2052311</c:v>
                </c:pt>
                <c:pt idx="238">
                  <c:v>-0.20702580000000001</c:v>
                </c:pt>
                <c:pt idx="239">
                  <c:v>-0.20882880000000001</c:v>
                </c:pt>
                <c:pt idx="240">
                  <c:v>-0.21063999999999999</c:v>
                </c:pt>
                <c:pt idx="241">
                  <c:v>-0.21245929999999999</c:v>
                </c:pt>
                <c:pt idx="242">
                  <c:v>-0.2142868</c:v>
                </c:pt>
                <c:pt idx="243">
                  <c:v>-0.21612229999999999</c:v>
                </c:pt>
                <c:pt idx="244">
                  <c:v>-0.21796579999999999</c:v>
                </c:pt>
                <c:pt idx="245">
                  <c:v>-0.2198174</c:v>
                </c:pt>
                <c:pt idx="246">
                  <c:v>-0.22167680000000001</c:v>
                </c:pt>
                <c:pt idx="247">
                  <c:v>-0.2235444</c:v>
                </c:pt>
                <c:pt idx="248">
                  <c:v>-0.22542000000000001</c:v>
                </c:pt>
                <c:pt idx="249">
                  <c:v>-0.22730400000000001</c:v>
                </c:pt>
                <c:pt idx="250">
                  <c:v>-0.22919629999999999</c:v>
                </c:pt>
                <c:pt idx="251">
                  <c:v>-0.2310971</c:v>
                </c:pt>
                <c:pt idx="252">
                  <c:v>-0.2330064</c:v>
                </c:pt>
                <c:pt idx="253">
                  <c:v>-0.2349242</c:v>
                </c:pt>
                <c:pt idx="254">
                  <c:v>-0.23685049999999999</c:v>
                </c:pt>
                <c:pt idx="255">
                  <c:v>-0.2387852</c:v>
                </c:pt>
                <c:pt idx="256">
                  <c:v>-0.2407282</c:v>
                </c:pt>
                <c:pt idx="257">
                  <c:v>-0.24267949999999999</c:v>
                </c:pt>
                <c:pt idx="258">
                  <c:v>-0.24463889999999999</c:v>
                </c:pt>
                <c:pt idx="259">
                  <c:v>-0.24660650000000001</c:v>
                </c:pt>
                <c:pt idx="260">
                  <c:v>-0.24858240000000001</c:v>
                </c:pt>
                <c:pt idx="261">
                  <c:v>-0.25056669999999998</c:v>
                </c:pt>
                <c:pt idx="262">
                  <c:v>-0.25255949999999999</c:v>
                </c:pt>
                <c:pt idx="263">
                  <c:v>-0.25456089999999998</c:v>
                </c:pt>
                <c:pt idx="264">
                  <c:v>-0.25657089999999999</c:v>
                </c:pt>
                <c:pt idx="265">
                  <c:v>-0.25858959999999998</c:v>
                </c:pt>
                <c:pt idx="266">
                  <c:v>-0.26061689999999998</c:v>
                </c:pt>
                <c:pt idx="267">
                  <c:v>-0.26265290000000002</c:v>
                </c:pt>
                <c:pt idx="268">
                  <c:v>-0.26469749999999997</c:v>
                </c:pt>
                <c:pt idx="269">
                  <c:v>-0.26675080000000001</c:v>
                </c:pt>
                <c:pt idx="270">
                  <c:v>-0.26881270000000002</c:v>
                </c:pt>
                <c:pt idx="271">
                  <c:v>-0.27088319999999999</c:v>
                </c:pt>
                <c:pt idx="272">
                  <c:v>-0.27296229999999999</c:v>
                </c:pt>
                <c:pt idx="273">
                  <c:v>-0.27504990000000001</c:v>
                </c:pt>
                <c:pt idx="274">
                  <c:v>-0.27714630000000001</c:v>
                </c:pt>
                <c:pt idx="275">
                  <c:v>-0.27925149999999999</c:v>
                </c:pt>
                <c:pt idx="276">
                  <c:v>-0.28136549999999999</c:v>
                </c:pt>
                <c:pt idx="277">
                  <c:v>-0.28348839999999997</c:v>
                </c:pt>
                <c:pt idx="278">
                  <c:v>-0.28562029999999999</c:v>
                </c:pt>
                <c:pt idx="279">
                  <c:v>-0.2877614</c:v>
                </c:pt>
                <c:pt idx="280">
                  <c:v>-0.28991159999999999</c:v>
                </c:pt>
                <c:pt idx="281">
                  <c:v>-0.29207100000000003</c:v>
                </c:pt>
                <c:pt idx="282">
                  <c:v>-0.29423949999999999</c:v>
                </c:pt>
                <c:pt idx="283">
                  <c:v>-0.29641689999999998</c:v>
                </c:pt>
                <c:pt idx="284">
                  <c:v>-0.29860310000000001</c:v>
                </c:pt>
                <c:pt idx="285">
                  <c:v>-0.30079820000000002</c:v>
                </c:pt>
                <c:pt idx="286">
                  <c:v>-0.30300199999999999</c:v>
                </c:pt>
                <c:pt idx="287">
                  <c:v>-0.3052145</c:v>
                </c:pt>
                <c:pt idx="288">
                  <c:v>-0.30743589999999998</c:v>
                </c:pt>
                <c:pt idx="289">
                  <c:v>-0.3096661</c:v>
                </c:pt>
                <c:pt idx="290">
                  <c:v>-0.31190519999999999</c:v>
                </c:pt>
                <c:pt idx="291">
                  <c:v>-0.31415340000000003</c:v>
                </c:pt>
                <c:pt idx="292">
                  <c:v>-0.31641089999999999</c:v>
                </c:pt>
                <c:pt idx="293">
                  <c:v>-0.31867760000000001</c:v>
                </c:pt>
                <c:pt idx="294">
                  <c:v>-0.3209534</c:v>
                </c:pt>
                <c:pt idx="295">
                  <c:v>-0.32323839999999998</c:v>
                </c:pt>
                <c:pt idx="296">
                  <c:v>-0.3255323</c:v>
                </c:pt>
                <c:pt idx="297">
                  <c:v>-0.32783489999999998</c:v>
                </c:pt>
                <c:pt idx="298">
                  <c:v>-0.330146</c:v>
                </c:pt>
                <c:pt idx="299">
                  <c:v>-0.33246559999999997</c:v>
                </c:pt>
                <c:pt idx="300">
                  <c:v>-0.33479360000000002</c:v>
                </c:pt>
                <c:pt idx="301">
                  <c:v>-0.33713009999999999</c:v>
                </c:pt>
                <c:pt idx="302">
                  <c:v>-0.33947509999999997</c:v>
                </c:pt>
                <c:pt idx="303">
                  <c:v>-0.34182899999999999</c:v>
                </c:pt>
                <c:pt idx="304">
                  <c:v>-0.34419179999999999</c:v>
                </c:pt>
                <c:pt idx="305">
                  <c:v>-0.34656369999999997</c:v>
                </c:pt>
                <c:pt idx="306">
                  <c:v>-0.34894500000000001</c:v>
                </c:pt>
                <c:pt idx="307">
                  <c:v>-0.35133550000000002</c:v>
                </c:pt>
                <c:pt idx="308">
                  <c:v>-0.35373510000000002</c:v>
                </c:pt>
                <c:pt idx="309">
                  <c:v>-0.35614380000000001</c:v>
                </c:pt>
                <c:pt idx="310">
                  <c:v>-0.35856139999999997</c:v>
                </c:pt>
                <c:pt idx="311">
                  <c:v>-0.36098760000000002</c:v>
                </c:pt>
                <c:pt idx="312">
                  <c:v>-0.36342219999999997</c:v>
                </c:pt>
                <c:pt idx="313">
                  <c:v>-0.3658652</c:v>
                </c:pt>
                <c:pt idx="314">
                  <c:v>-0.36831639999999999</c:v>
                </c:pt>
                <c:pt idx="315">
                  <c:v>-0.3707761</c:v>
                </c:pt>
                <c:pt idx="316">
                  <c:v>-0.37324439999999998</c:v>
                </c:pt>
                <c:pt idx="317">
                  <c:v>-0.37572149999999999</c:v>
                </c:pt>
                <c:pt idx="318">
                  <c:v>-0.37820769999999998</c:v>
                </c:pt>
                <c:pt idx="319">
                  <c:v>-0.38070310000000002</c:v>
                </c:pt>
                <c:pt idx="320">
                  <c:v>-0.38320769999999998</c:v>
                </c:pt>
                <c:pt idx="321">
                  <c:v>-0.38572129999999999</c:v>
                </c:pt>
                <c:pt idx="322">
                  <c:v>-0.38824379999999997</c:v>
                </c:pt>
                <c:pt idx="323">
                  <c:v>-0.39077499999999998</c:v>
                </c:pt>
                <c:pt idx="324">
                  <c:v>-0.39331470000000002</c:v>
                </c:pt>
                <c:pt idx="325">
                  <c:v>-0.39586270000000001</c:v>
                </c:pt>
                <c:pt idx="326">
                  <c:v>-0.39841880000000002</c:v>
                </c:pt>
                <c:pt idx="327">
                  <c:v>-0.40098319999999998</c:v>
                </c:pt>
                <c:pt idx="328">
                  <c:v>-0.40355580000000002</c:v>
                </c:pt>
                <c:pt idx="329">
                  <c:v>-0.40613670000000002</c:v>
                </c:pt>
                <c:pt idx="330">
                  <c:v>-0.40872619999999998</c:v>
                </c:pt>
                <c:pt idx="331">
                  <c:v>-0.41132419999999997</c:v>
                </c:pt>
                <c:pt idx="332">
                  <c:v>-0.41393089999999999</c:v>
                </c:pt>
                <c:pt idx="333">
                  <c:v>-0.41654609999999997</c:v>
                </c:pt>
                <c:pt idx="334">
                  <c:v>-0.41917009999999999</c:v>
                </c:pt>
                <c:pt idx="335">
                  <c:v>-0.42180269999999997</c:v>
                </c:pt>
                <c:pt idx="336">
                  <c:v>-0.42444379999999998</c:v>
                </c:pt>
                <c:pt idx="337">
                  <c:v>-0.42709340000000001</c:v>
                </c:pt>
                <c:pt idx="338">
                  <c:v>-0.4297512</c:v>
                </c:pt>
                <c:pt idx="339">
                  <c:v>-0.4324171</c:v>
                </c:pt>
                <c:pt idx="340">
                  <c:v>-0.4350909</c:v>
                </c:pt>
                <c:pt idx="341">
                  <c:v>-0.43777250000000001</c:v>
                </c:pt>
                <c:pt idx="342">
                  <c:v>-0.44046180000000001</c:v>
                </c:pt>
                <c:pt idx="343">
                  <c:v>-0.44315900000000003</c:v>
                </c:pt>
                <c:pt idx="344">
                  <c:v>-0.44586419999999999</c:v>
                </c:pt>
                <c:pt idx="345">
                  <c:v>-0.44857780000000003</c:v>
                </c:pt>
                <c:pt idx="346">
                  <c:v>-0.45129989999999998</c:v>
                </c:pt>
                <c:pt idx="347">
                  <c:v>-0.45403070000000001</c:v>
                </c:pt>
                <c:pt idx="348">
                  <c:v>-0.45677030000000002</c:v>
                </c:pt>
                <c:pt idx="349">
                  <c:v>-0.4595187</c:v>
                </c:pt>
                <c:pt idx="350">
                  <c:v>-0.46227580000000001</c:v>
                </c:pt>
                <c:pt idx="351">
                  <c:v>-0.46504119999999999</c:v>
                </c:pt>
                <c:pt idx="352">
                  <c:v>-0.46781460000000002</c:v>
                </c:pt>
                <c:pt idx="353">
                  <c:v>-0.47059600000000001</c:v>
                </c:pt>
                <c:pt idx="354">
                  <c:v>-0.4733851</c:v>
                </c:pt>
                <c:pt idx="355">
                  <c:v>-0.4761821</c:v>
                </c:pt>
                <c:pt idx="356">
                  <c:v>-0.478987</c:v>
                </c:pt>
                <c:pt idx="357">
                  <c:v>-0.48180020000000001</c:v>
                </c:pt>
                <c:pt idx="358">
                  <c:v>-0.48462189999999999</c:v>
                </c:pt>
                <c:pt idx="359">
                  <c:v>-0.48745260000000001</c:v>
                </c:pt>
                <c:pt idx="360">
                  <c:v>-0.49029220000000001</c:v>
                </c:pt>
                <c:pt idx="361">
                  <c:v>-0.493141</c:v>
                </c:pt>
                <c:pt idx="362">
                  <c:v>-0.49599890000000002</c:v>
                </c:pt>
                <c:pt idx="363">
                  <c:v>-0.49886560000000002</c:v>
                </c:pt>
                <c:pt idx="364">
                  <c:v>-0.50174090000000005</c:v>
                </c:pt>
                <c:pt idx="365">
                  <c:v>-0.50462439999999997</c:v>
                </c:pt>
                <c:pt idx="366">
                  <c:v>-0.50751610000000003</c:v>
                </c:pt>
                <c:pt idx="367">
                  <c:v>-0.51041570000000003</c:v>
                </c:pt>
                <c:pt idx="368">
                  <c:v>-0.51332310000000003</c:v>
                </c:pt>
                <c:pt idx="369">
                  <c:v>-0.51623839999999999</c:v>
                </c:pt>
                <c:pt idx="370">
                  <c:v>-0.51916189999999995</c:v>
                </c:pt>
                <c:pt idx="371">
                  <c:v>-0.52209380000000005</c:v>
                </c:pt>
                <c:pt idx="372">
                  <c:v>-0.52503440000000001</c:v>
                </c:pt>
                <c:pt idx="373">
                  <c:v>-0.5279838</c:v>
                </c:pt>
                <c:pt idx="374">
                  <c:v>-0.53094220000000003</c:v>
                </c:pt>
                <c:pt idx="375">
                  <c:v>-0.53390959999999998</c:v>
                </c:pt>
                <c:pt idx="376">
                  <c:v>-0.53688579999999997</c:v>
                </c:pt>
                <c:pt idx="377">
                  <c:v>-0.53987050000000003</c:v>
                </c:pt>
                <c:pt idx="378">
                  <c:v>-0.54286369999999995</c:v>
                </c:pt>
                <c:pt idx="379">
                  <c:v>-0.54586489999999999</c:v>
                </c:pt>
                <c:pt idx="380">
                  <c:v>-0.54887430000000004</c:v>
                </c:pt>
                <c:pt idx="381">
                  <c:v>-0.55189169999999999</c:v>
                </c:pt>
                <c:pt idx="382">
                  <c:v>-0.55491710000000005</c:v>
                </c:pt>
                <c:pt idx="383">
                  <c:v>-0.55795070000000002</c:v>
                </c:pt>
                <c:pt idx="384">
                  <c:v>-0.56099250000000001</c:v>
                </c:pt>
                <c:pt idx="385">
                  <c:v>-0.56404259999999995</c:v>
                </c:pt>
                <c:pt idx="386">
                  <c:v>-0.56710099999999997</c:v>
                </c:pt>
                <c:pt idx="387">
                  <c:v>-0.57016800000000001</c:v>
                </c:pt>
                <c:pt idx="388">
                  <c:v>-0.57324339999999996</c:v>
                </c:pt>
                <c:pt idx="389">
                  <c:v>-0.57632740000000005</c:v>
                </c:pt>
                <c:pt idx="390">
                  <c:v>-0.57941980000000004</c:v>
                </c:pt>
                <c:pt idx="391">
                  <c:v>-0.58252040000000005</c:v>
                </c:pt>
                <c:pt idx="392">
                  <c:v>-0.58562939999999997</c:v>
                </c:pt>
                <c:pt idx="393">
                  <c:v>-0.58874660000000001</c:v>
                </c:pt>
                <c:pt idx="394">
                  <c:v>-0.59187199999999995</c:v>
                </c:pt>
                <c:pt idx="395">
                  <c:v>-0.59500540000000002</c:v>
                </c:pt>
                <c:pt idx="396">
                  <c:v>-0.59814679999999998</c:v>
                </c:pt>
                <c:pt idx="397">
                  <c:v>-0.60129619999999995</c:v>
                </c:pt>
                <c:pt idx="398">
                  <c:v>-0.60445360000000004</c:v>
                </c:pt>
                <c:pt idx="399">
                  <c:v>-0.60761929999999997</c:v>
                </c:pt>
                <c:pt idx="400">
                  <c:v>-0.61079349999999999</c:v>
                </c:pt>
                <c:pt idx="401">
                  <c:v>-0.61397619999999997</c:v>
                </c:pt>
                <c:pt idx="402">
                  <c:v>-0.61716780000000004</c:v>
                </c:pt>
                <c:pt idx="403">
                  <c:v>-0.62036840000000004</c:v>
                </c:pt>
                <c:pt idx="404">
                  <c:v>-0.62357790000000002</c:v>
                </c:pt>
                <c:pt idx="405">
                  <c:v>-0.62679620000000003</c:v>
                </c:pt>
                <c:pt idx="406">
                  <c:v>-0.63002309999999995</c:v>
                </c:pt>
                <c:pt idx="407">
                  <c:v>-0.63325830000000005</c:v>
                </c:pt>
                <c:pt idx="408">
                  <c:v>-0.63650169999999995</c:v>
                </c:pt>
                <c:pt idx="409">
                  <c:v>-0.63975289999999996</c:v>
                </c:pt>
                <c:pt idx="410">
                  <c:v>-0.64301200000000003</c:v>
                </c:pt>
                <c:pt idx="411">
                  <c:v>-0.64627889999999999</c:v>
                </c:pt>
                <c:pt idx="412">
                  <c:v>-0.64955390000000002</c:v>
                </c:pt>
                <c:pt idx="413">
                  <c:v>-0.65283709999999995</c:v>
                </c:pt>
                <c:pt idx="414">
                  <c:v>-0.65612879999999996</c:v>
                </c:pt>
                <c:pt idx="415">
                  <c:v>-0.65942909999999999</c:v>
                </c:pt>
                <c:pt idx="416">
                  <c:v>-0.66273800000000005</c:v>
                </c:pt>
                <c:pt idx="417">
                  <c:v>-0.66605530000000002</c:v>
                </c:pt>
                <c:pt idx="418">
                  <c:v>-0.669381</c:v>
                </c:pt>
                <c:pt idx="419">
                  <c:v>-0.67271460000000005</c:v>
                </c:pt>
                <c:pt idx="420">
                  <c:v>-0.67605599999999999</c:v>
                </c:pt>
                <c:pt idx="421">
                  <c:v>-0.67940509999999998</c:v>
                </c:pt>
                <c:pt idx="422">
                  <c:v>-0.68276159999999997</c:v>
                </c:pt>
                <c:pt idx="423">
                  <c:v>-0.68612569999999995</c:v>
                </c:pt>
                <c:pt idx="424">
                  <c:v>-0.68949740000000004</c:v>
                </c:pt>
                <c:pt idx="425">
                  <c:v>-0.69287679999999996</c:v>
                </c:pt>
                <c:pt idx="426">
                  <c:v>-0.69626429999999995</c:v>
                </c:pt>
                <c:pt idx="427">
                  <c:v>-0.69966010000000001</c:v>
                </c:pt>
                <c:pt idx="428">
                  <c:v>-0.70306409999999997</c:v>
                </c:pt>
                <c:pt idx="429">
                  <c:v>-0.70647660000000001</c:v>
                </c:pt>
                <c:pt idx="430">
                  <c:v>-0.70989740000000001</c:v>
                </c:pt>
                <c:pt idx="431">
                  <c:v>-0.71332669999999998</c:v>
                </c:pt>
                <c:pt idx="432">
                  <c:v>-0.71676410000000002</c:v>
                </c:pt>
                <c:pt idx="433">
                  <c:v>-0.72020960000000001</c:v>
                </c:pt>
                <c:pt idx="434">
                  <c:v>-0.7236629</c:v>
                </c:pt>
                <c:pt idx="435">
                  <c:v>-0.72712410000000005</c:v>
                </c:pt>
                <c:pt idx="436">
                  <c:v>-0.7305931</c:v>
                </c:pt>
                <c:pt idx="437">
                  <c:v>-0.73407</c:v>
                </c:pt>
                <c:pt idx="438">
                  <c:v>-0.73755490000000001</c:v>
                </c:pt>
                <c:pt idx="439">
                  <c:v>-0.74104800000000004</c:v>
                </c:pt>
                <c:pt idx="440">
                  <c:v>-0.74454940000000003</c:v>
                </c:pt>
                <c:pt idx="441">
                  <c:v>-0.74805909999999998</c:v>
                </c:pt>
                <c:pt idx="442">
                  <c:v>-0.7515771</c:v>
                </c:pt>
                <c:pt idx="443">
                  <c:v>-0.75510339999999998</c:v>
                </c:pt>
                <c:pt idx="444">
                  <c:v>-0.75863780000000003</c:v>
                </c:pt>
                <c:pt idx="445">
                  <c:v>-0.76218039999999998</c:v>
                </c:pt>
                <c:pt idx="446">
                  <c:v>-0.7657313</c:v>
                </c:pt>
                <c:pt idx="447">
                  <c:v>-0.76929029999999998</c:v>
                </c:pt>
                <c:pt idx="448">
                  <c:v>-0.77285749999999998</c:v>
                </c:pt>
                <c:pt idx="449">
                  <c:v>-0.77643289999999998</c:v>
                </c:pt>
                <c:pt idx="450">
                  <c:v>-0.78001640000000005</c:v>
                </c:pt>
                <c:pt idx="451">
                  <c:v>-0.78360819999999998</c:v>
                </c:pt>
                <c:pt idx="452">
                  <c:v>-0.78720809999999997</c:v>
                </c:pt>
                <c:pt idx="453">
                  <c:v>-0.79081619999999997</c:v>
                </c:pt>
                <c:pt idx="454">
                  <c:v>-0.79443229999999998</c:v>
                </c:pt>
                <c:pt idx="455">
                  <c:v>-0.7980566</c:v>
                </c:pt>
                <c:pt idx="456">
                  <c:v>-0.80168910000000004</c:v>
                </c:pt>
                <c:pt idx="457">
                  <c:v>-0.80532990000000004</c:v>
                </c:pt>
                <c:pt idx="458">
                  <c:v>-0.80897909999999995</c:v>
                </c:pt>
                <c:pt idx="459">
                  <c:v>-0.8126369</c:v>
                </c:pt>
                <c:pt idx="460">
                  <c:v>-0.81630309999999995</c:v>
                </c:pt>
                <c:pt idx="461">
                  <c:v>-0.81997759999999997</c:v>
                </c:pt>
                <c:pt idx="462">
                  <c:v>-0.82366030000000001</c:v>
                </c:pt>
                <c:pt idx="463">
                  <c:v>-0.82735110000000001</c:v>
                </c:pt>
                <c:pt idx="464">
                  <c:v>-0.83104979999999995</c:v>
                </c:pt>
                <c:pt idx="465">
                  <c:v>-0.83475619999999995</c:v>
                </c:pt>
                <c:pt idx="466">
                  <c:v>-0.8384703</c:v>
                </c:pt>
                <c:pt idx="467">
                  <c:v>-0.84219219999999995</c:v>
                </c:pt>
                <c:pt idx="468">
                  <c:v>-0.84592210000000001</c:v>
                </c:pt>
                <c:pt idx="469">
                  <c:v>-0.84966010000000003</c:v>
                </c:pt>
                <c:pt idx="470">
                  <c:v>-0.85340649999999996</c:v>
                </c:pt>
                <c:pt idx="471">
                  <c:v>-0.85716139999999996</c:v>
                </c:pt>
                <c:pt idx="472">
                  <c:v>-0.86092480000000005</c:v>
                </c:pt>
                <c:pt idx="473">
                  <c:v>-0.86469660000000004</c:v>
                </c:pt>
                <c:pt idx="474">
                  <c:v>-0.86847660000000004</c:v>
                </c:pt>
                <c:pt idx="475">
                  <c:v>-0.87226479999999995</c:v>
                </c:pt>
                <c:pt idx="476">
                  <c:v>-0.87606110000000004</c:v>
                </c:pt>
                <c:pt idx="477">
                  <c:v>-0.87986529999999996</c:v>
                </c:pt>
                <c:pt idx="478">
                  <c:v>-0.88367739999999995</c:v>
                </c:pt>
                <c:pt idx="479">
                  <c:v>-0.88749750000000005</c:v>
                </c:pt>
                <c:pt idx="480">
                  <c:v>-0.89132579999999995</c:v>
                </c:pt>
                <c:pt idx="481">
                  <c:v>-0.89516240000000002</c:v>
                </c:pt>
                <c:pt idx="482">
                  <c:v>-0.89900740000000001</c:v>
                </c:pt>
                <c:pt idx="483">
                  <c:v>-0.90286089999999997</c:v>
                </c:pt>
                <c:pt idx="484">
                  <c:v>-0.90672299999999995</c:v>
                </c:pt>
                <c:pt idx="485">
                  <c:v>-0.9105934</c:v>
                </c:pt>
                <c:pt idx="486">
                  <c:v>-0.91447230000000002</c:v>
                </c:pt>
                <c:pt idx="487">
                  <c:v>-0.91835940000000005</c:v>
                </c:pt>
                <c:pt idx="488">
                  <c:v>-0.92225460000000004</c:v>
                </c:pt>
                <c:pt idx="489">
                  <c:v>-0.92615780000000003</c:v>
                </c:pt>
                <c:pt idx="490">
                  <c:v>-0.93006909999999998</c:v>
                </c:pt>
                <c:pt idx="491">
                  <c:v>-0.9339885</c:v>
                </c:pt>
                <c:pt idx="492">
                  <c:v>-0.93791610000000003</c:v>
                </c:pt>
                <c:pt idx="493">
                  <c:v>-0.94185180000000002</c:v>
                </c:pt>
                <c:pt idx="494">
                  <c:v>-0.94579559999999996</c:v>
                </c:pt>
                <c:pt idx="495">
                  <c:v>-0.94974769999999997</c:v>
                </c:pt>
                <c:pt idx="496">
                  <c:v>-0.95370809999999995</c:v>
                </c:pt>
                <c:pt idx="497">
                  <c:v>-0.95767679999999999</c:v>
                </c:pt>
                <c:pt idx="498">
                  <c:v>-0.96165369999999994</c:v>
                </c:pt>
                <c:pt idx="499">
                  <c:v>-0.96563880000000002</c:v>
                </c:pt>
                <c:pt idx="500">
                  <c:v>-0.96963200000000005</c:v>
                </c:pt>
                <c:pt idx="501">
                  <c:v>-0.97363330000000003</c:v>
                </c:pt>
                <c:pt idx="502">
                  <c:v>-0.97764269999999998</c:v>
                </c:pt>
                <c:pt idx="503">
                  <c:v>-0.98166039999999999</c:v>
                </c:pt>
                <c:pt idx="504">
                  <c:v>-0.98568639999999996</c:v>
                </c:pt>
                <c:pt idx="505">
                  <c:v>-0.98972079999999996</c:v>
                </c:pt>
                <c:pt idx="506">
                  <c:v>-0.99376350000000002</c:v>
                </c:pt>
                <c:pt idx="507">
                  <c:v>-0.99781450000000005</c:v>
                </c:pt>
                <c:pt idx="508">
                  <c:v>-1.0018739999999999</c:v>
                </c:pt>
                <c:pt idx="509">
                  <c:v>-1.005941</c:v>
                </c:pt>
                <c:pt idx="510">
                  <c:v>-1.0100169999999999</c:v>
                </c:pt>
                <c:pt idx="511">
                  <c:v>-1.0141009999999999</c:v>
                </c:pt>
                <c:pt idx="512">
                  <c:v>-1.0181929999999999</c:v>
                </c:pt>
                <c:pt idx="513">
                  <c:v>-1.0222929999999999</c:v>
                </c:pt>
                <c:pt idx="514">
                  <c:v>-1.0264009999999999</c:v>
                </c:pt>
                <c:pt idx="515">
                  <c:v>-1.0305169999999999</c:v>
                </c:pt>
                <c:pt idx="516">
                  <c:v>-1.0346420000000001</c:v>
                </c:pt>
                <c:pt idx="517">
                  <c:v>-1.038775</c:v>
                </c:pt>
                <c:pt idx="518">
                  <c:v>-1.0429170000000001</c:v>
                </c:pt>
                <c:pt idx="519">
                  <c:v>-1.0470660000000001</c:v>
                </c:pt>
                <c:pt idx="520">
                  <c:v>-1.0512239999999999</c:v>
                </c:pt>
                <c:pt idx="521">
                  <c:v>-1.0553900000000001</c:v>
                </c:pt>
                <c:pt idx="522">
                  <c:v>-1.059564</c:v>
                </c:pt>
                <c:pt idx="523">
                  <c:v>-1.0637460000000001</c:v>
                </c:pt>
                <c:pt idx="524">
                  <c:v>-1.067936</c:v>
                </c:pt>
                <c:pt idx="525">
                  <c:v>-1.0721339999999999</c:v>
                </c:pt>
                <c:pt idx="526">
                  <c:v>-1.0763419999999999</c:v>
                </c:pt>
                <c:pt idx="527">
                  <c:v>-1.080557</c:v>
                </c:pt>
                <c:pt idx="528">
                  <c:v>-1.084781</c:v>
                </c:pt>
                <c:pt idx="529">
                  <c:v>-1.089013</c:v>
                </c:pt>
                <c:pt idx="530">
                  <c:v>-1.0932539999999999</c:v>
                </c:pt>
                <c:pt idx="531">
                  <c:v>-1.097502</c:v>
                </c:pt>
                <c:pt idx="532">
                  <c:v>-1.1017589999999999</c:v>
                </c:pt>
                <c:pt idx="533">
                  <c:v>-1.106023</c:v>
                </c:pt>
                <c:pt idx="534">
                  <c:v>-1.1102959999999999</c:v>
                </c:pt>
                <c:pt idx="535">
                  <c:v>-1.114576</c:v>
                </c:pt>
                <c:pt idx="536">
                  <c:v>-1.118865</c:v>
                </c:pt>
                <c:pt idx="537">
                  <c:v>-1.123162</c:v>
                </c:pt>
                <c:pt idx="538">
                  <c:v>-1.127467</c:v>
                </c:pt>
                <c:pt idx="539">
                  <c:v>-1.1317809999999999</c:v>
                </c:pt>
                <c:pt idx="540">
                  <c:v>-1.1361030000000001</c:v>
                </c:pt>
                <c:pt idx="541">
                  <c:v>-1.140433</c:v>
                </c:pt>
                <c:pt idx="542">
                  <c:v>-1.144771</c:v>
                </c:pt>
                <c:pt idx="543">
                  <c:v>-1.149116</c:v>
                </c:pt>
                <c:pt idx="544">
                  <c:v>-1.15347</c:v>
                </c:pt>
                <c:pt idx="545">
                  <c:v>-1.157832</c:v>
                </c:pt>
                <c:pt idx="546">
                  <c:v>-1.162202</c:v>
                </c:pt>
                <c:pt idx="547">
                  <c:v>-1.1665810000000001</c:v>
                </c:pt>
                <c:pt idx="548">
                  <c:v>-1.1709670000000001</c:v>
                </c:pt>
                <c:pt idx="549">
                  <c:v>-1.1753629999999999</c:v>
                </c:pt>
                <c:pt idx="550">
                  <c:v>-1.1797660000000001</c:v>
                </c:pt>
                <c:pt idx="551">
                  <c:v>-1.1841790000000001</c:v>
                </c:pt>
                <c:pt idx="552">
                  <c:v>-1.1886000000000001</c:v>
                </c:pt>
                <c:pt idx="553">
                  <c:v>-1.1930289999999999</c:v>
                </c:pt>
                <c:pt idx="554">
                  <c:v>-1.1974659999999999</c:v>
                </c:pt>
                <c:pt idx="555">
                  <c:v>-1.2019120000000001</c:v>
                </c:pt>
                <c:pt idx="556">
                  <c:v>-1.206366</c:v>
                </c:pt>
                <c:pt idx="557">
                  <c:v>-1.210828</c:v>
                </c:pt>
                <c:pt idx="558">
                  <c:v>-1.2152989999999999</c:v>
                </c:pt>
                <c:pt idx="559">
                  <c:v>-1.219778</c:v>
                </c:pt>
                <c:pt idx="560">
                  <c:v>-1.2242660000000001</c:v>
                </c:pt>
                <c:pt idx="561">
                  <c:v>-1.228763</c:v>
                </c:pt>
                <c:pt idx="562">
                  <c:v>-1.233268</c:v>
                </c:pt>
                <c:pt idx="563">
                  <c:v>-1.2377819999999999</c:v>
                </c:pt>
                <c:pt idx="564">
                  <c:v>-1.242305</c:v>
                </c:pt>
                <c:pt idx="565">
                  <c:v>-1.2468360000000001</c:v>
                </c:pt>
                <c:pt idx="566">
                  <c:v>-1.251376</c:v>
                </c:pt>
                <c:pt idx="567">
                  <c:v>-1.255925</c:v>
                </c:pt>
                <c:pt idx="568">
                  <c:v>-1.2604820000000001</c:v>
                </c:pt>
                <c:pt idx="569">
                  <c:v>-1.265048</c:v>
                </c:pt>
                <c:pt idx="570">
                  <c:v>-1.269622</c:v>
                </c:pt>
                <c:pt idx="571">
                  <c:v>-1.274205</c:v>
                </c:pt>
                <c:pt idx="572">
                  <c:v>-1.278797</c:v>
                </c:pt>
                <c:pt idx="573">
                  <c:v>-1.283398</c:v>
                </c:pt>
                <c:pt idx="574">
                  <c:v>-1.2880069999999999</c:v>
                </c:pt>
                <c:pt idx="575">
                  <c:v>-1.2926249999999999</c:v>
                </c:pt>
                <c:pt idx="576">
                  <c:v>-1.2972509999999999</c:v>
                </c:pt>
                <c:pt idx="577">
                  <c:v>-1.3018860000000001</c:v>
                </c:pt>
                <c:pt idx="578">
                  <c:v>-1.3065290000000001</c:v>
                </c:pt>
                <c:pt idx="579">
                  <c:v>-1.31118</c:v>
                </c:pt>
                <c:pt idx="580">
                  <c:v>-1.315841</c:v>
                </c:pt>
                <c:pt idx="581">
                  <c:v>-1.3205100000000001</c:v>
                </c:pt>
                <c:pt idx="582">
                  <c:v>-1.325188</c:v>
                </c:pt>
                <c:pt idx="583">
                  <c:v>-1.329874</c:v>
                </c:pt>
                <c:pt idx="584">
                  <c:v>-1.33457</c:v>
                </c:pt>
                <c:pt idx="585">
                  <c:v>-1.3392740000000001</c:v>
                </c:pt>
                <c:pt idx="586">
                  <c:v>-1.3439859999999999</c:v>
                </c:pt>
                <c:pt idx="587">
                  <c:v>-1.3487070000000001</c:v>
                </c:pt>
                <c:pt idx="588">
                  <c:v>-1.3534360000000001</c:v>
                </c:pt>
                <c:pt idx="589">
                  <c:v>-1.3581730000000001</c:v>
                </c:pt>
                <c:pt idx="590">
                  <c:v>-1.362919</c:v>
                </c:pt>
                <c:pt idx="591">
                  <c:v>-1.3676740000000001</c:v>
                </c:pt>
                <c:pt idx="592">
                  <c:v>-1.3724369999999999</c:v>
                </c:pt>
                <c:pt idx="593">
                  <c:v>-1.37721</c:v>
                </c:pt>
                <c:pt idx="594">
                  <c:v>-1.381991</c:v>
                </c:pt>
                <c:pt idx="595">
                  <c:v>-1.386781</c:v>
                </c:pt>
                <c:pt idx="596">
                  <c:v>-1.39158</c:v>
                </c:pt>
                <c:pt idx="597">
                  <c:v>-1.396388</c:v>
                </c:pt>
                <c:pt idx="598">
                  <c:v>-1.401205</c:v>
                </c:pt>
                <c:pt idx="599">
                  <c:v>-1.4060299999999999</c:v>
                </c:pt>
                <c:pt idx="600">
                  <c:v>-1.4108639999999999</c:v>
                </c:pt>
                <c:pt idx="601">
                  <c:v>-1.415708</c:v>
                </c:pt>
                <c:pt idx="602">
                  <c:v>-1.42056</c:v>
                </c:pt>
                <c:pt idx="603">
                  <c:v>-1.425421</c:v>
                </c:pt>
                <c:pt idx="604">
                  <c:v>-1.4302919999999999</c:v>
                </c:pt>
                <c:pt idx="605">
                  <c:v>-1.4351719999999999</c:v>
                </c:pt>
                <c:pt idx="606">
                  <c:v>-1.440062</c:v>
                </c:pt>
                <c:pt idx="607">
                  <c:v>-1.44496</c:v>
                </c:pt>
                <c:pt idx="608">
                  <c:v>-1.4498679999999999</c:v>
                </c:pt>
                <c:pt idx="609">
                  <c:v>-1.4547840000000001</c:v>
                </c:pt>
                <c:pt idx="610">
                  <c:v>-1.4597089999999999</c:v>
                </c:pt>
                <c:pt idx="611">
                  <c:v>-1.4646429999999999</c:v>
                </c:pt>
                <c:pt idx="612">
                  <c:v>-1.4695849999999999</c:v>
                </c:pt>
                <c:pt idx="613">
                  <c:v>-1.4745360000000001</c:v>
                </c:pt>
                <c:pt idx="614">
                  <c:v>-1.479495</c:v>
                </c:pt>
                <c:pt idx="615">
                  <c:v>-1.484464</c:v>
                </c:pt>
                <c:pt idx="616">
                  <c:v>-1.489441</c:v>
                </c:pt>
                <c:pt idx="617">
                  <c:v>-1.4944269999999999</c:v>
                </c:pt>
                <c:pt idx="618">
                  <c:v>-1.499422</c:v>
                </c:pt>
                <c:pt idx="619">
                  <c:v>-1.504426</c:v>
                </c:pt>
                <c:pt idx="620">
                  <c:v>-1.509439</c:v>
                </c:pt>
                <c:pt idx="621">
                  <c:v>-1.5144599999999999</c:v>
                </c:pt>
                <c:pt idx="622">
                  <c:v>-1.51949</c:v>
                </c:pt>
                <c:pt idx="623">
                  <c:v>-1.524529</c:v>
                </c:pt>
                <c:pt idx="624">
                  <c:v>-1.529577</c:v>
                </c:pt>
                <c:pt idx="625">
                  <c:v>-1.5346329999999999</c:v>
                </c:pt>
                <c:pt idx="626">
                  <c:v>-1.5396970000000001</c:v>
                </c:pt>
                <c:pt idx="627">
                  <c:v>-1.54477</c:v>
                </c:pt>
                <c:pt idx="628">
                  <c:v>-1.5498510000000001</c:v>
                </c:pt>
                <c:pt idx="629">
                  <c:v>-1.5549409999999999</c:v>
                </c:pt>
                <c:pt idx="630">
                  <c:v>-1.560039</c:v>
                </c:pt>
                <c:pt idx="631">
                  <c:v>-1.565145</c:v>
                </c:pt>
                <c:pt idx="632">
                  <c:v>-1.5702590000000001</c:v>
                </c:pt>
                <c:pt idx="633">
                  <c:v>-1.5753820000000001</c:v>
                </c:pt>
                <c:pt idx="634">
                  <c:v>-1.5805130000000001</c:v>
                </c:pt>
                <c:pt idx="635">
                  <c:v>-1.5856520000000001</c:v>
                </c:pt>
                <c:pt idx="636">
                  <c:v>-1.5908009999999999</c:v>
                </c:pt>
                <c:pt idx="637">
                  <c:v>-1.595958</c:v>
                </c:pt>
                <c:pt idx="638">
                  <c:v>-1.6011249999999999</c:v>
                </c:pt>
                <c:pt idx="639">
                  <c:v>-1.606301</c:v>
                </c:pt>
                <c:pt idx="640">
                  <c:v>-1.6114850000000001</c:v>
                </c:pt>
                <c:pt idx="641">
                  <c:v>-1.6166780000000001</c:v>
                </c:pt>
                <c:pt idx="642">
                  <c:v>-1.62188</c:v>
                </c:pt>
                <c:pt idx="643">
                  <c:v>-1.6270899999999999</c:v>
                </c:pt>
                <c:pt idx="644">
                  <c:v>-1.632309</c:v>
                </c:pt>
                <c:pt idx="645">
                  <c:v>-1.637537</c:v>
                </c:pt>
                <c:pt idx="646">
                  <c:v>-1.642774</c:v>
                </c:pt>
                <c:pt idx="647">
                  <c:v>-1.6480189999999999</c:v>
                </c:pt>
                <c:pt idx="648">
                  <c:v>-1.6532739999999999</c:v>
                </c:pt>
                <c:pt idx="649">
                  <c:v>-1.6585380000000001</c:v>
                </c:pt>
                <c:pt idx="650">
                  <c:v>-1.6638109999999999</c:v>
                </c:pt>
                <c:pt idx="651">
                  <c:v>-1.6690940000000001</c:v>
                </c:pt>
                <c:pt idx="652">
                  <c:v>-1.674385</c:v>
                </c:pt>
                <c:pt idx="653">
                  <c:v>-1.6796850000000001</c:v>
                </c:pt>
                <c:pt idx="654">
                  <c:v>-1.6849940000000001</c:v>
                </c:pt>
                <c:pt idx="655">
                  <c:v>-1.690312</c:v>
                </c:pt>
                <c:pt idx="656">
                  <c:v>-1.6956389999999999</c:v>
                </c:pt>
                <c:pt idx="657">
                  <c:v>-1.7009730000000001</c:v>
                </c:pt>
                <c:pt idx="658">
                  <c:v>-1.7063170000000001</c:v>
                </c:pt>
                <c:pt idx="659">
                  <c:v>-1.7116690000000001</c:v>
                </c:pt>
                <c:pt idx="660">
                  <c:v>-1.7170300000000001</c:v>
                </c:pt>
                <c:pt idx="661">
                  <c:v>-1.7223999999999999</c:v>
                </c:pt>
                <c:pt idx="662">
                  <c:v>-1.727778</c:v>
                </c:pt>
                <c:pt idx="663">
                  <c:v>-1.733166</c:v>
                </c:pt>
                <c:pt idx="664">
                  <c:v>-1.7385619999999999</c:v>
                </c:pt>
                <c:pt idx="665">
                  <c:v>-1.743967</c:v>
                </c:pt>
                <c:pt idx="666">
                  <c:v>-1.7493799999999999</c:v>
                </c:pt>
                <c:pt idx="667">
                  <c:v>-1.754802</c:v>
                </c:pt>
                <c:pt idx="668">
                  <c:v>-1.760232</c:v>
                </c:pt>
                <c:pt idx="669">
                  <c:v>-1.7656700000000001</c:v>
                </c:pt>
                <c:pt idx="670">
                  <c:v>-1.7711170000000001</c:v>
                </c:pt>
                <c:pt idx="671">
                  <c:v>-1.776573</c:v>
                </c:pt>
                <c:pt idx="672">
                  <c:v>-1.7820370000000001</c:v>
                </c:pt>
                <c:pt idx="673">
                  <c:v>-1.787509</c:v>
                </c:pt>
                <c:pt idx="674">
                  <c:v>-1.7929900000000001</c:v>
                </c:pt>
                <c:pt idx="675">
                  <c:v>-1.7984800000000001</c:v>
                </c:pt>
                <c:pt idx="676">
                  <c:v>-1.803979</c:v>
                </c:pt>
                <c:pt idx="677">
                  <c:v>-1.8094859999999999</c:v>
                </c:pt>
                <c:pt idx="678">
                  <c:v>-1.815002</c:v>
                </c:pt>
                <c:pt idx="679">
                  <c:v>-1.8205260000000001</c:v>
                </c:pt>
                <c:pt idx="680">
                  <c:v>-1.8260590000000001</c:v>
                </c:pt>
                <c:pt idx="681">
                  <c:v>-1.831599</c:v>
                </c:pt>
                <c:pt idx="682">
                  <c:v>-1.837148</c:v>
                </c:pt>
                <c:pt idx="683">
                  <c:v>-1.842705</c:v>
                </c:pt>
                <c:pt idx="684">
                  <c:v>-1.8482700000000001</c:v>
                </c:pt>
                <c:pt idx="685">
                  <c:v>-1.8538429999999999</c:v>
                </c:pt>
                <c:pt idx="686">
                  <c:v>-1.8594250000000001</c:v>
                </c:pt>
                <c:pt idx="687">
                  <c:v>-1.8650139999999999</c:v>
                </c:pt>
                <c:pt idx="688">
                  <c:v>-1.8706119999999999</c:v>
                </c:pt>
                <c:pt idx="689">
                  <c:v>-1.8762179999999999</c:v>
                </c:pt>
                <c:pt idx="690">
                  <c:v>-1.8818330000000001</c:v>
                </c:pt>
                <c:pt idx="691">
                  <c:v>-1.887456</c:v>
                </c:pt>
                <c:pt idx="692">
                  <c:v>-1.8930880000000001</c:v>
                </c:pt>
                <c:pt idx="693">
                  <c:v>-1.898728</c:v>
                </c:pt>
                <c:pt idx="694">
                  <c:v>-1.904377</c:v>
                </c:pt>
                <c:pt idx="695">
                  <c:v>-1.9100349999999999</c:v>
                </c:pt>
                <c:pt idx="696">
                  <c:v>-1.9157</c:v>
                </c:pt>
                <c:pt idx="697">
                  <c:v>-1.9213739999999999</c:v>
                </c:pt>
                <c:pt idx="698">
                  <c:v>-1.9270560000000001</c:v>
                </c:pt>
                <c:pt idx="699">
                  <c:v>-1.9327460000000001</c:v>
                </c:pt>
                <c:pt idx="700">
                  <c:v>-1.9384440000000001</c:v>
                </c:pt>
                <c:pt idx="701">
                  <c:v>-1.94415</c:v>
                </c:pt>
                <c:pt idx="702">
                  <c:v>-1.949864</c:v>
                </c:pt>
                <c:pt idx="703">
                  <c:v>-1.955587</c:v>
                </c:pt>
                <c:pt idx="704">
                  <c:v>-1.9613179999999999</c:v>
                </c:pt>
                <c:pt idx="705">
                  <c:v>-1.9670570000000001</c:v>
                </c:pt>
                <c:pt idx="706">
                  <c:v>-1.9728049999999999</c:v>
                </c:pt>
                <c:pt idx="707">
                  <c:v>-1.978561</c:v>
                </c:pt>
                <c:pt idx="708">
                  <c:v>-1.9843249999999999</c:v>
                </c:pt>
                <c:pt idx="709">
                  <c:v>-1.990097</c:v>
                </c:pt>
                <c:pt idx="710">
                  <c:v>-1.9958769999999999</c:v>
                </c:pt>
                <c:pt idx="711">
                  <c:v>-2.001665</c:v>
                </c:pt>
                <c:pt idx="712">
                  <c:v>-2.0074610000000002</c:v>
                </c:pt>
                <c:pt idx="713">
                  <c:v>-2.0132650000000001</c:v>
                </c:pt>
                <c:pt idx="714">
                  <c:v>-2.0190769999999998</c:v>
                </c:pt>
                <c:pt idx="715">
                  <c:v>-2.0248979999999999</c:v>
                </c:pt>
                <c:pt idx="716">
                  <c:v>-2.030726</c:v>
                </c:pt>
                <c:pt idx="717">
                  <c:v>-2.036562</c:v>
                </c:pt>
                <c:pt idx="718">
                  <c:v>-2.0424069999999999</c:v>
                </c:pt>
                <c:pt idx="719">
                  <c:v>-2.04826</c:v>
                </c:pt>
                <c:pt idx="720">
                  <c:v>-2.0541209999999999</c:v>
                </c:pt>
                <c:pt idx="721">
                  <c:v>-2.05999</c:v>
                </c:pt>
                <c:pt idx="722">
                  <c:v>-2.0658669999999999</c:v>
                </c:pt>
                <c:pt idx="723">
                  <c:v>-2.071752</c:v>
                </c:pt>
                <c:pt idx="724">
                  <c:v>-2.077645</c:v>
                </c:pt>
                <c:pt idx="725">
                  <c:v>-2.083545</c:v>
                </c:pt>
                <c:pt idx="726">
                  <c:v>-2.0894539999999999</c:v>
                </c:pt>
                <c:pt idx="727">
                  <c:v>-2.0953710000000001</c:v>
                </c:pt>
                <c:pt idx="728">
                  <c:v>-2.1012949999999999</c:v>
                </c:pt>
                <c:pt idx="729">
                  <c:v>-2.1072280000000001</c:v>
                </c:pt>
                <c:pt idx="730">
                  <c:v>-2.1131690000000001</c:v>
                </c:pt>
                <c:pt idx="731">
                  <c:v>-2.1191179999999998</c:v>
                </c:pt>
                <c:pt idx="732">
                  <c:v>-2.125076</c:v>
                </c:pt>
                <c:pt idx="733">
                  <c:v>-2.1310410000000002</c:v>
                </c:pt>
                <c:pt idx="734">
                  <c:v>-2.1370149999999999</c:v>
                </c:pt>
                <c:pt idx="735">
                  <c:v>-2.1429969999999998</c:v>
                </c:pt>
                <c:pt idx="736">
                  <c:v>-2.148987</c:v>
                </c:pt>
                <c:pt idx="737">
                  <c:v>-2.1549849999999999</c:v>
                </c:pt>
                <c:pt idx="738">
                  <c:v>-2.1609910000000001</c:v>
                </c:pt>
                <c:pt idx="739">
                  <c:v>-2.1670050000000001</c:v>
                </c:pt>
                <c:pt idx="740">
                  <c:v>-2.1730269999999998</c:v>
                </c:pt>
                <c:pt idx="741">
                  <c:v>-2.1790569999999998</c:v>
                </c:pt>
                <c:pt idx="742">
                  <c:v>-2.1850960000000001</c:v>
                </c:pt>
                <c:pt idx="743">
                  <c:v>-2.1911429999999998</c:v>
                </c:pt>
                <c:pt idx="744">
                  <c:v>-2.1971980000000002</c:v>
                </c:pt>
                <c:pt idx="745">
                  <c:v>-2.2032630000000002</c:v>
                </c:pt>
                <c:pt idx="746">
                  <c:v>-2.209336</c:v>
                </c:pt>
                <c:pt idx="747">
                  <c:v>-2.2154180000000001</c:v>
                </c:pt>
                <c:pt idx="748">
                  <c:v>-2.221508</c:v>
                </c:pt>
                <c:pt idx="749">
                  <c:v>-2.2276069999999999</c:v>
                </c:pt>
                <c:pt idx="750">
                  <c:v>-2.2337150000000001</c:v>
                </c:pt>
                <c:pt idx="751">
                  <c:v>-2.2398310000000001</c:v>
                </c:pt>
                <c:pt idx="752">
                  <c:v>-2.2459549999999999</c:v>
                </c:pt>
                <c:pt idx="753">
                  <c:v>-2.252087</c:v>
                </c:pt>
                <c:pt idx="754">
                  <c:v>-2.2582279999999999</c:v>
                </c:pt>
                <c:pt idx="755">
                  <c:v>-2.2643779999999998</c:v>
                </c:pt>
                <c:pt idx="756">
                  <c:v>-2.2705350000000002</c:v>
                </c:pt>
                <c:pt idx="757">
                  <c:v>-2.2767010000000001</c:v>
                </c:pt>
                <c:pt idx="758">
                  <c:v>-2.2828759999999999</c:v>
                </c:pt>
                <c:pt idx="759">
                  <c:v>-2.289059</c:v>
                </c:pt>
                <c:pt idx="760">
                  <c:v>-2.2952509999999999</c:v>
                </c:pt>
                <c:pt idx="761">
                  <c:v>-2.3014510000000001</c:v>
                </c:pt>
                <c:pt idx="762">
                  <c:v>-2.307661</c:v>
                </c:pt>
                <c:pt idx="763">
                  <c:v>-2.313879</c:v>
                </c:pt>
                <c:pt idx="764">
                  <c:v>-2.3201049999999999</c:v>
                </c:pt>
                <c:pt idx="765">
                  <c:v>-2.3263400000000001</c:v>
                </c:pt>
                <c:pt idx="766">
                  <c:v>-2.3325830000000001</c:v>
                </c:pt>
                <c:pt idx="767">
                  <c:v>-2.338835</c:v>
                </c:pt>
                <c:pt idx="768">
                  <c:v>-2.345094</c:v>
                </c:pt>
                <c:pt idx="769">
                  <c:v>-2.3513609999999998</c:v>
                </c:pt>
                <c:pt idx="770">
                  <c:v>-2.3576359999999998</c:v>
                </c:pt>
                <c:pt idx="771">
                  <c:v>-2.3639199999999998</c:v>
                </c:pt>
                <c:pt idx="772">
                  <c:v>-2.3702109999999998</c:v>
                </c:pt>
                <c:pt idx="773">
                  <c:v>-2.3765109999999998</c:v>
                </c:pt>
                <c:pt idx="774">
                  <c:v>-2.382819</c:v>
                </c:pt>
                <c:pt idx="775">
                  <c:v>-2.389135</c:v>
                </c:pt>
                <c:pt idx="776">
                  <c:v>-2.3954599999999999</c:v>
                </c:pt>
                <c:pt idx="777">
                  <c:v>-2.4017940000000002</c:v>
                </c:pt>
                <c:pt idx="778">
                  <c:v>-2.4081359999999998</c:v>
                </c:pt>
                <c:pt idx="779">
                  <c:v>-2.4144860000000001</c:v>
                </c:pt>
                <c:pt idx="780">
                  <c:v>-2.4208449999999999</c:v>
                </c:pt>
                <c:pt idx="781">
                  <c:v>-2.4272119999999999</c:v>
                </c:pt>
                <c:pt idx="782">
                  <c:v>-2.4335879999999999</c:v>
                </c:pt>
                <c:pt idx="783">
                  <c:v>-2.439972</c:v>
                </c:pt>
                <c:pt idx="784">
                  <c:v>-2.4463650000000001</c:v>
                </c:pt>
                <c:pt idx="785">
                  <c:v>-2.452766</c:v>
                </c:pt>
                <c:pt idx="786">
                  <c:v>-2.4591759999999998</c:v>
                </c:pt>
                <c:pt idx="787">
                  <c:v>-2.465595</c:v>
                </c:pt>
                <c:pt idx="788">
                  <c:v>-2.4720230000000001</c:v>
                </c:pt>
                <c:pt idx="789">
                  <c:v>-2.478459</c:v>
                </c:pt>
                <c:pt idx="790">
                  <c:v>-2.4849039999999998</c:v>
                </c:pt>
                <c:pt idx="791">
                  <c:v>-2.491358</c:v>
                </c:pt>
                <c:pt idx="792">
                  <c:v>-2.4978210000000001</c:v>
                </c:pt>
                <c:pt idx="793">
                  <c:v>-2.504292</c:v>
                </c:pt>
                <c:pt idx="794">
                  <c:v>-2.5107729999999999</c:v>
                </c:pt>
                <c:pt idx="795">
                  <c:v>-2.517261</c:v>
                </c:pt>
                <c:pt idx="796">
                  <c:v>-2.5237590000000001</c:v>
                </c:pt>
                <c:pt idx="797">
                  <c:v>-2.5302660000000001</c:v>
                </c:pt>
                <c:pt idx="798">
                  <c:v>-2.536781</c:v>
                </c:pt>
                <c:pt idx="799">
                  <c:v>-2.5433050000000001</c:v>
                </c:pt>
                <c:pt idx="800">
                  <c:v>-2.549839</c:v>
                </c:pt>
                <c:pt idx="801">
                  <c:v>-2.556381</c:v>
                </c:pt>
                <c:pt idx="802">
                  <c:v>-2.562932</c:v>
                </c:pt>
                <c:pt idx="803">
                  <c:v>-2.5694919999999999</c:v>
                </c:pt>
                <c:pt idx="804">
                  <c:v>-2.5760610000000002</c:v>
                </c:pt>
                <c:pt idx="805">
                  <c:v>-2.5826389999999999</c:v>
                </c:pt>
                <c:pt idx="806">
                  <c:v>-2.5892249999999999</c:v>
                </c:pt>
                <c:pt idx="807">
                  <c:v>-2.5958199999999998</c:v>
                </c:pt>
                <c:pt idx="808">
                  <c:v>-2.6024229999999999</c:v>
                </c:pt>
                <c:pt idx="809">
                  <c:v>-2.6090339999999999</c:v>
                </c:pt>
                <c:pt idx="810">
                  <c:v>-2.6156540000000001</c:v>
                </c:pt>
                <c:pt idx="811">
                  <c:v>-2.6222829999999999</c:v>
                </c:pt>
                <c:pt idx="812">
                  <c:v>-2.6289199999999999</c:v>
                </c:pt>
                <c:pt idx="813">
                  <c:v>-2.6355650000000002</c:v>
                </c:pt>
                <c:pt idx="814">
                  <c:v>-2.64222</c:v>
                </c:pt>
                <c:pt idx="815">
                  <c:v>-2.6488830000000001</c:v>
                </c:pt>
                <c:pt idx="816">
                  <c:v>-2.6555550000000001</c:v>
                </c:pt>
                <c:pt idx="817">
                  <c:v>-2.662236</c:v>
                </c:pt>
                <c:pt idx="818">
                  <c:v>-2.668927</c:v>
                </c:pt>
                <c:pt idx="819">
                  <c:v>-2.6756259999999998</c:v>
                </c:pt>
                <c:pt idx="820">
                  <c:v>-2.682334</c:v>
                </c:pt>
                <c:pt idx="821">
                  <c:v>-2.6890499999999999</c:v>
                </c:pt>
                <c:pt idx="822">
                  <c:v>-2.695776</c:v>
                </c:pt>
                <c:pt idx="823">
                  <c:v>-2.7025090000000001</c:v>
                </c:pt>
                <c:pt idx="824">
                  <c:v>-2.7092510000000001</c:v>
                </c:pt>
                <c:pt idx="825">
                  <c:v>-2.7160009999999999</c:v>
                </c:pt>
                <c:pt idx="826">
                  <c:v>-2.7227600000000001</c:v>
                </c:pt>
                <c:pt idx="827">
                  <c:v>-2.729527</c:v>
                </c:pt>
                <c:pt idx="828">
                  <c:v>-2.7363040000000001</c:v>
                </c:pt>
                <c:pt idx="829">
                  <c:v>-2.7430889999999999</c:v>
                </c:pt>
                <c:pt idx="830">
                  <c:v>-2.7498830000000001</c:v>
                </c:pt>
                <c:pt idx="831">
                  <c:v>-2.7566860000000002</c:v>
                </c:pt>
                <c:pt idx="832">
                  <c:v>-2.7634979999999998</c:v>
                </c:pt>
                <c:pt idx="833">
                  <c:v>-2.7703190000000002</c:v>
                </c:pt>
                <c:pt idx="834">
                  <c:v>-2.7771490000000001</c:v>
                </c:pt>
                <c:pt idx="835">
                  <c:v>-2.7839879999999999</c:v>
                </c:pt>
                <c:pt idx="836">
                  <c:v>-2.790835</c:v>
                </c:pt>
                <c:pt idx="837">
                  <c:v>-2.7976899999999998</c:v>
                </c:pt>
                <c:pt idx="838">
                  <c:v>-2.804554</c:v>
                </c:pt>
                <c:pt idx="839">
                  <c:v>-2.8114270000000001</c:v>
                </c:pt>
                <c:pt idx="840">
                  <c:v>-2.8183069999999999</c:v>
                </c:pt>
                <c:pt idx="841">
                  <c:v>-2.8251970000000002</c:v>
                </c:pt>
                <c:pt idx="842">
                  <c:v>-2.8320940000000001</c:v>
                </c:pt>
                <c:pt idx="843">
                  <c:v>-2.839</c:v>
                </c:pt>
                <c:pt idx="844">
                  <c:v>-2.8459150000000002</c:v>
                </c:pt>
                <c:pt idx="845">
                  <c:v>-2.8528380000000002</c:v>
                </c:pt>
                <c:pt idx="846">
                  <c:v>-2.8597700000000001</c:v>
                </c:pt>
                <c:pt idx="847">
                  <c:v>-2.8667099999999999</c:v>
                </c:pt>
                <c:pt idx="848">
                  <c:v>-2.873659</c:v>
                </c:pt>
                <c:pt idx="849">
                  <c:v>-2.8806159999999998</c:v>
                </c:pt>
                <c:pt idx="850">
                  <c:v>-2.887581</c:v>
                </c:pt>
                <c:pt idx="851">
                  <c:v>-2.8945530000000002</c:v>
                </c:pt>
                <c:pt idx="852">
                  <c:v>-2.9015339999999998</c:v>
                </c:pt>
                <c:pt idx="853">
                  <c:v>-2.9085230000000002</c:v>
                </c:pt>
                <c:pt idx="854">
                  <c:v>-2.9155190000000002</c:v>
                </c:pt>
                <c:pt idx="855">
                  <c:v>-2.9225240000000001</c:v>
                </c:pt>
                <c:pt idx="856">
                  <c:v>-2.9295369999999998</c:v>
                </c:pt>
                <c:pt idx="857">
                  <c:v>-2.9365579999999998</c:v>
                </c:pt>
                <c:pt idx="858">
                  <c:v>-2.943587</c:v>
                </c:pt>
                <c:pt idx="859">
                  <c:v>-2.9506250000000001</c:v>
                </c:pt>
                <c:pt idx="860">
                  <c:v>-2.9576709999999999</c:v>
                </c:pt>
                <c:pt idx="861">
                  <c:v>-2.9647250000000001</c:v>
                </c:pt>
                <c:pt idx="862">
                  <c:v>-2.971787</c:v>
                </c:pt>
                <c:pt idx="863">
                  <c:v>-2.9788570000000001</c:v>
                </c:pt>
                <c:pt idx="864">
                  <c:v>-2.9859339999999999</c:v>
                </c:pt>
                <c:pt idx="865">
                  <c:v>-2.9930189999999999</c:v>
                </c:pt>
                <c:pt idx="866">
                  <c:v>-3.0001120000000001</c:v>
                </c:pt>
                <c:pt idx="867">
                  <c:v>-3.0072130000000001</c:v>
                </c:pt>
                <c:pt idx="868">
                  <c:v>-3.0143230000000001</c:v>
                </c:pt>
                <c:pt idx="869">
                  <c:v>-3.0214400000000001</c:v>
                </c:pt>
                <c:pt idx="870">
                  <c:v>-3.0285669999999998</c:v>
                </c:pt>
                <c:pt idx="871">
                  <c:v>-3.035701</c:v>
                </c:pt>
                <c:pt idx="872">
                  <c:v>-3.0428449999999998</c:v>
                </c:pt>
                <c:pt idx="873">
                  <c:v>-3.0499960000000002</c:v>
                </c:pt>
                <c:pt idx="874">
                  <c:v>-3.057156</c:v>
                </c:pt>
                <c:pt idx="875">
                  <c:v>-3.0643250000000002</c:v>
                </c:pt>
                <c:pt idx="876">
                  <c:v>-3.0715020000000002</c:v>
                </c:pt>
                <c:pt idx="877">
                  <c:v>-3.078687</c:v>
                </c:pt>
                <c:pt idx="878">
                  <c:v>-3.08588</c:v>
                </c:pt>
                <c:pt idx="879">
                  <c:v>-3.0930819999999999</c:v>
                </c:pt>
                <c:pt idx="880">
                  <c:v>-3.1002909999999999</c:v>
                </c:pt>
                <c:pt idx="881">
                  <c:v>-3.1075089999999999</c:v>
                </c:pt>
                <c:pt idx="882">
                  <c:v>-3.1147339999999999</c:v>
                </c:pt>
                <c:pt idx="883">
                  <c:v>-3.1219679999999999</c:v>
                </c:pt>
                <c:pt idx="884">
                  <c:v>-3.1292110000000002</c:v>
                </c:pt>
                <c:pt idx="885">
                  <c:v>-3.1364610000000002</c:v>
                </c:pt>
                <c:pt idx="886">
                  <c:v>-3.1437200000000001</c:v>
                </c:pt>
                <c:pt idx="887">
                  <c:v>-3.1509870000000002</c:v>
                </c:pt>
                <c:pt idx="888">
                  <c:v>-3.1582629999999998</c:v>
                </c:pt>
                <c:pt idx="889">
                  <c:v>-3.1655470000000001</c:v>
                </c:pt>
                <c:pt idx="890">
                  <c:v>-3.1728390000000002</c:v>
                </c:pt>
                <c:pt idx="891">
                  <c:v>-3.1801400000000002</c:v>
                </c:pt>
                <c:pt idx="892">
                  <c:v>-3.1874479999999998</c:v>
                </c:pt>
                <c:pt idx="893">
                  <c:v>-3.1947649999999999</c:v>
                </c:pt>
                <c:pt idx="894">
                  <c:v>-3.2020900000000001</c:v>
                </c:pt>
                <c:pt idx="895">
                  <c:v>-3.2094230000000001</c:v>
                </c:pt>
                <c:pt idx="896">
                  <c:v>-3.216764</c:v>
                </c:pt>
                <c:pt idx="897">
                  <c:v>-3.224113</c:v>
                </c:pt>
                <c:pt idx="898">
                  <c:v>-3.231471</c:v>
                </c:pt>
                <c:pt idx="899">
                  <c:v>-3.2388370000000002</c:v>
                </c:pt>
                <c:pt idx="900">
                  <c:v>-3.2462119999999999</c:v>
                </c:pt>
                <c:pt idx="901">
                  <c:v>-3.2535959999999999</c:v>
                </c:pt>
                <c:pt idx="902">
                  <c:v>-3.2609880000000002</c:v>
                </c:pt>
                <c:pt idx="903">
                  <c:v>-3.2683879999999998</c:v>
                </c:pt>
                <c:pt idx="904">
                  <c:v>-3.2757969999999998</c:v>
                </c:pt>
                <c:pt idx="905">
                  <c:v>-3.2832150000000002</c:v>
                </c:pt>
                <c:pt idx="906">
                  <c:v>-3.2906409999999999</c:v>
                </c:pt>
                <c:pt idx="907">
                  <c:v>-3.2980749999999999</c:v>
                </c:pt>
                <c:pt idx="908">
                  <c:v>-3.305517</c:v>
                </c:pt>
                <c:pt idx="909">
                  <c:v>-3.3129680000000001</c:v>
                </c:pt>
                <c:pt idx="910">
                  <c:v>-3.3204280000000002</c:v>
                </c:pt>
                <c:pt idx="911">
                  <c:v>-3.327896</c:v>
                </c:pt>
                <c:pt idx="912">
                  <c:v>-3.3353730000000001</c:v>
                </c:pt>
                <c:pt idx="913">
                  <c:v>-3.3428589999999998</c:v>
                </c:pt>
                <c:pt idx="914">
                  <c:v>-3.3503539999999998</c:v>
                </c:pt>
                <c:pt idx="915">
                  <c:v>-3.3578579999999998</c:v>
                </c:pt>
                <c:pt idx="916">
                  <c:v>-3.3653710000000001</c:v>
                </c:pt>
                <c:pt idx="917">
                  <c:v>-3.3728929999999999</c:v>
                </c:pt>
                <c:pt idx="918">
                  <c:v>-3.3804240000000001</c:v>
                </c:pt>
                <c:pt idx="919">
                  <c:v>-3.3879640000000002</c:v>
                </c:pt>
                <c:pt idx="920">
                  <c:v>-3.3955129999999998</c:v>
                </c:pt>
                <c:pt idx="921">
                  <c:v>-3.40307</c:v>
                </c:pt>
                <c:pt idx="922">
                  <c:v>-3.4106369999999999</c:v>
                </c:pt>
                <c:pt idx="923">
                  <c:v>-3.418212</c:v>
                </c:pt>
                <c:pt idx="924">
                  <c:v>-3.4257970000000002</c:v>
                </c:pt>
                <c:pt idx="925">
                  <c:v>-3.4333909999999999</c:v>
                </c:pt>
                <c:pt idx="926">
                  <c:v>-3.4409939999999999</c:v>
                </c:pt>
                <c:pt idx="927">
                  <c:v>-3.4486059999999998</c:v>
                </c:pt>
                <c:pt idx="928">
                  <c:v>-3.456229</c:v>
                </c:pt>
                <c:pt idx="929">
                  <c:v>-3.4638599999999999</c:v>
                </c:pt>
                <c:pt idx="930">
                  <c:v>-3.4715009999999999</c:v>
                </c:pt>
                <c:pt idx="931">
                  <c:v>-3.4791509999999999</c:v>
                </c:pt>
                <c:pt idx="932">
                  <c:v>-3.4868100000000002</c:v>
                </c:pt>
                <c:pt idx="933">
                  <c:v>-3.494478</c:v>
                </c:pt>
                <c:pt idx="934">
                  <c:v>-3.5021550000000001</c:v>
                </c:pt>
                <c:pt idx="935">
                  <c:v>-3.5098419999999999</c:v>
                </c:pt>
                <c:pt idx="936">
                  <c:v>-3.5175369999999999</c:v>
                </c:pt>
                <c:pt idx="937">
                  <c:v>-3.5252409999999998</c:v>
                </c:pt>
                <c:pt idx="938">
                  <c:v>-3.5329540000000001</c:v>
                </c:pt>
                <c:pt idx="939">
                  <c:v>-3.5406770000000001</c:v>
                </c:pt>
                <c:pt idx="940">
                  <c:v>-3.5484079999999998</c:v>
                </c:pt>
                <c:pt idx="941">
                  <c:v>-3.556149</c:v>
                </c:pt>
                <c:pt idx="942">
                  <c:v>-3.5638990000000002</c:v>
                </c:pt>
                <c:pt idx="943">
                  <c:v>-3.5716589999999999</c:v>
                </c:pt>
                <c:pt idx="944">
                  <c:v>-3.5794269999999999</c:v>
                </c:pt>
                <c:pt idx="945">
                  <c:v>-3.5872060000000001</c:v>
                </c:pt>
                <c:pt idx="946">
                  <c:v>-3.5949930000000001</c:v>
                </c:pt>
                <c:pt idx="947">
                  <c:v>-3.6027900000000002</c:v>
                </c:pt>
                <c:pt idx="948">
                  <c:v>-3.6105960000000001</c:v>
                </c:pt>
                <c:pt idx="949">
                  <c:v>-3.6184120000000002</c:v>
                </c:pt>
                <c:pt idx="950">
                  <c:v>-3.6262370000000002</c:v>
                </c:pt>
                <c:pt idx="951">
                  <c:v>-3.6340710000000001</c:v>
                </c:pt>
                <c:pt idx="952">
                  <c:v>-3.641915</c:v>
                </c:pt>
                <c:pt idx="953">
                  <c:v>-3.649769</c:v>
                </c:pt>
                <c:pt idx="954">
                  <c:v>-3.657632</c:v>
                </c:pt>
                <c:pt idx="955">
                  <c:v>-3.665505</c:v>
                </c:pt>
                <c:pt idx="956">
                  <c:v>-3.6733889999999998</c:v>
                </c:pt>
                <c:pt idx="957">
                  <c:v>-3.6812819999999999</c:v>
                </c:pt>
                <c:pt idx="958">
                  <c:v>-3.6891850000000002</c:v>
                </c:pt>
                <c:pt idx="959">
                  <c:v>-3.697098</c:v>
                </c:pt>
                <c:pt idx="960">
                  <c:v>-3.7050209999999999</c:v>
                </c:pt>
                <c:pt idx="961">
                  <c:v>-3.7129539999999999</c:v>
                </c:pt>
                <c:pt idx="962">
                  <c:v>-3.7208969999999999</c:v>
                </c:pt>
                <c:pt idx="963">
                  <c:v>-3.72885</c:v>
                </c:pt>
                <c:pt idx="964">
                  <c:v>-3.7368130000000002</c:v>
                </c:pt>
                <c:pt idx="965">
                  <c:v>-3.7447849999999998</c:v>
                </c:pt>
                <c:pt idx="966">
                  <c:v>-3.7527680000000001</c:v>
                </c:pt>
                <c:pt idx="967">
                  <c:v>-3.760761</c:v>
                </c:pt>
                <c:pt idx="968">
                  <c:v>-3.768764</c:v>
                </c:pt>
                <c:pt idx="969">
                  <c:v>-3.7767770000000001</c:v>
                </c:pt>
                <c:pt idx="970">
                  <c:v>-3.7848009999999999</c:v>
                </c:pt>
                <c:pt idx="971">
                  <c:v>-3.7928350000000002</c:v>
                </c:pt>
                <c:pt idx="972">
                  <c:v>-3.8008790000000001</c:v>
                </c:pt>
                <c:pt idx="973">
                  <c:v>-3.8089339999999998</c:v>
                </c:pt>
                <c:pt idx="974">
                  <c:v>-3.816999</c:v>
                </c:pt>
                <c:pt idx="975">
                  <c:v>-3.825075</c:v>
                </c:pt>
                <c:pt idx="976">
                  <c:v>-3.833161</c:v>
                </c:pt>
                <c:pt idx="977">
                  <c:v>-3.8412570000000001</c:v>
                </c:pt>
                <c:pt idx="978">
                  <c:v>-3.8493629999999999</c:v>
                </c:pt>
                <c:pt idx="979">
                  <c:v>-3.8574799999999998</c:v>
                </c:pt>
                <c:pt idx="980">
                  <c:v>-3.8656079999999999</c:v>
                </c:pt>
                <c:pt idx="981">
                  <c:v>-3.8737460000000001</c:v>
                </c:pt>
                <c:pt idx="982">
                  <c:v>-3.8818950000000001</c:v>
                </c:pt>
                <c:pt idx="983">
                  <c:v>-3.8900540000000001</c:v>
                </c:pt>
                <c:pt idx="984">
                  <c:v>-3.8982239999999999</c:v>
                </c:pt>
                <c:pt idx="985">
                  <c:v>-3.906406</c:v>
                </c:pt>
                <c:pt idx="986">
                  <c:v>-3.9145979999999998</c:v>
                </c:pt>
                <c:pt idx="987">
                  <c:v>-3.9228000000000001</c:v>
                </c:pt>
                <c:pt idx="988">
                  <c:v>-3.9310139999999998</c:v>
                </c:pt>
                <c:pt idx="989">
                  <c:v>-3.939238</c:v>
                </c:pt>
                <c:pt idx="990">
                  <c:v>-3.947473</c:v>
                </c:pt>
                <c:pt idx="991">
                  <c:v>-3.9557190000000002</c:v>
                </c:pt>
                <c:pt idx="992">
                  <c:v>-3.9639760000000002</c:v>
                </c:pt>
                <c:pt idx="993">
                  <c:v>-3.9722439999999999</c:v>
                </c:pt>
                <c:pt idx="994">
                  <c:v>-3.9805229999999998</c:v>
                </c:pt>
                <c:pt idx="995">
                  <c:v>-3.9888129999999999</c:v>
                </c:pt>
                <c:pt idx="996">
                  <c:v>-3.9971160000000001</c:v>
                </c:pt>
                <c:pt idx="997">
                  <c:v>-4.0054299999999996</c:v>
                </c:pt>
                <c:pt idx="998">
                  <c:v>-4.0137559999999999</c:v>
                </c:pt>
                <c:pt idx="999">
                  <c:v>-4.0220929999999999</c:v>
                </c:pt>
                <c:pt idx="1000">
                  <c:v>-4.030443</c:v>
                </c:pt>
                <c:pt idx="1001">
                  <c:v>-4.038805</c:v>
                </c:pt>
                <c:pt idx="1002">
                  <c:v>-4.0471789999999999</c:v>
                </c:pt>
                <c:pt idx="1003">
                  <c:v>-4.0555649999999996</c:v>
                </c:pt>
                <c:pt idx="1004">
                  <c:v>-4.0639640000000004</c:v>
                </c:pt>
                <c:pt idx="1005">
                  <c:v>-4.0723739999999999</c:v>
                </c:pt>
                <c:pt idx="1006">
                  <c:v>-4.0807969999999996</c:v>
                </c:pt>
                <c:pt idx="1007">
                  <c:v>-4.0892330000000001</c:v>
                </c:pt>
                <c:pt idx="1008">
                  <c:v>-4.0976809999999997</c:v>
                </c:pt>
                <c:pt idx="1009">
                  <c:v>-4.1061420000000002</c:v>
                </c:pt>
                <c:pt idx="1010">
                  <c:v>-4.1146159999999998</c:v>
                </c:pt>
                <c:pt idx="1011">
                  <c:v>-4.1231039999999997</c:v>
                </c:pt>
                <c:pt idx="1012">
                  <c:v>-4.1316040000000003</c:v>
                </c:pt>
                <c:pt idx="1013">
                  <c:v>-4.140117</c:v>
                </c:pt>
                <c:pt idx="1014">
                  <c:v>-4.148644</c:v>
                </c:pt>
                <c:pt idx="1015">
                  <c:v>-4.1571850000000001</c:v>
                </c:pt>
                <c:pt idx="1016">
                  <c:v>-4.1657380000000002</c:v>
                </c:pt>
                <c:pt idx="1017">
                  <c:v>-4.1743059999999996</c:v>
                </c:pt>
                <c:pt idx="1018">
                  <c:v>-4.1828859999999999</c:v>
                </c:pt>
                <c:pt idx="1019">
                  <c:v>-4.1914809999999996</c:v>
                </c:pt>
                <c:pt idx="1020">
                  <c:v>-4.2000890000000002</c:v>
                </c:pt>
                <c:pt idx="1021">
                  <c:v>-4.2087120000000002</c:v>
                </c:pt>
                <c:pt idx="1022">
                  <c:v>-4.2173480000000003</c:v>
                </c:pt>
                <c:pt idx="1023">
                  <c:v>-4.2259989999999998</c:v>
                </c:pt>
                <c:pt idx="1024">
                  <c:v>-4.2346640000000004</c:v>
                </c:pt>
                <c:pt idx="1025">
                  <c:v>-4.2433430000000003</c:v>
                </c:pt>
                <c:pt idx="1026">
                  <c:v>-4.2520369999999996</c:v>
                </c:pt>
                <c:pt idx="1027">
                  <c:v>-4.260745</c:v>
                </c:pt>
                <c:pt idx="1028">
                  <c:v>-4.269469</c:v>
                </c:pt>
                <c:pt idx="1029">
                  <c:v>-4.2782070000000001</c:v>
                </c:pt>
                <c:pt idx="1030">
                  <c:v>-4.2869609999999998</c:v>
                </c:pt>
                <c:pt idx="1031">
                  <c:v>-4.2957289999999997</c:v>
                </c:pt>
                <c:pt idx="1032">
                  <c:v>-4.304513</c:v>
                </c:pt>
                <c:pt idx="1033">
                  <c:v>-4.3133109999999997</c:v>
                </c:pt>
                <c:pt idx="1034">
                  <c:v>-4.3221249999999998</c:v>
                </c:pt>
                <c:pt idx="1035">
                  <c:v>-4.3309550000000003</c:v>
                </c:pt>
                <c:pt idx="1036">
                  <c:v>-4.3398000000000003</c:v>
                </c:pt>
                <c:pt idx="1037">
                  <c:v>-4.3486609999999999</c:v>
                </c:pt>
                <c:pt idx="1038">
                  <c:v>-4.3575390000000001</c:v>
                </c:pt>
                <c:pt idx="1039">
                  <c:v>-4.3664319999999996</c:v>
                </c:pt>
                <c:pt idx="1040">
                  <c:v>-4.3753419999999998</c:v>
                </c:pt>
                <c:pt idx="1041">
                  <c:v>-4.3842679999999996</c:v>
                </c:pt>
                <c:pt idx="1042">
                  <c:v>-4.3932099999999998</c:v>
                </c:pt>
                <c:pt idx="1043">
                  <c:v>-4.4021699999999999</c:v>
                </c:pt>
                <c:pt idx="1044">
                  <c:v>-4.4111459999999996</c:v>
                </c:pt>
                <c:pt idx="1045">
                  <c:v>-4.4201389999999998</c:v>
                </c:pt>
                <c:pt idx="1046">
                  <c:v>-4.4291499999999999</c:v>
                </c:pt>
                <c:pt idx="1047">
                  <c:v>-4.4381779999999997</c:v>
                </c:pt>
                <c:pt idx="1048">
                  <c:v>-4.4472230000000001</c:v>
                </c:pt>
                <c:pt idx="1049">
                  <c:v>-4.4562869999999997</c:v>
                </c:pt>
                <c:pt idx="1050">
                  <c:v>-4.4653689999999999</c:v>
                </c:pt>
                <c:pt idx="1051">
                  <c:v>-4.474469</c:v>
                </c:pt>
                <c:pt idx="1052">
                  <c:v>-4.4835890000000003</c:v>
                </c:pt>
                <c:pt idx="1053">
                  <c:v>-4.4927270000000004</c:v>
                </c:pt>
                <c:pt idx="1054">
                  <c:v>-4.5018840000000004</c:v>
                </c:pt>
                <c:pt idx="1055">
                  <c:v>-4.5110599999999996</c:v>
                </c:pt>
                <c:pt idx="1056">
                  <c:v>-4.5202559999999998</c:v>
                </c:pt>
                <c:pt idx="1057">
                  <c:v>-4.529471</c:v>
                </c:pt>
                <c:pt idx="1058">
                  <c:v>-4.5387069999999996</c:v>
                </c:pt>
                <c:pt idx="1059">
                  <c:v>-4.5479620000000001</c:v>
                </c:pt>
                <c:pt idx="1060">
                  <c:v>-4.5572369999999998</c:v>
                </c:pt>
                <c:pt idx="1061">
                  <c:v>-4.5665329999999997</c:v>
                </c:pt>
                <c:pt idx="1062">
                  <c:v>-4.57585</c:v>
                </c:pt>
                <c:pt idx="1063">
                  <c:v>-4.5851879999999996</c:v>
                </c:pt>
                <c:pt idx="1064">
                  <c:v>-4.5945479999999996</c:v>
                </c:pt>
                <c:pt idx="1065">
                  <c:v>-4.6039289999999999</c:v>
                </c:pt>
                <c:pt idx="1066">
                  <c:v>-4.6133329999999999</c:v>
                </c:pt>
                <c:pt idx="1067">
                  <c:v>-4.6227590000000003</c:v>
                </c:pt>
                <c:pt idx="1068">
                  <c:v>-4.6322080000000003</c:v>
                </c:pt>
                <c:pt idx="1069">
                  <c:v>-4.64168</c:v>
                </c:pt>
                <c:pt idx="1070">
                  <c:v>-4.6511750000000003</c:v>
                </c:pt>
                <c:pt idx="1071">
                  <c:v>-4.6606940000000003</c:v>
                </c:pt>
                <c:pt idx="1072">
                  <c:v>-4.6702370000000002</c:v>
                </c:pt>
                <c:pt idx="1073">
                  <c:v>-4.6798039999999999</c:v>
                </c:pt>
                <c:pt idx="1074">
                  <c:v>-4.6893960000000003</c:v>
                </c:pt>
                <c:pt idx="1075">
                  <c:v>-4.6990129999999999</c:v>
                </c:pt>
                <c:pt idx="1076">
                  <c:v>-4.7086550000000003</c:v>
                </c:pt>
                <c:pt idx="1077">
                  <c:v>-4.7183229999999998</c:v>
                </c:pt>
                <c:pt idx="1078">
                  <c:v>-4.7280179999999996</c:v>
                </c:pt>
                <c:pt idx="1079">
                  <c:v>-4.7377390000000004</c:v>
                </c:pt>
                <c:pt idx="1080">
                  <c:v>-4.7474869999999996</c:v>
                </c:pt>
                <c:pt idx="1081">
                  <c:v>-4.757263</c:v>
                </c:pt>
                <c:pt idx="1082">
                  <c:v>-4.7670659999999998</c:v>
                </c:pt>
                <c:pt idx="1083">
                  <c:v>-4.7768990000000002</c:v>
                </c:pt>
                <c:pt idx="1084">
                  <c:v>-4.7867600000000001</c:v>
                </c:pt>
                <c:pt idx="1085">
                  <c:v>-4.7966509999999998</c:v>
                </c:pt>
                <c:pt idx="1086">
                  <c:v>-4.8065720000000001</c:v>
                </c:pt>
                <c:pt idx="1087">
                  <c:v>-4.8165230000000001</c:v>
                </c:pt>
                <c:pt idx="1088">
                  <c:v>-4.8265060000000002</c:v>
                </c:pt>
                <c:pt idx="1089">
                  <c:v>-4.836519</c:v>
                </c:pt>
                <c:pt idx="1090">
                  <c:v>-4.846565</c:v>
                </c:pt>
                <c:pt idx="1091">
                  <c:v>-4.8566440000000002</c:v>
                </c:pt>
                <c:pt idx="1092">
                  <c:v>-4.8667559999999996</c:v>
                </c:pt>
                <c:pt idx="1093">
                  <c:v>-4.8769020000000003</c:v>
                </c:pt>
                <c:pt idx="1094">
                  <c:v>-4.8870820000000004</c:v>
                </c:pt>
                <c:pt idx="1095">
                  <c:v>-4.8972980000000002</c:v>
                </c:pt>
                <c:pt idx="1096">
                  <c:v>-4.9075499999999996</c:v>
                </c:pt>
                <c:pt idx="1097">
                  <c:v>-4.9178389999999998</c:v>
                </c:pt>
                <c:pt idx="1098">
                  <c:v>-4.9281649999999999</c:v>
                </c:pt>
                <c:pt idx="1099">
                  <c:v>-4.9385289999999999</c:v>
                </c:pt>
                <c:pt idx="1100">
                  <c:v>-4.9489320000000001</c:v>
                </c:pt>
                <c:pt idx="1101">
                  <c:v>-4.9593749999999996</c:v>
                </c:pt>
                <c:pt idx="1102">
                  <c:v>-4.9698570000000002</c:v>
                </c:pt>
                <c:pt idx="1103">
                  <c:v>-4.9803819999999996</c:v>
                </c:pt>
                <c:pt idx="1104">
                  <c:v>-4.9909470000000002</c:v>
                </c:pt>
                <c:pt idx="1105">
                  <c:v>-5.0015559999999999</c:v>
                </c:pt>
                <c:pt idx="1106">
                  <c:v>-5.0122090000000004</c:v>
                </c:pt>
                <c:pt idx="1107">
                  <c:v>-5.0229059999999999</c:v>
                </c:pt>
                <c:pt idx="1108">
                  <c:v>-5.0336480000000003</c:v>
                </c:pt>
                <c:pt idx="1109">
                  <c:v>-5.0444370000000003</c:v>
                </c:pt>
                <c:pt idx="1110">
                  <c:v>-5.0552739999999998</c:v>
                </c:pt>
                <c:pt idx="1111">
                  <c:v>-5.0661579999999997</c:v>
                </c:pt>
                <c:pt idx="1112">
                  <c:v>-5.0770920000000004</c:v>
                </c:pt>
                <c:pt idx="1113">
                  <c:v>-5.088076</c:v>
                </c:pt>
                <c:pt idx="1114">
                  <c:v>-5.0991109999999997</c:v>
                </c:pt>
                <c:pt idx="1115">
                  <c:v>-5.1101979999999996</c:v>
                </c:pt>
                <c:pt idx="1116">
                  <c:v>-5.1213389999999999</c:v>
                </c:pt>
                <c:pt idx="1117">
                  <c:v>-5.1325349999999998</c:v>
                </c:pt>
                <c:pt idx="1118">
                  <c:v>-5.1437860000000004</c:v>
                </c:pt>
                <c:pt idx="1119">
                  <c:v>-5.1550950000000002</c:v>
                </c:pt>
                <c:pt idx="1120">
                  <c:v>-5.1664620000000001</c:v>
                </c:pt>
                <c:pt idx="1121">
                  <c:v>-5.1778890000000004</c:v>
                </c:pt>
                <c:pt idx="1122">
                  <c:v>-5.1893770000000004</c:v>
                </c:pt>
                <c:pt idx="1123">
                  <c:v>-5.2009280000000002</c:v>
                </c:pt>
                <c:pt idx="1124">
                  <c:v>-5.2125430000000001</c:v>
                </c:pt>
                <c:pt idx="1125">
                  <c:v>-5.2242240000000004</c:v>
                </c:pt>
                <c:pt idx="1126">
                  <c:v>-5.2359710000000002</c:v>
                </c:pt>
                <c:pt idx="1127">
                  <c:v>-5.2477869999999998</c:v>
                </c:pt>
                <c:pt idx="1128">
                  <c:v>-5.2596730000000003</c:v>
                </c:pt>
                <c:pt idx="1129">
                  <c:v>-5.2716320000000003</c:v>
                </c:pt>
                <c:pt idx="1130">
                  <c:v>-5.2836639999999999</c:v>
                </c:pt>
                <c:pt idx="1131">
                  <c:v>-5.2957720000000004</c:v>
                </c:pt>
                <c:pt idx="1132">
                  <c:v>-5.307957</c:v>
                </c:pt>
                <c:pt idx="1133">
                  <c:v>-5.3202220000000002</c:v>
                </c:pt>
                <c:pt idx="1134">
                  <c:v>-5.3325690000000003</c:v>
                </c:pt>
                <c:pt idx="1135">
                  <c:v>-5.3449989999999996</c:v>
                </c:pt>
                <c:pt idx="1136">
                  <c:v>-5.3575150000000002</c:v>
                </c:pt>
                <c:pt idx="1137">
                  <c:v>-5.3701179999999997</c:v>
                </c:pt>
                <c:pt idx="1138">
                  <c:v>-5.3828120000000004</c:v>
                </c:pt>
                <c:pt idx="1139">
                  <c:v>-5.3955979999999997</c:v>
                </c:pt>
                <c:pt idx="1140">
                  <c:v>-5.4084789999999998</c:v>
                </c:pt>
                <c:pt idx="1141">
                  <c:v>-5.4214570000000002</c:v>
                </c:pt>
                <c:pt idx="1142">
                  <c:v>-5.4345340000000002</c:v>
                </c:pt>
                <c:pt idx="1143">
                  <c:v>-5.4477140000000004</c:v>
                </c:pt>
                <c:pt idx="1144">
                  <c:v>-5.460998</c:v>
                </c:pt>
                <c:pt idx="1145">
                  <c:v>-5.4743909999999998</c:v>
                </c:pt>
                <c:pt idx="1146">
                  <c:v>-5.487895</c:v>
                </c:pt>
                <c:pt idx="1147">
                  <c:v>-5.5015130000000001</c:v>
                </c:pt>
                <c:pt idx="1148">
                  <c:v>-5.5152489999999998</c:v>
                </c:pt>
                <c:pt idx="1149">
                  <c:v>-5.5291050000000004</c:v>
                </c:pt>
                <c:pt idx="1150">
                  <c:v>-5.5430849999999996</c:v>
                </c:pt>
                <c:pt idx="1151">
                  <c:v>-5.5951910000000007</c:v>
                </c:pt>
                <c:pt idx="1152">
                  <c:v>-5.6474289999999998</c:v>
                </c:pt>
                <c:pt idx="1153">
                  <c:v>-5.6997999999999998</c:v>
                </c:pt>
                <c:pt idx="1154">
                  <c:v>-5.7523100000000005</c:v>
                </c:pt>
                <c:pt idx="1155">
                  <c:v>-5.8049610000000005</c:v>
                </c:pt>
                <c:pt idx="1156">
                  <c:v>-5.8577569999999994</c:v>
                </c:pt>
                <c:pt idx="1157">
                  <c:v>-5.9107029999999998</c:v>
                </c:pt>
                <c:pt idx="1158">
                  <c:v>-5.9638040000000005</c:v>
                </c:pt>
                <c:pt idx="1159">
                  <c:v>-6.0170629999999994</c:v>
                </c:pt>
                <c:pt idx="1160">
                  <c:v>-6.0704849999999997</c:v>
                </c:pt>
                <c:pt idx="1161">
                  <c:v>-6.1240760000000005</c:v>
                </c:pt>
                <c:pt idx="1162">
                  <c:v>-6.1778390000000005</c:v>
                </c:pt>
                <c:pt idx="1163">
                  <c:v>-6.2317809999999998</c:v>
                </c:pt>
                <c:pt idx="1164">
                  <c:v>-6.2859069999999999</c:v>
                </c:pt>
                <c:pt idx="1165">
                  <c:v>-6.3402200000000004</c:v>
                </c:pt>
                <c:pt idx="1166">
                  <c:v>-6.3947289999999999</c:v>
                </c:pt>
                <c:pt idx="1167">
                  <c:v>-6.4494369999999996</c:v>
                </c:pt>
                <c:pt idx="1168">
                  <c:v>-6.5043519999999999</c:v>
                </c:pt>
                <c:pt idx="1169">
                  <c:v>-6.5594800000000006</c:v>
                </c:pt>
                <c:pt idx="1170">
                  <c:v>-6.6148259999999999</c:v>
                </c:pt>
                <c:pt idx="1171">
                  <c:v>-6.6703979999999996</c:v>
                </c:pt>
                <c:pt idx="1172">
                  <c:v>-6.7262029999999999</c:v>
                </c:pt>
                <c:pt idx="1173">
                  <c:v>-6.7822489999999993</c:v>
                </c:pt>
                <c:pt idx="1174">
                  <c:v>-6.8385420000000003</c:v>
                </c:pt>
                <c:pt idx="1175">
                  <c:v>-6.8950900000000006</c:v>
                </c:pt>
                <c:pt idx="1176">
                  <c:v>-6.9519020000000005</c:v>
                </c:pt>
                <c:pt idx="1177">
                  <c:v>-7.0089860000000002</c:v>
                </c:pt>
                <c:pt idx="1178">
                  <c:v>-7.0663499999999999</c:v>
                </c:pt>
                <c:pt idx="1179">
                  <c:v>-7.1240039999999993</c:v>
                </c:pt>
                <c:pt idx="1180">
                  <c:v>-7.1819549999999994</c:v>
                </c:pt>
                <c:pt idx="1181">
                  <c:v>-7.2402150000000001</c:v>
                </c:pt>
                <c:pt idx="1182">
                  <c:v>-7.2987929999999999</c:v>
                </c:pt>
                <c:pt idx="1183">
                  <c:v>-7.3576990000000002</c:v>
                </c:pt>
                <c:pt idx="1184">
                  <c:v>-7.416944</c:v>
                </c:pt>
                <c:pt idx="1185">
                  <c:v>-7.4765389999999998</c:v>
                </c:pt>
                <c:pt idx="1186">
                  <c:v>-7.5364959999999996</c:v>
                </c:pt>
                <c:pt idx="1187">
                  <c:v>-7.5968279999999995</c:v>
                </c:pt>
                <c:pt idx="1188">
                  <c:v>-7.657546</c:v>
                </c:pt>
                <c:pt idx="1189">
                  <c:v>-7.7186630000000003</c:v>
                </c:pt>
                <c:pt idx="1190">
                  <c:v>-7.7801930000000006</c:v>
                </c:pt>
                <c:pt idx="1191">
                  <c:v>-7.842149</c:v>
                </c:pt>
                <c:pt idx="1192">
                  <c:v>-7.9045459999999999</c:v>
                </c:pt>
                <c:pt idx="1193">
                  <c:v>-7.9673990000000003</c:v>
                </c:pt>
                <c:pt idx="1194">
                  <c:v>-8.0307230000000001</c:v>
                </c:pt>
                <c:pt idx="1195">
                  <c:v>-8.0945339999999995</c:v>
                </c:pt>
                <c:pt idx="1196">
                  <c:v>-8.158849</c:v>
                </c:pt>
                <c:pt idx="1197">
                  <c:v>-8.2236849999999997</c:v>
                </c:pt>
                <c:pt idx="1198">
                  <c:v>-8.2890619999999995</c:v>
                </c:pt>
                <c:pt idx="1199">
                  <c:v>-8.3549969999999991</c:v>
                </c:pt>
                <c:pt idx="1200">
                  <c:v>-8.4215110000000006</c:v>
                </c:pt>
                <c:pt idx="1201">
                  <c:v>-8.4886250000000008</c:v>
                </c:pt>
                <c:pt idx="1202">
                  <c:v>-8.5563590000000005</c:v>
                </c:pt>
                <c:pt idx="1203">
                  <c:v>-8.6247360000000004</c:v>
                </c:pt>
                <c:pt idx="1204">
                  <c:v>-8.6937800000000003</c:v>
                </c:pt>
                <c:pt idx="1205">
                  <c:v>-8.7635129999999997</c:v>
                </c:pt>
                <c:pt idx="1206">
                  <c:v>-8.8339619999999996</c:v>
                </c:pt>
                <c:pt idx="1207">
                  <c:v>-8.9051519999999993</c:v>
                </c:pt>
                <c:pt idx="1208">
                  <c:v>-8.9771099999999997</c:v>
                </c:pt>
                <c:pt idx="1209">
                  <c:v>-9.0498650000000005</c:v>
                </c:pt>
                <c:pt idx="1210">
                  <c:v>-9.1234459999999995</c:v>
                </c:pt>
                <c:pt idx="1211">
                  <c:v>-9.1978849999999994</c:v>
                </c:pt>
                <c:pt idx="1212">
                  <c:v>-9.2732139999999994</c:v>
                </c:pt>
                <c:pt idx="1213">
                  <c:v>-9.3494670000000006</c:v>
                </c:pt>
                <c:pt idx="1214">
                  <c:v>-9.426679</c:v>
                </c:pt>
                <c:pt idx="1215">
                  <c:v>-9.5048879999999993</c:v>
                </c:pt>
                <c:pt idx="1216">
                  <c:v>-9.5841320000000003</c:v>
                </c:pt>
                <c:pt idx="1217">
                  <c:v>-9.6644519999999989</c:v>
                </c:pt>
                <c:pt idx="1218">
                  <c:v>-9.7458899999999993</c:v>
                </c:pt>
                <c:pt idx="1219">
                  <c:v>-9.8284909999999996</c:v>
                </c:pt>
                <c:pt idx="1220">
                  <c:v>-9.9123000000000001</c:v>
                </c:pt>
                <c:pt idx="1221">
                  <c:v>-9.9973670000000006</c:v>
                </c:pt>
                <c:pt idx="1222">
                  <c:v>-10.083743</c:v>
                </c:pt>
                <c:pt idx="1223">
                  <c:v>-10.171482000000001</c:v>
                </c:pt>
                <c:pt idx="1224">
                  <c:v>-10.26064</c:v>
                </c:pt>
                <c:pt idx="1225">
                  <c:v>-10.351276</c:v>
                </c:pt>
                <c:pt idx="1226">
                  <c:v>-10.443453</c:v>
                </c:pt>
                <c:pt idx="1227">
                  <c:v>-10.537238</c:v>
                </c:pt>
                <c:pt idx="1228">
                  <c:v>-10.6327</c:v>
                </c:pt>
                <c:pt idx="1229">
                  <c:v>-10.729913</c:v>
                </c:pt>
                <c:pt idx="1230">
                  <c:v>-10.828954</c:v>
                </c:pt>
                <c:pt idx="1231">
                  <c:v>-10.929905999999999</c:v>
                </c:pt>
                <c:pt idx="1232">
                  <c:v>-11.032856000000001</c:v>
                </c:pt>
                <c:pt idx="1233">
                  <c:v>-11.137896999999999</c:v>
                </c:pt>
                <c:pt idx="1234">
                  <c:v>-11.245127</c:v>
                </c:pt>
                <c:pt idx="1235">
                  <c:v>-11.354651</c:v>
                </c:pt>
                <c:pt idx="1236">
                  <c:v>-11.46658</c:v>
                </c:pt>
                <c:pt idx="1237">
                  <c:v>-11.581033000000001</c:v>
                </c:pt>
                <c:pt idx="1238">
                  <c:v>-11.698138999999999</c:v>
                </c:pt>
                <c:pt idx="1239">
                  <c:v>-11.818033999999999</c:v>
                </c:pt>
                <c:pt idx="1240">
                  <c:v>-11.940865000000001</c:v>
                </c:pt>
                <c:pt idx="1241">
                  <c:v>-12.066788000000001</c:v>
                </c:pt>
                <c:pt idx="1242">
                  <c:v>-12.195974</c:v>
                </c:pt>
                <c:pt idx="1243">
                  <c:v>-12.328603999999999</c:v>
                </c:pt>
                <c:pt idx="1244">
                  <c:v>-12.464873000000001</c:v>
                </c:pt>
                <c:pt idx="1245">
                  <c:v>-12.604991</c:v>
                </c:pt>
                <c:pt idx="1246">
                  <c:v>-12.749181999999999</c:v>
                </c:pt>
                <c:pt idx="1247">
                  <c:v>-12.897686999999999</c:v>
                </c:pt>
                <c:pt idx="1248">
                  <c:v>-13.050758999999999</c:v>
                </c:pt>
                <c:pt idx="1249">
                  <c:v>-13.208668000000001</c:v>
                </c:pt>
                <c:pt idx="1250">
                  <c:v>-13.371696</c:v>
                </c:pt>
                <c:pt idx="1251">
                  <c:v>-13.540134999999999</c:v>
                </c:pt>
                <c:pt idx="1252">
                  <c:v>-13.714286999999999</c:v>
                </c:pt>
                <c:pt idx="1253">
                  <c:v>-13.894461</c:v>
                </c:pt>
                <c:pt idx="1254">
                  <c:v>-14.080970000000001</c:v>
                </c:pt>
                <c:pt idx="1255">
                  <c:v>-14.27412</c:v>
                </c:pt>
                <c:pt idx="1256">
                  <c:v>-14.474229999999999</c:v>
                </c:pt>
                <c:pt idx="1257">
                  <c:v>-14.68159</c:v>
                </c:pt>
                <c:pt idx="1258">
                  <c:v>-14.8965</c:v>
                </c:pt>
                <c:pt idx="1259">
                  <c:v>-15.11924</c:v>
                </c:pt>
                <c:pt idx="1260">
                  <c:v>-15.350070000000001</c:v>
                </c:pt>
                <c:pt idx="1261">
                  <c:v>-15.58921</c:v>
                </c:pt>
                <c:pt idx="1262">
                  <c:v>-15.836870000000001</c:v>
                </c:pt>
                <c:pt idx="1263">
                  <c:v>-16.093209999999999</c:v>
                </c:pt>
                <c:pt idx="1264">
                  <c:v>-16.358319999999999</c:v>
                </c:pt>
                <c:pt idx="1265">
                  <c:v>-16.632249999999999</c:v>
                </c:pt>
                <c:pt idx="1266">
                  <c:v>-16.914960000000001</c:v>
                </c:pt>
                <c:pt idx="1267">
                  <c:v>-17.206310000000002</c:v>
                </c:pt>
                <c:pt idx="1268">
                  <c:v>-17.5061</c:v>
                </c:pt>
                <c:pt idx="1269">
                  <c:v>-17.813980000000001</c:v>
                </c:pt>
                <c:pt idx="1270">
                  <c:v>-18.1295</c:v>
                </c:pt>
                <c:pt idx="1271">
                  <c:v>-18.452100000000002</c:v>
                </c:pt>
                <c:pt idx="1272">
                  <c:v>-18.781110000000002</c:v>
                </c:pt>
                <c:pt idx="1273">
                  <c:v>-19.11572</c:v>
                </c:pt>
                <c:pt idx="1274">
                  <c:v>-19.45504</c:v>
                </c:pt>
                <c:pt idx="1275">
                  <c:v>-19.798090000000002</c:v>
                </c:pt>
                <c:pt idx="1276">
                  <c:v>-20.14378</c:v>
                </c:pt>
                <c:pt idx="1277">
                  <c:v>-20.490949999999998</c:v>
                </c:pt>
                <c:pt idx="1278">
                  <c:v>-20.838360000000002</c:v>
                </c:pt>
                <c:pt idx="1279">
                  <c:v>-21.184740000000001</c:v>
                </c:pt>
                <c:pt idx="1280">
                  <c:v>-21.528700000000001</c:v>
                </c:pt>
                <c:pt idx="1281">
                  <c:v>-21.868830000000003</c:v>
                </c:pt>
                <c:pt idx="1282">
                  <c:v>-22.20364</c:v>
                </c:pt>
                <c:pt idx="1283">
                  <c:v>-22.531579999999998</c:v>
                </c:pt>
                <c:pt idx="1284">
                  <c:v>-22.851049999999997</c:v>
                </c:pt>
                <c:pt idx="1285">
                  <c:v>-23.160360000000001</c:v>
                </c:pt>
                <c:pt idx="1286">
                  <c:v>-23.45776</c:v>
                </c:pt>
                <c:pt idx="1287">
                  <c:v>-23.74145</c:v>
                </c:pt>
                <c:pt idx="1288">
                  <c:v>-24.009540000000001</c:v>
                </c:pt>
                <c:pt idx="1289">
                  <c:v>-24.260120000000001</c:v>
                </c:pt>
                <c:pt idx="1290">
                  <c:v>-24.491220000000002</c:v>
                </c:pt>
                <c:pt idx="1291">
                  <c:v>-24.700849999999999</c:v>
                </c:pt>
                <c:pt idx="1292">
                  <c:v>-24.88702</c:v>
                </c:pt>
                <c:pt idx="1293">
                  <c:v>-25.047779999999999</c:v>
                </c:pt>
                <c:pt idx="1294">
                  <c:v>-25.181199999999997</c:v>
                </c:pt>
                <c:pt idx="1295">
                  <c:v>-25.28546</c:v>
                </c:pt>
                <c:pt idx="1296">
                  <c:v>-25.358820000000001</c:v>
                </c:pt>
                <c:pt idx="1297">
                  <c:v>-25.399720000000002</c:v>
                </c:pt>
                <c:pt idx="1298">
                  <c:v>-25.406749999999999</c:v>
                </c:pt>
                <c:pt idx="1299">
                  <c:v>-25.378719999999998</c:v>
                </c:pt>
                <c:pt idx="1300">
                  <c:v>-25.314689999999999</c:v>
                </c:pt>
                <c:pt idx="1301">
                  <c:v>-25.213940000000001</c:v>
                </c:pt>
                <c:pt idx="1302">
                  <c:v>-25.076039999999999</c:v>
                </c:pt>
                <c:pt idx="1303">
                  <c:v>-24.900870000000001</c:v>
                </c:pt>
                <c:pt idx="1304">
                  <c:v>-24.688559999999999</c:v>
                </c:pt>
                <c:pt idx="1305">
                  <c:v>-24.43957</c:v>
                </c:pt>
                <c:pt idx="1306">
                  <c:v>-24.154669999999999</c:v>
                </c:pt>
                <c:pt idx="1307">
                  <c:v>-23.83493</c:v>
                </c:pt>
                <c:pt idx="1308">
                  <c:v>-23.481729999999999</c:v>
                </c:pt>
                <c:pt idx="1309">
                  <c:v>-23.096739999999997</c:v>
                </c:pt>
                <c:pt idx="1310">
                  <c:v>-22.68197</c:v>
                </c:pt>
                <c:pt idx="1311">
                  <c:v>-22.239699999999999</c:v>
                </c:pt>
                <c:pt idx="1312">
                  <c:v>-21.772469999999998</c:v>
                </c:pt>
                <c:pt idx="1313">
                  <c:v>-21.283090000000001</c:v>
                </c:pt>
                <c:pt idx="1314">
                  <c:v>-20.77459</c:v>
                </c:pt>
                <c:pt idx="1315">
                  <c:v>-20.250169999999997</c:v>
                </c:pt>
                <c:pt idx="1316">
                  <c:v>-19.713200000000001</c:v>
                </c:pt>
                <c:pt idx="1317">
                  <c:v>-19.167110000000001</c:v>
                </c:pt>
                <c:pt idx="1318">
                  <c:v>-18.615400000000001</c:v>
                </c:pt>
                <c:pt idx="1319">
                  <c:v>-18.06155</c:v>
                </c:pt>
                <c:pt idx="1320">
                  <c:v>-17.508990000000001</c:v>
                </c:pt>
                <c:pt idx="1321">
                  <c:v>-16.961069999999999</c:v>
                </c:pt>
                <c:pt idx="1322">
                  <c:v>-16.420952</c:v>
                </c:pt>
                <c:pt idx="1323">
                  <c:v>-15.891657</c:v>
                </c:pt>
                <c:pt idx="1324">
                  <c:v>-15.375977000000001</c:v>
                </c:pt>
                <c:pt idx="1325">
                  <c:v>-14.876480000000001</c:v>
                </c:pt>
                <c:pt idx="1326">
                  <c:v>-14.395496999999999</c:v>
                </c:pt>
                <c:pt idx="1327">
                  <c:v>-13.935117</c:v>
                </c:pt>
                <c:pt idx="1328">
                  <c:v>-13.497196000000001</c:v>
                </c:pt>
                <c:pt idx="1329">
                  <c:v>-13.083359</c:v>
                </c:pt>
                <c:pt idx="1330">
                  <c:v>-12.695017</c:v>
                </c:pt>
                <c:pt idx="1331">
                  <c:v>-12.333373</c:v>
                </c:pt>
                <c:pt idx="1332">
                  <c:v>-11.999431</c:v>
                </c:pt>
                <c:pt idx="1333">
                  <c:v>-11.693998000000001</c:v>
                </c:pt>
                <c:pt idx="1334">
                  <c:v>-11.417684000000001</c:v>
                </c:pt>
                <c:pt idx="1335">
                  <c:v>-11.170895999999999</c:v>
                </c:pt>
                <c:pt idx="1336">
                  <c:v>-10.953832</c:v>
                </c:pt>
                <c:pt idx="1337">
                  <c:v>-10.766467</c:v>
                </c:pt>
                <c:pt idx="1338">
                  <c:v>-10.608548000000001</c:v>
                </c:pt>
                <c:pt idx="1339">
                  <c:v>-10.479581999999999</c:v>
                </c:pt>
                <c:pt idx="1340">
                  <c:v>-10.378828</c:v>
                </c:pt>
                <c:pt idx="1341">
                  <c:v>-10.305294</c:v>
                </c:pt>
                <c:pt idx="1342">
                  <c:v>-10.257747999999999</c:v>
                </c:pt>
                <c:pt idx="1343">
                  <c:v>-10.234724999999999</c:v>
                </c:pt>
                <c:pt idx="1344">
                  <c:v>-10.234553</c:v>
                </c:pt>
                <c:pt idx="1345">
                  <c:v>-10.255382000000001</c:v>
                </c:pt>
                <c:pt idx="1346">
                  <c:v>-10.295223999999999</c:v>
                </c:pt>
                <c:pt idx="1347">
                  <c:v>-10.351997000000001</c:v>
                </c:pt>
                <c:pt idx="1348">
                  <c:v>-10.423574</c:v>
                </c:pt>
                <c:pt idx="1349">
                  <c:v>-10.507835</c:v>
                </c:pt>
                <c:pt idx="1350">
                  <c:v>-10.602710999999999</c:v>
                </c:pt>
                <c:pt idx="1351">
                  <c:v>-10.70623</c:v>
                </c:pt>
                <c:pt idx="1352">
                  <c:v>-10.816558000000001</c:v>
                </c:pt>
                <c:pt idx="1353">
                  <c:v>-10.932027</c:v>
                </c:pt>
                <c:pt idx="1354">
                  <c:v>-11.051159999999999</c:v>
                </c:pt>
                <c:pt idx="1355">
                  <c:v>-11.172682</c:v>
                </c:pt>
                <c:pt idx="1356">
                  <c:v>-11.295518999999999</c:v>
                </c:pt>
                <c:pt idx="1357">
                  <c:v>-11.418796</c:v>
                </c:pt>
                <c:pt idx="1358">
                  <c:v>-11.541814</c:v>
                </c:pt>
                <c:pt idx="1359">
                  <c:v>-11.664027000000001</c:v>
                </c:pt>
                <c:pt idx="1360">
                  <c:v>-11.785015999999999</c:v>
                </c:pt>
                <c:pt idx="1361">
                  <c:v>-11.904458000000002</c:v>
                </c:pt>
                <c:pt idx="1362">
                  <c:v>-12.022098999999999</c:v>
                </c:pt>
                <c:pt idx="1363">
                  <c:v>-12.137726999999998</c:v>
                </c:pt>
                <c:pt idx="1364">
                  <c:v>-12.251158999999999</c:v>
                </c:pt>
                <c:pt idx="1365">
                  <c:v>-12.362221999999999</c:v>
                </c:pt>
                <c:pt idx="1366">
                  <c:v>-12.470749000000001</c:v>
                </c:pt>
                <c:pt idx="1367">
                  <c:v>-12.576563</c:v>
                </c:pt>
                <c:pt idx="1368">
                  <c:v>-12.679482</c:v>
                </c:pt>
                <c:pt idx="1369">
                  <c:v>-12.779312999999998</c:v>
                </c:pt>
                <c:pt idx="1370">
                  <c:v>-12.875854</c:v>
                </c:pt>
                <c:pt idx="1371">
                  <c:v>-12.968902</c:v>
                </c:pt>
                <c:pt idx="1372">
                  <c:v>-13.058251</c:v>
                </c:pt>
                <c:pt idx="1373">
                  <c:v>-13.143699</c:v>
                </c:pt>
                <c:pt idx="1374">
                  <c:v>-13.225056</c:v>
                </c:pt>
                <c:pt idx="1375">
                  <c:v>-13.302149999999999</c:v>
                </c:pt>
                <c:pt idx="1376">
                  <c:v>-13.374834</c:v>
                </c:pt>
                <c:pt idx="1377">
                  <c:v>-13.442995</c:v>
                </c:pt>
                <c:pt idx="1378">
                  <c:v>-13.506554999999999</c:v>
                </c:pt>
                <c:pt idx="1379">
                  <c:v>-13.565477999999999</c:v>
                </c:pt>
                <c:pt idx="1380">
                  <c:v>-13.619767</c:v>
                </c:pt>
                <c:pt idx="1381">
                  <c:v>-13.669467000000001</c:v>
                </c:pt>
                <c:pt idx="1382">
                  <c:v>-13.714665999999999</c:v>
                </c:pt>
                <c:pt idx="1383">
                  <c:v>-13.755488999999999</c:v>
                </c:pt>
                <c:pt idx="1384">
                  <c:v>-13.792095</c:v>
                </c:pt>
                <c:pt idx="1385">
                  <c:v>-13.824676</c:v>
                </c:pt>
                <c:pt idx="1386">
                  <c:v>-13.853451</c:v>
                </c:pt>
                <c:pt idx="1387">
                  <c:v>-13.878658000000001</c:v>
                </c:pt>
                <c:pt idx="1388">
                  <c:v>-13.900554</c:v>
                </c:pt>
                <c:pt idx="1389">
                  <c:v>-13.919400999999999</c:v>
                </c:pt>
                <c:pt idx="1390">
                  <c:v>-13.935469999999999</c:v>
                </c:pt>
                <c:pt idx="1391">
                  <c:v>-13.949033999999999</c:v>
                </c:pt>
                <c:pt idx="1392">
                  <c:v>-13.960370000000001</c:v>
                </c:pt>
                <c:pt idx="1393">
                  <c:v>-13.969754</c:v>
                </c:pt>
                <c:pt idx="1394">
                  <c:v>-13.977465</c:v>
                </c:pt>
                <c:pt idx="1395">
                  <c:v>-13.983781</c:v>
                </c:pt>
                <c:pt idx="1396">
                  <c:v>-13.988980999999999</c:v>
                </c:pt>
                <c:pt idx="1397">
                  <c:v>-13.993347999999999</c:v>
                </c:pt>
                <c:pt idx="1398">
                  <c:v>-13.997169</c:v>
                </c:pt>
                <c:pt idx="1399">
                  <c:v>-14.000733</c:v>
                </c:pt>
                <c:pt idx="1400">
                  <c:v>-14.004332</c:v>
                </c:pt>
                <c:pt idx="1401">
                  <c:v>-14.008259000000001</c:v>
                </c:pt>
                <c:pt idx="1402">
                  <c:v>-14.012804000000001</c:v>
                </c:pt>
                <c:pt idx="1403">
                  <c:v>-14.018253999999999</c:v>
                </c:pt>
                <c:pt idx="1404">
                  <c:v>-14.024888999999998</c:v>
                </c:pt>
                <c:pt idx="1405">
                  <c:v>-14.032978</c:v>
                </c:pt>
                <c:pt idx="1406">
                  <c:v>-14.042764</c:v>
                </c:pt>
                <c:pt idx="1407">
                  <c:v>-14.054466</c:v>
                </c:pt>
                <c:pt idx="1408">
                  <c:v>-14.068267000000001</c:v>
                </c:pt>
                <c:pt idx="1409">
                  <c:v>-14.084314000000001</c:v>
                </c:pt>
                <c:pt idx="1410">
                  <c:v>-14.102710999999999</c:v>
                </c:pt>
                <c:pt idx="1411">
                  <c:v>-14.123518999999998</c:v>
                </c:pt>
                <c:pt idx="1412">
                  <c:v>-14.146754</c:v>
                </c:pt>
                <c:pt idx="1413">
                  <c:v>-14.172388999999999</c:v>
                </c:pt>
                <c:pt idx="1414">
                  <c:v>-14.200357</c:v>
                </c:pt>
                <c:pt idx="1415">
                  <c:v>-14.230551999999999</c:v>
                </c:pt>
                <c:pt idx="1416">
                  <c:v>-14.262835000000001</c:v>
                </c:pt>
                <c:pt idx="1417">
                  <c:v>-14.297041999999999</c:v>
                </c:pt>
                <c:pt idx="1418">
                  <c:v>-14.332985999999998</c:v>
                </c:pt>
                <c:pt idx="1419">
                  <c:v>-14.370467999999999</c:v>
                </c:pt>
                <c:pt idx="1420">
                  <c:v>-14.409279</c:v>
                </c:pt>
                <c:pt idx="1421">
                  <c:v>-14.449207000000001</c:v>
                </c:pt>
                <c:pt idx="1422">
                  <c:v>-14.490035000000001</c:v>
                </c:pt>
                <c:pt idx="1423">
                  <c:v>-14.531549000000002</c:v>
                </c:pt>
                <c:pt idx="1424">
                  <c:v>-14.573535999999999</c:v>
                </c:pt>
                <c:pt idx="1425">
                  <c:v>-14.615784999999999</c:v>
                </c:pt>
                <c:pt idx="1426">
                  <c:v>-14.658089</c:v>
                </c:pt>
                <c:pt idx="1427">
                  <c:v>-14.700240000000001</c:v>
                </c:pt>
                <c:pt idx="1428">
                  <c:v>-14.742029</c:v>
                </c:pt>
                <c:pt idx="1429">
                  <c:v>-14.783244</c:v>
                </c:pt>
                <c:pt idx="1430">
                  <c:v>-14.82367</c:v>
                </c:pt>
                <c:pt idx="1431">
                  <c:v>-14.86309</c:v>
                </c:pt>
                <c:pt idx="1432">
                  <c:v>-14.901282999999999</c:v>
                </c:pt>
                <c:pt idx="1433">
                  <c:v>-14.938025</c:v>
                </c:pt>
                <c:pt idx="1434">
                  <c:v>-14.973091999999999</c:v>
                </c:pt>
                <c:pt idx="1435">
                  <c:v>-15.006259</c:v>
                </c:pt>
                <c:pt idx="1436">
                  <c:v>-15.037309</c:v>
                </c:pt>
                <c:pt idx="1437">
                  <c:v>-15.066041</c:v>
                </c:pt>
                <c:pt idx="1438">
                  <c:v>-15.092268999999998</c:v>
                </c:pt>
                <c:pt idx="1439">
                  <c:v>-15.115836999999999</c:v>
                </c:pt>
                <c:pt idx="1440">
                  <c:v>-15.136619</c:v>
                </c:pt>
                <c:pt idx="1441">
                  <c:v>-15.154526000000001</c:v>
                </c:pt>
                <c:pt idx="1442">
                  <c:v>-15.169513999999999</c:v>
                </c:pt>
                <c:pt idx="1443">
                  <c:v>-15.181578999999999</c:v>
                </c:pt>
                <c:pt idx="1444">
                  <c:v>-15.190764000000001</c:v>
                </c:pt>
                <c:pt idx="1445">
                  <c:v>-15.197156</c:v>
                </c:pt>
                <c:pt idx="1446">
                  <c:v>-15.200883999999999</c:v>
                </c:pt>
                <c:pt idx="1447">
                  <c:v>-15.202119999999999</c:v>
                </c:pt>
                <c:pt idx="1448">
                  <c:v>-15.201065</c:v>
                </c:pt>
                <c:pt idx="1449">
                  <c:v>-15.197953</c:v>
                </c:pt>
                <c:pt idx="1450">
                  <c:v>-15.193032000000001</c:v>
                </c:pt>
                <c:pt idx="1451">
                  <c:v>-15.18657</c:v>
                </c:pt>
                <c:pt idx="1452">
                  <c:v>-15.178843999999998</c:v>
                </c:pt>
                <c:pt idx="1453">
                  <c:v>-15.170133999999999</c:v>
                </c:pt>
                <c:pt idx="1454">
                  <c:v>-15.160724</c:v>
                </c:pt>
                <c:pt idx="1455">
                  <c:v>-15.150891</c:v>
                </c:pt>
                <c:pt idx="1456">
                  <c:v>-15.140913000000001</c:v>
                </c:pt>
                <c:pt idx="1457">
                  <c:v>-15.131065</c:v>
                </c:pt>
                <c:pt idx="1458">
                  <c:v>-15.121620999999999</c:v>
                </c:pt>
                <c:pt idx="1459">
                  <c:v>-15.112855999999999</c:v>
                </c:pt>
                <c:pt idx="1460">
                  <c:v>-15.105041</c:v>
                </c:pt>
                <c:pt idx="1461">
                  <c:v>-15.098447999999999</c:v>
                </c:pt>
                <c:pt idx="1462">
                  <c:v>-15.093353</c:v>
                </c:pt>
                <c:pt idx="1463">
                  <c:v>-15.090028999999999</c:v>
                </c:pt>
                <c:pt idx="1464">
                  <c:v>-15.088755000000001</c:v>
                </c:pt>
                <c:pt idx="1465">
                  <c:v>-15.089808999999999</c:v>
                </c:pt>
                <c:pt idx="1466">
                  <c:v>-15.093461</c:v>
                </c:pt>
                <c:pt idx="1467">
                  <c:v>-15.099976999999999</c:v>
                </c:pt>
                <c:pt idx="1468">
                  <c:v>-15.109605</c:v>
                </c:pt>
                <c:pt idx="1469">
                  <c:v>-15.122578000000001</c:v>
                </c:pt>
                <c:pt idx="1470">
                  <c:v>-15.139104</c:v>
                </c:pt>
                <c:pt idx="1471">
                  <c:v>-15.159359</c:v>
                </c:pt>
                <c:pt idx="1472">
                  <c:v>-15.183479999999999</c:v>
                </c:pt>
                <c:pt idx="1473">
                  <c:v>-15.211561999999999</c:v>
                </c:pt>
                <c:pt idx="1474">
                  <c:v>-15.243656999999999</c:v>
                </c:pt>
                <c:pt idx="1475">
                  <c:v>-15.279771</c:v>
                </c:pt>
                <c:pt idx="1476">
                  <c:v>-15.319865999999999</c:v>
                </c:pt>
                <c:pt idx="1477">
                  <c:v>-15.363859</c:v>
                </c:pt>
                <c:pt idx="1478">
                  <c:v>-15.411632000000001</c:v>
                </c:pt>
                <c:pt idx="1479">
                  <c:v>-15.46303</c:v>
                </c:pt>
                <c:pt idx="1480">
                  <c:v>-15.517869999999998</c:v>
                </c:pt>
                <c:pt idx="1481">
                  <c:v>-15.575944</c:v>
                </c:pt>
                <c:pt idx="1482">
                  <c:v>-15.637031</c:v>
                </c:pt>
                <c:pt idx="1483">
                  <c:v>-15.700896999999999</c:v>
                </c:pt>
                <c:pt idx="1484">
                  <c:v>-15.767306</c:v>
                </c:pt>
                <c:pt idx="1485">
                  <c:v>-15.836015</c:v>
                </c:pt>
                <c:pt idx="1486">
                  <c:v>-15.906787</c:v>
                </c:pt>
                <c:pt idx="1487">
                  <c:v>-15.979381999999999</c:v>
                </c:pt>
                <c:pt idx="1488">
                  <c:v>-16.053566</c:v>
                </c:pt>
                <c:pt idx="1489">
                  <c:v>-16.129099</c:v>
                </c:pt>
                <c:pt idx="1490">
                  <c:v>-16.205746000000001</c:v>
                </c:pt>
                <c:pt idx="1491">
                  <c:v>-16.283273000000001</c:v>
                </c:pt>
                <c:pt idx="1492">
                  <c:v>-16.361445</c:v>
                </c:pt>
                <c:pt idx="1493">
                  <c:v>-16.440026</c:v>
                </c:pt>
                <c:pt idx="1494">
                  <c:v>-16.518774999999998</c:v>
                </c:pt>
                <c:pt idx="1495">
                  <c:v>-16.597453999999999</c:v>
                </c:pt>
                <c:pt idx="1496">
                  <c:v>-16.675820999999999</c:v>
                </c:pt>
                <c:pt idx="1497">
                  <c:v>-16.753641999999999</c:v>
                </c:pt>
                <c:pt idx="1498">
                  <c:v>-16.830686</c:v>
                </c:pt>
                <c:pt idx="1499">
                  <c:v>-16.906732000000002</c:v>
                </c:pt>
                <c:pt idx="1500">
                  <c:v>-16.981572999999997</c:v>
                </c:pt>
                <c:pt idx="1501">
                  <c:v>-17.055018999999998</c:v>
                </c:pt>
                <c:pt idx="1502">
                  <c:v>-17.126906999999999</c:v>
                </c:pt>
                <c:pt idx="1503">
                  <c:v>-17.197105000000001</c:v>
                </c:pt>
                <c:pt idx="1504">
                  <c:v>-17.265514</c:v>
                </c:pt>
                <c:pt idx="1505">
                  <c:v>-17.332073000000001</c:v>
                </c:pt>
                <c:pt idx="1506">
                  <c:v>-17.396757000000001</c:v>
                </c:pt>
                <c:pt idx="1507">
                  <c:v>-17.459578999999998</c:v>
                </c:pt>
                <c:pt idx="1508">
                  <c:v>-17.520589000000001</c:v>
                </c:pt>
                <c:pt idx="1509">
                  <c:v>-17.579868999999999</c:v>
                </c:pt>
                <c:pt idx="1510">
                  <c:v>-17.637533999999999</c:v>
                </c:pt>
                <c:pt idx="1511">
                  <c:v>-17.693722999999999</c:v>
                </c:pt>
                <c:pt idx="1512">
                  <c:v>-17.7486</c:v>
                </c:pt>
                <c:pt idx="1513">
                  <c:v>-17.802340000000001</c:v>
                </c:pt>
                <c:pt idx="1514">
                  <c:v>-17.855129999999999</c:v>
                </c:pt>
                <c:pt idx="1515">
                  <c:v>-17.907156999999998</c:v>
                </c:pt>
                <c:pt idx="1516">
                  <c:v>-17.958614000000001</c:v>
                </c:pt>
                <c:pt idx="1517">
                  <c:v>-18.009689999999999</c:v>
                </c:pt>
                <c:pt idx="1518">
                  <c:v>-18.060577000000002</c:v>
                </c:pt>
                <c:pt idx="1519">
                  <c:v>-18.111463000000001</c:v>
                </c:pt>
                <c:pt idx="1520">
                  <c:v>-18.162534999999998</c:v>
                </c:pt>
                <c:pt idx="1521">
                  <c:v>-18.213979999999999</c:v>
                </c:pt>
                <c:pt idx="1522">
                  <c:v>-18.265984</c:v>
                </c:pt>
                <c:pt idx="1523">
                  <c:v>-18.318739999999998</c:v>
                </c:pt>
                <c:pt idx="1524">
                  <c:v>-18.372444999999999</c:v>
                </c:pt>
                <c:pt idx="1525">
                  <c:v>-18.427299999999999</c:v>
                </c:pt>
                <c:pt idx="1526">
                  <c:v>-18.483514</c:v>
                </c:pt>
                <c:pt idx="1527">
                  <c:v>-18.5413</c:v>
                </c:pt>
                <c:pt idx="1528">
                  <c:v>-18.600876</c:v>
                </c:pt>
                <c:pt idx="1529">
                  <c:v>-18.662458000000001</c:v>
                </c:pt>
                <c:pt idx="1530">
                  <c:v>-18.726264</c:v>
                </c:pt>
                <c:pt idx="1531">
                  <c:v>-18.792501000000001</c:v>
                </c:pt>
                <c:pt idx="1532">
                  <c:v>-18.861356999999998</c:v>
                </c:pt>
                <c:pt idx="1533">
                  <c:v>-18.933001000000001</c:v>
                </c:pt>
                <c:pt idx="1534">
                  <c:v>-19.007567999999999</c:v>
                </c:pt>
                <c:pt idx="1535">
                  <c:v>-19.085159999999998</c:v>
                </c:pt>
                <c:pt idx="1536">
                  <c:v>-19.165835999999999</c:v>
                </c:pt>
                <c:pt idx="1537">
                  <c:v>-19.249614999999999</c:v>
                </c:pt>
                <c:pt idx="1538">
                  <c:v>-19.336469000000001</c:v>
                </c:pt>
                <c:pt idx="1539">
                  <c:v>-19.426326</c:v>
                </c:pt>
                <c:pt idx="1540">
                  <c:v>-19.519071</c:v>
                </c:pt>
                <c:pt idx="1541">
                  <c:v>-19.614547999999999</c:v>
                </c:pt>
                <c:pt idx="1542">
                  <c:v>-19.712562999999999</c:v>
                </c:pt>
                <c:pt idx="1543">
                  <c:v>-19.812894</c:v>
                </c:pt>
                <c:pt idx="1544">
                  <c:v>-19.915295</c:v>
                </c:pt>
                <c:pt idx="1545">
                  <c:v>-20.019504999999999</c:v>
                </c:pt>
                <c:pt idx="1546">
                  <c:v>-20.125249</c:v>
                </c:pt>
                <c:pt idx="1547">
                  <c:v>-20.232250000000001</c:v>
                </c:pt>
                <c:pt idx="1548">
                  <c:v>-20.340221999999997</c:v>
                </c:pt>
                <c:pt idx="1549">
                  <c:v>-20.448878000000001</c:v>
                </c:pt>
                <c:pt idx="1550">
                  <c:v>-20.557932000000001</c:v>
                </c:pt>
                <c:pt idx="1551">
                  <c:v>-20.667097999999999</c:v>
                </c:pt>
                <c:pt idx="1552">
                  <c:v>-20.77609</c:v>
                </c:pt>
                <c:pt idx="1553">
                  <c:v>-20.884619000000001</c:v>
                </c:pt>
                <c:pt idx="1554">
                  <c:v>-20.992395000000002</c:v>
                </c:pt>
                <c:pt idx="1555">
                  <c:v>-21.099124</c:v>
                </c:pt>
                <c:pt idx="1556">
                  <c:v>-21.204511</c:v>
                </c:pt>
                <c:pt idx="1557">
                  <c:v>-21.308256</c:v>
                </c:pt>
                <c:pt idx="1558">
                  <c:v>-21.410057999999999</c:v>
                </c:pt>
                <c:pt idx="1559">
                  <c:v>-21.509615</c:v>
                </c:pt>
                <c:pt idx="1560">
                  <c:v>-21.606625000000001</c:v>
                </c:pt>
                <c:pt idx="1561">
                  <c:v>-21.700792</c:v>
                </c:pt>
                <c:pt idx="1562">
                  <c:v>-21.791832999999997</c:v>
                </c:pt>
                <c:pt idx="1563">
                  <c:v>-21.879486</c:v>
                </c:pt>
                <c:pt idx="1564">
                  <c:v>-21.963514</c:v>
                </c:pt>
                <c:pt idx="1565">
                  <c:v>-22.043713</c:v>
                </c:pt>
                <c:pt idx="1566">
                  <c:v>-22.11992</c:v>
                </c:pt>
                <c:pt idx="1567">
                  <c:v>-22.192017</c:v>
                </c:pt>
                <c:pt idx="1568">
                  <c:v>-22.259934000000001</c:v>
                </c:pt>
                <c:pt idx="1569">
                  <c:v>-22.323654999999999</c:v>
                </c:pt>
                <c:pt idx="1570">
                  <c:v>-22.383212999999998</c:v>
                </c:pt>
                <c:pt idx="1571">
                  <c:v>-22.438690000000001</c:v>
                </c:pt>
                <c:pt idx="1572">
                  <c:v>-22.490216</c:v>
                </c:pt>
                <c:pt idx="1573">
                  <c:v>-22.537962999999998</c:v>
                </c:pt>
                <c:pt idx="1574">
                  <c:v>-22.582133999999996</c:v>
                </c:pt>
                <c:pt idx="1575">
                  <c:v>-22.622961999999998</c:v>
                </c:pt>
                <c:pt idx="1576">
                  <c:v>-22.660699000000001</c:v>
                </c:pt>
                <c:pt idx="1577">
                  <c:v>-22.695605999999998</c:v>
                </c:pt>
                <c:pt idx="1578">
                  <c:v>-22.727952999999999</c:v>
                </c:pt>
                <c:pt idx="1579">
                  <c:v>-22.758012000000001</c:v>
                </c:pt>
                <c:pt idx="1580">
                  <c:v>-22.786049999999999</c:v>
                </c:pt>
                <c:pt idx="1581">
                  <c:v>-22.812331</c:v>
                </c:pt>
                <c:pt idx="1582">
                  <c:v>-22.837114</c:v>
                </c:pt>
                <c:pt idx="1583">
                  <c:v>-22.860655000000001</c:v>
                </c:pt>
                <c:pt idx="1584">
                  <c:v>-22.883206000000001</c:v>
                </c:pt>
                <c:pt idx="1585">
                  <c:v>-22.905019000000003</c:v>
                </c:pt>
                <c:pt idx="1586">
                  <c:v>-22.926340999999997</c:v>
                </c:pt>
                <c:pt idx="1587">
                  <c:v>-22.947418999999996</c:v>
                </c:pt>
                <c:pt idx="1588">
                  <c:v>-22.968497999999997</c:v>
                </c:pt>
                <c:pt idx="1589">
                  <c:v>-22.989826000000001</c:v>
                </c:pt>
                <c:pt idx="1590">
                  <c:v>-23.011648000000001</c:v>
                </c:pt>
                <c:pt idx="1591">
                  <c:v>-23.034203999999999</c:v>
                </c:pt>
                <c:pt idx="1592">
                  <c:v>-23.057727</c:v>
                </c:pt>
                <c:pt idx="1593">
                  <c:v>-23.082439999999998</c:v>
                </c:pt>
                <c:pt idx="1594">
                  <c:v>-23.108547999999999</c:v>
                </c:pt>
                <c:pt idx="1595">
                  <c:v>-23.136237000000001</c:v>
                </c:pt>
                <c:pt idx="1596">
                  <c:v>-23.165664</c:v>
                </c:pt>
                <c:pt idx="1597">
                  <c:v>-23.196957000000001</c:v>
                </c:pt>
                <c:pt idx="1598">
                  <c:v>-23.230205000000002</c:v>
                </c:pt>
                <c:pt idx="1599">
                  <c:v>-23.265460000000001</c:v>
                </c:pt>
                <c:pt idx="1600">
                  <c:v>-23.302734999999998</c:v>
                </c:pt>
                <c:pt idx="1601">
                  <c:v>-23.342001999999997</c:v>
                </c:pt>
                <c:pt idx="1602">
                  <c:v>-23.383192999999999</c:v>
                </c:pt>
                <c:pt idx="1603">
                  <c:v>-23.426206999999998</c:v>
                </c:pt>
                <c:pt idx="1604">
                  <c:v>-23.470908999999999</c:v>
                </c:pt>
                <c:pt idx="1605">
                  <c:v>-23.517137999999999</c:v>
                </c:pt>
                <c:pt idx="1606">
                  <c:v>-23.564709000000001</c:v>
                </c:pt>
                <c:pt idx="1607">
                  <c:v>-23.613420999999999</c:v>
                </c:pt>
                <c:pt idx="1608">
                  <c:v>-23.663063000000001</c:v>
                </c:pt>
                <c:pt idx="1609">
                  <c:v>-23.713419000000002</c:v>
                </c:pt>
                <c:pt idx="1610">
                  <c:v>-23.764271000000001</c:v>
                </c:pt>
                <c:pt idx="1611">
                  <c:v>-23.815403</c:v>
                </c:pt>
                <c:pt idx="1612">
                  <c:v>-23.866604000000002</c:v>
                </c:pt>
                <c:pt idx="1613">
                  <c:v>-23.917660000000001</c:v>
                </c:pt>
                <c:pt idx="1614">
                  <c:v>-23.968364999999999</c:v>
                </c:pt>
                <c:pt idx="1615">
                  <c:v>-24.018512999999999</c:v>
                </c:pt>
                <c:pt idx="1616">
                  <c:v>-24.067898999999997</c:v>
                </c:pt>
                <c:pt idx="1617">
                  <c:v>-24.116318</c:v>
                </c:pt>
                <c:pt idx="1618">
                  <c:v>-24.163564000000001</c:v>
                </c:pt>
                <c:pt idx="1619">
                  <c:v>-24.209427999999999</c:v>
                </c:pt>
                <c:pt idx="1620">
                  <c:v>-24.253701</c:v>
                </c:pt>
                <c:pt idx="1621">
                  <c:v>-24.296168999999999</c:v>
                </c:pt>
                <c:pt idx="1622">
                  <c:v>-24.336615999999999</c:v>
                </c:pt>
                <c:pt idx="1623">
                  <c:v>-24.374828999999998</c:v>
                </c:pt>
                <c:pt idx="1624">
                  <c:v>-24.410596000000002</c:v>
                </c:pt>
                <c:pt idx="1625">
                  <c:v>-24.443716999999999</c:v>
                </c:pt>
                <c:pt idx="1626">
                  <c:v>-24.474005000000002</c:v>
                </c:pt>
                <c:pt idx="1627">
                  <c:v>-24.501293</c:v>
                </c:pt>
                <c:pt idx="1628">
                  <c:v>-24.525444999999998</c:v>
                </c:pt>
                <c:pt idx="1629">
                  <c:v>-24.546351999999999</c:v>
                </c:pt>
                <c:pt idx="1630">
                  <c:v>-24.563946999999999</c:v>
                </c:pt>
                <c:pt idx="1631">
                  <c:v>-24.578201</c:v>
                </c:pt>
                <c:pt idx="1632">
                  <c:v>-24.589126</c:v>
                </c:pt>
                <c:pt idx="1633">
                  <c:v>-24.596778999999998</c:v>
                </c:pt>
                <c:pt idx="1634">
                  <c:v>-24.601257</c:v>
                </c:pt>
                <c:pt idx="1635">
                  <c:v>-24.602694</c:v>
                </c:pt>
                <c:pt idx="1636">
                  <c:v>-24.601264</c:v>
                </c:pt>
                <c:pt idx="1637">
                  <c:v>-24.597165</c:v>
                </c:pt>
                <c:pt idx="1638">
                  <c:v>-24.590623000000001</c:v>
                </c:pt>
                <c:pt idx="1639">
                  <c:v>-24.581882</c:v>
                </c:pt>
                <c:pt idx="1640">
                  <c:v>-24.571194000000002</c:v>
                </c:pt>
                <c:pt idx="1641">
                  <c:v>-24.558820000000001</c:v>
                </c:pt>
                <c:pt idx="1642">
                  <c:v>-24.545020999999998</c:v>
                </c:pt>
                <c:pt idx="1643">
                  <c:v>-24.530058999999998</c:v>
                </c:pt>
                <c:pt idx="1644">
                  <c:v>-24.514194999999997</c:v>
                </c:pt>
                <c:pt idx="1645">
                  <c:v>-24.497685999999998</c:v>
                </c:pt>
                <c:pt idx="1646">
                  <c:v>-24.480787999999997</c:v>
                </c:pt>
                <c:pt idx="1647">
                  <c:v>-24.463753999999998</c:v>
                </c:pt>
                <c:pt idx="1648">
                  <c:v>-24.446835999999998</c:v>
                </c:pt>
                <c:pt idx="1649">
                  <c:v>-24.430284999999998</c:v>
                </c:pt>
                <c:pt idx="1650">
                  <c:v>-24.414351</c:v>
                </c:pt>
                <c:pt idx="1651">
                  <c:v>-24.399284000000002</c:v>
                </c:pt>
                <c:pt idx="1652">
                  <c:v>-24.385336000000002</c:v>
                </c:pt>
                <c:pt idx="1653">
                  <c:v>-24.372754</c:v>
                </c:pt>
                <c:pt idx="1654">
                  <c:v>-24.361787</c:v>
                </c:pt>
                <c:pt idx="1655">
                  <c:v>-24.352675000000001</c:v>
                </c:pt>
                <c:pt idx="1656">
                  <c:v>-24.345647999999997</c:v>
                </c:pt>
                <c:pt idx="1657">
                  <c:v>-24.340917999999999</c:v>
                </c:pt>
                <c:pt idx="1658">
                  <c:v>-24.338676</c:v>
                </c:pt>
                <c:pt idx="1659">
                  <c:v>-24.339081999999998</c:v>
                </c:pt>
                <c:pt idx="1660">
                  <c:v>-24.342264</c:v>
                </c:pt>
                <c:pt idx="1661">
                  <c:v>-24.348307999999999</c:v>
                </c:pt>
                <c:pt idx="1662">
                  <c:v>-24.357263</c:v>
                </c:pt>
                <c:pt idx="1663">
                  <c:v>-24.369132</c:v>
                </c:pt>
                <c:pt idx="1664">
                  <c:v>-24.383880000000001</c:v>
                </c:pt>
                <c:pt idx="1665">
                  <c:v>-24.401426000000001</c:v>
                </c:pt>
                <c:pt idx="1666">
                  <c:v>-24.421655000000001</c:v>
                </c:pt>
                <c:pt idx="1667">
                  <c:v>-24.444416</c:v>
                </c:pt>
                <c:pt idx="1668">
                  <c:v>-24.469533000000002</c:v>
                </c:pt>
                <c:pt idx="1669">
                  <c:v>-24.496805999999999</c:v>
                </c:pt>
                <c:pt idx="1670">
                  <c:v>-24.526019999999999</c:v>
                </c:pt>
                <c:pt idx="1671">
                  <c:v>-24.556953999999998</c:v>
                </c:pt>
                <c:pt idx="1672">
                  <c:v>-24.589376999999999</c:v>
                </c:pt>
                <c:pt idx="1673">
                  <c:v>-24.623062999999998</c:v>
                </c:pt>
                <c:pt idx="1674">
                  <c:v>-24.657785999999998</c:v>
                </c:pt>
                <c:pt idx="1675">
                  <c:v>-24.693325999999999</c:v>
                </c:pt>
                <c:pt idx="1676">
                  <c:v>-24.729468000000001</c:v>
                </c:pt>
                <c:pt idx="1677">
                  <c:v>-24.765999999999998</c:v>
                </c:pt>
                <c:pt idx="1678">
                  <c:v>-24.802717999999999</c:v>
                </c:pt>
                <c:pt idx="1679">
                  <c:v>-24.839418999999999</c:v>
                </c:pt>
                <c:pt idx="1680">
                  <c:v>-24.875907000000002</c:v>
                </c:pt>
                <c:pt idx="1681">
                  <c:v>-24.911984</c:v>
                </c:pt>
                <c:pt idx="1682">
                  <c:v>-24.947458000000001</c:v>
                </c:pt>
                <c:pt idx="1683">
                  <c:v>-24.982136999999998</c:v>
                </c:pt>
                <c:pt idx="1684">
                  <c:v>-25.015831999999996</c:v>
                </c:pt>
                <c:pt idx="1685">
                  <c:v>-25.048361999999997</c:v>
                </c:pt>
                <c:pt idx="1686">
                  <c:v>-25.079552999999997</c:v>
                </c:pt>
                <c:pt idx="1687">
                  <c:v>-25.10924</c:v>
                </c:pt>
                <c:pt idx="1688">
                  <c:v>-25.137271999999999</c:v>
                </c:pt>
                <c:pt idx="1689">
                  <c:v>-25.163518</c:v>
                </c:pt>
                <c:pt idx="1690">
                  <c:v>-25.187866</c:v>
                </c:pt>
                <c:pt idx="1691">
                  <c:v>-25.210236000000002</c:v>
                </c:pt>
                <c:pt idx="1692">
                  <c:v>-25.230573</c:v>
                </c:pt>
                <c:pt idx="1693">
                  <c:v>-25.248854999999999</c:v>
                </c:pt>
                <c:pt idx="1694">
                  <c:v>-25.265090000000001</c:v>
                </c:pt>
                <c:pt idx="1695">
                  <c:v>-25.279320000000002</c:v>
                </c:pt>
                <c:pt idx="1696">
                  <c:v>-25.291619000000001</c:v>
                </c:pt>
                <c:pt idx="1697">
                  <c:v>-25.302088999999999</c:v>
                </c:pt>
                <c:pt idx="1698">
                  <c:v>-25.310859999999998</c:v>
                </c:pt>
                <c:pt idx="1699">
                  <c:v>-25.318092</c:v>
                </c:pt>
                <c:pt idx="1700">
                  <c:v>-25.323960999999997</c:v>
                </c:pt>
                <c:pt idx="1701">
                  <c:v>-25.328662999999999</c:v>
                </c:pt>
                <c:pt idx="1702">
                  <c:v>-25.332405999999999</c:v>
                </c:pt>
                <c:pt idx="1703">
                  <c:v>-25.335411999999998</c:v>
                </c:pt>
                <c:pt idx="1704">
                  <c:v>-25.337907000000001</c:v>
                </c:pt>
                <c:pt idx="1705">
                  <c:v>-25.340121</c:v>
                </c:pt>
                <c:pt idx="1706">
                  <c:v>-25.342288</c:v>
                </c:pt>
                <c:pt idx="1707">
                  <c:v>-25.344645</c:v>
                </c:pt>
                <c:pt idx="1708">
                  <c:v>-25.347429000000002</c:v>
                </c:pt>
                <c:pt idx="1709">
                  <c:v>-25.350876</c:v>
                </c:pt>
                <c:pt idx="1710">
                  <c:v>-25.355224</c:v>
                </c:pt>
                <c:pt idx="1711">
                  <c:v>-25.360714999999999</c:v>
                </c:pt>
                <c:pt idx="1712">
                  <c:v>-25.367587999999998</c:v>
                </c:pt>
                <c:pt idx="1713">
                  <c:v>-25.376086999999998</c:v>
                </c:pt>
                <c:pt idx="1714">
                  <c:v>-25.386455999999999</c:v>
                </c:pt>
                <c:pt idx="1715">
                  <c:v>-25.398941000000001</c:v>
                </c:pt>
                <c:pt idx="1716">
                  <c:v>-25.413784999999997</c:v>
                </c:pt>
                <c:pt idx="1717">
                  <c:v>-25.431231999999998</c:v>
                </c:pt>
                <c:pt idx="1718">
                  <c:v>-25.451515000000001</c:v>
                </c:pt>
                <c:pt idx="1719">
                  <c:v>-25.474858999999999</c:v>
                </c:pt>
                <c:pt idx="1720">
                  <c:v>-25.501467999999999</c:v>
                </c:pt>
                <c:pt idx="1721">
                  <c:v>-25.531527000000001</c:v>
                </c:pt>
                <c:pt idx="1722">
                  <c:v>-25.565186000000001</c:v>
                </c:pt>
                <c:pt idx="1723">
                  <c:v>-25.602558000000002</c:v>
                </c:pt>
                <c:pt idx="1724">
                  <c:v>-25.643717000000002</c:v>
                </c:pt>
                <c:pt idx="1725">
                  <c:v>-25.688687999999999</c:v>
                </c:pt>
                <c:pt idx="1726">
                  <c:v>-25.737449999999999</c:v>
                </c:pt>
                <c:pt idx="1727">
                  <c:v>-25.789933999999999</c:v>
                </c:pt>
                <c:pt idx="1728">
                  <c:v>-25.846021999999998</c:v>
                </c:pt>
                <c:pt idx="1729">
                  <c:v>-25.905552</c:v>
                </c:pt>
                <c:pt idx="1730">
                  <c:v>-25.968322999999998</c:v>
                </c:pt>
                <c:pt idx="1731">
                  <c:v>-26.034094</c:v>
                </c:pt>
                <c:pt idx="1732">
                  <c:v>-26.102602000000001</c:v>
                </c:pt>
                <c:pt idx="1733">
                  <c:v>-26.173558</c:v>
                </c:pt>
                <c:pt idx="1734">
                  <c:v>-26.246662999999998</c:v>
                </c:pt>
                <c:pt idx="1735">
                  <c:v>-26.321607</c:v>
                </c:pt>
                <c:pt idx="1736">
                  <c:v>-26.398079000000003</c:v>
                </c:pt>
                <c:pt idx="1737">
                  <c:v>-26.475769</c:v>
                </c:pt>
                <c:pt idx="1738">
                  <c:v>-26.554366999999999</c:v>
                </c:pt>
                <c:pt idx="1739">
                  <c:v>-26.633567999999997</c:v>
                </c:pt>
                <c:pt idx="1740">
                  <c:v>-26.713069999999998</c:v>
                </c:pt>
                <c:pt idx="1741">
                  <c:v>-26.792573999999998</c:v>
                </c:pt>
                <c:pt idx="1742">
                  <c:v>-26.871783000000001</c:v>
                </c:pt>
                <c:pt idx="1743">
                  <c:v>-26.950401999999997</c:v>
                </c:pt>
                <c:pt idx="1744">
                  <c:v>-27.028138999999999</c:v>
                </c:pt>
                <c:pt idx="1745">
                  <c:v>-27.104703000000001</c:v>
                </c:pt>
                <c:pt idx="1746">
                  <c:v>-27.179805000000002</c:v>
                </c:pt>
                <c:pt idx="1747">
                  <c:v>-27.253157000000002</c:v>
                </c:pt>
                <c:pt idx="1748">
                  <c:v>-27.324477999999999</c:v>
                </c:pt>
                <c:pt idx="1749">
                  <c:v>-27.393492000000002</c:v>
                </c:pt>
                <c:pt idx="1750">
                  <c:v>-27.459938999999999</c:v>
                </c:pt>
                <c:pt idx="1751">
                  <c:v>-27.523572999999999</c:v>
                </c:pt>
                <c:pt idx="1752">
                  <c:v>-27.584176999999997</c:v>
                </c:pt>
                <c:pt idx="1753">
                  <c:v>-27.641560999999996</c:v>
                </c:pt>
                <c:pt idx="1754">
                  <c:v>-27.695572999999996</c:v>
                </c:pt>
                <c:pt idx="1755">
                  <c:v>-27.746103999999999</c:v>
                </c:pt>
                <c:pt idx="1756">
                  <c:v>-27.793087</c:v>
                </c:pt>
                <c:pt idx="1757">
                  <c:v>-27.836503</c:v>
                </c:pt>
                <c:pt idx="1758">
                  <c:v>-27.876377999999999</c:v>
                </c:pt>
                <c:pt idx="1759">
                  <c:v>-27.912787000000002</c:v>
                </c:pt>
                <c:pt idx="1760">
                  <c:v>-27.945841000000001</c:v>
                </c:pt>
                <c:pt idx="1761">
                  <c:v>-27.975694000000001</c:v>
                </c:pt>
                <c:pt idx="1762">
                  <c:v>-28.002531000000001</c:v>
                </c:pt>
                <c:pt idx="1763">
                  <c:v>-28.026564</c:v>
                </c:pt>
                <c:pt idx="1764">
                  <c:v>-28.048023000000001</c:v>
                </c:pt>
                <c:pt idx="1765">
                  <c:v>-28.067150000000002</c:v>
                </c:pt>
                <c:pt idx="1766">
                  <c:v>-28.084196999999996</c:v>
                </c:pt>
                <c:pt idx="1767">
                  <c:v>-28.099418</c:v>
                </c:pt>
                <c:pt idx="1768">
                  <c:v>-28.113067999999998</c:v>
                </c:pt>
                <c:pt idx="1769">
                  <c:v>-28.125399999999999</c:v>
                </c:pt>
                <c:pt idx="1770">
                  <c:v>-28.136664</c:v>
                </c:pt>
                <c:pt idx="1771">
                  <c:v>-28.147109999999998</c:v>
                </c:pt>
                <c:pt idx="1772">
                  <c:v>-28.156988999999999</c:v>
                </c:pt>
                <c:pt idx="1773">
                  <c:v>-28.166547999999999</c:v>
                </c:pt>
                <c:pt idx="1774">
                  <c:v>-28.176037999999998</c:v>
                </c:pt>
                <c:pt idx="1775">
                  <c:v>-28.185711999999999</c:v>
                </c:pt>
                <c:pt idx="1776">
                  <c:v>-28.195824999999999</c:v>
                </c:pt>
                <c:pt idx="1777">
                  <c:v>-28.206636</c:v>
                </c:pt>
                <c:pt idx="1778">
                  <c:v>-28.218405000000001</c:v>
                </c:pt>
                <c:pt idx="1779">
                  <c:v>-28.231392</c:v>
                </c:pt>
                <c:pt idx="1780">
                  <c:v>-28.245858999999996</c:v>
                </c:pt>
                <c:pt idx="1781">
                  <c:v>-28.262060999999999</c:v>
                </c:pt>
                <c:pt idx="1782">
                  <c:v>-28.280240999999997</c:v>
                </c:pt>
                <c:pt idx="1783">
                  <c:v>-28.300629999999998</c:v>
                </c:pt>
                <c:pt idx="1784">
                  <c:v>-28.323436000000001</c:v>
                </c:pt>
                <c:pt idx="1785">
                  <c:v>-28.348838000000001</c:v>
                </c:pt>
                <c:pt idx="1786">
                  <c:v>-28.376984</c:v>
                </c:pt>
                <c:pt idx="1787">
                  <c:v>-28.407988</c:v>
                </c:pt>
                <c:pt idx="1788">
                  <c:v>-28.441921000000001</c:v>
                </c:pt>
                <c:pt idx="1789">
                  <c:v>-28.478816000000002</c:v>
                </c:pt>
                <c:pt idx="1790">
                  <c:v>-28.518663</c:v>
                </c:pt>
                <c:pt idx="1791">
                  <c:v>-28.561415</c:v>
                </c:pt>
                <c:pt idx="1792">
                  <c:v>-28.606983</c:v>
                </c:pt>
                <c:pt idx="1793">
                  <c:v>-28.655248</c:v>
                </c:pt>
                <c:pt idx="1794">
                  <c:v>-28.706059999999997</c:v>
                </c:pt>
                <c:pt idx="1795">
                  <c:v>-28.759245999999997</c:v>
                </c:pt>
                <c:pt idx="1796">
                  <c:v>-28.814614999999996</c:v>
                </c:pt>
                <c:pt idx="1797">
                  <c:v>-28.871963999999998</c:v>
                </c:pt>
                <c:pt idx="1798">
                  <c:v>-28.931079999999998</c:v>
                </c:pt>
                <c:pt idx="1799">
                  <c:v>-28.991748999999999</c:v>
                </c:pt>
                <c:pt idx="1800">
                  <c:v>-29.053750000000001</c:v>
                </c:pt>
                <c:pt idx="1801">
                  <c:v>-29.116865000000001</c:v>
                </c:pt>
                <c:pt idx="1802">
                  <c:v>-29.180872000000001</c:v>
                </c:pt>
                <c:pt idx="1803">
                  <c:v>-29.245546000000001</c:v>
                </c:pt>
                <c:pt idx="1804">
                  <c:v>-29.310662999999998</c:v>
                </c:pt>
                <c:pt idx="1805">
                  <c:v>-29.375996000000001</c:v>
                </c:pt>
                <c:pt idx="1806">
                  <c:v>-29.441312</c:v>
                </c:pt>
                <c:pt idx="1807">
                  <c:v>-29.506377000000001</c:v>
                </c:pt>
                <c:pt idx="1808">
                  <c:v>-29.570954999999998</c:v>
                </c:pt>
                <c:pt idx="1809">
                  <c:v>-29.634803999999999</c:v>
                </c:pt>
                <c:pt idx="1810">
                  <c:v>-29.697683999999999</c:v>
                </c:pt>
                <c:pt idx="1811">
                  <c:v>-29.759353999999998</c:v>
                </c:pt>
                <c:pt idx="1812">
                  <c:v>-29.819578999999997</c:v>
                </c:pt>
                <c:pt idx="1813">
                  <c:v>-29.878132999999998</c:v>
                </c:pt>
                <c:pt idx="1814">
                  <c:v>-29.934805999999998</c:v>
                </c:pt>
                <c:pt idx="1815">
                  <c:v>-29.989408999999998</c:v>
                </c:pt>
                <c:pt idx="1816">
                  <c:v>-30.041777</c:v>
                </c:pt>
                <c:pt idx="1817">
                  <c:v>-30.091781000000001</c:v>
                </c:pt>
                <c:pt idx="1818">
                  <c:v>-30.139324999999999</c:v>
                </c:pt>
                <c:pt idx="1819">
                  <c:v>-30.184353999999999</c:v>
                </c:pt>
                <c:pt idx="1820">
                  <c:v>-30.226854000000003</c:v>
                </c:pt>
                <c:pt idx="1821">
                  <c:v>-30.266855</c:v>
                </c:pt>
                <c:pt idx="1822">
                  <c:v>-30.304425999999999</c:v>
                </c:pt>
                <c:pt idx="1823">
                  <c:v>-30.339675999999997</c:v>
                </c:pt>
                <c:pt idx="1824">
                  <c:v>-30.372752999999999</c:v>
                </c:pt>
                <c:pt idx="1825">
                  <c:v>-30.403832999999999</c:v>
                </c:pt>
                <c:pt idx="1826">
                  <c:v>-30.433121999999997</c:v>
                </c:pt>
                <c:pt idx="1827">
                  <c:v>-30.460842</c:v>
                </c:pt>
                <c:pt idx="1828">
                  <c:v>-30.487233</c:v>
                </c:pt>
                <c:pt idx="1829">
                  <c:v>-30.512537999999999</c:v>
                </c:pt>
                <c:pt idx="1830">
                  <c:v>-30.537006999999999</c:v>
                </c:pt>
                <c:pt idx="1831">
                  <c:v>-30.560890000000001</c:v>
                </c:pt>
                <c:pt idx="1832">
                  <c:v>-30.584437000000001</c:v>
                </c:pt>
                <c:pt idx="1833">
                  <c:v>-30.607894999999999</c:v>
                </c:pt>
                <c:pt idx="1834">
                  <c:v>-30.631506000000002</c:v>
                </c:pt>
                <c:pt idx="1835">
                  <c:v>-30.65551</c:v>
                </c:pt>
                <c:pt idx="1836">
                  <c:v>-30.680144999999996</c:v>
                </c:pt>
                <c:pt idx="1837">
                  <c:v>-30.705642999999998</c:v>
                </c:pt>
                <c:pt idx="1838">
                  <c:v>-30.732234999999999</c:v>
                </c:pt>
                <c:pt idx="1839">
                  <c:v>-30.760147</c:v>
                </c:pt>
                <c:pt idx="1840">
                  <c:v>-30.789601999999999</c:v>
                </c:pt>
                <c:pt idx="1841">
                  <c:v>-30.820816999999998</c:v>
                </c:pt>
                <c:pt idx="1842">
                  <c:v>-30.854005000000001</c:v>
                </c:pt>
                <c:pt idx="1843">
                  <c:v>-30.889367999999997</c:v>
                </c:pt>
                <c:pt idx="1844">
                  <c:v>-30.927097</c:v>
                </c:pt>
                <c:pt idx="1845">
                  <c:v>-30.967366999999999</c:v>
                </c:pt>
                <c:pt idx="1846">
                  <c:v>-31.010328000000001</c:v>
                </c:pt>
                <c:pt idx="1847">
                  <c:v>-31.056108999999999</c:v>
                </c:pt>
                <c:pt idx="1848">
                  <c:v>-31.104804999999999</c:v>
                </c:pt>
                <c:pt idx="1849">
                  <c:v>-31.156480999999999</c:v>
                </c:pt>
                <c:pt idx="1850">
                  <c:v>-31.211162999999999</c:v>
                </c:pt>
                <c:pt idx="1851">
                  <c:v>-31.268841999999999</c:v>
                </c:pt>
                <c:pt idx="1852">
                  <c:v>-31.329470999999998</c:v>
                </c:pt>
                <c:pt idx="1853">
                  <c:v>-31.392968</c:v>
                </c:pt>
                <c:pt idx="1854">
                  <c:v>-31.459212000000001</c:v>
                </c:pt>
                <c:pt idx="1855">
                  <c:v>-31.528054999999998</c:v>
                </c:pt>
                <c:pt idx="1856">
                  <c:v>-31.599316999999999</c:v>
                </c:pt>
                <c:pt idx="1857">
                  <c:v>-31.672795000000001</c:v>
                </c:pt>
                <c:pt idx="1858">
                  <c:v>-31.748265</c:v>
                </c:pt>
                <c:pt idx="1859">
                  <c:v>-31.825493000000002</c:v>
                </c:pt>
                <c:pt idx="1860">
                  <c:v>-31.904232</c:v>
                </c:pt>
                <c:pt idx="1861">
                  <c:v>-31.984231000000001</c:v>
                </c:pt>
                <c:pt idx="1862">
                  <c:v>-32.065235000000001</c:v>
                </c:pt>
                <c:pt idx="1863">
                  <c:v>-32.146988999999998</c:v>
                </c:pt>
                <c:pt idx="1864">
                  <c:v>-32.229236999999998</c:v>
                </c:pt>
                <c:pt idx="1865">
                  <c:v>-32.311726999999998</c:v>
                </c:pt>
                <c:pt idx="1866">
                  <c:v>-32.394205999999997</c:v>
                </c:pt>
                <c:pt idx="1867">
                  <c:v>-32.476419</c:v>
                </c:pt>
                <c:pt idx="1868">
                  <c:v>-32.558113999999996</c:v>
                </c:pt>
                <c:pt idx="1869">
                  <c:v>-32.639035999999997</c:v>
                </c:pt>
                <c:pt idx="1870">
                  <c:v>-32.718927999999998</c:v>
                </c:pt>
                <c:pt idx="1871">
                  <c:v>-32.797531999999997</c:v>
                </c:pt>
                <c:pt idx="1872">
                  <c:v>-32.874586999999998</c:v>
                </c:pt>
                <c:pt idx="1873">
                  <c:v>-32.949832000000001</c:v>
                </c:pt>
                <c:pt idx="1874">
                  <c:v>-33.023007</c:v>
                </c:pt>
                <c:pt idx="1875">
                  <c:v>-33.093859000000002</c:v>
                </c:pt>
                <c:pt idx="1876">
                  <c:v>-33.162142000000003</c:v>
                </c:pt>
                <c:pt idx="1877">
                  <c:v>-33.227629999999998</c:v>
                </c:pt>
                <c:pt idx="1878">
                  <c:v>-33.290118999999997</c:v>
                </c:pt>
                <c:pt idx="1879">
                  <c:v>-33.349435</c:v>
                </c:pt>
                <c:pt idx="1880">
                  <c:v>-33.405439000000001</c:v>
                </c:pt>
                <c:pt idx="1881">
                  <c:v>-33.458036999999997</c:v>
                </c:pt>
                <c:pt idx="1882">
                  <c:v>-33.507176000000001</c:v>
                </c:pt>
                <c:pt idx="1883">
                  <c:v>-33.552850999999997</c:v>
                </c:pt>
                <c:pt idx="1884">
                  <c:v>-33.595106000000001</c:v>
                </c:pt>
                <c:pt idx="1885">
                  <c:v>-33.634031</c:v>
                </c:pt>
                <c:pt idx="1886">
                  <c:v>-33.669761000000001</c:v>
                </c:pt>
                <c:pt idx="1887">
                  <c:v>-33.702472999999998</c:v>
                </c:pt>
                <c:pt idx="1888">
                  <c:v>-33.732377999999997</c:v>
                </c:pt>
                <c:pt idx="1889">
                  <c:v>-33.759715999999997</c:v>
                </c:pt>
                <c:pt idx="1890">
                  <c:v>-33.784748999999998</c:v>
                </c:pt>
                <c:pt idx="1891">
                  <c:v>-33.807755999999998</c:v>
                </c:pt>
                <c:pt idx="1892">
                  <c:v>-33.829025999999999</c:v>
                </c:pt>
                <c:pt idx="1893">
                  <c:v>-33.848852000000001</c:v>
                </c:pt>
                <c:pt idx="1894">
                  <c:v>-33.867530000000002</c:v>
                </c:pt>
                <c:pt idx="1895">
                  <c:v>-33.885357999999997</c:v>
                </c:pt>
                <c:pt idx="1896">
                  <c:v>-33.902634999999997</c:v>
                </c:pt>
                <c:pt idx="1897">
                  <c:v>-33.919658999999996</c:v>
                </c:pt>
                <c:pt idx="1898">
                  <c:v>-33.936731000000002</c:v>
                </c:pt>
                <c:pt idx="1899">
                  <c:v>-33.954152000000001</c:v>
                </c:pt>
                <c:pt idx="1900">
                  <c:v>-33.972228000000001</c:v>
                </c:pt>
                <c:pt idx="1901">
                  <c:v>-33.991264999999999</c:v>
                </c:pt>
                <c:pt idx="1902">
                  <c:v>-34.011577000000003</c:v>
                </c:pt>
                <c:pt idx="1903">
                  <c:v>-34.033479</c:v>
                </c:pt>
                <c:pt idx="1904">
                  <c:v>-34.057286000000005</c:v>
                </c:pt>
                <c:pt idx="1905">
                  <c:v>-34.083312999999997</c:v>
                </c:pt>
                <c:pt idx="1906">
                  <c:v>-34.111868999999999</c:v>
                </c:pt>
                <c:pt idx="1907">
                  <c:v>-34.143251999999997</c:v>
                </c:pt>
                <c:pt idx="1908">
                  <c:v>-34.177741999999995</c:v>
                </c:pt>
                <c:pt idx="1909">
                  <c:v>-34.215590999999996</c:v>
                </c:pt>
                <c:pt idx="1910">
                  <c:v>-34.257016999999998</c:v>
                </c:pt>
                <c:pt idx="1911">
                  <c:v>-34.302199000000002</c:v>
                </c:pt>
                <c:pt idx="1912">
                  <c:v>-34.351264999999998</c:v>
                </c:pt>
                <c:pt idx="1913">
                  <c:v>-34.404296000000002</c:v>
                </c:pt>
                <c:pt idx="1914">
                  <c:v>-34.461315999999997</c:v>
                </c:pt>
                <c:pt idx="1915">
                  <c:v>-34.522299000000004</c:v>
                </c:pt>
                <c:pt idx="1916">
                  <c:v>-34.587164999999999</c:v>
                </c:pt>
                <c:pt idx="1917">
                  <c:v>-34.655785000000002</c:v>
                </c:pt>
                <c:pt idx="1918">
                  <c:v>-34.727986999999999</c:v>
                </c:pt>
                <c:pt idx="1919">
                  <c:v>-34.803560999999995</c:v>
                </c:pt>
                <c:pt idx="1920">
                  <c:v>-34.882266000000001</c:v>
                </c:pt>
                <c:pt idx="1921">
                  <c:v>-34.963837999999996</c:v>
                </c:pt>
                <c:pt idx="1922">
                  <c:v>-35.048000999999999</c:v>
                </c:pt>
                <c:pt idx="1923">
                  <c:v>-35.134465999999996</c:v>
                </c:pt>
                <c:pt idx="1924">
                  <c:v>-35.222946</c:v>
                </c:pt>
                <c:pt idx="1925">
                  <c:v>-35.313150999999998</c:v>
                </c:pt>
                <c:pt idx="1926">
                  <c:v>-35.404795999999997</c:v>
                </c:pt>
                <c:pt idx="1927">
                  <c:v>-35.497599000000001</c:v>
                </c:pt>
                <c:pt idx="1928">
                  <c:v>-35.591282999999997</c:v>
                </c:pt>
                <c:pt idx="1929">
                  <c:v>-35.685575</c:v>
                </c:pt>
                <c:pt idx="1930">
                  <c:v>-35.780206</c:v>
                </c:pt>
                <c:pt idx="1931">
                  <c:v>-35.874907999999998</c:v>
                </c:pt>
                <c:pt idx="1932">
                  <c:v>-35.969417</c:v>
                </c:pt>
                <c:pt idx="1933">
                  <c:v>-36.063469999999995</c:v>
                </c:pt>
                <c:pt idx="1934">
                  <c:v>-36.156804999999999</c:v>
                </c:pt>
                <c:pt idx="1935">
                  <c:v>-36.249164</c:v>
                </c:pt>
                <c:pt idx="1936">
                  <c:v>-36.340289999999996</c:v>
                </c:pt>
                <c:pt idx="1937">
                  <c:v>-36.429935</c:v>
                </c:pt>
                <c:pt idx="1938">
                  <c:v>-36.517859999999999</c:v>
                </c:pt>
                <c:pt idx="1939">
                  <c:v>-36.603841000000003</c:v>
                </c:pt>
                <c:pt idx="1940">
                  <c:v>-36.687669999999997</c:v>
                </c:pt>
                <c:pt idx="1941">
                  <c:v>-36.769168000000001</c:v>
                </c:pt>
                <c:pt idx="1942">
                  <c:v>-36.848179999999999</c:v>
                </c:pt>
                <c:pt idx="1943">
                  <c:v>-36.924588</c:v>
                </c:pt>
                <c:pt idx="1944">
                  <c:v>-36.998305999999999</c:v>
                </c:pt>
                <c:pt idx="1945">
                  <c:v>-37.069287000000003</c:v>
                </c:pt>
                <c:pt idx="1946">
                  <c:v>-37.137521999999997</c:v>
                </c:pt>
                <c:pt idx="1947">
                  <c:v>-37.203037999999999</c:v>
                </c:pt>
                <c:pt idx="1948">
                  <c:v>-37.265900000000002</c:v>
                </c:pt>
                <c:pt idx="1949">
                  <c:v>-37.326201999999995</c:v>
                </c:pt>
                <c:pt idx="1950">
                  <c:v>-37.384070999999999</c:v>
                </c:pt>
                <c:pt idx="1951">
                  <c:v>-37.439659999999996</c:v>
                </c:pt>
                <c:pt idx="1952">
                  <c:v>-37.493141999999999</c:v>
                </c:pt>
                <c:pt idx="1953">
                  <c:v>-37.544703999999996</c:v>
                </c:pt>
                <c:pt idx="1954">
                  <c:v>-37.594546999999999</c:v>
                </c:pt>
                <c:pt idx="1955">
                  <c:v>-37.642877999999996</c:v>
                </c:pt>
                <c:pt idx="1956">
                  <c:v>-37.689911000000002</c:v>
                </c:pt>
                <c:pt idx="1957">
                  <c:v>-37.735860000000002</c:v>
                </c:pt>
                <c:pt idx="1958">
                  <c:v>-37.780943999999998</c:v>
                </c:pt>
                <c:pt idx="1959">
                  <c:v>-37.825383000000002</c:v>
                </c:pt>
                <c:pt idx="1960">
                  <c:v>-37.869395999999995</c:v>
                </c:pt>
                <c:pt idx="1961">
                  <c:v>-37.913205999999995</c:v>
                </c:pt>
                <c:pt idx="1962">
                  <c:v>-37.957037999999997</c:v>
                </c:pt>
                <c:pt idx="1963">
                  <c:v>-38.001120999999998</c:v>
                </c:pt>
                <c:pt idx="1964">
                  <c:v>-38.045684000000001</c:v>
                </c:pt>
                <c:pt idx="1965">
                  <c:v>-38.090963000000002</c:v>
                </c:pt>
                <c:pt idx="1966">
                  <c:v>-38.137194000000001</c:v>
                </c:pt>
                <c:pt idx="1967">
                  <c:v>-38.184615999999998</c:v>
                </c:pt>
                <c:pt idx="1968">
                  <c:v>-38.233465000000002</c:v>
                </c:pt>
                <c:pt idx="1969">
                  <c:v>-38.283974999999998</c:v>
                </c:pt>
                <c:pt idx="1970">
                  <c:v>-38.336370000000002</c:v>
                </c:pt>
                <c:pt idx="1971">
                  <c:v>-38.390861999999998</c:v>
                </c:pt>
                <c:pt idx="1972">
                  <c:v>-38.447642999999999</c:v>
                </c:pt>
                <c:pt idx="1973">
                  <c:v>-38.506882000000004</c:v>
                </c:pt>
                <c:pt idx="1974">
                  <c:v>-38.568714999999997</c:v>
                </c:pt>
                <c:pt idx="1975">
                  <c:v>-38.633248999999999</c:v>
                </c:pt>
                <c:pt idx="1976">
                  <c:v>-38.700548999999995</c:v>
                </c:pt>
                <c:pt idx="1977">
                  <c:v>-38.770645000000002</c:v>
                </c:pt>
                <c:pt idx="1978">
                  <c:v>-38.843525999999997</c:v>
                </c:pt>
                <c:pt idx="1979">
                  <c:v>-38.919142000000001</c:v>
                </c:pt>
                <c:pt idx="1980">
                  <c:v>-38.997406999999995</c:v>
                </c:pt>
                <c:pt idx="1981">
                  <c:v>-39.078198999999998</c:v>
                </c:pt>
                <c:pt idx="1982">
                  <c:v>-39.161365000000004</c:v>
                </c:pt>
                <c:pt idx="1983">
                  <c:v>-39.246727999999997</c:v>
                </c:pt>
                <c:pt idx="1984">
                  <c:v>-39.334086999999997</c:v>
                </c:pt>
                <c:pt idx="1985">
                  <c:v>-39.423228000000002</c:v>
                </c:pt>
                <c:pt idx="1986">
                  <c:v>-39.513928</c:v>
                </c:pt>
                <c:pt idx="1987">
                  <c:v>-39.60595</c:v>
                </c:pt>
                <c:pt idx="1988">
                  <c:v>-39.699053999999997</c:v>
                </c:pt>
                <c:pt idx="1989">
                  <c:v>-39.792994999999998</c:v>
                </c:pt>
                <c:pt idx="1990">
                  <c:v>-39.887526000000001</c:v>
                </c:pt>
                <c:pt idx="1991">
                  <c:v>-39.982391999999997</c:v>
                </c:pt>
                <c:pt idx="1992">
                  <c:v>-40.077337999999997</c:v>
                </c:pt>
                <c:pt idx="1993">
                  <c:v>-40.172101999999995</c:v>
                </c:pt>
                <c:pt idx="1994">
                  <c:v>-40.266420000000004</c:v>
                </c:pt>
                <c:pt idx="1995">
                  <c:v>-40.360022000000001</c:v>
                </c:pt>
                <c:pt idx="1996">
                  <c:v>-40.452636999999996</c:v>
                </c:pt>
                <c:pt idx="1997">
                  <c:v>-40.543984999999999</c:v>
                </c:pt>
                <c:pt idx="1998">
                  <c:v>-40.633787999999996</c:v>
                </c:pt>
                <c:pt idx="1999">
                  <c:v>-40.721766000000002</c:v>
                </c:pt>
                <c:pt idx="2000">
                  <c:v>-40.807644999999994</c:v>
                </c:pt>
                <c:pt idx="2001">
                  <c:v>-40.891162000000001</c:v>
                </c:pt>
                <c:pt idx="2002">
                  <c:v>-40.972065999999998</c:v>
                </c:pt>
                <c:pt idx="2003">
                  <c:v>-41.050128000000001</c:v>
                </c:pt>
                <c:pt idx="2004">
                  <c:v>-41.125152999999997</c:v>
                </c:pt>
                <c:pt idx="2005">
                  <c:v>-41.196977000000004</c:v>
                </c:pt>
                <c:pt idx="2006">
                  <c:v>-41.265478999999999</c:v>
                </c:pt>
                <c:pt idx="2007">
                  <c:v>-41.330583000000004</c:v>
                </c:pt>
                <c:pt idx="2008">
                  <c:v>-41.39226</c:v>
                </c:pt>
                <c:pt idx="2009">
                  <c:v>-41.450524999999999</c:v>
                </c:pt>
                <c:pt idx="2010">
                  <c:v>-41.505443999999997</c:v>
                </c:pt>
                <c:pt idx="2011">
                  <c:v>-41.557124999999999</c:v>
                </c:pt>
                <c:pt idx="2012">
                  <c:v>-41.605719999999998</c:v>
                </c:pt>
                <c:pt idx="2013">
                  <c:v>-41.651412999999998</c:v>
                </c:pt>
                <c:pt idx="2014">
                  <c:v>-41.694420000000001</c:v>
                </c:pt>
                <c:pt idx="2015">
                  <c:v>-41.734978999999996</c:v>
                </c:pt>
                <c:pt idx="2016">
                  <c:v>-41.773346000000004</c:v>
                </c:pt>
                <c:pt idx="2017">
                  <c:v>-41.809784999999998</c:v>
                </c:pt>
                <c:pt idx="2018">
                  <c:v>-41.844565000000003</c:v>
                </c:pt>
                <c:pt idx="2019">
                  <c:v>-41.877960000000002</c:v>
                </c:pt>
                <c:pt idx="2020">
                  <c:v>-41.910243000000001</c:v>
                </c:pt>
                <c:pt idx="2021">
                  <c:v>-41.941683999999995</c:v>
                </c:pt>
                <c:pt idx="2022">
                  <c:v>-41.972553999999995</c:v>
                </c:pt>
                <c:pt idx="2023">
                  <c:v>-42.003123000000002</c:v>
                </c:pt>
                <c:pt idx="2024">
                  <c:v>-42.033661999999993</c:v>
                </c:pt>
                <c:pt idx="2025">
                  <c:v>-42.064438000000003</c:v>
                </c:pt>
                <c:pt idx="2026">
                  <c:v>-42.095722999999992</c:v>
                </c:pt>
                <c:pt idx="2027">
                  <c:v>-42.127789</c:v>
                </c:pt>
                <c:pt idx="2028">
                  <c:v>-42.160908999999997</c:v>
                </c:pt>
                <c:pt idx="2029">
                  <c:v>-42.195357000000001</c:v>
                </c:pt>
                <c:pt idx="2030">
                  <c:v>-42.231406</c:v>
                </c:pt>
                <c:pt idx="2031">
                  <c:v>-42.269326</c:v>
                </c:pt>
                <c:pt idx="2032">
                  <c:v>-42.309379</c:v>
                </c:pt>
                <c:pt idx="2033">
                  <c:v>-42.351810999999998</c:v>
                </c:pt>
                <c:pt idx="2034">
                  <c:v>-42.396849000000003</c:v>
                </c:pt>
                <c:pt idx="2035">
                  <c:v>-42.444696</c:v>
                </c:pt>
                <c:pt idx="2036">
                  <c:v>-42.495517</c:v>
                </c:pt>
                <c:pt idx="2037">
                  <c:v>-42.549438999999992</c:v>
                </c:pt>
                <c:pt idx="2038">
                  <c:v>-42.606546999999999</c:v>
                </c:pt>
                <c:pt idx="2039">
                  <c:v>-42.666876999999999</c:v>
                </c:pt>
                <c:pt idx="2040">
                  <c:v>-42.730417000000003</c:v>
                </c:pt>
                <c:pt idx="2041">
                  <c:v>-42.797106999999997</c:v>
                </c:pt>
                <c:pt idx="2042">
                  <c:v>-42.866841999999998</c:v>
                </c:pt>
                <c:pt idx="2043">
                  <c:v>-42.939473</c:v>
                </c:pt>
                <c:pt idx="2044">
                  <c:v>-43.014818000000005</c:v>
                </c:pt>
                <c:pt idx="2045">
                  <c:v>-43.092661</c:v>
                </c:pt>
                <c:pt idx="2046">
                  <c:v>-43.172764999999998</c:v>
                </c:pt>
                <c:pt idx="2047">
                  <c:v>-43.254877999999998</c:v>
                </c:pt>
                <c:pt idx="2048">
                  <c:v>-43.338740000000001</c:v>
                </c:pt>
                <c:pt idx="2049">
                  <c:v>-43.424087</c:v>
                </c:pt>
                <c:pt idx="2050">
                  <c:v>-43.510660999999999</c:v>
                </c:pt>
                <c:pt idx="2051">
                  <c:v>-43.598202999999998</c:v>
                </c:pt>
                <c:pt idx="2052">
                  <c:v>-43.686461999999999</c:v>
                </c:pt>
                <c:pt idx="2053">
                  <c:v>-43.775193000000002</c:v>
                </c:pt>
                <c:pt idx="2054">
                  <c:v>-43.864154999999997</c:v>
                </c:pt>
                <c:pt idx="2055">
                  <c:v>-43.953112000000004</c:v>
                </c:pt>
                <c:pt idx="2056">
                  <c:v>-44.041826</c:v>
                </c:pt>
                <c:pt idx="2057">
                  <c:v>-44.130063</c:v>
                </c:pt>
                <c:pt idx="2058">
                  <c:v>-44.217590000000001</c:v>
                </c:pt>
                <c:pt idx="2059">
                  <c:v>-44.304173000000006</c:v>
                </c:pt>
                <c:pt idx="2060">
                  <c:v>-44.389575999999998</c:v>
                </c:pt>
                <c:pt idx="2061">
                  <c:v>-44.473566000000005</c:v>
                </c:pt>
                <c:pt idx="2062">
                  <c:v>-44.555914000000001</c:v>
                </c:pt>
                <c:pt idx="2063">
                  <c:v>-44.636396000000005</c:v>
                </c:pt>
                <c:pt idx="2064">
                  <c:v>-44.714803000000003</c:v>
                </c:pt>
                <c:pt idx="2065">
                  <c:v>-44.790939999999992</c:v>
                </c:pt>
                <c:pt idx="2066">
                  <c:v>-44.864649999999997</c:v>
                </c:pt>
                <c:pt idx="2067">
                  <c:v>-44.935779999999994</c:v>
                </c:pt>
                <c:pt idx="2068">
                  <c:v>-45.004249999999999</c:v>
                </c:pt>
                <c:pt idx="2069">
                  <c:v>-45.069980000000001</c:v>
                </c:pt>
                <c:pt idx="2070">
                  <c:v>-45.132959999999997</c:v>
                </c:pt>
                <c:pt idx="2071">
                  <c:v>-45.19323</c:v>
                </c:pt>
                <c:pt idx="2072">
                  <c:v>-45.250840000000004</c:v>
                </c:pt>
                <c:pt idx="2073">
                  <c:v>-45.30592</c:v>
                </c:pt>
                <c:pt idx="2074">
                  <c:v>-45.358609999999999</c:v>
                </c:pt>
                <c:pt idx="2075">
                  <c:v>-45.409099999999995</c:v>
                </c:pt>
                <c:pt idx="2076">
                  <c:v>-45.457599999999999</c:v>
                </c:pt>
                <c:pt idx="2077">
                  <c:v>-45.504329999999996</c:v>
                </c:pt>
                <c:pt idx="2078">
                  <c:v>-45.549549999999996</c:v>
                </c:pt>
                <c:pt idx="2079">
                  <c:v>-45.593519999999998</c:v>
                </c:pt>
                <c:pt idx="2080">
                  <c:v>-45.636479999999999</c:v>
                </c:pt>
                <c:pt idx="2081">
                  <c:v>-45.678710000000002</c:v>
                </c:pt>
                <c:pt idx="2082">
                  <c:v>-45.72045</c:v>
                </c:pt>
                <c:pt idx="2083">
                  <c:v>-45.761960000000002</c:v>
                </c:pt>
                <c:pt idx="2084">
                  <c:v>-45.803469999999997</c:v>
                </c:pt>
                <c:pt idx="2085">
                  <c:v>-45.845240000000004</c:v>
                </c:pt>
                <c:pt idx="2086">
                  <c:v>-45.887479999999996</c:v>
                </c:pt>
                <c:pt idx="2087">
                  <c:v>-45.930440000000004</c:v>
                </c:pt>
                <c:pt idx="2088">
                  <c:v>-45.974339999999998</c:v>
                </c:pt>
                <c:pt idx="2089">
                  <c:v>-46.019400000000005</c:v>
                </c:pt>
                <c:pt idx="2090">
                  <c:v>-46.065860000000001</c:v>
                </c:pt>
                <c:pt idx="2091">
                  <c:v>-46.113929999999996</c:v>
                </c:pt>
                <c:pt idx="2092">
                  <c:v>-46.163829999999997</c:v>
                </c:pt>
                <c:pt idx="2093">
                  <c:v>-46.215799999999994</c:v>
                </c:pt>
                <c:pt idx="2094">
                  <c:v>-46.270049999999998</c:v>
                </c:pt>
                <c:pt idx="2095">
                  <c:v>-46.326789999999995</c:v>
                </c:pt>
                <c:pt idx="2096">
                  <c:v>-46.386229999999998</c:v>
                </c:pt>
                <c:pt idx="2097">
                  <c:v>-46.448539999999994</c:v>
                </c:pt>
                <c:pt idx="2098">
                  <c:v>-46.513890000000004</c:v>
                </c:pt>
                <c:pt idx="2099">
                  <c:v>-46.582409999999996</c:v>
                </c:pt>
                <c:pt idx="2100">
                  <c:v>-46.654200000000003</c:v>
                </c:pt>
                <c:pt idx="2101">
                  <c:v>-46.729320000000001</c:v>
                </c:pt>
                <c:pt idx="2102">
                  <c:v>-46.807780000000001</c:v>
                </c:pt>
                <c:pt idx="2103">
                  <c:v>-46.889569999999999</c:v>
                </c:pt>
                <c:pt idx="2104">
                  <c:v>-46.974620000000002</c:v>
                </c:pt>
                <c:pt idx="2105">
                  <c:v>-47.062820000000002</c:v>
                </c:pt>
                <c:pt idx="2106">
                  <c:v>-47.154039999999995</c:v>
                </c:pt>
                <c:pt idx="2107">
                  <c:v>-47.248089999999998</c:v>
                </c:pt>
                <c:pt idx="2108">
                  <c:v>-47.344759999999994</c:v>
                </c:pt>
                <c:pt idx="2109">
                  <c:v>-47.443829999999998</c:v>
                </c:pt>
                <c:pt idx="2110">
                  <c:v>-47.545049999999996</c:v>
                </c:pt>
                <c:pt idx="2111">
                  <c:v>-47.648150000000001</c:v>
                </c:pt>
                <c:pt idx="2112">
                  <c:v>-47.752859999999998</c:v>
                </c:pt>
                <c:pt idx="2113">
                  <c:v>-47.858910000000002</c:v>
                </c:pt>
                <c:pt idx="2114">
                  <c:v>-47.966029999999996</c:v>
                </c:pt>
                <c:pt idx="2115">
                  <c:v>-48.07394</c:v>
                </c:pt>
                <c:pt idx="2116">
                  <c:v>-48.182369999999999</c:v>
                </c:pt>
                <c:pt idx="2117">
                  <c:v>-48.291040000000002</c:v>
                </c:pt>
                <c:pt idx="2118">
                  <c:v>-48.399679999999996</c:v>
                </c:pt>
                <c:pt idx="2119">
                  <c:v>-48.508019999999995</c:v>
                </c:pt>
                <c:pt idx="2120">
                  <c:v>-48.615760000000002</c:v>
                </c:pt>
                <c:pt idx="2121">
                  <c:v>-48.722639999999998</c:v>
                </c:pt>
                <c:pt idx="2122">
                  <c:v>-48.82837</c:v>
                </c:pt>
                <c:pt idx="2123">
                  <c:v>-48.932669999999995</c:v>
                </c:pt>
                <c:pt idx="2124">
                  <c:v>-49.035240000000002</c:v>
                </c:pt>
                <c:pt idx="2125">
                  <c:v>-49.135799999999996</c:v>
                </c:pt>
                <c:pt idx="2126">
                  <c:v>-49.234070000000003</c:v>
                </c:pt>
                <c:pt idx="2127">
                  <c:v>-49.329769999999996</c:v>
                </c:pt>
                <c:pt idx="2128">
                  <c:v>-49.42266</c:v>
                </c:pt>
                <c:pt idx="2129">
                  <c:v>-49.512499999999996</c:v>
                </c:pt>
                <c:pt idx="2130">
                  <c:v>-49.5991</c:v>
                </c:pt>
                <c:pt idx="2131">
                  <c:v>-49.682279999999999</c:v>
                </c:pt>
                <c:pt idx="2132">
                  <c:v>-49.761920000000003</c:v>
                </c:pt>
                <c:pt idx="2133">
                  <c:v>-49.837949999999999</c:v>
                </c:pt>
                <c:pt idx="2134">
                  <c:v>-49.910349999999994</c:v>
                </c:pt>
                <c:pt idx="2135">
                  <c:v>-49.979120000000002</c:v>
                </c:pt>
                <c:pt idx="2136">
                  <c:v>-50.044349999999994</c:v>
                </c:pt>
                <c:pt idx="2137">
                  <c:v>-50.10613</c:v>
                </c:pt>
                <c:pt idx="2138">
                  <c:v>-50.164619999999999</c:v>
                </c:pt>
                <c:pt idx="2139">
                  <c:v>-50.22</c:v>
                </c:pt>
                <c:pt idx="2140">
                  <c:v>-50.272480000000002</c:v>
                </c:pt>
                <c:pt idx="2141">
                  <c:v>-50.322299999999998</c:v>
                </c:pt>
                <c:pt idx="2142">
                  <c:v>-50.369709999999998</c:v>
                </c:pt>
                <c:pt idx="2143">
                  <c:v>-50.414940000000001</c:v>
                </c:pt>
                <c:pt idx="2144">
                  <c:v>-50.458259999999996</c:v>
                </c:pt>
                <c:pt idx="2145">
                  <c:v>-50.499920000000003</c:v>
                </c:pt>
                <c:pt idx="2146">
                  <c:v>-50.540179999999999</c:v>
                </c:pt>
                <c:pt idx="2147">
                  <c:v>-50.579279999999997</c:v>
                </c:pt>
                <c:pt idx="2148">
                  <c:v>-50.61748</c:v>
                </c:pt>
                <c:pt idx="2149">
                  <c:v>-50.655019999999993</c:v>
                </c:pt>
                <c:pt idx="2150">
                  <c:v>-50.692149999999998</c:v>
                </c:pt>
                <c:pt idx="2151">
                  <c:v>-50.729099999999995</c:v>
                </c:pt>
                <c:pt idx="2152">
                  <c:v>-50.766120000000001</c:v>
                </c:pt>
                <c:pt idx="2153">
                  <c:v>-50.803460000000001</c:v>
                </c:pt>
                <c:pt idx="2154">
                  <c:v>-50.841349999999998</c:v>
                </c:pt>
                <c:pt idx="2155">
                  <c:v>-50.880029999999998</c:v>
                </c:pt>
                <c:pt idx="2156">
                  <c:v>-50.919740000000004</c:v>
                </c:pt>
                <c:pt idx="2157">
                  <c:v>-50.960709999999999</c:v>
                </c:pt>
                <c:pt idx="2158">
                  <c:v>-51.003140000000002</c:v>
                </c:pt>
                <c:pt idx="2159">
                  <c:v>-51.047249999999998</c:v>
                </c:pt>
                <c:pt idx="2160">
                  <c:v>-51.093200000000003</c:v>
                </c:pt>
                <c:pt idx="2161">
                  <c:v>-51.141170000000002</c:v>
                </c:pt>
                <c:pt idx="2162">
                  <c:v>-51.191269999999996</c:v>
                </c:pt>
                <c:pt idx="2163">
                  <c:v>-51.243589999999998</c:v>
                </c:pt>
                <c:pt idx="2164">
                  <c:v>-51.298189999999998</c:v>
                </c:pt>
                <c:pt idx="2165">
                  <c:v>-51.355080000000001</c:v>
                </c:pt>
                <c:pt idx="2166">
                  <c:v>-51.414229999999996</c:v>
                </c:pt>
                <c:pt idx="2167">
                  <c:v>-51.475570000000005</c:v>
                </c:pt>
                <c:pt idx="2168">
                  <c:v>-51.539009999999998</c:v>
                </c:pt>
                <c:pt idx="2169">
                  <c:v>-51.604410000000001</c:v>
                </c:pt>
                <c:pt idx="2170">
                  <c:v>-51.671599999999998</c:v>
                </c:pt>
                <c:pt idx="2171">
                  <c:v>-51.740380000000002</c:v>
                </c:pt>
                <c:pt idx="2172">
                  <c:v>-51.810549999999999</c:v>
                </c:pt>
                <c:pt idx="2173">
                  <c:v>-51.881880000000002</c:v>
                </c:pt>
                <c:pt idx="2174">
                  <c:v>-51.954139999999995</c:v>
                </c:pt>
                <c:pt idx="2175">
                  <c:v>-52.027079999999998</c:v>
                </c:pt>
                <c:pt idx="2176">
                  <c:v>-52.100470000000001</c:v>
                </c:pt>
                <c:pt idx="2177">
                  <c:v>-52.17407</c:v>
                </c:pt>
                <c:pt idx="2178">
                  <c:v>-52.247619999999998</c:v>
                </c:pt>
                <c:pt idx="2179">
                  <c:v>-52.320899999999995</c:v>
                </c:pt>
                <c:pt idx="2180">
                  <c:v>-52.39367</c:v>
                </c:pt>
                <c:pt idx="2181">
                  <c:v>-52.465689999999995</c:v>
                </c:pt>
                <c:pt idx="2182">
                  <c:v>-52.536729999999999</c:v>
                </c:pt>
                <c:pt idx="2183">
                  <c:v>-52.606529999999999</c:v>
                </c:pt>
                <c:pt idx="2184">
                  <c:v>-52.674880000000002</c:v>
                </c:pt>
                <c:pt idx="2185">
                  <c:v>-52.741500000000002</c:v>
                </c:pt>
                <c:pt idx="2186">
                  <c:v>-52.806170000000002</c:v>
                </c:pt>
                <c:pt idx="2187">
                  <c:v>-52.868639999999999</c:v>
                </c:pt>
                <c:pt idx="2188">
                  <c:v>-52.928639999999994</c:v>
                </c:pt>
                <c:pt idx="2189">
                  <c:v>-52.985950000000003</c:v>
                </c:pt>
                <c:pt idx="2190">
                  <c:v>-53.040309999999998</c:v>
                </c:pt>
                <c:pt idx="2191">
                  <c:v>-53.09151</c:v>
                </c:pt>
                <c:pt idx="2192">
                  <c:v>-53.139349999999993</c:v>
                </c:pt>
                <c:pt idx="2193">
                  <c:v>-53.18365</c:v>
                </c:pt>
                <c:pt idx="2194">
                  <c:v>-53.224260000000001</c:v>
                </c:pt>
                <c:pt idx="2195">
                  <c:v>-53.261099999999999</c:v>
                </c:pt>
                <c:pt idx="2196">
                  <c:v>-53.294079999999994</c:v>
                </c:pt>
                <c:pt idx="2197">
                  <c:v>-53.3232</c:v>
                </c:pt>
                <c:pt idx="2198">
                  <c:v>-53.348479999999995</c:v>
                </c:pt>
                <c:pt idx="2199">
                  <c:v>-53.369979999999998</c:v>
                </c:pt>
                <c:pt idx="2200">
                  <c:v>-53.387819999999998</c:v>
                </c:pt>
                <c:pt idx="2201">
                  <c:v>-53.40213</c:v>
                </c:pt>
                <c:pt idx="2202">
                  <c:v>-53.4131</c:v>
                </c:pt>
                <c:pt idx="2203">
                  <c:v>-53.420919999999995</c:v>
                </c:pt>
                <c:pt idx="2204">
                  <c:v>-53.425829999999998</c:v>
                </c:pt>
                <c:pt idx="2205">
                  <c:v>-53.428049999999999</c:v>
                </c:pt>
                <c:pt idx="2206">
                  <c:v>-53.427840000000003</c:v>
                </c:pt>
                <c:pt idx="2207">
                  <c:v>-53.425439999999995</c:v>
                </c:pt>
                <c:pt idx="2208">
                  <c:v>-53.421120000000002</c:v>
                </c:pt>
                <c:pt idx="2209">
                  <c:v>-53.415120000000002</c:v>
                </c:pt>
                <c:pt idx="2210">
                  <c:v>-53.407719999999998</c:v>
                </c:pt>
                <c:pt idx="2211">
                  <c:v>-53.399159999999995</c:v>
                </c:pt>
                <c:pt idx="2212">
                  <c:v>-53.389700000000005</c:v>
                </c:pt>
                <c:pt idx="2213">
                  <c:v>-53.37961</c:v>
                </c:pt>
                <c:pt idx="2214">
                  <c:v>-53.369140000000002</c:v>
                </c:pt>
                <c:pt idx="2215">
                  <c:v>-53.358559999999997</c:v>
                </c:pt>
                <c:pt idx="2216">
                  <c:v>-53.348139999999994</c:v>
                </c:pt>
                <c:pt idx="2217">
                  <c:v>-53.33813</c:v>
                </c:pt>
                <c:pt idx="2218">
                  <c:v>-53.328819999999993</c:v>
                </c:pt>
                <c:pt idx="2219">
                  <c:v>-53.320459999999997</c:v>
                </c:pt>
                <c:pt idx="2220">
                  <c:v>-53.313309999999994</c:v>
                </c:pt>
                <c:pt idx="2221">
                  <c:v>-53.30762</c:v>
                </c:pt>
                <c:pt idx="2222">
                  <c:v>-53.303640000000001</c:v>
                </c:pt>
                <c:pt idx="2223">
                  <c:v>-53.301580000000001</c:v>
                </c:pt>
                <c:pt idx="2224">
                  <c:v>-53.301629999999996</c:v>
                </c:pt>
                <c:pt idx="2225">
                  <c:v>-53.303939999999997</c:v>
                </c:pt>
                <c:pt idx="2226">
                  <c:v>-53.30865</c:v>
                </c:pt>
                <c:pt idx="2227">
                  <c:v>-53.315830000000005</c:v>
                </c:pt>
                <c:pt idx="2228">
                  <c:v>-53.325539999999997</c:v>
                </c:pt>
                <c:pt idx="2229">
                  <c:v>-53.337780000000002</c:v>
                </c:pt>
                <c:pt idx="2230">
                  <c:v>-53.352519999999998</c:v>
                </c:pt>
                <c:pt idx="2231">
                  <c:v>-53.369669999999999</c:v>
                </c:pt>
                <c:pt idx="2232">
                  <c:v>-53.389119999999998</c:v>
                </c:pt>
                <c:pt idx="2233">
                  <c:v>-53.410729999999994</c:v>
                </c:pt>
                <c:pt idx="2234">
                  <c:v>-53.434309999999996</c:v>
                </c:pt>
                <c:pt idx="2235">
                  <c:v>-53.459679999999999</c:v>
                </c:pt>
                <c:pt idx="2236">
                  <c:v>-53.486600000000003</c:v>
                </c:pt>
                <c:pt idx="2237">
                  <c:v>-53.514849999999996</c:v>
                </c:pt>
                <c:pt idx="2238">
                  <c:v>-53.544200000000004</c:v>
                </c:pt>
                <c:pt idx="2239">
                  <c:v>-53.57441</c:v>
                </c:pt>
                <c:pt idx="2240">
                  <c:v>-53.605220000000003</c:v>
                </c:pt>
                <c:pt idx="2241">
                  <c:v>-53.636389999999999</c:v>
                </c:pt>
                <c:pt idx="2242">
                  <c:v>-53.667670000000001</c:v>
                </c:pt>
                <c:pt idx="2243">
                  <c:v>-53.698809999999995</c:v>
                </c:pt>
                <c:pt idx="2244">
                  <c:v>-53.729549999999996</c:v>
                </c:pt>
                <c:pt idx="2245">
                  <c:v>-53.759650000000001</c:v>
                </c:pt>
                <c:pt idx="2246">
                  <c:v>-53.788849999999996</c:v>
                </c:pt>
                <c:pt idx="2247">
                  <c:v>-53.816890000000001</c:v>
                </c:pt>
                <c:pt idx="2248">
                  <c:v>-53.843509999999995</c:v>
                </c:pt>
                <c:pt idx="2249">
                  <c:v>-53.868459999999999</c:v>
                </c:pt>
                <c:pt idx="2250">
                  <c:v>-53.891480000000001</c:v>
                </c:pt>
                <c:pt idx="2251">
                  <c:v>-53.912320000000001</c:v>
                </c:pt>
                <c:pt idx="2252">
                  <c:v>-53.93074</c:v>
                </c:pt>
                <c:pt idx="2253">
                  <c:v>-53.94652</c:v>
                </c:pt>
                <c:pt idx="2254">
                  <c:v>-53.959440000000001</c:v>
                </c:pt>
                <c:pt idx="2255">
                  <c:v>-53.969350000000006</c:v>
                </c:pt>
                <c:pt idx="2256">
                  <c:v>-53.976079999999996</c:v>
                </c:pt>
                <c:pt idx="2257">
                  <c:v>-53.979530000000004</c:v>
                </c:pt>
                <c:pt idx="2258">
                  <c:v>-53.97963</c:v>
                </c:pt>
                <c:pt idx="2259">
                  <c:v>-53.97636</c:v>
                </c:pt>
                <c:pt idx="2260">
                  <c:v>-53.969729999999998</c:v>
                </c:pt>
                <c:pt idx="2261">
                  <c:v>-53.959809999999997</c:v>
                </c:pt>
                <c:pt idx="2262">
                  <c:v>-53.946690000000004</c:v>
                </c:pt>
                <c:pt idx="2263">
                  <c:v>-53.930520000000001</c:v>
                </c:pt>
                <c:pt idx="2264">
                  <c:v>-53.911490000000001</c:v>
                </c:pt>
                <c:pt idx="2265">
                  <c:v>-53.889780000000002</c:v>
                </c:pt>
                <c:pt idx="2266">
                  <c:v>-53.865630000000003</c:v>
                </c:pt>
                <c:pt idx="2267">
                  <c:v>-53.839280000000002</c:v>
                </c:pt>
                <c:pt idx="2268">
                  <c:v>-53.810990000000004</c:v>
                </c:pt>
                <c:pt idx="2269">
                  <c:v>-53.781019999999998</c:v>
                </c:pt>
                <c:pt idx="2270">
                  <c:v>-53.74962</c:v>
                </c:pt>
                <c:pt idx="2271">
                  <c:v>-53.71707</c:v>
                </c:pt>
                <c:pt idx="2272">
                  <c:v>-53.683619999999998</c:v>
                </c:pt>
                <c:pt idx="2273">
                  <c:v>-53.649540000000002</c:v>
                </c:pt>
                <c:pt idx="2274">
                  <c:v>-53.615079999999992</c:v>
                </c:pt>
                <c:pt idx="2275">
                  <c:v>-53.580500000000001</c:v>
                </c:pt>
                <c:pt idx="2276">
                  <c:v>-53.546059999999997</c:v>
                </c:pt>
                <c:pt idx="2277">
                  <c:v>-53.51202</c:v>
                </c:pt>
                <c:pt idx="2278">
                  <c:v>-53.478649999999995</c:v>
                </c:pt>
                <c:pt idx="2279">
                  <c:v>-53.446219999999997</c:v>
                </c:pt>
                <c:pt idx="2280">
                  <c:v>-53.414989999999996</c:v>
                </c:pt>
                <c:pt idx="2281">
                  <c:v>-53.385249999999999</c:v>
                </c:pt>
                <c:pt idx="2282">
                  <c:v>-53.35727</c:v>
                </c:pt>
                <c:pt idx="2283">
                  <c:v>-53.331310000000002</c:v>
                </c:pt>
                <c:pt idx="2284">
                  <c:v>-53.307630000000003</c:v>
                </c:pt>
                <c:pt idx="2285">
                  <c:v>-53.286479999999997</c:v>
                </c:pt>
                <c:pt idx="2286">
                  <c:v>-53.268059999999998</c:v>
                </c:pt>
                <c:pt idx="2287">
                  <c:v>-53.252549999999999</c:v>
                </c:pt>
                <c:pt idx="2288">
                  <c:v>-53.240090000000002</c:v>
                </c:pt>
                <c:pt idx="2289">
                  <c:v>-53.230764999999998</c:v>
                </c:pt>
                <c:pt idx="2290">
                  <c:v>-53.224614000000003</c:v>
                </c:pt>
                <c:pt idx="2291">
                  <c:v>-53.221617999999999</c:v>
                </c:pt>
                <c:pt idx="2292">
                  <c:v>-53.221710999999999</c:v>
                </c:pt>
                <c:pt idx="2293">
                  <c:v>-53.224770999999997</c:v>
                </c:pt>
                <c:pt idx="2294">
                  <c:v>-53.230632999999997</c:v>
                </c:pt>
                <c:pt idx="2295">
                  <c:v>-53.239087999999995</c:v>
                </c:pt>
                <c:pt idx="2296">
                  <c:v>-53.249893</c:v>
                </c:pt>
                <c:pt idx="2297">
                  <c:v>-53.262776000000002</c:v>
                </c:pt>
                <c:pt idx="2298">
                  <c:v>-53.277447000000002</c:v>
                </c:pt>
                <c:pt idx="2299">
                  <c:v>-53.293605999999997</c:v>
                </c:pt>
                <c:pt idx="2300">
                  <c:v>-53.310946999999999</c:v>
                </c:pt>
                <c:pt idx="2301">
                  <c:v>-53.329165000000003</c:v>
                </c:pt>
                <c:pt idx="2302">
                  <c:v>-53.347960999999998</c:v>
                </c:pt>
                <c:pt idx="2303">
                  <c:v>-53.367041999999998</c:v>
                </c:pt>
                <c:pt idx="2304">
                  <c:v>-53.386118999999994</c:v>
                </c:pt>
                <c:pt idx="2305">
                  <c:v>-53.404913999999998</c:v>
                </c:pt>
                <c:pt idx="2306">
                  <c:v>-53.423153999999997</c:v>
                </c:pt>
                <c:pt idx="2307">
                  <c:v>-53.440573000000001</c:v>
                </c:pt>
                <c:pt idx="2308">
                  <c:v>-53.456907000000001</c:v>
                </c:pt>
                <c:pt idx="2309">
                  <c:v>-53.471898000000003</c:v>
                </c:pt>
                <c:pt idx="2310">
                  <c:v>-53.485289999999999</c:v>
                </c:pt>
                <c:pt idx="2311">
                  <c:v>-53.496828000000001</c:v>
                </c:pt>
                <c:pt idx="2312">
                  <c:v>-53.506260999999995</c:v>
                </c:pt>
                <c:pt idx="2313">
                  <c:v>-53.513341999999994</c:v>
                </c:pt>
                <c:pt idx="2314">
                  <c:v>-53.517828999999999</c:v>
                </c:pt>
                <c:pt idx="2315">
                  <c:v>-53.519490999999995</c:v>
                </c:pt>
                <c:pt idx="2316">
                  <c:v>-53.51811</c:v>
                </c:pt>
                <c:pt idx="2317">
                  <c:v>-53.513487999999995</c:v>
                </c:pt>
                <c:pt idx="2318">
                  <c:v>-53.505449999999996</c:v>
                </c:pt>
                <c:pt idx="2319">
                  <c:v>-53.493854999999996</c:v>
                </c:pt>
                <c:pt idx="2320">
                  <c:v>-53.478594999999999</c:v>
                </c:pt>
                <c:pt idx="2321">
                  <c:v>-53.459603000000001</c:v>
                </c:pt>
                <c:pt idx="2322">
                  <c:v>-53.43685</c:v>
                </c:pt>
                <c:pt idx="2323">
                  <c:v>-53.410353000000001</c:v>
                </c:pt>
                <c:pt idx="2324">
                  <c:v>-53.380167999999998</c:v>
                </c:pt>
                <c:pt idx="2325">
                  <c:v>-53.346392999999999</c:v>
                </c:pt>
                <c:pt idx="2326">
                  <c:v>-53.309165</c:v>
                </c:pt>
                <c:pt idx="2327">
                  <c:v>-53.268653999999998</c:v>
                </c:pt>
                <c:pt idx="2328">
                  <c:v>-53.225061999999994</c:v>
                </c:pt>
                <c:pt idx="2329">
                  <c:v>-53.178609999999999</c:v>
                </c:pt>
                <c:pt idx="2330">
                  <c:v>-53.129539999999999</c:v>
                </c:pt>
                <c:pt idx="2331">
                  <c:v>-53.078105999999998</c:v>
                </c:pt>
                <c:pt idx="2332">
                  <c:v>-53.024569999999997</c:v>
                </c:pt>
                <c:pt idx="2333">
                  <c:v>-52.969199000000003</c:v>
                </c:pt>
                <c:pt idx="2334">
                  <c:v>-52.912264</c:v>
                </c:pt>
                <c:pt idx="2335">
                  <c:v>-52.854039999999998</c:v>
                </c:pt>
                <c:pt idx="2336">
                  <c:v>-52.794804999999997</c:v>
                </c:pt>
                <c:pt idx="2337">
                  <c:v>-52.734836999999999</c:v>
                </c:pt>
                <c:pt idx="2338">
                  <c:v>-52.674416000000001</c:v>
                </c:pt>
                <c:pt idx="2339">
                  <c:v>-52.613832000000002</c:v>
                </c:pt>
                <c:pt idx="2340">
                  <c:v>-52.553375000000003</c:v>
                </c:pt>
                <c:pt idx="2341">
                  <c:v>-52.493345999999995</c:v>
                </c:pt>
                <c:pt idx="2342">
                  <c:v>-52.434047999999997</c:v>
                </c:pt>
                <c:pt idx="2343">
                  <c:v>-52.375788999999997</c:v>
                </c:pt>
                <c:pt idx="2344">
                  <c:v>-52.318882000000002</c:v>
                </c:pt>
                <c:pt idx="2345">
                  <c:v>-52.263638</c:v>
                </c:pt>
                <c:pt idx="2346">
                  <c:v>-52.210368000000003</c:v>
                </c:pt>
                <c:pt idx="2347">
                  <c:v>-52.159374</c:v>
                </c:pt>
                <c:pt idx="2348">
                  <c:v>-52.110941000000004</c:v>
                </c:pt>
                <c:pt idx="2349">
                  <c:v>-52.065332999999995</c:v>
                </c:pt>
                <c:pt idx="2350">
                  <c:v>-52.022781000000002</c:v>
                </c:pt>
                <c:pt idx="2351">
                  <c:v>-51.983478999999996</c:v>
                </c:pt>
                <c:pt idx="2352">
                  <c:v>-51.947583000000002</c:v>
                </c:pt>
                <c:pt idx="2353">
                  <c:v>-51.915199000000001</c:v>
                </c:pt>
                <c:pt idx="2354">
                  <c:v>-51.886387999999997</c:v>
                </c:pt>
                <c:pt idx="2355">
                  <c:v>-51.861162999999998</c:v>
                </c:pt>
                <c:pt idx="2356">
                  <c:v>-51.839490999999995</c:v>
                </c:pt>
                <c:pt idx="2357">
                  <c:v>-51.821291000000002</c:v>
                </c:pt>
                <c:pt idx="2358">
                  <c:v>-51.806444999999997</c:v>
                </c:pt>
                <c:pt idx="2359">
                  <c:v>-51.794801999999997</c:v>
                </c:pt>
                <c:pt idx="2360">
                  <c:v>-51.786178999999997</c:v>
                </c:pt>
                <c:pt idx="2361">
                  <c:v>-51.780377999999999</c:v>
                </c:pt>
                <c:pt idx="2362">
                  <c:v>-51.777186999999998</c:v>
                </c:pt>
                <c:pt idx="2363">
                  <c:v>-51.776383000000003</c:v>
                </c:pt>
                <c:pt idx="2364">
                  <c:v>-51.777741999999996</c:v>
                </c:pt>
                <c:pt idx="2365">
                  <c:v>-51.781030999999999</c:v>
                </c:pt>
                <c:pt idx="2366">
                  <c:v>-51.786023</c:v>
                </c:pt>
                <c:pt idx="2367">
                  <c:v>-51.792488000000006</c:v>
                </c:pt>
                <c:pt idx="2368">
                  <c:v>-51.800193999999998</c:v>
                </c:pt>
                <c:pt idx="2369">
                  <c:v>-51.808908999999993</c:v>
                </c:pt>
                <c:pt idx="2370">
                  <c:v>-51.818395000000002</c:v>
                </c:pt>
                <c:pt idx="2371">
                  <c:v>-51.828408999999994</c:v>
                </c:pt>
                <c:pt idx="2372">
                  <c:v>-51.838698999999998</c:v>
                </c:pt>
                <c:pt idx="2373">
                  <c:v>-51.849007999999998</c:v>
                </c:pt>
                <c:pt idx="2374">
                  <c:v>-51.859071</c:v>
                </c:pt>
                <c:pt idx="2375">
                  <c:v>-51.868613999999994</c:v>
                </c:pt>
                <c:pt idx="2376">
                  <c:v>-51.877361999999998</c:v>
                </c:pt>
                <c:pt idx="2377">
                  <c:v>-51.885033</c:v>
                </c:pt>
                <c:pt idx="2378">
                  <c:v>-51.891351999999998</c:v>
                </c:pt>
                <c:pt idx="2379">
                  <c:v>-51.896059000000001</c:v>
                </c:pt>
                <c:pt idx="2380">
                  <c:v>-51.898910000000001</c:v>
                </c:pt>
                <c:pt idx="2381">
                  <c:v>-51.899692999999999</c:v>
                </c:pt>
                <c:pt idx="2382">
                  <c:v>-51.898228999999994</c:v>
                </c:pt>
                <c:pt idx="2383">
                  <c:v>-51.894382999999998</c:v>
                </c:pt>
                <c:pt idx="2384">
                  <c:v>-51.888066999999992</c:v>
                </c:pt>
                <c:pt idx="2385">
                  <c:v>-51.879244</c:v>
                </c:pt>
                <c:pt idx="2386">
                  <c:v>-51.867926999999995</c:v>
                </c:pt>
                <c:pt idx="2387">
                  <c:v>-51.854180999999997</c:v>
                </c:pt>
                <c:pt idx="2388">
                  <c:v>-51.838118999999999</c:v>
                </c:pt>
                <c:pt idx="2389">
                  <c:v>-51.819896999999997</c:v>
                </c:pt>
                <c:pt idx="2390">
                  <c:v>-51.799709</c:v>
                </c:pt>
                <c:pt idx="2391">
                  <c:v>-51.777777999999998</c:v>
                </c:pt>
                <c:pt idx="2392">
                  <c:v>-51.754346999999996</c:v>
                </c:pt>
                <c:pt idx="2393">
                  <c:v>-51.729674000000003</c:v>
                </c:pt>
                <c:pt idx="2394">
                  <c:v>-51.704025000000001</c:v>
                </c:pt>
                <c:pt idx="2395">
                  <c:v>-51.677668000000004</c:v>
                </c:pt>
                <c:pt idx="2396">
                  <c:v>-51.650866999999998</c:v>
                </c:pt>
                <c:pt idx="2397">
                  <c:v>-51.623880999999997</c:v>
                </c:pt>
                <c:pt idx="2398">
                  <c:v>-51.596961999999998</c:v>
                </c:pt>
                <c:pt idx="2399">
                  <c:v>-51.570353999999995</c:v>
                </c:pt>
                <c:pt idx="2400">
                  <c:v>-51.544297999999998</c:v>
                </c:pt>
                <c:pt idx="2401">
                  <c:v>-51.519029999999994</c:v>
                </c:pt>
                <c:pt idx="2402">
                  <c:v>-51.494779000000001</c:v>
                </c:pt>
                <c:pt idx="2403">
                  <c:v>-51.471767999999997</c:v>
                </c:pt>
                <c:pt idx="2404">
                  <c:v>-51.450215999999998</c:v>
                </c:pt>
                <c:pt idx="2405">
                  <c:v>-51.430340999999999</c:v>
                </c:pt>
                <c:pt idx="2406">
                  <c:v>-51.412357</c:v>
                </c:pt>
                <c:pt idx="2407">
                  <c:v>-51.396473</c:v>
                </c:pt>
                <c:pt idx="2408">
                  <c:v>-51.382892000000005</c:v>
                </c:pt>
                <c:pt idx="2409">
                  <c:v>-51.371805000000002</c:v>
                </c:pt>
                <c:pt idx="2410">
                  <c:v>-51.363391999999997</c:v>
                </c:pt>
                <c:pt idx="2411">
                  <c:v>-51.357813999999998</c:v>
                </c:pt>
                <c:pt idx="2412">
                  <c:v>-51.355212999999999</c:v>
                </c:pt>
                <c:pt idx="2413">
                  <c:v>-51.355702000000001</c:v>
                </c:pt>
                <c:pt idx="2414">
                  <c:v>-51.359368999999994</c:v>
                </c:pt>
                <c:pt idx="2415">
                  <c:v>-51.366263000000004</c:v>
                </c:pt>
                <c:pt idx="2416">
                  <c:v>-51.376401999999999</c:v>
                </c:pt>
                <c:pt idx="2417">
                  <c:v>-51.389766999999999</c:v>
                </c:pt>
                <c:pt idx="2418">
                  <c:v>-51.406301999999997</c:v>
                </c:pt>
                <c:pt idx="2419">
                  <c:v>-51.425919</c:v>
                </c:pt>
                <c:pt idx="2420">
                  <c:v>-51.448495999999999</c:v>
                </c:pt>
                <c:pt idx="2421">
                  <c:v>-51.473880999999999</c:v>
                </c:pt>
                <c:pt idx="2422">
                  <c:v>-51.501899000000002</c:v>
                </c:pt>
                <c:pt idx="2423">
                  <c:v>-51.532349000000004</c:v>
                </c:pt>
                <c:pt idx="2424">
                  <c:v>-51.565016</c:v>
                </c:pt>
                <c:pt idx="2425">
                  <c:v>-51.599668999999999</c:v>
                </c:pt>
                <c:pt idx="2426">
                  <c:v>-51.636071999999999</c:v>
                </c:pt>
                <c:pt idx="2427">
                  <c:v>-51.673983999999997</c:v>
                </c:pt>
                <c:pt idx="2428">
                  <c:v>-51.713161999999997</c:v>
                </c:pt>
                <c:pt idx="2429">
                  <c:v>-51.753360999999998</c:v>
                </c:pt>
                <c:pt idx="2430">
                  <c:v>-51.794333000000002</c:v>
                </c:pt>
                <c:pt idx="2431">
                  <c:v>-51.835829999999994</c:v>
                </c:pt>
                <c:pt idx="2432">
                  <c:v>-51.877606999999998</c:v>
                </c:pt>
                <c:pt idx="2433">
                  <c:v>-51.919416999999996</c:v>
                </c:pt>
                <c:pt idx="2434">
                  <c:v>-51.961016999999998</c:v>
                </c:pt>
                <c:pt idx="2435">
                  <c:v>-52.002161000000001</c:v>
                </c:pt>
                <c:pt idx="2436">
                  <c:v>-52.042605000000002</c:v>
                </c:pt>
                <c:pt idx="2437">
                  <c:v>-52.082104000000001</c:v>
                </c:pt>
                <c:pt idx="2438">
                  <c:v>-52.120417999999994</c:v>
                </c:pt>
                <c:pt idx="2439">
                  <c:v>-52.157311999999997</c:v>
                </c:pt>
                <c:pt idx="2440">
                  <c:v>-52.192560999999998</c:v>
                </c:pt>
                <c:pt idx="2441">
                  <c:v>-52.225946999999998</c:v>
                </c:pt>
                <c:pt idx="2442">
                  <c:v>-52.257271999999993</c:v>
                </c:pt>
                <c:pt idx="2443">
                  <c:v>-52.286352999999998</c:v>
                </c:pt>
                <c:pt idx="2444">
                  <c:v>-52.313036999999994</c:v>
                </c:pt>
                <c:pt idx="2445">
                  <c:v>-52.337201</c:v>
                </c:pt>
                <c:pt idx="2446">
                  <c:v>-52.358753</c:v>
                </c:pt>
                <c:pt idx="2447">
                  <c:v>-52.37764</c:v>
                </c:pt>
                <c:pt idx="2448">
                  <c:v>-52.393841999999999</c:v>
                </c:pt>
                <c:pt idx="2449">
                  <c:v>-52.407381999999998</c:v>
                </c:pt>
                <c:pt idx="2450">
                  <c:v>-52.418313999999995</c:v>
                </c:pt>
                <c:pt idx="2451">
                  <c:v>-52.426732999999999</c:v>
                </c:pt>
                <c:pt idx="2452">
                  <c:v>-52.432763000000001</c:v>
                </c:pt>
                <c:pt idx="2453">
                  <c:v>-52.436560999999998</c:v>
                </c:pt>
                <c:pt idx="2454">
                  <c:v>-52.438310999999999</c:v>
                </c:pt>
                <c:pt idx="2455">
                  <c:v>-52.438216999999995</c:v>
                </c:pt>
                <c:pt idx="2456">
                  <c:v>-52.436498999999998</c:v>
                </c:pt>
                <c:pt idx="2457">
                  <c:v>-52.433388999999998</c:v>
                </c:pt>
                <c:pt idx="2458">
                  <c:v>-52.429126000000004</c:v>
                </c:pt>
                <c:pt idx="2459">
                  <c:v>-52.423955999999997</c:v>
                </c:pt>
                <c:pt idx="2460">
                  <c:v>-52.418132</c:v>
                </c:pt>
                <c:pt idx="2461">
                  <c:v>-52.411910999999996</c:v>
                </c:pt>
                <c:pt idx="2462">
                  <c:v>-52.405553000000005</c:v>
                </c:pt>
                <c:pt idx="2463">
                  <c:v>-52.399319999999996</c:v>
                </c:pt>
                <c:pt idx="2464">
                  <c:v>-52.393478999999999</c:v>
                </c:pt>
                <c:pt idx="2465">
                  <c:v>-52.388300999999998</c:v>
                </c:pt>
                <c:pt idx="2466">
                  <c:v>-52.384059999999998</c:v>
                </c:pt>
                <c:pt idx="2467">
                  <c:v>-52.381036999999999</c:v>
                </c:pt>
                <c:pt idx="2468">
                  <c:v>-52.379513999999993</c:v>
                </c:pt>
                <c:pt idx="2469">
                  <c:v>-52.379772000000003</c:v>
                </c:pt>
                <c:pt idx="2470">
                  <c:v>-52.382095</c:v>
                </c:pt>
                <c:pt idx="2471">
                  <c:v>-52.386761</c:v>
                </c:pt>
                <c:pt idx="2472">
                  <c:v>-52.394039999999997</c:v>
                </c:pt>
                <c:pt idx="2473">
                  <c:v>-52.404190999999997</c:v>
                </c:pt>
                <c:pt idx="2474">
                  <c:v>-52.417452999999995</c:v>
                </c:pt>
                <c:pt idx="2475">
                  <c:v>-52.434032999999999</c:v>
                </c:pt>
                <c:pt idx="2476">
                  <c:v>-52.454108999999995</c:v>
                </c:pt>
                <c:pt idx="2477">
                  <c:v>-52.477820000000001</c:v>
                </c:pt>
                <c:pt idx="2478">
                  <c:v>-52.505262000000002</c:v>
                </c:pt>
                <c:pt idx="2479">
                  <c:v>-52.536489999999993</c:v>
                </c:pt>
                <c:pt idx="2480">
                  <c:v>-52.571508999999999</c:v>
                </c:pt>
                <c:pt idx="2481">
                  <c:v>-52.610283999999993</c:v>
                </c:pt>
                <c:pt idx="2482">
                  <c:v>-52.652734000000002</c:v>
                </c:pt>
                <c:pt idx="2483">
                  <c:v>-52.698738999999996</c:v>
                </c:pt>
                <c:pt idx="2484">
                  <c:v>-52.748145000000001</c:v>
                </c:pt>
                <c:pt idx="2485">
                  <c:v>-52.800765999999996</c:v>
                </c:pt>
                <c:pt idx="2486">
                  <c:v>-52.856397000000001</c:v>
                </c:pt>
                <c:pt idx="2487">
                  <c:v>-52.914816999999999</c:v>
                </c:pt>
                <c:pt idx="2488">
                  <c:v>-52.975796000000003</c:v>
                </c:pt>
                <c:pt idx="2489">
                  <c:v>-53.039096999999998</c:v>
                </c:pt>
                <c:pt idx="2490">
                  <c:v>-53.104482000000004</c:v>
                </c:pt>
                <c:pt idx="2491">
                  <c:v>-53.171711999999999</c:v>
                </c:pt>
                <c:pt idx="2492">
                  <c:v>-53.240553000000006</c:v>
                </c:pt>
                <c:pt idx="2493">
                  <c:v>-53.310772</c:v>
                </c:pt>
                <c:pt idx="2494">
                  <c:v>-53.382139999999993</c:v>
                </c:pt>
                <c:pt idx="2495">
                  <c:v>-53.454425000000001</c:v>
                </c:pt>
                <c:pt idx="2496">
                  <c:v>-53.527397999999998</c:v>
                </c:pt>
                <c:pt idx="2497">
                  <c:v>-53.600825</c:v>
                </c:pt>
                <c:pt idx="2498">
                  <c:v>-53.674475999999999</c:v>
                </c:pt>
                <c:pt idx="2499">
                  <c:v>-53.748117000000001</c:v>
                </c:pt>
                <c:pt idx="2500">
                  <c:v>-53.821513999999993</c:v>
                </c:pt>
                <c:pt idx="2501">
                  <c:v>-53.894434000000004</c:v>
                </c:pt>
                <c:pt idx="2502">
                  <c:v>-53.966640999999996</c:v>
                </c:pt>
                <c:pt idx="2503">
                  <c:v>-54.037908000000002</c:v>
                </c:pt>
                <c:pt idx="2504">
                  <c:v>-54.108014999999995</c:v>
                </c:pt>
                <c:pt idx="2505">
                  <c:v>-54.176760999999999</c:v>
                </c:pt>
                <c:pt idx="2506">
                  <c:v>-54.243966</c:v>
                </c:pt>
                <c:pt idx="2507">
                  <c:v>-54.309474999999992</c:v>
                </c:pt>
                <c:pt idx="2508">
                  <c:v>-54.373168</c:v>
                </c:pt>
                <c:pt idx="2509">
                  <c:v>-54.434956999999997</c:v>
                </c:pt>
                <c:pt idx="2510">
                  <c:v>-54.494796000000001</c:v>
                </c:pt>
                <c:pt idx="2511">
                  <c:v>-54.552680999999993</c:v>
                </c:pt>
                <c:pt idx="2512">
                  <c:v>-54.608646</c:v>
                </c:pt>
                <c:pt idx="2513">
                  <c:v>-54.662768</c:v>
                </c:pt>
                <c:pt idx="2514">
                  <c:v>-54.715156999999998</c:v>
                </c:pt>
                <c:pt idx="2515">
                  <c:v>-54.765960999999997</c:v>
                </c:pt>
                <c:pt idx="2516">
                  <c:v>-54.815350000000002</c:v>
                </c:pt>
                <c:pt idx="2517">
                  <c:v>-54.863515999999997</c:v>
                </c:pt>
                <c:pt idx="2518">
                  <c:v>-54.910665999999999</c:v>
                </c:pt>
                <c:pt idx="2519">
                  <c:v>-54.957017</c:v>
                </c:pt>
                <c:pt idx="2520">
                  <c:v>-55.002788999999993</c:v>
                </c:pt>
                <c:pt idx="2521">
                  <c:v>-55.048203000000001</c:v>
                </c:pt>
                <c:pt idx="2522">
                  <c:v>-55.093477999999998</c:v>
                </c:pt>
                <c:pt idx="2523">
                  <c:v>-55.138824999999997</c:v>
                </c:pt>
                <c:pt idx="2524">
                  <c:v>-55.184450999999996</c:v>
                </c:pt>
                <c:pt idx="2525">
                  <c:v>-55.230559999999997</c:v>
                </c:pt>
                <c:pt idx="2526">
                  <c:v>-55.277351999999993</c:v>
                </c:pt>
                <c:pt idx="2527">
                  <c:v>-55.325025000000004</c:v>
                </c:pt>
                <c:pt idx="2528">
                  <c:v>-55.373771999999995</c:v>
                </c:pt>
                <c:pt idx="2529">
                  <c:v>-55.423788000000002</c:v>
                </c:pt>
                <c:pt idx="2530">
                  <c:v>-55.475262999999998</c:v>
                </c:pt>
                <c:pt idx="2531">
                  <c:v>-55.528390999999999</c:v>
                </c:pt>
                <c:pt idx="2532">
                  <c:v>-55.583365000000001</c:v>
                </c:pt>
                <c:pt idx="2533">
                  <c:v>-55.640377000000001</c:v>
                </c:pt>
                <c:pt idx="2534">
                  <c:v>-55.699612000000002</c:v>
                </c:pt>
                <c:pt idx="2535">
                  <c:v>-55.761246999999997</c:v>
                </c:pt>
                <c:pt idx="2536">
                  <c:v>-55.825445999999999</c:v>
                </c:pt>
                <c:pt idx="2537">
                  <c:v>-55.892353999999997</c:v>
                </c:pt>
                <c:pt idx="2538">
                  <c:v>-55.962097</c:v>
                </c:pt>
                <c:pt idx="2539">
                  <c:v>-56.034768999999997</c:v>
                </c:pt>
                <c:pt idx="2540">
                  <c:v>-56.110430000000001</c:v>
                </c:pt>
                <c:pt idx="2541">
                  <c:v>-56.189104999999998</c:v>
                </c:pt>
                <c:pt idx="2542">
                  <c:v>-56.270777000000002</c:v>
                </c:pt>
                <c:pt idx="2543">
                  <c:v>-56.355393999999997</c:v>
                </c:pt>
                <c:pt idx="2544">
                  <c:v>-56.442860000000003</c:v>
                </c:pt>
                <c:pt idx="2545">
                  <c:v>-56.533046999999996</c:v>
                </c:pt>
                <c:pt idx="2546">
                  <c:v>-56.625789000000005</c:v>
                </c:pt>
                <c:pt idx="2547">
                  <c:v>-56.720894000000001</c:v>
                </c:pt>
                <c:pt idx="2548">
                  <c:v>-56.818142999999992</c:v>
                </c:pt>
                <c:pt idx="2549">
                  <c:v>-56.917299999999997</c:v>
                </c:pt>
                <c:pt idx="2550">
                  <c:v>-57.018111999999995</c:v>
                </c:pt>
                <c:pt idx="2551">
                  <c:v>-57.120322000000002</c:v>
                </c:pt>
                <c:pt idx="2552">
                  <c:v>-57.223667999999996</c:v>
                </c:pt>
                <c:pt idx="2553">
                  <c:v>-57.327888000000002</c:v>
                </c:pt>
                <c:pt idx="2554">
                  <c:v>-57.432723999999993</c:v>
                </c:pt>
                <c:pt idx="2555">
                  <c:v>-57.537914999999998</c:v>
                </c:pt>
                <c:pt idx="2556">
                  <c:v>-57.643206999999997</c:v>
                </c:pt>
                <c:pt idx="2557">
                  <c:v>-57.748344000000003</c:v>
                </c:pt>
                <c:pt idx="2558">
                  <c:v>-57.853076999999999</c:v>
                </c:pt>
                <c:pt idx="2559">
                  <c:v>-57.957158</c:v>
                </c:pt>
                <c:pt idx="2560">
                  <c:v>-58.060338000000002</c:v>
                </c:pt>
                <c:pt idx="2561">
                  <c:v>-58.162372000000005</c:v>
                </c:pt>
                <c:pt idx="2562">
                  <c:v>-58.263010999999999</c:v>
                </c:pt>
                <c:pt idx="2563">
                  <c:v>-58.362007999999996</c:v>
                </c:pt>
                <c:pt idx="2564">
                  <c:v>-58.459119000000001</c:v>
                </c:pt>
                <c:pt idx="2565">
                  <c:v>-58.554107999999999</c:v>
                </c:pt>
                <c:pt idx="2566">
                  <c:v>-58.646746</c:v>
                </c:pt>
                <c:pt idx="2567">
                  <c:v>-58.736819999999994</c:v>
                </c:pt>
                <c:pt idx="2568">
                  <c:v>-58.824131000000001</c:v>
                </c:pt>
                <c:pt idx="2569">
                  <c:v>-58.90851</c:v>
                </c:pt>
                <c:pt idx="2570">
                  <c:v>-58.989818999999997</c:v>
                </c:pt>
                <c:pt idx="2571">
                  <c:v>-59.067954999999998</c:v>
                </c:pt>
                <c:pt idx="2572">
                  <c:v>-59.142858000000004</c:v>
                </c:pt>
                <c:pt idx="2573">
                  <c:v>-59.214509999999997</c:v>
                </c:pt>
                <c:pt idx="2574">
                  <c:v>-59.282935999999999</c:v>
                </c:pt>
                <c:pt idx="2575">
                  <c:v>-59.348205</c:v>
                </c:pt>
                <c:pt idx="2576">
                  <c:v>-59.410427999999996</c:v>
                </c:pt>
                <c:pt idx="2577">
                  <c:v>-59.469757000000001</c:v>
                </c:pt>
                <c:pt idx="2578">
                  <c:v>-59.526377999999994</c:v>
                </c:pt>
                <c:pt idx="2579">
                  <c:v>-59.580509999999997</c:v>
                </c:pt>
                <c:pt idx="2580">
                  <c:v>-59.632396</c:v>
                </c:pt>
                <c:pt idx="2581">
                  <c:v>-59.682298000000003</c:v>
                </c:pt>
                <c:pt idx="2582">
                  <c:v>-59.730487999999994</c:v>
                </c:pt>
                <c:pt idx="2583">
                  <c:v>-59.777245000000001</c:v>
                </c:pt>
                <c:pt idx="2584">
                  <c:v>-59.822851999999997</c:v>
                </c:pt>
                <c:pt idx="2585">
                  <c:v>-59.867592999999999</c:v>
                </c:pt>
                <c:pt idx="2586">
                  <c:v>-59.911754999999999</c:v>
                </c:pt>
                <c:pt idx="2587">
                  <c:v>-59.955623000000003</c:v>
                </c:pt>
                <c:pt idx="2588">
                  <c:v>-59.999479000000001</c:v>
                </c:pt>
                <c:pt idx="2589">
                  <c:v>-60.043604999999999</c:v>
                </c:pt>
                <c:pt idx="2590">
                  <c:v>-60.088282999999997</c:v>
                </c:pt>
                <c:pt idx="2591">
                  <c:v>-60.133795999999997</c:v>
                </c:pt>
                <c:pt idx="2592">
                  <c:v>-60.180430000000001</c:v>
                </c:pt>
                <c:pt idx="2593">
                  <c:v>-60.228470999999999</c:v>
                </c:pt>
                <c:pt idx="2594">
                  <c:v>-60.278207999999999</c:v>
                </c:pt>
                <c:pt idx="2595">
                  <c:v>-60.329924999999996</c:v>
                </c:pt>
                <c:pt idx="2596">
                  <c:v>-60.383906000000003</c:v>
                </c:pt>
                <c:pt idx="2597">
                  <c:v>-60.440428999999995</c:v>
                </c:pt>
                <c:pt idx="2598">
                  <c:v>-60.499760000000002</c:v>
                </c:pt>
                <c:pt idx="2599">
                  <c:v>-60.562148000000001</c:v>
                </c:pt>
                <c:pt idx="2600">
                  <c:v>-60.627814999999998</c:v>
                </c:pt>
                <c:pt idx="2601">
                  <c:v>-60.696951999999996</c:v>
                </c:pt>
                <c:pt idx="2602">
                  <c:v>-60.769713000000003</c:v>
                </c:pt>
                <c:pt idx="2603">
                  <c:v>-60.846209000000002</c:v>
                </c:pt>
                <c:pt idx="2604">
                  <c:v>-60.926507999999998</c:v>
                </c:pt>
                <c:pt idx="2605">
                  <c:v>-61.010629999999999</c:v>
                </c:pt>
                <c:pt idx="2606">
                  <c:v>-61.098548999999998</c:v>
                </c:pt>
                <c:pt idx="2607">
                  <c:v>-61.190190999999999</c:v>
                </c:pt>
                <c:pt idx="2608">
                  <c:v>-61.285442999999994</c:v>
                </c:pt>
                <c:pt idx="2609">
                  <c:v>-61.384148000000003</c:v>
                </c:pt>
                <c:pt idx="2610">
                  <c:v>-61.486115999999996</c:v>
                </c:pt>
                <c:pt idx="2611">
                  <c:v>-61.59113</c:v>
                </c:pt>
                <c:pt idx="2612">
                  <c:v>-61.698951999999998</c:v>
                </c:pt>
                <c:pt idx="2613">
                  <c:v>-61.809331</c:v>
                </c:pt>
                <c:pt idx="2614">
                  <c:v>-61.922004000000001</c:v>
                </c:pt>
                <c:pt idx="2615">
                  <c:v>-62.036704999999998</c:v>
                </c:pt>
                <c:pt idx="2616">
                  <c:v>-62.153162999999999</c:v>
                </c:pt>
                <c:pt idx="2617">
                  <c:v>-62.271105999999996</c:v>
                </c:pt>
                <c:pt idx="2618">
                  <c:v>-62.390264000000002</c:v>
                </c:pt>
                <c:pt idx="2619">
                  <c:v>-62.510365999999998</c:v>
                </c:pt>
                <c:pt idx="2620">
                  <c:v>-62.631141</c:v>
                </c:pt>
                <c:pt idx="2621">
                  <c:v>-62.752313999999998</c:v>
                </c:pt>
                <c:pt idx="2622">
                  <c:v>-62.873604</c:v>
                </c:pt>
                <c:pt idx="2623">
                  <c:v>-62.994729</c:v>
                </c:pt>
                <c:pt idx="2624">
                  <c:v>-63.115400999999999</c:v>
                </c:pt>
                <c:pt idx="2625">
                  <c:v>-63.235329</c:v>
                </c:pt>
                <c:pt idx="2626">
                  <c:v>-63.354218000000003</c:v>
                </c:pt>
                <c:pt idx="2627">
                  <c:v>-63.471772000000001</c:v>
                </c:pt>
                <c:pt idx="2628">
                  <c:v>-63.587692000000004</c:v>
                </c:pt>
                <c:pt idx="2629">
                  <c:v>-63.701687</c:v>
                </c:pt>
                <c:pt idx="2630">
                  <c:v>-63.813479999999998</c:v>
                </c:pt>
                <c:pt idx="2631">
                  <c:v>-63.922812999999998</c:v>
                </c:pt>
                <c:pt idx="2632">
                  <c:v>-64.029454999999999</c:v>
                </c:pt>
                <c:pt idx="2633">
                  <c:v>-64.133208999999994</c:v>
                </c:pt>
                <c:pt idx="2634">
                  <c:v>-64.233915999999994</c:v>
                </c:pt>
                <c:pt idx="2635">
                  <c:v>-64.331462999999999</c:v>
                </c:pt>
                <c:pt idx="2636">
                  <c:v>-64.425780000000003</c:v>
                </c:pt>
                <c:pt idx="2637">
                  <c:v>-64.516846000000001</c:v>
                </c:pt>
                <c:pt idx="2638">
                  <c:v>-64.604683999999992</c:v>
                </c:pt>
                <c:pt idx="2639">
                  <c:v>-64.689363999999998</c:v>
                </c:pt>
                <c:pt idx="2640">
                  <c:v>-64.770993000000004</c:v>
                </c:pt>
                <c:pt idx="2641">
                  <c:v>-64.849710999999999</c:v>
                </c:pt>
                <c:pt idx="2642">
                  <c:v>-64.925689000000006</c:v>
                </c:pt>
                <c:pt idx="2643">
                  <c:v>-64.999112999999994</c:v>
                </c:pt>
                <c:pt idx="2644">
                  <c:v>-65.070187000000004</c:v>
                </c:pt>
                <c:pt idx="2645">
                  <c:v>-65.139118999999994</c:v>
                </c:pt>
                <c:pt idx="2646">
                  <c:v>-65.206121999999993</c:v>
                </c:pt>
                <c:pt idx="2647">
                  <c:v>-65.271408999999991</c:v>
                </c:pt>
                <c:pt idx="2648">
                  <c:v>-65.335187000000005</c:v>
                </c:pt>
                <c:pt idx="2649">
                  <c:v>-65.397656999999995</c:v>
                </c:pt>
                <c:pt idx="2650">
                  <c:v>-65.459022000000004</c:v>
                </c:pt>
                <c:pt idx="2651">
                  <c:v>-65.519482999999994</c:v>
                </c:pt>
                <c:pt idx="2652">
                  <c:v>-65.579240999999996</c:v>
                </c:pt>
                <c:pt idx="2653">
                  <c:v>-65.638499999999993</c:v>
                </c:pt>
                <c:pt idx="2654">
                  <c:v>-65.697463999999997</c:v>
                </c:pt>
                <c:pt idx="2655">
                  <c:v>-65.756343000000001</c:v>
                </c:pt>
                <c:pt idx="2656">
                  <c:v>-65.815351000000007</c:v>
                </c:pt>
                <c:pt idx="2657">
                  <c:v>-65.874709999999993</c:v>
                </c:pt>
                <c:pt idx="2658">
                  <c:v>-65.93464800000001</c:v>
                </c:pt>
                <c:pt idx="2659">
                  <c:v>-65.995394000000005</c:v>
                </c:pt>
                <c:pt idx="2660">
                  <c:v>-66.057177999999993</c:v>
                </c:pt>
                <c:pt idx="2661">
                  <c:v>-66.120221000000001</c:v>
                </c:pt>
                <c:pt idx="2662">
                  <c:v>-66.184732999999994</c:v>
                </c:pt>
                <c:pt idx="2663">
                  <c:v>-66.250909000000007</c:v>
                </c:pt>
                <c:pt idx="2664">
                  <c:v>-66.318916000000002</c:v>
                </c:pt>
                <c:pt idx="2665">
                  <c:v>-66.388890000000004</c:v>
                </c:pt>
                <c:pt idx="2666">
                  <c:v>-66.460928999999993</c:v>
                </c:pt>
                <c:pt idx="2667">
                  <c:v>-66.535088999999999</c:v>
                </c:pt>
                <c:pt idx="2668">
                  <c:v>-66.611384000000001</c:v>
                </c:pt>
                <c:pt idx="2669">
                  <c:v>-66.689783000000006</c:v>
                </c:pt>
                <c:pt idx="2670">
                  <c:v>-66.770209999999992</c:v>
                </c:pt>
                <c:pt idx="2671">
                  <c:v>-66.852550000000008</c:v>
                </c:pt>
                <c:pt idx="2672">
                  <c:v>-66.936650999999998</c:v>
                </c:pt>
                <c:pt idx="2673">
                  <c:v>-67.022329999999997</c:v>
                </c:pt>
                <c:pt idx="2674">
                  <c:v>-67.109379000000004</c:v>
                </c:pt>
                <c:pt idx="2675">
                  <c:v>-67.197574000000003</c:v>
                </c:pt>
                <c:pt idx="2676">
                  <c:v>-67.286677999999995</c:v>
                </c:pt>
                <c:pt idx="2677">
                  <c:v>-67.376447999999996</c:v>
                </c:pt>
                <c:pt idx="2678">
                  <c:v>-67.466642000000007</c:v>
                </c:pt>
                <c:pt idx="2679">
                  <c:v>-67.557023000000001</c:v>
                </c:pt>
                <c:pt idx="2680">
                  <c:v>-67.647356000000002</c:v>
                </c:pt>
                <c:pt idx="2681">
                  <c:v>-67.737409</c:v>
                </c:pt>
                <c:pt idx="2682">
                  <c:v>-67.826954000000001</c:v>
                </c:pt>
                <c:pt idx="2683">
                  <c:v>-67.915767000000002</c:v>
                </c:pt>
                <c:pt idx="2684">
                  <c:v>-68.003629000000004</c:v>
                </c:pt>
                <c:pt idx="2685">
                  <c:v>-68.090321000000003</c:v>
                </c:pt>
                <c:pt idx="2686">
                  <c:v>-68.175624999999997</c:v>
                </c:pt>
                <c:pt idx="2687">
                  <c:v>-68.259321999999997</c:v>
                </c:pt>
                <c:pt idx="2688">
                  <c:v>-68.341189999999997</c:v>
                </c:pt>
                <c:pt idx="2689">
                  <c:v>-68.421009999999995</c:v>
                </c:pt>
                <c:pt idx="2690">
                  <c:v>-68.49856299999999</c:v>
                </c:pt>
                <c:pt idx="2691">
                  <c:v>-68.573639999999997</c:v>
                </c:pt>
                <c:pt idx="2692">
                  <c:v>-68.646029999999996</c:v>
                </c:pt>
                <c:pt idx="2693">
                  <c:v>-68.715540000000004</c:v>
                </c:pt>
                <c:pt idx="2694">
                  <c:v>-68.781999999999996</c:v>
                </c:pt>
                <c:pt idx="2695">
                  <c:v>-68.845259999999996</c:v>
                </c:pt>
                <c:pt idx="2696">
                  <c:v>-68.905199999999994</c:v>
                </c:pt>
                <c:pt idx="2697">
                  <c:v>-68.961740000000006</c:v>
                </c:pt>
                <c:pt idx="2698">
                  <c:v>-69.014839999999992</c:v>
                </c:pt>
                <c:pt idx="2699">
                  <c:v>-69.06450000000001</c:v>
                </c:pt>
                <c:pt idx="2700">
                  <c:v>-69.110749999999996</c:v>
                </c:pt>
                <c:pt idx="2701">
                  <c:v>-69.153689999999997</c:v>
                </c:pt>
                <c:pt idx="2702">
                  <c:v>-69.193439999999995</c:v>
                </c:pt>
                <c:pt idx="2703">
                  <c:v>-69.230159999999998</c:v>
                </c:pt>
                <c:pt idx="2704">
                  <c:v>-69.264030000000005</c:v>
                </c:pt>
                <c:pt idx="2705">
                  <c:v>-69.295299999999997</c:v>
                </c:pt>
                <c:pt idx="2706">
                  <c:v>-69.324200000000005</c:v>
                </c:pt>
                <c:pt idx="2707">
                  <c:v>-69.350999999999999</c:v>
                </c:pt>
                <c:pt idx="2708">
                  <c:v>-69.375969999999995</c:v>
                </c:pt>
                <c:pt idx="2709">
                  <c:v>-69.399410000000003</c:v>
                </c:pt>
                <c:pt idx="2710">
                  <c:v>-69.421599999999998</c:v>
                </c:pt>
                <c:pt idx="2711">
                  <c:v>-69.442840000000004</c:v>
                </c:pt>
                <c:pt idx="2712">
                  <c:v>-69.463430000000002</c:v>
                </c:pt>
                <c:pt idx="2713">
                  <c:v>-69.483670000000004</c:v>
                </c:pt>
                <c:pt idx="2714">
                  <c:v>-69.503859999999989</c:v>
                </c:pt>
                <c:pt idx="2715">
                  <c:v>-69.524299999999997</c:v>
                </c:pt>
                <c:pt idx="2716">
                  <c:v>-69.545289999999994</c:v>
                </c:pt>
                <c:pt idx="2717">
                  <c:v>-69.567149999999998</c:v>
                </c:pt>
                <c:pt idx="2718">
                  <c:v>-69.590180000000004</c:v>
                </c:pt>
                <c:pt idx="2719">
                  <c:v>-69.614672999999996</c:v>
                </c:pt>
                <c:pt idx="2720">
                  <c:v>-69.640942999999993</c:v>
                </c:pt>
                <c:pt idx="2721">
                  <c:v>-69.669285000000002</c:v>
                </c:pt>
                <c:pt idx="2722">
                  <c:v>-69.699987999999991</c:v>
                </c:pt>
                <c:pt idx="2723">
                  <c:v>-69.733333999999999</c:v>
                </c:pt>
                <c:pt idx="2724">
                  <c:v>-69.769586000000004</c:v>
                </c:pt>
                <c:pt idx="2725">
                  <c:v>-69.808982999999998</c:v>
                </c:pt>
                <c:pt idx="2726">
                  <c:v>-69.851736000000002</c:v>
                </c:pt>
                <c:pt idx="2727">
                  <c:v>-69.898016999999996</c:v>
                </c:pt>
                <c:pt idx="2728">
                  <c:v>-69.947958</c:v>
                </c:pt>
                <c:pt idx="2729">
                  <c:v>-70.001643999999999</c:v>
                </c:pt>
                <c:pt idx="2730">
                  <c:v>-70.059110000000004</c:v>
                </c:pt>
                <c:pt idx="2731">
                  <c:v>-70.120350000000002</c:v>
                </c:pt>
                <c:pt idx="2732">
                  <c:v>-70.185299999999998</c:v>
                </c:pt>
                <c:pt idx="2733">
                  <c:v>-70.25385</c:v>
                </c:pt>
                <c:pt idx="2734">
                  <c:v>-70.325850000000003</c:v>
                </c:pt>
                <c:pt idx="2735">
                  <c:v>-70.401110000000003</c:v>
                </c:pt>
                <c:pt idx="2736">
                  <c:v>-70.479399999999998</c:v>
                </c:pt>
                <c:pt idx="2737">
                  <c:v>-70.560469999999995</c:v>
                </c:pt>
                <c:pt idx="2738">
                  <c:v>-70.644050000000007</c:v>
                </c:pt>
                <c:pt idx="2739">
                  <c:v>-70.729860000000002</c:v>
                </c:pt>
                <c:pt idx="2740">
                  <c:v>-70.817620000000005</c:v>
                </c:pt>
                <c:pt idx="2741">
                  <c:v>-70.907039999999995</c:v>
                </c:pt>
                <c:pt idx="2742">
                  <c:v>-70.99781999999999</c:v>
                </c:pt>
                <c:pt idx="2743">
                  <c:v>-71.089690000000004</c:v>
                </c:pt>
                <c:pt idx="2744">
                  <c:v>-71.182359999999989</c:v>
                </c:pt>
                <c:pt idx="2745">
                  <c:v>-71.275559999999999</c:v>
                </c:pt>
                <c:pt idx="2746">
                  <c:v>-71.369010000000003</c:v>
                </c:pt>
                <c:pt idx="2747">
                  <c:v>-71.462440000000001</c:v>
                </c:pt>
                <c:pt idx="2748">
                  <c:v>-71.555589999999995</c:v>
                </c:pt>
                <c:pt idx="2749">
                  <c:v>-71.64819</c:v>
                </c:pt>
                <c:pt idx="2750">
                  <c:v>-71.73997</c:v>
                </c:pt>
                <c:pt idx="2751">
                  <c:v>-71.830680000000001</c:v>
                </c:pt>
                <c:pt idx="2752">
                  <c:v>-71.920050000000003</c:v>
                </c:pt>
                <c:pt idx="2753">
                  <c:v>-72.007819999999995</c:v>
                </c:pt>
                <c:pt idx="2754">
                  <c:v>-72.093739999999997</c:v>
                </c:pt>
                <c:pt idx="2755">
                  <c:v>-72.177590000000009</c:v>
                </c:pt>
                <c:pt idx="2756">
                  <c:v>-72.259129999999999</c:v>
                </c:pt>
                <c:pt idx="2757">
                  <c:v>-72.338169999999991</c:v>
                </c:pt>
                <c:pt idx="2758">
                  <c:v>-72.414540000000002</c:v>
                </c:pt>
                <c:pt idx="2759">
                  <c:v>-72.488119999999995</c:v>
                </c:pt>
                <c:pt idx="2760">
                  <c:v>-72.558819999999997</c:v>
                </c:pt>
                <c:pt idx="2761">
                  <c:v>-72.62657999999999</c:v>
                </c:pt>
                <c:pt idx="2762">
                  <c:v>-72.691400000000002</c:v>
                </c:pt>
                <c:pt idx="2763">
                  <c:v>-72.753339999999994</c:v>
                </c:pt>
                <c:pt idx="2764">
                  <c:v>-72.812479999999994</c:v>
                </c:pt>
                <c:pt idx="2765">
                  <c:v>-72.868960000000001</c:v>
                </c:pt>
                <c:pt idx="2766">
                  <c:v>-72.922960000000003</c:v>
                </c:pt>
                <c:pt idx="2767">
                  <c:v>-72.974670000000003</c:v>
                </c:pt>
                <c:pt idx="2768">
                  <c:v>-73.024339999999995</c:v>
                </c:pt>
                <c:pt idx="2769">
                  <c:v>-73.072220000000002</c:v>
                </c:pt>
                <c:pt idx="2770">
                  <c:v>-73.118579999999994</c:v>
                </c:pt>
                <c:pt idx="2771">
                  <c:v>-73.163690000000003</c:v>
                </c:pt>
                <c:pt idx="2772">
                  <c:v>-73.207830000000001</c:v>
                </c:pt>
                <c:pt idx="2773">
                  <c:v>-73.251260000000002</c:v>
                </c:pt>
                <c:pt idx="2774">
                  <c:v>-73.294259999999994</c:v>
                </c:pt>
                <c:pt idx="2775">
                  <c:v>-73.337099999999992</c:v>
                </c:pt>
                <c:pt idx="2776">
                  <c:v>-73.380009999999999</c:v>
                </c:pt>
                <c:pt idx="2777">
                  <c:v>-73.423249999999996</c:v>
                </c:pt>
                <c:pt idx="2778">
                  <c:v>-73.467060000000004</c:v>
                </c:pt>
                <c:pt idx="2779">
                  <c:v>-73.511679999999998</c:v>
                </c:pt>
                <c:pt idx="2780">
                  <c:v>-73.557329999999993</c:v>
                </c:pt>
                <c:pt idx="2781">
                  <c:v>-73.604250000000008</c:v>
                </c:pt>
                <c:pt idx="2782">
                  <c:v>-73.652649999999994</c:v>
                </c:pt>
                <c:pt idx="2783">
                  <c:v>-73.702739999999991</c:v>
                </c:pt>
                <c:pt idx="2784">
                  <c:v>-73.754739999999998</c:v>
                </c:pt>
                <c:pt idx="2785">
                  <c:v>-73.808859999999996</c:v>
                </c:pt>
                <c:pt idx="2786">
                  <c:v>-73.865279999999998</c:v>
                </c:pt>
                <c:pt idx="2787">
                  <c:v>-73.924179999999993</c:v>
                </c:pt>
                <c:pt idx="2788">
                  <c:v>-73.985720000000001</c:v>
                </c:pt>
                <c:pt idx="2789">
                  <c:v>-74.050049999999999</c:v>
                </c:pt>
                <c:pt idx="2790">
                  <c:v>-74.117260000000002</c:v>
                </c:pt>
                <c:pt idx="2791">
                  <c:v>-74.187449999999998</c:v>
                </c:pt>
                <c:pt idx="2792">
                  <c:v>-74.260680000000008</c:v>
                </c:pt>
                <c:pt idx="2793">
                  <c:v>-74.336960000000005</c:v>
                </c:pt>
                <c:pt idx="2794">
                  <c:v>-74.416300000000007</c:v>
                </c:pt>
                <c:pt idx="2795">
                  <c:v>-74.498649999999998</c:v>
                </c:pt>
                <c:pt idx="2796">
                  <c:v>-74.583939999999998</c:v>
                </c:pt>
                <c:pt idx="2797">
                  <c:v>-74.672069999999991</c:v>
                </c:pt>
                <c:pt idx="2798">
                  <c:v>-74.762919999999994</c:v>
                </c:pt>
                <c:pt idx="2799">
                  <c:v>-74.85633</c:v>
                </c:pt>
                <c:pt idx="2800">
                  <c:v>-74.952159999999992</c:v>
                </c:pt>
                <c:pt idx="2801">
                  <c:v>-75.050200000000004</c:v>
                </c:pt>
                <c:pt idx="2802">
                  <c:v>-75.150279999999995</c:v>
                </c:pt>
                <c:pt idx="2803">
                  <c:v>-75.252179999999996</c:v>
                </c:pt>
                <c:pt idx="2804">
                  <c:v>-75.355710000000002</c:v>
                </c:pt>
                <c:pt idx="2805">
                  <c:v>-75.460650000000001</c:v>
                </c:pt>
                <c:pt idx="2806">
                  <c:v>-75.566789999999997</c:v>
                </c:pt>
                <c:pt idx="2807">
                  <c:v>-75.673910000000006</c:v>
                </c:pt>
                <c:pt idx="2808">
                  <c:v>-75.781790000000001</c:v>
                </c:pt>
                <c:pt idx="2809">
                  <c:v>-75.890200000000007</c:v>
                </c:pt>
                <c:pt idx="2810">
                  <c:v>-75.998919999999998</c:v>
                </c:pt>
                <c:pt idx="2811">
                  <c:v>-76.107709999999997</c:v>
                </c:pt>
                <c:pt idx="2812">
                  <c:v>-76.216329999999999</c:v>
                </c:pt>
                <c:pt idx="2813">
                  <c:v>-76.324529999999996</c:v>
                </c:pt>
                <c:pt idx="2814">
                  <c:v>-76.432069999999996</c:v>
                </c:pt>
                <c:pt idx="2815">
                  <c:v>-76.538690000000003</c:v>
                </c:pt>
                <c:pt idx="2816">
                  <c:v>-76.644139999999993</c:v>
                </c:pt>
                <c:pt idx="2817">
                  <c:v>-76.748149999999995</c:v>
                </c:pt>
                <c:pt idx="2818">
                  <c:v>-76.850499999999997</c:v>
                </c:pt>
                <c:pt idx="2819">
                  <c:v>-76.950940000000003</c:v>
                </c:pt>
                <c:pt idx="2820">
                  <c:v>-77.049279999999996</c:v>
                </c:pt>
                <c:pt idx="2821">
                  <c:v>-77.145330000000001</c:v>
                </c:pt>
                <c:pt idx="2822">
                  <c:v>-77.238929999999996</c:v>
                </c:pt>
                <c:pt idx="2823">
                  <c:v>-77.329970000000003</c:v>
                </c:pt>
                <c:pt idx="2824">
                  <c:v>-77.418379999999999</c:v>
                </c:pt>
                <c:pt idx="2825">
                  <c:v>-77.504130000000004</c:v>
                </c:pt>
                <c:pt idx="2826">
                  <c:v>-77.587229999999991</c:v>
                </c:pt>
                <c:pt idx="2827">
                  <c:v>-77.667730000000006</c:v>
                </c:pt>
                <c:pt idx="2828">
                  <c:v>-77.745729999999995</c:v>
                </c:pt>
                <c:pt idx="2829">
                  <c:v>-77.821339999999992</c:v>
                </c:pt>
                <c:pt idx="2830">
                  <c:v>-77.894739999999999</c:v>
                </c:pt>
                <c:pt idx="2831">
                  <c:v>-77.966089999999994</c:v>
                </c:pt>
                <c:pt idx="2832">
                  <c:v>-78.035589999999999</c:v>
                </c:pt>
                <c:pt idx="2833">
                  <c:v>-78.103459999999998</c:v>
                </c:pt>
                <c:pt idx="2834">
                  <c:v>-78.169899999999998</c:v>
                </c:pt>
                <c:pt idx="2835">
                  <c:v>-78.235150000000004</c:v>
                </c:pt>
                <c:pt idx="2836">
                  <c:v>-78.299409999999995</c:v>
                </c:pt>
                <c:pt idx="2837">
                  <c:v>-78.362909999999999</c:v>
                </c:pt>
                <c:pt idx="2838">
                  <c:v>-78.425870000000003</c:v>
                </c:pt>
                <c:pt idx="2839">
                  <c:v>-78.488520000000008</c:v>
                </c:pt>
                <c:pt idx="2840">
                  <c:v>-78.551069999999996</c:v>
                </c:pt>
                <c:pt idx="2841">
                  <c:v>-78.613759999999999</c:v>
                </c:pt>
                <c:pt idx="2842">
                  <c:v>-78.676809999999989</c:v>
                </c:pt>
                <c:pt idx="2843">
                  <c:v>-78.740470000000002</c:v>
                </c:pt>
                <c:pt idx="2844">
                  <c:v>-78.804990000000004</c:v>
                </c:pt>
                <c:pt idx="2845">
                  <c:v>-78.870609999999999</c:v>
                </c:pt>
                <c:pt idx="2846">
                  <c:v>-78.937619999999995</c:v>
                </c:pt>
                <c:pt idx="2847">
                  <c:v>-79.006259999999997</c:v>
                </c:pt>
                <c:pt idx="2848">
                  <c:v>-79.076819999999998</c:v>
                </c:pt>
                <c:pt idx="2849">
                  <c:v>-79.149550000000005</c:v>
                </c:pt>
                <c:pt idx="2850">
                  <c:v>-79.224709999999988</c:v>
                </c:pt>
                <c:pt idx="2851">
                  <c:v>-79.302520000000001</c:v>
                </c:pt>
                <c:pt idx="2852">
                  <c:v>-79.383179999999996</c:v>
                </c:pt>
                <c:pt idx="2853">
                  <c:v>-79.46687</c:v>
                </c:pt>
                <c:pt idx="2854">
                  <c:v>-79.553699999999992</c:v>
                </c:pt>
                <c:pt idx="2855">
                  <c:v>-79.643739999999994</c:v>
                </c:pt>
                <c:pt idx="2856">
                  <c:v>-79.737000000000009</c:v>
                </c:pt>
                <c:pt idx="2857">
                  <c:v>-79.833460000000002</c:v>
                </c:pt>
                <c:pt idx="2858">
                  <c:v>-79.933019999999999</c:v>
                </c:pt>
                <c:pt idx="2859">
                  <c:v>-80.035550000000001</c:v>
                </c:pt>
                <c:pt idx="2860">
                  <c:v>-80.140870000000007</c:v>
                </c:pt>
                <c:pt idx="2861">
                  <c:v>-80.248760000000004</c:v>
                </c:pt>
                <c:pt idx="2862">
                  <c:v>-80.358959999999996</c:v>
                </c:pt>
                <c:pt idx="2863">
                  <c:v>-80.471199999999996</c:v>
                </c:pt>
                <c:pt idx="2864">
                  <c:v>-80.5852</c:v>
                </c:pt>
                <c:pt idx="2865">
                  <c:v>-80.700659999999999</c:v>
                </c:pt>
                <c:pt idx="2866">
                  <c:v>-80.817269999999994</c:v>
                </c:pt>
                <c:pt idx="2867">
                  <c:v>-80.934759999999997</c:v>
                </c:pt>
                <c:pt idx="2868">
                  <c:v>-81.052839999999989</c:v>
                </c:pt>
                <c:pt idx="2869">
                  <c:v>-81.171220000000005</c:v>
                </c:pt>
                <c:pt idx="2870">
                  <c:v>-81.289630000000002</c:v>
                </c:pt>
                <c:pt idx="2871">
                  <c:v>-81.407820000000001</c:v>
                </c:pt>
                <c:pt idx="2872">
                  <c:v>-81.525529999999989</c:v>
                </c:pt>
                <c:pt idx="2873">
                  <c:v>-81.642510000000001</c:v>
                </c:pt>
                <c:pt idx="2874">
                  <c:v>-81.758520000000004</c:v>
                </c:pt>
                <c:pt idx="2875">
                  <c:v>-81.873329999999996</c:v>
                </c:pt>
                <c:pt idx="2876">
                  <c:v>-81.986709999999988</c:v>
                </c:pt>
                <c:pt idx="2877">
                  <c:v>-82.098420000000004</c:v>
                </c:pt>
                <c:pt idx="2878">
                  <c:v>-82.208250000000007</c:v>
                </c:pt>
                <c:pt idx="2879">
                  <c:v>-82.315989999999999</c:v>
                </c:pt>
                <c:pt idx="2880">
                  <c:v>-82.42143999999999</c:v>
                </c:pt>
                <c:pt idx="2881">
                  <c:v>-82.524409999999989</c:v>
                </c:pt>
                <c:pt idx="2882">
                  <c:v>-82.62473</c:v>
                </c:pt>
                <c:pt idx="2883">
                  <c:v>-82.722250000000003</c:v>
                </c:pt>
                <c:pt idx="2884">
                  <c:v>-82.816859999999991</c:v>
                </c:pt>
                <c:pt idx="2885">
                  <c:v>-82.908469999999994</c:v>
                </c:pt>
                <c:pt idx="2886">
                  <c:v>-82.997020000000006</c:v>
                </c:pt>
                <c:pt idx="2887">
                  <c:v>-83.082490000000007</c:v>
                </c:pt>
                <c:pt idx="2888">
                  <c:v>-83.164899999999989</c:v>
                </c:pt>
                <c:pt idx="2889">
                  <c:v>-83.244299999999996</c:v>
                </c:pt>
                <c:pt idx="2890">
                  <c:v>-83.320780000000013</c:v>
                </c:pt>
                <c:pt idx="2891">
                  <c:v>-83.394460000000009</c:v>
                </c:pt>
                <c:pt idx="2892">
                  <c:v>-83.465479999999999</c:v>
                </c:pt>
                <c:pt idx="2893">
                  <c:v>-83.534030000000001</c:v>
                </c:pt>
                <c:pt idx="2894">
                  <c:v>-83.60029999999999</c:v>
                </c:pt>
                <c:pt idx="2895">
                  <c:v>-83.664500000000004</c:v>
                </c:pt>
                <c:pt idx="2896">
                  <c:v>-83.726860000000002</c:v>
                </c:pt>
                <c:pt idx="2897">
                  <c:v>-83.787599999999998</c:v>
                </c:pt>
                <c:pt idx="2898">
                  <c:v>-83.846959999999996</c:v>
                </c:pt>
                <c:pt idx="2899">
                  <c:v>-83.905190000000005</c:v>
                </c:pt>
                <c:pt idx="2900">
                  <c:v>-83.962510000000009</c:v>
                </c:pt>
                <c:pt idx="2901">
                  <c:v>-84.019170000000003</c:v>
                </c:pt>
                <c:pt idx="2902">
                  <c:v>-84.075409999999991</c:v>
                </c:pt>
                <c:pt idx="2903">
                  <c:v>-84.13148000000001</c:v>
                </c:pt>
                <c:pt idx="2904">
                  <c:v>-84.187600000000003</c:v>
                </c:pt>
                <c:pt idx="2905">
                  <c:v>-84.244020000000006</c:v>
                </c:pt>
                <c:pt idx="2906">
                  <c:v>-84.300979999999996</c:v>
                </c:pt>
                <c:pt idx="2907">
                  <c:v>-84.358730000000008</c:v>
                </c:pt>
                <c:pt idx="2908">
                  <c:v>-84.417490000000001</c:v>
                </c:pt>
                <c:pt idx="2909">
                  <c:v>-84.477519999999998</c:v>
                </c:pt>
                <c:pt idx="2910">
                  <c:v>-84.53904</c:v>
                </c:pt>
                <c:pt idx="2911">
                  <c:v>-84.60226999999999</c:v>
                </c:pt>
                <c:pt idx="2912">
                  <c:v>-84.667439999999999</c:v>
                </c:pt>
                <c:pt idx="2913">
                  <c:v>-84.734749999999991</c:v>
                </c:pt>
                <c:pt idx="2914">
                  <c:v>-84.804379999999995</c:v>
                </c:pt>
                <c:pt idx="2915">
                  <c:v>-84.876479999999987</c:v>
                </c:pt>
                <c:pt idx="2916">
                  <c:v>-84.951189999999997</c:v>
                </c:pt>
                <c:pt idx="2917">
                  <c:v>-85.028590000000008</c:v>
                </c:pt>
                <c:pt idx="2918">
                  <c:v>-85.108750000000001</c:v>
                </c:pt>
                <c:pt idx="2919">
                  <c:v>-85.191689999999994</c:v>
                </c:pt>
                <c:pt idx="2920">
                  <c:v>-85.2774</c:v>
                </c:pt>
                <c:pt idx="2921">
                  <c:v>-85.365819999999999</c:v>
                </c:pt>
                <c:pt idx="2922">
                  <c:v>-85.456869999999995</c:v>
                </c:pt>
                <c:pt idx="2923">
                  <c:v>-85.550429999999992</c:v>
                </c:pt>
                <c:pt idx="2924">
                  <c:v>-85.646339999999995</c:v>
                </c:pt>
                <c:pt idx="2925">
                  <c:v>-85.744420000000005</c:v>
                </c:pt>
                <c:pt idx="2926">
                  <c:v>-85.844480000000004</c:v>
                </c:pt>
                <c:pt idx="2927">
                  <c:v>-85.946290000000005</c:v>
                </c:pt>
                <c:pt idx="2928">
                  <c:v>-86.049639999999997</c:v>
                </c:pt>
                <c:pt idx="2929">
                  <c:v>-86.154269999999997</c:v>
                </c:pt>
                <c:pt idx="2930">
                  <c:v>-86.259950000000003</c:v>
                </c:pt>
                <c:pt idx="2931">
                  <c:v>-86.366420000000005</c:v>
                </c:pt>
                <c:pt idx="2932">
                  <c:v>-86.473429999999993</c:v>
                </c:pt>
                <c:pt idx="2933">
                  <c:v>-86.580730000000003</c:v>
                </c:pt>
                <c:pt idx="2934">
                  <c:v>-86.688040000000001</c:v>
                </c:pt>
                <c:pt idx="2935">
                  <c:v>-86.795119999999997</c:v>
                </c:pt>
                <c:pt idx="2936">
                  <c:v>-86.901699999999991</c:v>
                </c:pt>
                <c:pt idx="2937">
                  <c:v>-87.007509999999996</c:v>
                </c:pt>
                <c:pt idx="2938">
                  <c:v>-87.112300000000005</c:v>
                </c:pt>
                <c:pt idx="2939">
                  <c:v>-87.215779999999995</c:v>
                </c:pt>
                <c:pt idx="2940">
                  <c:v>-87.317709999999991</c:v>
                </c:pt>
                <c:pt idx="2941">
                  <c:v>-87.417809999999989</c:v>
                </c:pt>
                <c:pt idx="2942">
                  <c:v>-87.515830000000008</c:v>
                </c:pt>
                <c:pt idx="2943">
                  <c:v>-87.611530000000002</c:v>
                </c:pt>
                <c:pt idx="2944">
                  <c:v>-87.704669999999993</c:v>
                </c:pt>
                <c:pt idx="2945">
                  <c:v>-87.795059999999992</c:v>
                </c:pt>
                <c:pt idx="2946">
                  <c:v>-87.882490000000004</c:v>
                </c:pt>
                <c:pt idx="2947">
                  <c:v>-87.966840000000005</c:v>
                </c:pt>
                <c:pt idx="2948">
                  <c:v>-88.047979999999995</c:v>
                </c:pt>
                <c:pt idx="2949">
                  <c:v>-88.125839999999997</c:v>
                </c:pt>
                <c:pt idx="2950">
                  <c:v>-88.200409999999991</c:v>
                </c:pt>
                <c:pt idx="2951">
                  <c:v>-88.271690000000007</c:v>
                </c:pt>
                <c:pt idx="2952">
                  <c:v>-88.339759999999998</c:v>
                </c:pt>
                <c:pt idx="2953">
                  <c:v>-88.404699999999991</c:v>
                </c:pt>
                <c:pt idx="2954">
                  <c:v>-88.466669999999993</c:v>
                </c:pt>
                <c:pt idx="2955">
                  <c:v>-88.525840000000002</c:v>
                </c:pt>
                <c:pt idx="2956">
                  <c:v>-88.582419999999999</c:v>
                </c:pt>
                <c:pt idx="2957">
                  <c:v>-88.636629999999997</c:v>
                </c:pt>
                <c:pt idx="2958">
                  <c:v>-88.688709999999986</c:v>
                </c:pt>
                <c:pt idx="2959">
                  <c:v>-88.738920000000007</c:v>
                </c:pt>
                <c:pt idx="2960">
                  <c:v>-88.787530000000004</c:v>
                </c:pt>
                <c:pt idx="2961">
                  <c:v>-88.834800000000001</c:v>
                </c:pt>
                <c:pt idx="2962">
                  <c:v>-88.880989999999997</c:v>
                </c:pt>
                <c:pt idx="2963">
                  <c:v>-88.926359999999988</c:v>
                </c:pt>
                <c:pt idx="2964">
                  <c:v>-88.971190000000007</c:v>
                </c:pt>
                <c:pt idx="2965">
                  <c:v>-89.015749999999997</c:v>
                </c:pt>
                <c:pt idx="2966">
                  <c:v>-89.060279999999992</c:v>
                </c:pt>
                <c:pt idx="2967">
                  <c:v>-89.105079999999987</c:v>
                </c:pt>
                <c:pt idx="2968">
                  <c:v>-89.150390000000002</c:v>
                </c:pt>
                <c:pt idx="2969">
                  <c:v>-89.1965</c:v>
                </c:pt>
                <c:pt idx="2970">
                  <c:v>-89.243679999999998</c:v>
                </c:pt>
                <c:pt idx="2971">
                  <c:v>-89.292199999999994</c:v>
                </c:pt>
                <c:pt idx="2972">
                  <c:v>-89.34235000000001</c:v>
                </c:pt>
                <c:pt idx="2973">
                  <c:v>-89.394390000000001</c:v>
                </c:pt>
                <c:pt idx="2974">
                  <c:v>-89.448610000000002</c:v>
                </c:pt>
                <c:pt idx="2975">
                  <c:v>-89.505239999999986</c:v>
                </c:pt>
                <c:pt idx="2976">
                  <c:v>-89.564540000000008</c:v>
                </c:pt>
                <c:pt idx="2977">
                  <c:v>-89.626710000000003</c:v>
                </c:pt>
                <c:pt idx="2978">
                  <c:v>-89.691940000000002</c:v>
                </c:pt>
                <c:pt idx="2979">
                  <c:v>-89.760379999999998</c:v>
                </c:pt>
                <c:pt idx="2980">
                  <c:v>-89.832129999999992</c:v>
                </c:pt>
                <c:pt idx="2981">
                  <c:v>-89.907250000000005</c:v>
                </c:pt>
                <c:pt idx="2982">
                  <c:v>-89.985749999999996</c:v>
                </c:pt>
                <c:pt idx="2983">
                  <c:v>-90.067610000000002</c:v>
                </c:pt>
                <c:pt idx="2984">
                  <c:v>-90.152729999999991</c:v>
                </c:pt>
                <c:pt idx="2985">
                  <c:v>-90.241</c:v>
                </c:pt>
                <c:pt idx="2986">
                  <c:v>-90.332269999999994</c:v>
                </c:pt>
                <c:pt idx="2987">
                  <c:v>-90.426329999999993</c:v>
                </c:pt>
                <c:pt idx="2988">
                  <c:v>-90.522969999999987</c:v>
                </c:pt>
                <c:pt idx="2989">
                  <c:v>-90.621940000000009</c:v>
                </c:pt>
                <c:pt idx="2990">
                  <c:v>-90.723010000000002</c:v>
                </c:pt>
                <c:pt idx="2991">
                  <c:v>-90.82589999999999</c:v>
                </c:pt>
                <c:pt idx="2992">
                  <c:v>-90.93034999999999</c:v>
                </c:pt>
                <c:pt idx="2993">
                  <c:v>-91.03609999999999</c:v>
                </c:pt>
                <c:pt idx="2994">
                  <c:v>-91.142880000000005</c:v>
                </c:pt>
                <c:pt idx="2995">
                  <c:v>-91.250429999999994</c:v>
                </c:pt>
                <c:pt idx="2996">
                  <c:v>-91.358469999999997</c:v>
                </c:pt>
                <c:pt idx="2997">
                  <c:v>-91.46674999999999</c:v>
                </c:pt>
                <c:pt idx="2998">
                  <c:v>-91.575000000000003</c:v>
                </c:pt>
                <c:pt idx="2999">
                  <c:v>-91.682960000000008</c:v>
                </c:pt>
                <c:pt idx="3000">
                  <c:v>-91.790349999999989</c:v>
                </c:pt>
                <c:pt idx="3001">
                  <c:v>-91.896899999999988</c:v>
                </c:pt>
                <c:pt idx="3002">
                  <c:v>-92.002340000000004</c:v>
                </c:pt>
                <c:pt idx="3003">
                  <c:v>-92.106390000000005</c:v>
                </c:pt>
                <c:pt idx="3004">
                  <c:v>-92.208789999999993</c:v>
                </c:pt>
                <c:pt idx="3005">
                  <c:v>-92.309259999999995</c:v>
                </c:pt>
                <c:pt idx="3006">
                  <c:v>-92.407549999999986</c:v>
                </c:pt>
                <c:pt idx="3007">
                  <c:v>-92.503410000000002</c:v>
                </c:pt>
                <c:pt idx="3008">
                  <c:v>-92.596630000000005</c:v>
                </c:pt>
                <c:pt idx="3009">
                  <c:v>-92.687029999999993</c:v>
                </c:pt>
                <c:pt idx="3010">
                  <c:v>-92.774449999999987</c:v>
                </c:pt>
                <c:pt idx="3011">
                  <c:v>-92.858779999999996</c:v>
                </c:pt>
                <c:pt idx="3012">
                  <c:v>-92.939959999999999</c:v>
                </c:pt>
                <c:pt idx="3013">
                  <c:v>-93.017979999999994</c:v>
                </c:pt>
                <c:pt idx="3014">
                  <c:v>-93.092849999999999</c:v>
                </c:pt>
                <c:pt idx="3015">
                  <c:v>-93.164659999999998</c:v>
                </c:pt>
                <c:pt idx="3016">
                  <c:v>-93.233530000000002</c:v>
                </c:pt>
                <c:pt idx="3017">
                  <c:v>-93.299620000000004</c:v>
                </c:pt>
                <c:pt idx="3018">
                  <c:v>-93.363109999999992</c:v>
                </c:pt>
                <c:pt idx="3019">
                  <c:v>-93.424239999999998</c:v>
                </c:pt>
                <c:pt idx="3020">
                  <c:v>-93.483239999999995</c:v>
                </c:pt>
                <c:pt idx="3021">
                  <c:v>-93.540359999999993</c:v>
                </c:pt>
                <c:pt idx="3022">
                  <c:v>-93.595879999999994</c:v>
                </c:pt>
                <c:pt idx="3023">
                  <c:v>-93.650049999999993</c:v>
                </c:pt>
                <c:pt idx="3024">
                  <c:v>-93.703150000000008</c:v>
                </c:pt>
                <c:pt idx="3025">
                  <c:v>-93.755420000000001</c:v>
                </c:pt>
                <c:pt idx="3026">
                  <c:v>-93.807140000000004</c:v>
                </c:pt>
                <c:pt idx="3027">
                  <c:v>-93.858559999999997</c:v>
                </c:pt>
                <c:pt idx="3028">
                  <c:v>-93.909930000000003</c:v>
                </c:pt>
                <c:pt idx="3029">
                  <c:v>-93.961489999999998</c:v>
                </c:pt>
                <c:pt idx="3030">
                  <c:v>-94.013509999999997</c:v>
                </c:pt>
                <c:pt idx="3031">
                  <c:v>-94.066219999999987</c:v>
                </c:pt>
                <c:pt idx="3032">
                  <c:v>-94.119869999999992</c:v>
                </c:pt>
                <c:pt idx="3033">
                  <c:v>-94.174710000000005</c:v>
                </c:pt>
                <c:pt idx="3034">
                  <c:v>-94.230989999999991</c:v>
                </c:pt>
                <c:pt idx="3035">
                  <c:v>-94.288960000000003</c:v>
                </c:pt>
                <c:pt idx="3036">
                  <c:v>-94.348859999999988</c:v>
                </c:pt>
                <c:pt idx="3037">
                  <c:v>-94.410920000000004</c:v>
                </c:pt>
                <c:pt idx="3038">
                  <c:v>-94.475380000000001</c:v>
                </c:pt>
                <c:pt idx="3039">
                  <c:v>-94.542450000000002</c:v>
                </c:pt>
                <c:pt idx="3040">
                  <c:v>-94.612299999999991</c:v>
                </c:pt>
                <c:pt idx="3041">
                  <c:v>-94.685090000000002</c:v>
                </c:pt>
                <c:pt idx="3042">
                  <c:v>-94.760950000000008</c:v>
                </c:pt>
                <c:pt idx="3043">
                  <c:v>-94.839939999999999</c:v>
                </c:pt>
                <c:pt idx="3044">
                  <c:v>-94.922109999999989</c:v>
                </c:pt>
                <c:pt idx="3045">
                  <c:v>-95.007460000000009</c:v>
                </c:pt>
                <c:pt idx="3046">
                  <c:v>-95.095939999999999</c:v>
                </c:pt>
                <c:pt idx="3047">
                  <c:v>-95.187449999999998</c:v>
                </c:pt>
                <c:pt idx="3048">
                  <c:v>-95.281880000000001</c:v>
                </c:pt>
                <c:pt idx="3049">
                  <c:v>-95.379069999999984</c:v>
                </c:pt>
                <c:pt idx="3050">
                  <c:v>-95.478819999999999</c:v>
                </c:pt>
                <c:pt idx="3051">
                  <c:v>-95.580910000000003</c:v>
                </c:pt>
                <c:pt idx="3052">
                  <c:v>-95.68513999999999</c:v>
                </c:pt>
                <c:pt idx="3053">
                  <c:v>-95.791259999999994</c:v>
                </c:pt>
                <c:pt idx="3054">
                  <c:v>-95.899020000000007</c:v>
                </c:pt>
                <c:pt idx="3055">
                  <c:v>-96.008189999999999</c:v>
                </c:pt>
                <c:pt idx="3056">
                  <c:v>-96.118510000000001</c:v>
                </c:pt>
                <c:pt idx="3057">
                  <c:v>-96.229749999999996</c:v>
                </c:pt>
                <c:pt idx="3058">
                  <c:v>-96.341660000000005</c:v>
                </c:pt>
                <c:pt idx="3059">
                  <c:v>-96.454009999999997</c:v>
                </c:pt>
                <c:pt idx="3060">
                  <c:v>-96.566540000000003</c:v>
                </c:pt>
                <c:pt idx="3061">
                  <c:v>-96.679019999999994</c:v>
                </c:pt>
                <c:pt idx="3062">
                  <c:v>-96.791209999999992</c:v>
                </c:pt>
                <c:pt idx="3063">
                  <c:v>-96.902839999999998</c:v>
                </c:pt>
                <c:pt idx="3064">
                  <c:v>-97.013689999999997</c:v>
                </c:pt>
                <c:pt idx="3065">
                  <c:v>-97.123480000000001</c:v>
                </c:pt>
                <c:pt idx="3066">
                  <c:v>-97.231979999999993</c:v>
                </c:pt>
                <c:pt idx="3067">
                  <c:v>-97.338909999999998</c:v>
                </c:pt>
                <c:pt idx="3068">
                  <c:v>-97.444040000000001</c:v>
                </c:pt>
                <c:pt idx="3069">
                  <c:v>-97.547110000000004</c:v>
                </c:pt>
                <c:pt idx="3070">
                  <c:v>-97.647919999999999</c:v>
                </c:pt>
                <c:pt idx="3071">
                  <c:v>-97.74624</c:v>
                </c:pt>
                <c:pt idx="3072">
                  <c:v>-97.841920000000002</c:v>
                </c:pt>
                <c:pt idx="3073">
                  <c:v>-97.934799999999996</c:v>
                </c:pt>
                <c:pt idx="3074">
                  <c:v>-98.024779999999993</c:v>
                </c:pt>
                <c:pt idx="3075">
                  <c:v>-98.111789999999985</c:v>
                </c:pt>
                <c:pt idx="3076">
                  <c:v>-98.195809999999994</c:v>
                </c:pt>
                <c:pt idx="3077">
                  <c:v>-98.276859999999999</c:v>
                </c:pt>
                <c:pt idx="3078">
                  <c:v>-98.355009999999993</c:v>
                </c:pt>
                <c:pt idx="3079">
                  <c:v>-98.430340000000001</c:v>
                </c:pt>
                <c:pt idx="3080">
                  <c:v>-98.503010000000003</c:v>
                </c:pt>
                <c:pt idx="3081">
                  <c:v>-98.573189999999997</c:v>
                </c:pt>
                <c:pt idx="3082">
                  <c:v>-98.641069999999999</c:v>
                </c:pt>
                <c:pt idx="3083">
                  <c:v>-98.706869999999995</c:v>
                </c:pt>
                <c:pt idx="3084">
                  <c:v>-98.770830000000004</c:v>
                </c:pt>
                <c:pt idx="3085">
                  <c:v>-98.833190000000002</c:v>
                </c:pt>
                <c:pt idx="3086">
                  <c:v>-98.894210000000001</c:v>
                </c:pt>
                <c:pt idx="3087">
                  <c:v>-98.954139999999995</c:v>
                </c:pt>
                <c:pt idx="3088">
                  <c:v>-99.013239999999996</c:v>
                </c:pt>
                <c:pt idx="3089">
                  <c:v>-99.071759999999998</c:v>
                </c:pt>
                <c:pt idx="3090">
                  <c:v>-99.129959999999997</c:v>
                </c:pt>
                <c:pt idx="3091">
                  <c:v>-99.188079999999999</c:v>
                </c:pt>
                <c:pt idx="3092">
                  <c:v>-99.246399999999994</c:v>
                </c:pt>
                <c:pt idx="3093">
                  <c:v>-99.305139999999994</c:v>
                </c:pt>
                <c:pt idx="3094">
                  <c:v>-99.364570000000001</c:v>
                </c:pt>
                <c:pt idx="3095">
                  <c:v>-99.424939999999992</c:v>
                </c:pt>
                <c:pt idx="3096">
                  <c:v>-99.48648</c:v>
                </c:pt>
                <c:pt idx="3097">
                  <c:v>-99.549450000000007</c:v>
                </c:pt>
                <c:pt idx="3098">
                  <c:v>-99.614069999999998</c:v>
                </c:pt>
                <c:pt idx="3099">
                  <c:v>-99.680589999999995</c:v>
                </c:pt>
                <c:pt idx="3100">
                  <c:v>-99.749209999999991</c:v>
                </c:pt>
                <c:pt idx="3101">
                  <c:v>-99.820130000000006</c:v>
                </c:pt>
                <c:pt idx="3102">
                  <c:v>-99.893550000000005</c:v>
                </c:pt>
                <c:pt idx="3103">
                  <c:v>-99.969619999999992</c:v>
                </c:pt>
                <c:pt idx="3104">
                  <c:v>-100.04845</c:v>
                </c:pt>
                <c:pt idx="3105">
                  <c:v>-100.13012999999999</c:v>
                </c:pt>
                <c:pt idx="3106">
                  <c:v>-100.21472</c:v>
                </c:pt>
                <c:pt idx="3107">
                  <c:v>-100.30222999999999</c:v>
                </c:pt>
                <c:pt idx="3108">
                  <c:v>-100.39261999999999</c:v>
                </c:pt>
                <c:pt idx="3109">
                  <c:v>-100.48581999999999</c:v>
                </c:pt>
                <c:pt idx="3110">
                  <c:v>-100.58173000000001</c:v>
                </c:pt>
                <c:pt idx="3111">
                  <c:v>-100.68019</c:v>
                </c:pt>
                <c:pt idx="3112">
                  <c:v>-100.78103999999999</c:v>
                </c:pt>
                <c:pt idx="3113">
                  <c:v>-100.88405999999999</c:v>
                </c:pt>
                <c:pt idx="3114">
                  <c:v>-100.98902000000001</c:v>
                </c:pt>
                <c:pt idx="3115">
                  <c:v>-101.09569999999999</c:v>
                </c:pt>
                <c:pt idx="3116">
                  <c:v>-101.20381999999999</c:v>
                </c:pt>
                <c:pt idx="3117">
                  <c:v>-101.31313</c:v>
                </c:pt>
                <c:pt idx="3118">
                  <c:v>-101.42336999999999</c:v>
                </c:pt>
                <c:pt idx="3119">
                  <c:v>-101.53427000000001</c:v>
                </c:pt>
                <c:pt idx="3120">
                  <c:v>-101.64556999999999</c:v>
                </c:pt>
                <c:pt idx="3121">
                  <c:v>-101.75700000000001</c:v>
                </c:pt>
                <c:pt idx="3122">
                  <c:v>-101.86829999999999</c:v>
                </c:pt>
                <c:pt idx="3123">
                  <c:v>-101.97921000000001</c:v>
                </c:pt>
                <c:pt idx="3124">
                  <c:v>-102.08945</c:v>
                </c:pt>
                <c:pt idx="3125">
                  <c:v>-102.19877</c:v>
                </c:pt>
                <c:pt idx="3126">
                  <c:v>-102.3069</c:v>
                </c:pt>
                <c:pt idx="3127">
                  <c:v>-102.41355</c:v>
                </c:pt>
                <c:pt idx="3128">
                  <c:v>-102.51846</c:v>
                </c:pt>
                <c:pt idx="3129">
                  <c:v>-102.62136</c:v>
                </c:pt>
                <c:pt idx="3130">
                  <c:v>-102.72194999999999</c:v>
                </c:pt>
                <c:pt idx="3131">
                  <c:v>-102.81997999999999</c:v>
                </c:pt>
                <c:pt idx="3132">
                  <c:v>-102.91519</c:v>
                </c:pt>
                <c:pt idx="3133">
                  <c:v>-103.00731999999999</c:v>
                </c:pt>
                <c:pt idx="3134">
                  <c:v>-103.09616</c:v>
                </c:pt>
                <c:pt idx="3135">
                  <c:v>-103.18153</c:v>
                </c:pt>
                <c:pt idx="3136">
                  <c:v>-103.26327000000001</c:v>
                </c:pt>
                <c:pt idx="3137">
                  <c:v>-103.34129</c:v>
                </c:pt>
                <c:pt idx="3138">
                  <c:v>-103.41553999999999</c:v>
                </c:pt>
                <c:pt idx="3139">
                  <c:v>-103.48599999999999</c:v>
                </c:pt>
                <c:pt idx="3140">
                  <c:v>-103.55273</c:v>
                </c:pt>
                <c:pt idx="3141">
                  <c:v>-103.61582</c:v>
                </c:pt>
                <c:pt idx="3142">
                  <c:v>-103.67542</c:v>
                </c:pt>
                <c:pt idx="3143">
                  <c:v>-103.73170999999999</c:v>
                </c:pt>
                <c:pt idx="3144">
                  <c:v>-103.78491</c:v>
                </c:pt>
                <c:pt idx="3145">
                  <c:v>-103.83526000000001</c:v>
                </c:pt>
                <c:pt idx="3146">
                  <c:v>-103.88302</c:v>
                </c:pt>
                <c:pt idx="3147">
                  <c:v>-103.92846</c:v>
                </c:pt>
                <c:pt idx="3148">
                  <c:v>-103.97188</c:v>
                </c:pt>
                <c:pt idx="3149">
                  <c:v>-104.01353</c:v>
                </c:pt>
                <c:pt idx="3150">
                  <c:v>-104.05372</c:v>
                </c:pt>
                <c:pt idx="3151">
                  <c:v>-104.09269999999999</c:v>
                </c:pt>
                <c:pt idx="3152">
                  <c:v>-104.13074999999999</c:v>
                </c:pt>
                <c:pt idx="3153">
                  <c:v>-104.16815</c:v>
                </c:pt>
                <c:pt idx="3154">
                  <c:v>-104.20516000000001</c:v>
                </c:pt>
                <c:pt idx="3155">
                  <c:v>-104.24206</c:v>
                </c:pt>
                <c:pt idx="3156">
                  <c:v>-104.27911</c:v>
                </c:pt>
                <c:pt idx="3157">
                  <c:v>-104.31659999999999</c:v>
                </c:pt>
                <c:pt idx="3158">
                  <c:v>-104.35479000000001</c:v>
                </c:pt>
                <c:pt idx="3159">
                  <c:v>-104.39398</c:v>
                </c:pt>
                <c:pt idx="3160">
                  <c:v>-104.43445</c:v>
                </c:pt>
                <c:pt idx="3161">
                  <c:v>-104.47648999999998</c:v>
                </c:pt>
                <c:pt idx="3162">
                  <c:v>-104.52038</c:v>
                </c:pt>
                <c:pt idx="3163">
                  <c:v>-104.5664</c:v>
                </c:pt>
                <c:pt idx="3164">
                  <c:v>-104.61480999999999</c:v>
                </c:pt>
                <c:pt idx="3165">
                  <c:v>-104.66584999999999</c:v>
                </c:pt>
                <c:pt idx="3166">
                  <c:v>-104.71973</c:v>
                </c:pt>
                <c:pt idx="3167">
                  <c:v>-104.77664</c:v>
                </c:pt>
                <c:pt idx="3168">
                  <c:v>-104.83671</c:v>
                </c:pt>
                <c:pt idx="3169">
                  <c:v>-104.90002999999999</c:v>
                </c:pt>
                <c:pt idx="3170">
                  <c:v>-104.96665</c:v>
                </c:pt>
                <c:pt idx="3171">
                  <c:v>-105.03656000000001</c:v>
                </c:pt>
                <c:pt idx="3172">
                  <c:v>-105.10972</c:v>
                </c:pt>
                <c:pt idx="3173">
                  <c:v>-105.18602999999999</c:v>
                </c:pt>
                <c:pt idx="3174">
                  <c:v>-105.26535999999999</c:v>
                </c:pt>
                <c:pt idx="3175">
                  <c:v>-105.34753000000001</c:v>
                </c:pt>
                <c:pt idx="3176">
                  <c:v>-105.43235</c:v>
                </c:pt>
                <c:pt idx="3177">
                  <c:v>-105.51958999999999</c:v>
                </c:pt>
                <c:pt idx="3178">
                  <c:v>-105.60901</c:v>
                </c:pt>
                <c:pt idx="3179">
                  <c:v>-105.70037000000001</c:v>
                </c:pt>
                <c:pt idx="3180">
                  <c:v>-105.79342</c:v>
                </c:pt>
                <c:pt idx="3181">
                  <c:v>-105.88789</c:v>
                </c:pt>
                <c:pt idx="3182">
                  <c:v>-105.98353999999999</c:v>
                </c:pt>
                <c:pt idx="3183">
                  <c:v>-106.08011</c:v>
                </c:pt>
                <c:pt idx="3184">
                  <c:v>-106.17735</c:v>
                </c:pt>
                <c:pt idx="3185">
                  <c:v>-106.27500999999999</c:v>
                </c:pt>
                <c:pt idx="3186">
                  <c:v>-106.37285</c:v>
                </c:pt>
                <c:pt idx="3187">
                  <c:v>-106.47062</c:v>
                </c:pt>
                <c:pt idx="3188">
                  <c:v>-106.56806</c:v>
                </c:pt>
                <c:pt idx="3189">
                  <c:v>-106.66493</c:v>
                </c:pt>
                <c:pt idx="3190">
                  <c:v>-106.76097999999999</c:v>
                </c:pt>
                <c:pt idx="3191">
                  <c:v>-106.85594999999999</c:v>
                </c:pt>
                <c:pt idx="3192">
                  <c:v>-106.9496</c:v>
                </c:pt>
                <c:pt idx="3193">
                  <c:v>-107.04167</c:v>
                </c:pt>
                <c:pt idx="3194">
                  <c:v>-107.13193</c:v>
                </c:pt>
                <c:pt idx="3195">
                  <c:v>-107.22013999999999</c:v>
                </c:pt>
                <c:pt idx="3196">
                  <c:v>-107.30609000000001</c:v>
                </c:pt>
                <c:pt idx="3197">
                  <c:v>-107.3896</c:v>
                </c:pt>
                <c:pt idx="3198">
                  <c:v>-107.4705</c:v>
                </c:pt>
                <c:pt idx="3199">
                  <c:v>-107.54867999999999</c:v>
                </c:pt>
                <c:pt idx="3200">
                  <c:v>-107.62403999999999</c:v>
                </c:pt>
                <c:pt idx="3201">
                  <c:v>-107.69653</c:v>
                </c:pt>
                <c:pt idx="3202">
                  <c:v>-107.76616</c:v>
                </c:pt>
                <c:pt idx="3203">
                  <c:v>-107.83296999999999</c:v>
                </c:pt>
                <c:pt idx="3204">
                  <c:v>-107.89702</c:v>
                </c:pt>
                <c:pt idx="3205">
                  <c:v>-107.95844</c:v>
                </c:pt>
                <c:pt idx="3206">
                  <c:v>-108.01738</c:v>
                </c:pt>
                <c:pt idx="3207">
                  <c:v>-108.074</c:v>
                </c:pt>
                <c:pt idx="3208">
                  <c:v>-108.12853</c:v>
                </c:pt>
                <c:pt idx="3209">
                  <c:v>-108.18116000000001</c:v>
                </c:pt>
                <c:pt idx="3210">
                  <c:v>-108.23213</c:v>
                </c:pt>
                <c:pt idx="3211">
                  <c:v>-108.28166999999999</c:v>
                </c:pt>
                <c:pt idx="3212">
                  <c:v>-108.33000999999999</c:v>
                </c:pt>
                <c:pt idx="3213">
                  <c:v>-108.37739999999999</c:v>
                </c:pt>
                <c:pt idx="3214">
                  <c:v>-108.42404999999999</c:v>
                </c:pt>
                <c:pt idx="3215">
                  <c:v>-108.47020999999999</c:v>
                </c:pt>
                <c:pt idx="3216">
                  <c:v>-108.51611</c:v>
                </c:pt>
                <c:pt idx="3217">
                  <c:v>-108.56196999999999</c:v>
                </c:pt>
                <c:pt idx="3218">
                  <c:v>-108.60802000000001</c:v>
                </c:pt>
                <c:pt idx="3219">
                  <c:v>-108.65449</c:v>
                </c:pt>
                <c:pt idx="3220">
                  <c:v>-108.70161999999999</c:v>
                </c:pt>
                <c:pt idx="3221">
                  <c:v>-108.74963</c:v>
                </c:pt>
                <c:pt idx="3222">
                  <c:v>-108.79876</c:v>
                </c:pt>
                <c:pt idx="3223">
                  <c:v>-108.84925</c:v>
                </c:pt>
                <c:pt idx="3224">
                  <c:v>-108.90132</c:v>
                </c:pt>
                <c:pt idx="3225">
                  <c:v>-108.95520999999999</c:v>
                </c:pt>
                <c:pt idx="3226">
                  <c:v>-109.01113999999998</c:v>
                </c:pt>
                <c:pt idx="3227">
                  <c:v>-109.06931</c:v>
                </c:pt>
                <c:pt idx="3228">
                  <c:v>-109.12991</c:v>
                </c:pt>
                <c:pt idx="3229">
                  <c:v>-109.19309999999999</c:v>
                </c:pt>
                <c:pt idx="3230">
                  <c:v>-109.25899</c:v>
                </c:pt>
                <c:pt idx="3231">
                  <c:v>-109.32767</c:v>
                </c:pt>
                <c:pt idx="3232">
                  <c:v>-109.39919</c:v>
                </c:pt>
                <c:pt idx="3233">
                  <c:v>-109.47354999999999</c:v>
                </c:pt>
                <c:pt idx="3234">
                  <c:v>-109.55071</c:v>
                </c:pt>
                <c:pt idx="3235">
                  <c:v>-109.63059000000001</c:v>
                </c:pt>
                <c:pt idx="3236">
                  <c:v>-109.71305</c:v>
                </c:pt>
                <c:pt idx="3237">
                  <c:v>-109.79794</c:v>
                </c:pt>
                <c:pt idx="3238">
                  <c:v>-109.88506</c:v>
                </c:pt>
                <c:pt idx="3239">
                  <c:v>-109.97418</c:v>
                </c:pt>
                <c:pt idx="3240">
                  <c:v>-110.06507000000001</c:v>
                </c:pt>
                <c:pt idx="3241">
                  <c:v>-110.15747</c:v>
                </c:pt>
                <c:pt idx="3242">
                  <c:v>-110.25112999999999</c:v>
                </c:pt>
                <c:pt idx="3243">
                  <c:v>-110.34576999999999</c:v>
                </c:pt>
                <c:pt idx="3244">
                  <c:v>-110.44113</c:v>
                </c:pt>
                <c:pt idx="3245">
                  <c:v>-110.53695</c:v>
                </c:pt>
                <c:pt idx="3246">
                  <c:v>-110.63297</c:v>
                </c:pt>
                <c:pt idx="3247">
                  <c:v>-110.72892999999999</c:v>
                </c:pt>
                <c:pt idx="3248">
                  <c:v>-110.82458</c:v>
                </c:pt>
                <c:pt idx="3249">
                  <c:v>-110.91965999999999</c:v>
                </c:pt>
                <c:pt idx="3250">
                  <c:v>-111.01392</c:v>
                </c:pt>
                <c:pt idx="3251">
                  <c:v>-111.10710999999999</c:v>
                </c:pt>
                <c:pt idx="3252">
                  <c:v>-111.19896</c:v>
                </c:pt>
                <c:pt idx="3253">
                  <c:v>-111.28923</c:v>
                </c:pt>
                <c:pt idx="3254">
                  <c:v>-111.37764</c:v>
                </c:pt>
                <c:pt idx="3255">
                  <c:v>-111.46395</c:v>
                </c:pt>
                <c:pt idx="3256">
                  <c:v>-111.54789</c:v>
                </c:pt>
                <c:pt idx="3257">
                  <c:v>-111.62922</c:v>
                </c:pt>
                <c:pt idx="3258">
                  <c:v>-111.70769</c:v>
                </c:pt>
                <c:pt idx="3259">
                  <c:v>-111.78308999999999</c:v>
                </c:pt>
                <c:pt idx="3260">
                  <c:v>-111.85521999999999</c:v>
                </c:pt>
                <c:pt idx="3261">
                  <c:v>-111.92393</c:v>
                </c:pt>
                <c:pt idx="3262">
                  <c:v>-111.98911</c:v>
                </c:pt>
                <c:pt idx="3263">
                  <c:v>-112.05065999999999</c:v>
                </c:pt>
                <c:pt idx="3264">
                  <c:v>-112.10857999999999</c:v>
                </c:pt>
                <c:pt idx="3265">
                  <c:v>-112.16288</c:v>
                </c:pt>
                <c:pt idx="3266">
                  <c:v>-112.21362999999999</c:v>
                </c:pt>
                <c:pt idx="3267">
                  <c:v>-112.26094999999999</c:v>
                </c:pt>
                <c:pt idx="3268">
                  <c:v>-112.30499999999999</c:v>
                </c:pt>
                <c:pt idx="3269">
                  <c:v>-112.34598999999999</c:v>
                </c:pt>
                <c:pt idx="3270">
                  <c:v>-112.38415000000001</c:v>
                </c:pt>
                <c:pt idx="3271">
                  <c:v>-112.41973999999999</c:v>
                </c:pt>
                <c:pt idx="3272">
                  <c:v>-112.45303</c:v>
                </c:pt>
                <c:pt idx="3273">
                  <c:v>-112.48430999999999</c:v>
                </c:pt>
                <c:pt idx="3274">
                  <c:v>-112.51387</c:v>
                </c:pt>
                <c:pt idx="3275">
                  <c:v>-112.54201</c:v>
                </c:pt>
                <c:pt idx="3276">
                  <c:v>-112.56903</c:v>
                </c:pt>
                <c:pt idx="3277">
                  <c:v>-112.59519999999999</c:v>
                </c:pt>
                <c:pt idx="3278">
                  <c:v>-112.62081000000001</c:v>
                </c:pt>
                <c:pt idx="3279">
                  <c:v>-112.64616000000001</c:v>
                </c:pt>
                <c:pt idx="3280">
                  <c:v>-112.67152999999999</c:v>
                </c:pt>
                <c:pt idx="3281">
                  <c:v>-112.69718999999999</c:v>
                </c:pt>
                <c:pt idx="3282">
                  <c:v>-112.72342999999999</c:v>
                </c:pt>
                <c:pt idx="3283">
                  <c:v>-112.75054</c:v>
                </c:pt>
                <c:pt idx="3284">
                  <c:v>-112.77880999999999</c:v>
                </c:pt>
                <c:pt idx="3285">
                  <c:v>-112.80852999999999</c:v>
                </c:pt>
                <c:pt idx="3286">
                  <c:v>-112.83999999999999</c:v>
                </c:pt>
                <c:pt idx="3287">
                  <c:v>-112.87350000000001</c:v>
                </c:pt>
                <c:pt idx="3288">
                  <c:v>-112.90932000000001</c:v>
                </c:pt>
                <c:pt idx="3289">
                  <c:v>-112.94775</c:v>
                </c:pt>
                <c:pt idx="3290">
                  <c:v>-112.98904999999999</c:v>
                </c:pt>
                <c:pt idx="3291">
                  <c:v>-113.03344</c:v>
                </c:pt>
                <c:pt idx="3292">
                  <c:v>-113.08115000000001</c:v>
                </c:pt>
                <c:pt idx="3293">
                  <c:v>-113.13233</c:v>
                </c:pt>
                <c:pt idx="3294">
                  <c:v>-113.18710999999999</c:v>
                </c:pt>
                <c:pt idx="3295">
                  <c:v>-113.24554999999999</c:v>
                </c:pt>
                <c:pt idx="3296">
                  <c:v>-113.30769000000001</c:v>
                </c:pt>
                <c:pt idx="3297">
                  <c:v>-113.37349</c:v>
                </c:pt>
                <c:pt idx="3298">
                  <c:v>-113.44287</c:v>
                </c:pt>
                <c:pt idx="3299">
                  <c:v>-113.51571999999999</c:v>
                </c:pt>
                <c:pt idx="3300">
                  <c:v>-113.59187</c:v>
                </c:pt>
                <c:pt idx="3301">
                  <c:v>-113.67112</c:v>
                </c:pt>
                <c:pt idx="3302">
                  <c:v>-113.75324999999999</c:v>
                </c:pt>
                <c:pt idx="3303">
                  <c:v>-113.83801</c:v>
                </c:pt>
                <c:pt idx="3304">
                  <c:v>-113.92515</c:v>
                </c:pt>
                <c:pt idx="3305">
                  <c:v>-114.01438999999999</c:v>
                </c:pt>
                <c:pt idx="3306">
                  <c:v>-114.10548</c:v>
                </c:pt>
                <c:pt idx="3307">
                  <c:v>-114.19815</c:v>
                </c:pt>
                <c:pt idx="3308">
                  <c:v>-114.29215000000001</c:v>
                </c:pt>
                <c:pt idx="3309">
                  <c:v>-114.38720000000001</c:v>
                </c:pt>
                <c:pt idx="3310">
                  <c:v>-114.48305999999999</c:v>
                </c:pt>
                <c:pt idx="3311">
                  <c:v>-114.57947999999999</c:v>
                </c:pt>
                <c:pt idx="3312">
                  <c:v>-114.67619999999999</c:v>
                </c:pt>
                <c:pt idx="3313">
                  <c:v>-114.77297</c:v>
                </c:pt>
                <c:pt idx="3314">
                  <c:v>-114.86955</c:v>
                </c:pt>
                <c:pt idx="3315">
                  <c:v>-114.96569</c:v>
                </c:pt>
                <c:pt idx="3316">
                  <c:v>-115.06113999999999</c:v>
                </c:pt>
                <c:pt idx="3317">
                  <c:v>-115.15565000000001</c:v>
                </c:pt>
                <c:pt idx="3318">
                  <c:v>-115.24897</c:v>
                </c:pt>
                <c:pt idx="3319">
                  <c:v>-115.34084999999999</c:v>
                </c:pt>
                <c:pt idx="3320">
                  <c:v>-115.43106999999999</c:v>
                </c:pt>
                <c:pt idx="3321">
                  <c:v>-115.51939</c:v>
                </c:pt>
                <c:pt idx="3322">
                  <c:v>-115.60562</c:v>
                </c:pt>
                <c:pt idx="3323">
                  <c:v>-115.68956</c:v>
                </c:pt>
                <c:pt idx="3324">
                  <c:v>-115.77106999999999</c:v>
                </c:pt>
                <c:pt idx="3325">
                  <c:v>-115.85001</c:v>
                </c:pt>
                <c:pt idx="3326">
                  <c:v>-115.9263</c:v>
                </c:pt>
                <c:pt idx="3327">
                  <c:v>-115.99987999999999</c:v>
                </c:pt>
                <c:pt idx="3328">
                  <c:v>-116.07075</c:v>
                </c:pt>
                <c:pt idx="3329">
                  <c:v>-116.13892999999999</c:v>
                </c:pt>
                <c:pt idx="3330">
                  <c:v>-116.20447</c:v>
                </c:pt>
                <c:pt idx="3331">
                  <c:v>-116.26748000000001</c:v>
                </c:pt>
                <c:pt idx="3332">
                  <c:v>-116.32809</c:v>
                </c:pt>
                <c:pt idx="3333">
                  <c:v>-116.38642999999999</c:v>
                </c:pt>
                <c:pt idx="3334">
                  <c:v>-116.4427</c:v>
                </c:pt>
                <c:pt idx="3335">
                  <c:v>-116.49708000000001</c:v>
                </c:pt>
                <c:pt idx="3336">
                  <c:v>-116.54977</c:v>
                </c:pt>
                <c:pt idx="3337">
                  <c:v>-116.60097999999999</c:v>
                </c:pt>
                <c:pt idx="3338">
                  <c:v>-116.65090999999998</c:v>
                </c:pt>
                <c:pt idx="3339">
                  <c:v>-116.69979000000001</c:v>
                </c:pt>
                <c:pt idx="3340">
                  <c:v>-116.74782999999999</c:v>
                </c:pt>
                <c:pt idx="3341">
                  <c:v>-116.79523999999999</c:v>
                </c:pt>
                <c:pt idx="3342">
                  <c:v>-116.84223999999999</c:v>
                </c:pt>
                <c:pt idx="3343">
                  <c:v>-116.88903000000001</c:v>
                </c:pt>
                <c:pt idx="3344">
                  <c:v>-116.93584</c:v>
                </c:pt>
                <c:pt idx="3345">
                  <c:v>-116.98289</c:v>
                </c:pt>
                <c:pt idx="3346">
                  <c:v>-117.03037999999999</c:v>
                </c:pt>
                <c:pt idx="3347">
                  <c:v>-117.07853</c:v>
                </c:pt>
                <c:pt idx="3348">
                  <c:v>-117.12756</c:v>
                </c:pt>
                <c:pt idx="3349">
                  <c:v>-117.17768</c:v>
                </c:pt>
                <c:pt idx="3350">
                  <c:v>-117.22910999999999</c:v>
                </c:pt>
                <c:pt idx="3351">
                  <c:v>-117.28202999999999</c:v>
                </c:pt>
                <c:pt idx="3352">
                  <c:v>-117.33664</c:v>
                </c:pt>
                <c:pt idx="3353">
                  <c:v>-117.39313</c:v>
                </c:pt>
                <c:pt idx="3354">
                  <c:v>-117.45164</c:v>
                </c:pt>
                <c:pt idx="3355">
                  <c:v>-117.51230999999999</c:v>
                </c:pt>
                <c:pt idx="3356">
                  <c:v>-117.57525000000001</c:v>
                </c:pt>
                <c:pt idx="3357">
                  <c:v>-117.64054</c:v>
                </c:pt>
                <c:pt idx="3358">
                  <c:v>-117.70822</c:v>
                </c:pt>
                <c:pt idx="3359">
                  <c:v>-117.7783</c:v>
                </c:pt>
                <c:pt idx="3360">
                  <c:v>-117.85077000000001</c:v>
                </c:pt>
                <c:pt idx="3361">
                  <c:v>-117.92555999999999</c:v>
                </c:pt>
                <c:pt idx="3362">
                  <c:v>-118.00261</c:v>
                </c:pt>
                <c:pt idx="3363">
                  <c:v>-118.08178999999998</c:v>
                </c:pt>
                <c:pt idx="3364">
                  <c:v>-118.16297</c:v>
                </c:pt>
                <c:pt idx="3365">
                  <c:v>-118.24599000000001</c:v>
                </c:pt>
                <c:pt idx="3366">
                  <c:v>-118.33067</c:v>
                </c:pt>
                <c:pt idx="3367">
                  <c:v>-118.41682</c:v>
                </c:pt>
                <c:pt idx="3368">
                  <c:v>-118.50425999999999</c:v>
                </c:pt>
                <c:pt idx="3369">
                  <c:v>-118.59277</c:v>
                </c:pt>
                <c:pt idx="3370">
                  <c:v>-118.68213</c:v>
                </c:pt>
                <c:pt idx="3371">
                  <c:v>-118.77215</c:v>
                </c:pt>
                <c:pt idx="3372">
                  <c:v>-118.86259999999999</c:v>
                </c:pt>
                <c:pt idx="3373">
                  <c:v>-118.95326</c:v>
                </c:pt>
                <c:pt idx="3374">
                  <c:v>-119.04389</c:v>
                </c:pt>
                <c:pt idx="3375">
                  <c:v>-119.13428999999999</c:v>
                </c:pt>
                <c:pt idx="3376">
                  <c:v>-119.2242</c:v>
                </c:pt>
                <c:pt idx="3377">
                  <c:v>-119.31339</c:v>
                </c:pt>
                <c:pt idx="3378">
                  <c:v>-119.40161000000001</c:v>
                </c:pt>
                <c:pt idx="3379">
                  <c:v>-119.48860999999999</c:v>
                </c:pt>
                <c:pt idx="3380">
                  <c:v>-119.57415</c:v>
                </c:pt>
                <c:pt idx="3381">
                  <c:v>-119.65796999999999</c:v>
                </c:pt>
                <c:pt idx="3382">
                  <c:v>-119.73981000000001</c:v>
                </c:pt>
                <c:pt idx="3383">
                  <c:v>-119.81943</c:v>
                </c:pt>
                <c:pt idx="3384">
                  <c:v>-119.89662</c:v>
                </c:pt>
                <c:pt idx="3385">
                  <c:v>-119.97113999999999</c:v>
                </c:pt>
                <c:pt idx="3386">
                  <c:v>-120.04284000000001</c:v>
                </c:pt>
                <c:pt idx="3387">
                  <c:v>-120.11154999999999</c:v>
                </c:pt>
                <c:pt idx="3388">
                  <c:v>-120.17717999999999</c:v>
                </c:pt>
                <c:pt idx="3389">
                  <c:v>-120.23965999999999</c:v>
                </c:pt>
                <c:pt idx="3390">
                  <c:v>-120.29898</c:v>
                </c:pt>
                <c:pt idx="3391">
                  <c:v>-120.35515000000001</c:v>
                </c:pt>
                <c:pt idx="3392">
                  <c:v>-120.40826</c:v>
                </c:pt>
                <c:pt idx="3393">
                  <c:v>-120.45842999999999</c:v>
                </c:pt>
                <c:pt idx="3394">
                  <c:v>-120.50582</c:v>
                </c:pt>
                <c:pt idx="3395">
                  <c:v>-120.55061000000001</c:v>
                </c:pt>
                <c:pt idx="3396">
                  <c:v>-120.59304</c:v>
                </c:pt>
                <c:pt idx="3397">
                  <c:v>-120.63334</c:v>
                </c:pt>
                <c:pt idx="3398">
                  <c:v>-120.67177</c:v>
                </c:pt>
                <c:pt idx="3399">
                  <c:v>-120.70858000000001</c:v>
                </c:pt>
                <c:pt idx="3400">
                  <c:v>-120.74405</c:v>
                </c:pt>
                <c:pt idx="3401">
                  <c:v>-120.77842</c:v>
                </c:pt>
                <c:pt idx="3402">
                  <c:v>-120.81197</c:v>
                </c:pt>
                <c:pt idx="3403">
                  <c:v>-120.84495000000001</c:v>
                </c:pt>
                <c:pt idx="3404">
                  <c:v>-120.87762000000001</c:v>
                </c:pt>
                <c:pt idx="3405">
                  <c:v>-120.91022</c:v>
                </c:pt>
                <c:pt idx="3406">
                  <c:v>-120.94300999999999</c:v>
                </c:pt>
                <c:pt idx="3407">
                  <c:v>-120.97621999999998</c:v>
                </c:pt>
                <c:pt idx="3408">
                  <c:v>-121.01013</c:v>
                </c:pt>
                <c:pt idx="3409">
                  <c:v>-121.04496</c:v>
                </c:pt>
                <c:pt idx="3410">
                  <c:v>-121.08099999999999</c:v>
                </c:pt>
                <c:pt idx="3411">
                  <c:v>-121.11847</c:v>
                </c:pt>
                <c:pt idx="3412">
                  <c:v>-121.15765</c:v>
                </c:pt>
                <c:pt idx="3413">
                  <c:v>-121.19878</c:v>
                </c:pt>
                <c:pt idx="3414">
                  <c:v>-121.24209999999999</c:v>
                </c:pt>
                <c:pt idx="3415">
                  <c:v>-121.28785999999999</c:v>
                </c:pt>
                <c:pt idx="3416">
                  <c:v>-121.33624</c:v>
                </c:pt>
                <c:pt idx="3417">
                  <c:v>-121.38745</c:v>
                </c:pt>
                <c:pt idx="3418">
                  <c:v>-121.44162</c:v>
                </c:pt>
                <c:pt idx="3419">
                  <c:v>-121.49887</c:v>
                </c:pt>
                <c:pt idx="3420">
                  <c:v>-121.55927</c:v>
                </c:pt>
                <c:pt idx="3421">
                  <c:v>-121.62282</c:v>
                </c:pt>
                <c:pt idx="3422">
                  <c:v>-121.68952</c:v>
                </c:pt>
                <c:pt idx="3423">
                  <c:v>-121.75927999999999</c:v>
                </c:pt>
                <c:pt idx="3424">
                  <c:v>-121.83198999999999</c:v>
                </c:pt>
                <c:pt idx="3425">
                  <c:v>-121.9075</c:v>
                </c:pt>
                <c:pt idx="3426">
                  <c:v>-121.98560000000001</c:v>
                </c:pt>
                <c:pt idx="3427">
                  <c:v>-122.06605999999999</c:v>
                </c:pt>
                <c:pt idx="3428">
                  <c:v>-122.14863</c:v>
                </c:pt>
                <c:pt idx="3429">
                  <c:v>-122.23304</c:v>
                </c:pt>
                <c:pt idx="3430">
                  <c:v>-122.319</c:v>
                </c:pt>
                <c:pt idx="3431">
                  <c:v>-122.40621999999999</c:v>
                </c:pt>
                <c:pt idx="3432">
                  <c:v>-122.49439</c:v>
                </c:pt>
                <c:pt idx="3433">
                  <c:v>-122.58322000000001</c:v>
                </c:pt>
                <c:pt idx="3434">
                  <c:v>-122.67240000000001</c:v>
                </c:pt>
                <c:pt idx="3435">
                  <c:v>-122.76164</c:v>
                </c:pt>
                <c:pt idx="3436">
                  <c:v>-122.85065</c:v>
                </c:pt>
                <c:pt idx="3437">
                  <c:v>-122.93911999999999</c:v>
                </c:pt>
                <c:pt idx="3438">
                  <c:v>-123.02677</c:v>
                </c:pt>
                <c:pt idx="3439">
                  <c:v>-123.11331</c:v>
                </c:pt>
                <c:pt idx="3440">
                  <c:v>-123.19843</c:v>
                </c:pt>
                <c:pt idx="3441">
                  <c:v>-123.28187</c:v>
                </c:pt>
                <c:pt idx="3442">
                  <c:v>-123.36333</c:v>
                </c:pt>
                <c:pt idx="3443">
                  <c:v>-123.44253</c:v>
                </c:pt>
                <c:pt idx="3444">
                  <c:v>-123.5192</c:v>
                </c:pt>
                <c:pt idx="3445">
                  <c:v>-123.59306999999998</c:v>
                </c:pt>
                <c:pt idx="3446">
                  <c:v>-123.66390000000001</c:v>
                </c:pt>
                <c:pt idx="3447">
                  <c:v>-123.73146</c:v>
                </c:pt>
                <c:pt idx="3448">
                  <c:v>-123.79554999999999</c:v>
                </c:pt>
                <c:pt idx="3449">
                  <c:v>-123.85598999999999</c:v>
                </c:pt>
                <c:pt idx="3450">
                  <c:v>-123.91264999999999</c:v>
                </c:pt>
                <c:pt idx="3451">
                  <c:v>-123.96543</c:v>
                </c:pt>
                <c:pt idx="3452">
                  <c:v>-124.01429</c:v>
                </c:pt>
                <c:pt idx="3453">
                  <c:v>-124.05922</c:v>
                </c:pt>
                <c:pt idx="3454">
                  <c:v>-124.10026999999999</c:v>
                </c:pt>
                <c:pt idx="3455">
                  <c:v>-124.13751000000001</c:v>
                </c:pt>
                <c:pt idx="3456">
                  <c:v>-124.17107</c:v>
                </c:pt>
                <c:pt idx="3457">
                  <c:v>-124.20113000000001</c:v>
                </c:pt>
                <c:pt idx="3458">
                  <c:v>-124.22789</c:v>
                </c:pt>
                <c:pt idx="3459">
                  <c:v>-124.25157</c:v>
                </c:pt>
                <c:pt idx="3460">
                  <c:v>-124.27244</c:v>
                </c:pt>
                <c:pt idx="3461">
                  <c:v>-124.29076000000001</c:v>
                </c:pt>
                <c:pt idx="3462">
                  <c:v>-124.30681999999999</c:v>
                </c:pt>
                <c:pt idx="3463">
                  <c:v>-124.32092</c:v>
                </c:pt>
                <c:pt idx="3464">
                  <c:v>-124.33333999999999</c:v>
                </c:pt>
                <c:pt idx="3465">
                  <c:v>-124.34437</c:v>
                </c:pt>
                <c:pt idx="3466">
                  <c:v>-124.35432</c:v>
                </c:pt>
                <c:pt idx="3467">
                  <c:v>-124.36346999999999</c:v>
                </c:pt>
                <c:pt idx="3468">
                  <c:v>-124.37212</c:v>
                </c:pt>
                <c:pt idx="3469">
                  <c:v>-124.38056</c:v>
                </c:pt>
                <c:pt idx="3470">
                  <c:v>-124.38907</c:v>
                </c:pt>
                <c:pt idx="3471">
                  <c:v>-124.39793999999999</c:v>
                </c:pt>
                <c:pt idx="3472">
                  <c:v>-124.40746000000001</c:v>
                </c:pt>
                <c:pt idx="3473">
                  <c:v>-124.41792000000001</c:v>
                </c:pt>
                <c:pt idx="3474">
                  <c:v>-124.42958999999999</c:v>
                </c:pt>
                <c:pt idx="3475">
                  <c:v>-124.44274999999999</c:v>
                </c:pt>
                <c:pt idx="3476">
                  <c:v>-124.45767999999998</c:v>
                </c:pt>
                <c:pt idx="3477">
                  <c:v>-124.47463999999999</c:v>
                </c:pt>
                <c:pt idx="3478">
                  <c:v>-124.49386</c:v>
                </c:pt>
                <c:pt idx="3479">
                  <c:v>-124.51555999999999</c:v>
                </c:pt>
                <c:pt idx="3480">
                  <c:v>-124.53994</c:v>
                </c:pt>
                <c:pt idx="3481">
                  <c:v>-124.56716</c:v>
                </c:pt>
                <c:pt idx="3482">
                  <c:v>-124.59732</c:v>
                </c:pt>
                <c:pt idx="3483">
                  <c:v>-124.63048999999999</c:v>
                </c:pt>
                <c:pt idx="3484">
                  <c:v>-124.66672</c:v>
                </c:pt>
                <c:pt idx="3485">
                  <c:v>-124.70596</c:v>
                </c:pt>
                <c:pt idx="3486">
                  <c:v>-124.74816</c:v>
                </c:pt>
                <c:pt idx="3487">
                  <c:v>-124.79321999999999</c:v>
                </c:pt>
                <c:pt idx="3488">
                  <c:v>-124.84097</c:v>
                </c:pt>
                <c:pt idx="3489">
                  <c:v>-124.89124999999999</c:v>
                </c:pt>
                <c:pt idx="3490">
                  <c:v>-124.94382999999999</c:v>
                </c:pt>
                <c:pt idx="3491">
                  <c:v>-124.99849</c:v>
                </c:pt>
                <c:pt idx="3492">
                  <c:v>-125.05498</c:v>
                </c:pt>
                <c:pt idx="3493">
                  <c:v>-125.11303999999998</c:v>
                </c:pt>
                <c:pt idx="3494">
                  <c:v>-125.17241</c:v>
                </c:pt>
                <c:pt idx="3495">
                  <c:v>-125.23283000000001</c:v>
                </c:pt>
                <c:pt idx="3496">
                  <c:v>-125.29404</c:v>
                </c:pt>
                <c:pt idx="3497">
                  <c:v>-125.35576999999999</c:v>
                </c:pt>
                <c:pt idx="3498">
                  <c:v>-125.41777</c:v>
                </c:pt>
                <c:pt idx="3499">
                  <c:v>-125.47979000000001</c:v>
                </c:pt>
                <c:pt idx="3500">
                  <c:v>-125.54157000000001</c:v>
                </c:pt>
                <c:pt idx="3501">
                  <c:v>-125.60284999999999</c:v>
                </c:pt>
                <c:pt idx="3502">
                  <c:v>-125.66339000000001</c:v>
                </c:pt>
                <c:pt idx="3503">
                  <c:v>-125.72292</c:v>
                </c:pt>
                <c:pt idx="3504">
                  <c:v>-125.78119</c:v>
                </c:pt>
                <c:pt idx="3505">
                  <c:v>-125.83794</c:v>
                </c:pt>
                <c:pt idx="3506">
                  <c:v>-125.89288999999999</c:v>
                </c:pt>
                <c:pt idx="3507">
                  <c:v>-125.94579</c:v>
                </c:pt>
                <c:pt idx="3508">
                  <c:v>-125.99638</c:v>
                </c:pt>
                <c:pt idx="3509">
                  <c:v>-126.04441</c:v>
                </c:pt>
                <c:pt idx="3510">
                  <c:v>-126.08965999999999</c:v>
                </c:pt>
                <c:pt idx="3511">
                  <c:v>-126.1319</c:v>
                </c:pt>
                <c:pt idx="3512">
                  <c:v>-126.17097</c:v>
                </c:pt>
                <c:pt idx="3513">
                  <c:v>-126.20671999999999</c:v>
                </c:pt>
                <c:pt idx="3514">
                  <c:v>-126.23904999999999</c:v>
                </c:pt>
                <c:pt idx="3515">
                  <c:v>-126.26791</c:v>
                </c:pt>
                <c:pt idx="3516">
                  <c:v>-126.29327000000001</c:v>
                </c:pt>
                <c:pt idx="3517">
                  <c:v>-126.31518</c:v>
                </c:pt>
                <c:pt idx="3518">
                  <c:v>-126.33369999999999</c:v>
                </c:pt>
                <c:pt idx="3519">
                  <c:v>-126.34894</c:v>
                </c:pt>
                <c:pt idx="3520">
                  <c:v>-126.36106000000001</c:v>
                </c:pt>
                <c:pt idx="3521">
                  <c:v>-126.37022999999999</c:v>
                </c:pt>
                <c:pt idx="3522">
                  <c:v>-126.37665</c:v>
                </c:pt>
                <c:pt idx="3523">
                  <c:v>-126.38054</c:v>
                </c:pt>
                <c:pt idx="3524">
                  <c:v>-126.38212</c:v>
                </c:pt>
                <c:pt idx="3525">
                  <c:v>-126.38160999999999</c:v>
                </c:pt>
                <c:pt idx="3526">
                  <c:v>-126.37924</c:v>
                </c:pt>
                <c:pt idx="3527">
                  <c:v>-126.37523999999999</c:v>
                </c:pt>
                <c:pt idx="3528">
                  <c:v>-126.36983000000001</c:v>
                </c:pt>
                <c:pt idx="3529">
                  <c:v>-126.36323</c:v>
                </c:pt>
                <c:pt idx="3530">
                  <c:v>-126.35565</c:v>
                </c:pt>
                <c:pt idx="3531">
                  <c:v>-126.34729999999999</c:v>
                </c:pt>
                <c:pt idx="3532">
                  <c:v>-126.33839999999999</c:v>
                </c:pt>
                <c:pt idx="3533">
                  <c:v>-126.32916</c:v>
                </c:pt>
                <c:pt idx="3534">
                  <c:v>-126.31980999999999</c:v>
                </c:pt>
                <c:pt idx="3535">
                  <c:v>-126.31054999999999</c:v>
                </c:pt>
                <c:pt idx="3536">
                  <c:v>-126.30160999999998</c:v>
                </c:pt>
                <c:pt idx="3537">
                  <c:v>-126.29320000000001</c:v>
                </c:pt>
                <c:pt idx="3538">
                  <c:v>-126.28557000000001</c:v>
                </c:pt>
                <c:pt idx="3539">
                  <c:v>-126.27891</c:v>
                </c:pt>
                <c:pt idx="3540">
                  <c:v>-126.27343999999999</c:v>
                </c:pt>
                <c:pt idx="3541">
                  <c:v>-126.26936000000001</c:v>
                </c:pt>
                <c:pt idx="3542">
                  <c:v>-126.26685000000001</c:v>
                </c:pt>
                <c:pt idx="3543">
                  <c:v>-126.26606</c:v>
                </c:pt>
                <c:pt idx="3544">
                  <c:v>-126.26711</c:v>
                </c:pt>
                <c:pt idx="3545">
                  <c:v>-126.27007999999999</c:v>
                </c:pt>
                <c:pt idx="3546">
                  <c:v>-126.27503</c:v>
                </c:pt>
                <c:pt idx="3547">
                  <c:v>-126.28196</c:v>
                </c:pt>
                <c:pt idx="3548">
                  <c:v>-126.29084</c:v>
                </c:pt>
                <c:pt idx="3549">
                  <c:v>-126.30159999999999</c:v>
                </c:pt>
                <c:pt idx="3550">
                  <c:v>-126.31414000000001</c:v>
                </c:pt>
                <c:pt idx="3551">
                  <c:v>-126.32831</c:v>
                </c:pt>
                <c:pt idx="3552">
                  <c:v>-126.34393</c:v>
                </c:pt>
                <c:pt idx="3553">
                  <c:v>-126.36081999999999</c:v>
                </c:pt>
                <c:pt idx="3554">
                  <c:v>-126.37873999999999</c:v>
                </c:pt>
                <c:pt idx="3555">
                  <c:v>-126.39748</c:v>
                </c:pt>
                <c:pt idx="3556">
                  <c:v>-126.41679999999999</c:v>
                </c:pt>
                <c:pt idx="3557">
                  <c:v>-126.43644999999999</c:v>
                </c:pt>
                <c:pt idx="3558">
                  <c:v>-126.45618999999999</c:v>
                </c:pt>
                <c:pt idx="3559">
                  <c:v>-126.47579</c:v>
                </c:pt>
                <c:pt idx="3560">
                  <c:v>-126.49499</c:v>
                </c:pt>
                <c:pt idx="3561">
                  <c:v>-126.51356999999999</c:v>
                </c:pt>
                <c:pt idx="3562">
                  <c:v>-126.53127999999998</c:v>
                </c:pt>
                <c:pt idx="3563">
                  <c:v>-126.54787999999999</c:v>
                </c:pt>
                <c:pt idx="3564">
                  <c:v>-126.56315000000001</c:v>
                </c:pt>
                <c:pt idx="3565">
                  <c:v>-126.57684</c:v>
                </c:pt>
                <c:pt idx="3566">
                  <c:v>-126.58873</c:v>
                </c:pt>
                <c:pt idx="3567">
                  <c:v>-126.59857</c:v>
                </c:pt>
                <c:pt idx="3568">
                  <c:v>-126.60615</c:v>
                </c:pt>
                <c:pt idx="3569">
                  <c:v>-126.61123000000001</c:v>
                </c:pt>
                <c:pt idx="3570">
                  <c:v>-126.61358999999999</c:v>
                </c:pt>
                <c:pt idx="3571">
                  <c:v>-126.61302000000001</c:v>
                </c:pt>
                <c:pt idx="3572">
                  <c:v>-126.60930999999999</c:v>
                </c:pt>
                <c:pt idx="3573">
                  <c:v>-126.60227</c:v>
                </c:pt>
                <c:pt idx="3574">
                  <c:v>-126.59173</c:v>
                </c:pt>
                <c:pt idx="3575">
                  <c:v>-126.57755999999999</c:v>
                </c:pt>
                <c:pt idx="3576">
                  <c:v>-126.55965</c:v>
                </c:pt>
                <c:pt idx="3577">
                  <c:v>-126.53791</c:v>
                </c:pt>
                <c:pt idx="3578">
                  <c:v>-126.5123</c:v>
                </c:pt>
                <c:pt idx="3579">
                  <c:v>-126.48282999999999</c:v>
                </c:pt>
                <c:pt idx="3580">
                  <c:v>-126.44952000000001</c:v>
                </c:pt>
                <c:pt idx="3581">
                  <c:v>-126.41244</c:v>
                </c:pt>
                <c:pt idx="3582">
                  <c:v>-126.37172</c:v>
                </c:pt>
                <c:pt idx="3583">
                  <c:v>-126.32749999999999</c:v>
                </c:pt>
                <c:pt idx="3584">
                  <c:v>-126.27995000000001</c:v>
                </c:pt>
                <c:pt idx="3585">
                  <c:v>-126.22928</c:v>
                </c:pt>
                <c:pt idx="3586">
                  <c:v>-126.17570000000001</c:v>
                </c:pt>
                <c:pt idx="3587">
                  <c:v>-126.11946999999999</c:v>
                </c:pt>
                <c:pt idx="3588">
                  <c:v>-126.06081999999999</c:v>
                </c:pt>
                <c:pt idx="3589">
                  <c:v>-126.00003000000001</c:v>
                </c:pt>
                <c:pt idx="3590">
                  <c:v>-125.93735000000001</c:v>
                </c:pt>
                <c:pt idx="3591">
                  <c:v>-125.87306</c:v>
                </c:pt>
                <c:pt idx="3592">
                  <c:v>-125.80743999999999</c:v>
                </c:pt>
                <c:pt idx="3593">
                  <c:v>-125.74075000000001</c:v>
                </c:pt>
                <c:pt idx="3594">
                  <c:v>-125.67328000000001</c:v>
                </c:pt>
                <c:pt idx="3595">
                  <c:v>-125.60533</c:v>
                </c:pt>
                <c:pt idx="3596">
                  <c:v>-125.53717</c:v>
                </c:pt>
                <c:pt idx="3597">
                  <c:v>-125.4691</c:v>
                </c:pt>
                <c:pt idx="3598">
                  <c:v>-125.40142</c:v>
                </c:pt>
                <c:pt idx="3599">
                  <c:v>-125.33444</c:v>
                </c:pt>
                <c:pt idx="3600">
                  <c:v>-125.26846</c:v>
                </c:pt>
                <c:pt idx="3601">
                  <c:v>-125.20379</c:v>
                </c:pt>
                <c:pt idx="3602">
                  <c:v>-125.14073</c:v>
                </c:pt>
                <c:pt idx="3603">
                  <c:v>-125.07959</c:v>
                </c:pt>
                <c:pt idx="3604">
                  <c:v>-125.02064999999999</c:v>
                </c:pt>
                <c:pt idx="3605">
                  <c:v>-124.96418</c:v>
                </c:pt>
                <c:pt idx="3606">
                  <c:v>-124.91040000000001</c:v>
                </c:pt>
                <c:pt idx="3607">
                  <c:v>-124.85954</c:v>
                </c:pt>
                <c:pt idx="3608">
                  <c:v>-124.81174</c:v>
                </c:pt>
                <c:pt idx="3609">
                  <c:v>-124.76711999999999</c:v>
                </c:pt>
                <c:pt idx="3610">
                  <c:v>-124.72577000000001</c:v>
                </c:pt>
                <c:pt idx="3611">
                  <c:v>-124.68770000000001</c:v>
                </c:pt>
                <c:pt idx="3612">
                  <c:v>-124.65289</c:v>
                </c:pt>
                <c:pt idx="3613">
                  <c:v>-124.62125999999999</c:v>
                </c:pt>
                <c:pt idx="3614">
                  <c:v>-124.59270999999998</c:v>
                </c:pt>
                <c:pt idx="3615">
                  <c:v>-124.56708</c:v>
                </c:pt>
                <c:pt idx="3616">
                  <c:v>-124.54418</c:v>
                </c:pt>
                <c:pt idx="3617">
                  <c:v>-124.52382</c:v>
                </c:pt>
                <c:pt idx="3618">
                  <c:v>-124.50576</c:v>
                </c:pt>
                <c:pt idx="3619">
                  <c:v>-124.48976</c:v>
                </c:pt>
                <c:pt idx="3620">
                  <c:v>-124.47557</c:v>
                </c:pt>
                <c:pt idx="3621">
                  <c:v>-124.46294</c:v>
                </c:pt>
                <c:pt idx="3622">
                  <c:v>-124.45160999999999</c:v>
                </c:pt>
                <c:pt idx="3623">
                  <c:v>-124.44134</c:v>
                </c:pt>
                <c:pt idx="3624">
                  <c:v>-124.43186</c:v>
                </c:pt>
                <c:pt idx="3625">
                  <c:v>-124.42292</c:v>
                </c:pt>
                <c:pt idx="3626">
                  <c:v>-124.41423999999999</c:v>
                </c:pt>
                <c:pt idx="3627">
                  <c:v>-124.40556999999998</c:v>
                </c:pt>
                <c:pt idx="3628">
                  <c:v>-124.39664</c:v>
                </c:pt>
                <c:pt idx="3629">
                  <c:v>-124.38718</c:v>
                </c:pt>
                <c:pt idx="3630">
                  <c:v>-124.37692</c:v>
                </c:pt>
                <c:pt idx="3631">
                  <c:v>-124.36556999999999</c:v>
                </c:pt>
                <c:pt idx="3632">
                  <c:v>-124.35287</c:v>
                </c:pt>
                <c:pt idx="3633">
                  <c:v>-124.33852999999999</c:v>
                </c:pt>
                <c:pt idx="3634">
                  <c:v>-124.32230999999999</c:v>
                </c:pt>
                <c:pt idx="3635">
                  <c:v>-124.30395999999999</c:v>
                </c:pt>
                <c:pt idx="3636">
                  <c:v>-124.28325000000001</c:v>
                </c:pt>
                <c:pt idx="3637">
                  <c:v>-124.25998</c:v>
                </c:pt>
                <c:pt idx="3638">
                  <c:v>-124.23399999999999</c:v>
                </c:pt>
                <c:pt idx="3639">
                  <c:v>-124.20517</c:v>
                </c:pt>
                <c:pt idx="3640">
                  <c:v>-124.17341</c:v>
                </c:pt>
                <c:pt idx="3641">
                  <c:v>-124.1387</c:v>
                </c:pt>
                <c:pt idx="3642">
                  <c:v>-124.10102999999999</c:v>
                </c:pt>
                <c:pt idx="3643">
                  <c:v>-124.06045</c:v>
                </c:pt>
                <c:pt idx="3644">
                  <c:v>-124.01705999999999</c:v>
                </c:pt>
                <c:pt idx="3645">
                  <c:v>-123.97098</c:v>
                </c:pt>
                <c:pt idx="3646">
                  <c:v>-123.92238</c:v>
                </c:pt>
                <c:pt idx="3647">
                  <c:v>-123.87143999999999</c:v>
                </c:pt>
                <c:pt idx="3648">
                  <c:v>-123.81836999999999</c:v>
                </c:pt>
                <c:pt idx="3649">
                  <c:v>-123.7634</c:v>
                </c:pt>
                <c:pt idx="3650">
                  <c:v>-123.70676</c:v>
                </c:pt>
                <c:pt idx="3651">
                  <c:v>-123.64869999999999</c:v>
                </c:pt>
                <c:pt idx="3652">
                  <c:v>-123.58944</c:v>
                </c:pt>
                <c:pt idx="3653">
                  <c:v>-123.52925</c:v>
                </c:pt>
                <c:pt idx="3654">
                  <c:v>-123.46836</c:v>
                </c:pt>
                <c:pt idx="3655">
                  <c:v>-123.40702</c:v>
                </c:pt>
                <c:pt idx="3656">
                  <c:v>-123.34546999999999</c:v>
                </c:pt>
                <c:pt idx="3657">
                  <c:v>-123.28393999999999</c:v>
                </c:pt>
                <c:pt idx="3658">
                  <c:v>-123.22269</c:v>
                </c:pt>
                <c:pt idx="3659">
                  <c:v>-123.16194999999999</c:v>
                </c:pt>
                <c:pt idx="3660">
                  <c:v>-123.10198</c:v>
                </c:pt>
                <c:pt idx="3661">
                  <c:v>-123.04301</c:v>
                </c:pt>
                <c:pt idx="3662">
                  <c:v>-122.9853</c:v>
                </c:pt>
                <c:pt idx="3663">
                  <c:v>-122.92910000000001</c:v>
                </c:pt>
                <c:pt idx="3664">
                  <c:v>-122.87465</c:v>
                </c:pt>
                <c:pt idx="3665">
                  <c:v>-122.8222</c:v>
                </c:pt>
                <c:pt idx="3666">
                  <c:v>-122.77197000000001</c:v>
                </c:pt>
                <c:pt idx="3667">
                  <c:v>-122.72418</c:v>
                </c:pt>
                <c:pt idx="3668">
                  <c:v>-122.67901999999999</c:v>
                </c:pt>
                <c:pt idx="3669">
                  <c:v>-122.63665</c:v>
                </c:pt>
                <c:pt idx="3670">
                  <c:v>-122.59717999999999</c:v>
                </c:pt>
                <c:pt idx="3671">
                  <c:v>-122.56068</c:v>
                </c:pt>
                <c:pt idx="3672">
                  <c:v>-122.52718999999999</c:v>
                </c:pt>
                <c:pt idx="3673">
                  <c:v>-122.49668</c:v>
                </c:pt>
                <c:pt idx="3674">
                  <c:v>-122.46907999999999</c:v>
                </c:pt>
                <c:pt idx="3675">
                  <c:v>-122.44428000000001</c:v>
                </c:pt>
                <c:pt idx="3676">
                  <c:v>-122.42209</c:v>
                </c:pt>
                <c:pt idx="3677">
                  <c:v>-122.40232999999999</c:v>
                </c:pt>
                <c:pt idx="3678">
                  <c:v>-122.38475</c:v>
                </c:pt>
                <c:pt idx="3679">
                  <c:v>-122.36908</c:v>
                </c:pt>
                <c:pt idx="3680">
                  <c:v>-122.35505000000001</c:v>
                </c:pt>
                <c:pt idx="3681">
                  <c:v>-122.34237</c:v>
                </c:pt>
                <c:pt idx="3682">
                  <c:v>-122.33073999999999</c:v>
                </c:pt>
                <c:pt idx="3683">
                  <c:v>-122.31988999999999</c:v>
                </c:pt>
                <c:pt idx="3684">
                  <c:v>-122.30951</c:v>
                </c:pt>
                <c:pt idx="3685">
                  <c:v>-122.29933</c:v>
                </c:pt>
                <c:pt idx="3686">
                  <c:v>-122.28908</c:v>
                </c:pt>
                <c:pt idx="3687">
                  <c:v>-122.27848999999999</c:v>
                </c:pt>
                <c:pt idx="3688">
                  <c:v>-122.26731000000001</c:v>
                </c:pt>
                <c:pt idx="3689">
                  <c:v>-122.25527</c:v>
                </c:pt>
                <c:pt idx="3690">
                  <c:v>-122.24211</c:v>
                </c:pt>
                <c:pt idx="3691">
                  <c:v>-122.22758999999999</c:v>
                </c:pt>
                <c:pt idx="3692">
                  <c:v>-122.21145</c:v>
                </c:pt>
                <c:pt idx="3693">
                  <c:v>-122.19342</c:v>
                </c:pt>
                <c:pt idx="3694">
                  <c:v>-122.17326</c:v>
                </c:pt>
                <c:pt idx="3695">
                  <c:v>-122.15070999999999</c:v>
                </c:pt>
                <c:pt idx="3696">
                  <c:v>-122.12551000000001</c:v>
                </c:pt>
                <c:pt idx="3697">
                  <c:v>-122.09743</c:v>
                </c:pt>
                <c:pt idx="3698">
                  <c:v>-122.06622999999999</c:v>
                </c:pt>
                <c:pt idx="3699">
                  <c:v>-122.03173</c:v>
                </c:pt>
                <c:pt idx="3700">
                  <c:v>-121.99373</c:v>
                </c:pt>
                <c:pt idx="3701">
                  <c:v>-121.95212000000001</c:v>
                </c:pt>
                <c:pt idx="3702">
                  <c:v>-121.90678</c:v>
                </c:pt>
                <c:pt idx="3703">
                  <c:v>-121.85767999999999</c:v>
                </c:pt>
                <c:pt idx="3704">
                  <c:v>-121.80481999999999</c:v>
                </c:pt>
                <c:pt idx="3705">
                  <c:v>-121.74823000000001</c:v>
                </c:pt>
                <c:pt idx="3706">
                  <c:v>-121.68800999999999</c:v>
                </c:pt>
                <c:pt idx="3707">
                  <c:v>-121.62430999999999</c:v>
                </c:pt>
                <c:pt idx="3708">
                  <c:v>-121.55728999999999</c:v>
                </c:pt>
                <c:pt idx="3709">
                  <c:v>-121.48719</c:v>
                </c:pt>
                <c:pt idx="3710">
                  <c:v>-121.41423</c:v>
                </c:pt>
                <c:pt idx="3711">
                  <c:v>-121.33869</c:v>
                </c:pt>
                <c:pt idx="3712">
                  <c:v>-121.26082</c:v>
                </c:pt>
                <c:pt idx="3713">
                  <c:v>-121.18091999999999</c:v>
                </c:pt>
                <c:pt idx="3714">
                  <c:v>-121.09925</c:v>
                </c:pt>
                <c:pt idx="3715">
                  <c:v>-121.01611</c:v>
                </c:pt>
                <c:pt idx="3716">
                  <c:v>-120.93174999999999</c:v>
                </c:pt>
                <c:pt idx="3717">
                  <c:v>-120.84643999999999</c:v>
                </c:pt>
                <c:pt idx="3718">
                  <c:v>-120.76043</c:v>
                </c:pt>
                <c:pt idx="3719">
                  <c:v>-120.67397</c:v>
                </c:pt>
                <c:pt idx="3720">
                  <c:v>-120.5873</c:v>
                </c:pt>
                <c:pt idx="3721">
                  <c:v>-120.50066999999999</c:v>
                </c:pt>
                <c:pt idx="3722">
                  <c:v>-120.4143</c:v>
                </c:pt>
                <c:pt idx="3723">
                  <c:v>-120.32841999999999</c:v>
                </c:pt>
                <c:pt idx="3724">
                  <c:v>-120.24327</c:v>
                </c:pt>
                <c:pt idx="3725">
                  <c:v>-120.15904999999999</c:v>
                </c:pt>
                <c:pt idx="3726">
                  <c:v>-120.07599999999999</c:v>
                </c:pt>
                <c:pt idx="3727">
                  <c:v>-119.99432</c:v>
                </c:pt>
                <c:pt idx="3728">
                  <c:v>-119.91421</c:v>
                </c:pt>
                <c:pt idx="3729">
                  <c:v>-119.83584999999999</c:v>
                </c:pt>
                <c:pt idx="3730">
                  <c:v>-119.75941999999999</c:v>
                </c:pt>
                <c:pt idx="3731">
                  <c:v>-119.68506000000001</c:v>
                </c:pt>
                <c:pt idx="3732">
                  <c:v>-119.61288</c:v>
                </c:pt>
                <c:pt idx="3733">
                  <c:v>-119.54297</c:v>
                </c:pt>
                <c:pt idx="3734">
                  <c:v>-119.47538</c:v>
                </c:pt>
                <c:pt idx="3735">
                  <c:v>-119.41015</c:v>
                </c:pt>
                <c:pt idx="3736">
                  <c:v>-119.34726000000001</c:v>
                </c:pt>
                <c:pt idx="3737">
                  <c:v>-119.28666</c:v>
                </c:pt>
                <c:pt idx="3738">
                  <c:v>-119.22829999999999</c:v>
                </c:pt>
                <c:pt idx="3739">
                  <c:v>-119.17205999999999</c:v>
                </c:pt>
                <c:pt idx="3740">
                  <c:v>-119.11783</c:v>
                </c:pt>
                <c:pt idx="3741">
                  <c:v>-119.06546</c:v>
                </c:pt>
                <c:pt idx="3742">
                  <c:v>-119.01478</c:v>
                </c:pt>
                <c:pt idx="3743">
                  <c:v>-118.96561999999999</c:v>
                </c:pt>
                <c:pt idx="3744">
                  <c:v>-118.91778000000001</c:v>
                </c:pt>
                <c:pt idx="3745">
                  <c:v>-118.87108000000001</c:v>
                </c:pt>
                <c:pt idx="3746">
                  <c:v>-118.82529</c:v>
                </c:pt>
                <c:pt idx="3747">
                  <c:v>-118.78022999999999</c:v>
                </c:pt>
                <c:pt idx="3748">
                  <c:v>-118.73567</c:v>
                </c:pt>
                <c:pt idx="3749">
                  <c:v>-118.6914</c:v>
                </c:pt>
                <c:pt idx="3750">
                  <c:v>-118.64721</c:v>
                </c:pt>
                <c:pt idx="3751">
                  <c:v>-118.60287</c:v>
                </c:pt>
                <c:pt idx="3752">
                  <c:v>-118.55814999999998</c:v>
                </c:pt>
                <c:pt idx="3753">
                  <c:v>-118.51284</c:v>
                </c:pt>
                <c:pt idx="3754">
                  <c:v>-118.46671000000001</c:v>
                </c:pt>
                <c:pt idx="3755">
                  <c:v>-118.41952999999999</c:v>
                </c:pt>
                <c:pt idx="3756">
                  <c:v>-118.37106</c:v>
                </c:pt>
                <c:pt idx="3757">
                  <c:v>-118.32107999999999</c:v>
                </c:pt>
                <c:pt idx="3758">
                  <c:v>-118.26936000000001</c:v>
                </c:pt>
                <c:pt idx="3759">
                  <c:v>-118.21566999999999</c:v>
                </c:pt>
                <c:pt idx="3760">
                  <c:v>-118.15978999999999</c:v>
                </c:pt>
                <c:pt idx="3761">
                  <c:v>-118.10154</c:v>
                </c:pt>
                <c:pt idx="3762">
                  <c:v>-118.0407</c:v>
                </c:pt>
                <c:pt idx="3763">
                  <c:v>-117.97712</c:v>
                </c:pt>
                <c:pt idx="3764">
                  <c:v>-117.91065999999999</c:v>
                </c:pt>
                <c:pt idx="3765">
                  <c:v>-117.8412</c:v>
                </c:pt>
                <c:pt idx="3766">
                  <c:v>-117.76866</c:v>
                </c:pt>
                <c:pt idx="3767">
                  <c:v>-117.693</c:v>
                </c:pt>
                <c:pt idx="3768">
                  <c:v>-117.61418999999999</c:v>
                </c:pt>
                <c:pt idx="3769">
                  <c:v>-117.53227999999999</c:v>
                </c:pt>
                <c:pt idx="3770">
                  <c:v>-117.4473</c:v>
                </c:pt>
                <c:pt idx="3771">
                  <c:v>-117.35935000000001</c:v>
                </c:pt>
                <c:pt idx="3772">
                  <c:v>-117.26854</c:v>
                </c:pt>
                <c:pt idx="3773">
                  <c:v>-117.17502999999999</c:v>
                </c:pt>
                <c:pt idx="3774">
                  <c:v>-117.07897</c:v>
                </c:pt>
                <c:pt idx="3775">
                  <c:v>-116.98054</c:v>
                </c:pt>
                <c:pt idx="3776">
                  <c:v>-116.87994</c:v>
                </c:pt>
                <c:pt idx="3777">
                  <c:v>-116.77735999999999</c:v>
                </c:pt>
                <c:pt idx="3778">
                  <c:v>-116.67302000000001</c:v>
                </c:pt>
                <c:pt idx="3779">
                  <c:v>-116.56713000000001</c:v>
                </c:pt>
                <c:pt idx="3780">
                  <c:v>-116.45992</c:v>
                </c:pt>
                <c:pt idx="3781">
                  <c:v>-116.35158999999999</c:v>
                </c:pt>
                <c:pt idx="3782">
                  <c:v>-116.24238999999999</c:v>
                </c:pt>
                <c:pt idx="3783">
                  <c:v>-116.13255000000001</c:v>
                </c:pt>
                <c:pt idx="3784">
                  <c:v>-116.0223</c:v>
                </c:pt>
                <c:pt idx="3785">
                  <c:v>-115.91189</c:v>
                </c:pt>
                <c:pt idx="3786">
                  <c:v>-115.80157</c:v>
                </c:pt>
                <c:pt idx="3787">
                  <c:v>-115.69159000000001</c:v>
                </c:pt>
                <c:pt idx="3788">
                  <c:v>-115.58221</c:v>
                </c:pt>
                <c:pt idx="3789">
                  <c:v>-115.47368</c:v>
                </c:pt>
                <c:pt idx="3790">
                  <c:v>-115.36626</c:v>
                </c:pt>
                <c:pt idx="3791">
                  <c:v>-115.2602</c:v>
                </c:pt>
                <c:pt idx="3792">
                  <c:v>-115.15572</c:v>
                </c:pt>
                <c:pt idx="3793">
                  <c:v>-115.05305</c:v>
                </c:pt>
                <c:pt idx="3794">
                  <c:v>-114.95237</c:v>
                </c:pt>
                <c:pt idx="3795">
                  <c:v>-114.85383999999999</c:v>
                </c:pt>
                <c:pt idx="3796">
                  <c:v>-114.75758</c:v>
                </c:pt>
                <c:pt idx="3797">
                  <c:v>-114.66368</c:v>
                </c:pt>
                <c:pt idx="3798">
                  <c:v>-114.57216</c:v>
                </c:pt>
                <c:pt idx="3799">
                  <c:v>-114.48300999999999</c:v>
                </c:pt>
                <c:pt idx="3800">
                  <c:v>-114.39619</c:v>
                </c:pt>
                <c:pt idx="3801">
                  <c:v>-114.3116</c:v>
                </c:pt>
                <c:pt idx="3802">
                  <c:v>-114.22909999999999</c:v>
                </c:pt>
                <c:pt idx="3803">
                  <c:v>-114.14852999999999</c:v>
                </c:pt>
                <c:pt idx="3804">
                  <c:v>-114.06968000000001</c:v>
                </c:pt>
                <c:pt idx="3805">
                  <c:v>-113.99234</c:v>
                </c:pt>
                <c:pt idx="3806">
                  <c:v>-113.91625999999999</c:v>
                </c:pt>
                <c:pt idx="3807">
                  <c:v>-113.84121999999999</c:v>
                </c:pt>
                <c:pt idx="3808">
                  <c:v>-113.76694999999999</c:v>
                </c:pt>
                <c:pt idx="3809">
                  <c:v>-113.69321000000001</c:v>
                </c:pt>
                <c:pt idx="3810">
                  <c:v>-113.61975</c:v>
                </c:pt>
                <c:pt idx="3811">
                  <c:v>-113.54634</c:v>
                </c:pt>
                <c:pt idx="3812">
                  <c:v>-113.47272999999998</c:v>
                </c:pt>
                <c:pt idx="3813">
                  <c:v>-113.39869</c:v>
                </c:pt>
                <c:pt idx="3814">
                  <c:v>-113.32398999999999</c:v>
                </c:pt>
                <c:pt idx="3815">
                  <c:v>-113.24840999999999</c:v>
                </c:pt>
                <c:pt idx="3816">
                  <c:v>-113.17171999999999</c:v>
                </c:pt>
                <c:pt idx="3817">
                  <c:v>-113.0937</c:v>
                </c:pt>
                <c:pt idx="3818">
                  <c:v>-113.01412999999999</c:v>
                </c:pt>
                <c:pt idx="3819">
                  <c:v>-112.9328</c:v>
                </c:pt>
                <c:pt idx="3820">
                  <c:v>-112.84948999999999</c:v>
                </c:pt>
                <c:pt idx="3821">
                  <c:v>-112.76398999999999</c:v>
                </c:pt>
                <c:pt idx="3822">
                  <c:v>-112.67610000000001</c:v>
                </c:pt>
                <c:pt idx="3823">
                  <c:v>-112.58562999999999</c:v>
                </c:pt>
                <c:pt idx="3824">
                  <c:v>-112.49242</c:v>
                </c:pt>
                <c:pt idx="3825">
                  <c:v>-112.39631999999999</c:v>
                </c:pt>
                <c:pt idx="3826">
                  <c:v>-112.29721000000001</c:v>
                </c:pt>
                <c:pt idx="3827">
                  <c:v>-112.19501</c:v>
                </c:pt>
                <c:pt idx="3828">
                  <c:v>-112.08967</c:v>
                </c:pt>
                <c:pt idx="3829">
                  <c:v>-111.98117999999999</c:v>
                </c:pt>
                <c:pt idx="3830">
                  <c:v>-111.86958</c:v>
                </c:pt>
                <c:pt idx="3831">
                  <c:v>-111.75493400000001</c:v>
                </c:pt>
                <c:pt idx="3832">
                  <c:v>-111.63735699999999</c:v>
                </c:pt>
                <c:pt idx="3833">
                  <c:v>-111.51699599999999</c:v>
                </c:pt>
                <c:pt idx="3834">
                  <c:v>-111.394029</c:v>
                </c:pt>
                <c:pt idx="3835">
                  <c:v>-111.268664</c:v>
                </c:pt>
                <c:pt idx="3836">
                  <c:v>-111.141133</c:v>
                </c:pt>
                <c:pt idx="3837">
                  <c:v>-111.011681</c:v>
                </c:pt>
                <c:pt idx="3838">
                  <c:v>-110.88056699999999</c:v>
                </c:pt>
                <c:pt idx="3839">
                  <c:v>-110.74805500000001</c:v>
                </c:pt>
                <c:pt idx="3840">
                  <c:v>-110.614414</c:v>
                </c:pt>
                <c:pt idx="3841">
                  <c:v>-110.47991399999999</c:v>
                </c:pt>
                <c:pt idx="3842">
                  <c:v>-110.344821</c:v>
                </c:pt>
                <c:pt idx="3843">
                  <c:v>-110.209401</c:v>
                </c:pt>
                <c:pt idx="3844">
                  <c:v>-110.073916</c:v>
                </c:pt>
                <c:pt idx="3845">
                  <c:v>-109.938625</c:v>
                </c:pt>
                <c:pt idx="3846">
                  <c:v>-109.803787</c:v>
                </c:pt>
                <c:pt idx="3847">
                  <c:v>-109.669656</c:v>
                </c:pt>
                <c:pt idx="3848">
                  <c:v>-109.53648699999999</c:v>
                </c:pt>
                <c:pt idx="3849">
                  <c:v>-109.404529</c:v>
                </c:pt>
                <c:pt idx="3850">
                  <c:v>-109.27403299999999</c:v>
                </c:pt>
                <c:pt idx="3851">
                  <c:v>-109.145242</c:v>
                </c:pt>
                <c:pt idx="3852">
                  <c:v>-109.018399</c:v>
                </c:pt>
                <c:pt idx="3853">
                  <c:v>-108.89373499999999</c:v>
                </c:pt>
                <c:pt idx="3854">
                  <c:v>-108.771473</c:v>
                </c:pt>
                <c:pt idx="3855">
                  <c:v>-108.651816</c:v>
                </c:pt>
                <c:pt idx="3856">
                  <c:v>-108.534948</c:v>
                </c:pt>
                <c:pt idx="3857">
                  <c:v>-108.421025</c:v>
                </c:pt>
                <c:pt idx="3858">
                  <c:v>-108.31017</c:v>
                </c:pt>
                <c:pt idx="3859">
                  <c:v>-108.202472</c:v>
                </c:pt>
                <c:pt idx="3860">
                  <c:v>-108.097983</c:v>
                </c:pt>
                <c:pt idx="3861">
                  <c:v>-107.996713</c:v>
                </c:pt>
                <c:pt idx="3862">
                  <c:v>-107.898633</c:v>
                </c:pt>
                <c:pt idx="3863">
                  <c:v>-107.803675</c:v>
                </c:pt>
                <c:pt idx="3864">
                  <c:v>-107.71173399999999</c:v>
                </c:pt>
                <c:pt idx="3865">
                  <c:v>-107.622671</c:v>
                </c:pt>
                <c:pt idx="3866">
                  <c:v>-107.53631799999999</c:v>
                </c:pt>
                <c:pt idx="3867">
                  <c:v>-107.452484</c:v>
                </c:pt>
                <c:pt idx="3868">
                  <c:v>-107.370965</c:v>
                </c:pt>
                <c:pt idx="3869">
                  <c:v>-107.29154100000001</c:v>
                </c:pt>
                <c:pt idx="3870">
                  <c:v>-107.213987</c:v>
                </c:pt>
                <c:pt idx="3871">
                  <c:v>-107.138075</c:v>
                </c:pt>
                <c:pt idx="3872">
                  <c:v>-107.06357399999999</c:v>
                </c:pt>
                <c:pt idx="3873">
                  <c:v>-106.990255</c:v>
                </c:pt>
                <c:pt idx="3874">
                  <c:v>-106.917895</c:v>
                </c:pt>
                <c:pt idx="3875">
                  <c:v>-106.846266</c:v>
                </c:pt>
                <c:pt idx="3876">
                  <c:v>-106.775144</c:v>
                </c:pt>
                <c:pt idx="3877">
                  <c:v>-106.70430099999999</c:v>
                </c:pt>
                <c:pt idx="3878">
                  <c:v>-106.63350800000001</c:v>
                </c:pt>
                <c:pt idx="3879">
                  <c:v>-106.562534</c:v>
                </c:pt>
                <c:pt idx="3880">
                  <c:v>-106.49114499999999</c:v>
                </c:pt>
                <c:pt idx="3881">
                  <c:v>-106.419102</c:v>
                </c:pt>
                <c:pt idx="3882">
                  <c:v>-106.346165</c:v>
                </c:pt>
                <c:pt idx="3883">
                  <c:v>-106.272091</c:v>
                </c:pt>
                <c:pt idx="3884">
                  <c:v>-106.196641</c:v>
                </c:pt>
                <c:pt idx="3885">
                  <c:v>-106.11958</c:v>
                </c:pt>
                <c:pt idx="3886">
                  <c:v>-106.040689</c:v>
                </c:pt>
                <c:pt idx="3887">
                  <c:v>-105.959766</c:v>
                </c:pt>
                <c:pt idx="3888">
                  <c:v>-105.87663499999999</c:v>
                </c:pt>
                <c:pt idx="3889">
                  <c:v>-105.791152</c:v>
                </c:pt>
                <c:pt idx="3890">
                  <c:v>-105.70320599999999</c:v>
                </c:pt>
                <c:pt idx="3891">
                  <c:v>-105.61273</c:v>
                </c:pt>
                <c:pt idx="3892">
                  <c:v>-105.51969699999999</c:v>
                </c:pt>
                <c:pt idx="3893">
                  <c:v>-105.424127</c:v>
                </c:pt>
                <c:pt idx="3894">
                  <c:v>-105.32608099999999</c:v>
                </c:pt>
                <c:pt idx="3895">
                  <c:v>-105.2256613</c:v>
                </c:pt>
                <c:pt idx="3896">
                  <c:v>-105.12300740000001</c:v>
                </c:pt>
                <c:pt idx="3897">
                  <c:v>-105.0182908</c:v>
                </c:pt>
                <c:pt idx="3898">
                  <c:v>-104.9117086</c:v>
                </c:pt>
                <c:pt idx="3899">
                  <c:v>-104.803478</c:v>
                </c:pt>
                <c:pt idx="3900">
                  <c:v>-104.693831</c:v>
                </c:pt>
                <c:pt idx="3901">
                  <c:v>-104.58300810999999</c:v>
                </c:pt>
                <c:pt idx="3902">
                  <c:v>-104.4712543</c:v>
                </c:pt>
                <c:pt idx="3903">
                  <c:v>-104.35881450000001</c:v>
                </c:pt>
                <c:pt idx="3904">
                  <c:v>-104.24593110000001</c:v>
                </c:pt>
                <c:pt idx="3905">
                  <c:v>-104.13284469999999</c:v>
                </c:pt>
                <c:pt idx="3906">
                  <c:v>-104.01979499999999</c:v>
                </c:pt>
                <c:pt idx="3907">
                  <c:v>-103.90702269999998</c:v>
                </c:pt>
                <c:pt idx="3908">
                  <c:v>-103.794769</c:v>
                </c:pt>
                <c:pt idx="3909">
                  <c:v>-103.68327599999999</c:v>
                </c:pt>
                <c:pt idx="3910">
                  <c:v>-103.57279</c:v>
                </c:pt>
                <c:pt idx="3911">
                  <c:v>-103.46356299999999</c:v>
                </c:pt>
                <c:pt idx="3912">
                  <c:v>-103.35585400000001</c:v>
                </c:pt>
                <c:pt idx="3913">
                  <c:v>-103.24992899999999</c:v>
                </c:pt>
                <c:pt idx="3914">
                  <c:v>-103.14605899999999</c:v>
                </c:pt>
                <c:pt idx="3915">
                  <c:v>-103.04451599999999</c:v>
                </c:pt>
                <c:pt idx="3916">
                  <c:v>-102.945571</c:v>
                </c:pt>
                <c:pt idx="3917">
                  <c:v>-102.849487</c:v>
                </c:pt>
                <c:pt idx="3918">
                  <c:v>-102.756511</c:v>
                </c:pt>
                <c:pt idx="3919">
                  <c:v>-102.666871</c:v>
                </c:pt>
                <c:pt idx="3920">
                  <c:v>-102.58076199999999</c:v>
                </c:pt>
                <c:pt idx="3921">
                  <c:v>-102.49833700000001</c:v>
                </c:pt>
                <c:pt idx="3922">
                  <c:v>-102.419707</c:v>
                </c:pt>
                <c:pt idx="3923">
                  <c:v>-102.344931</c:v>
                </c:pt>
                <c:pt idx="3924">
                  <c:v>-102.274019</c:v>
                </c:pt>
                <c:pt idx="3925">
                  <c:v>-102.20692600000001</c:v>
                </c:pt>
                <c:pt idx="3926">
                  <c:v>-102.14355399999999</c:v>
                </c:pt>
                <c:pt idx="3927">
                  <c:v>-102.08376</c:v>
                </c:pt>
                <c:pt idx="3928">
                  <c:v>-102.027355</c:v>
                </c:pt>
                <c:pt idx="3929">
                  <c:v>-101.97411100000001</c:v>
                </c:pt>
                <c:pt idx="3930">
                  <c:v>-101.923772</c:v>
                </c:pt>
                <c:pt idx="3931">
                  <c:v>-101.87605599999999</c:v>
                </c:pt>
                <c:pt idx="3932">
                  <c:v>-101.83066599999999</c:v>
                </c:pt>
                <c:pt idx="3933">
                  <c:v>-101.78729899999999</c:v>
                </c:pt>
                <c:pt idx="3934">
                  <c:v>-101.74564600000001</c:v>
                </c:pt>
                <c:pt idx="3935">
                  <c:v>-101.70540099999999</c:v>
                </c:pt>
                <c:pt idx="3936">
                  <c:v>-101.66625499999999</c:v>
                </c:pt>
                <c:pt idx="3937">
                  <c:v>-101.627906</c:v>
                </c:pt>
                <c:pt idx="3938">
                  <c:v>-101.590048</c:v>
                </c:pt>
                <c:pt idx="3939">
                  <c:v>-101.552381</c:v>
                </c:pt>
                <c:pt idx="3940">
                  <c:v>-101.51460399999999</c:v>
                </c:pt>
                <c:pt idx="3941">
                  <c:v>-101.47641599999999</c:v>
                </c:pt>
                <c:pt idx="3942">
                  <c:v>-101.437518</c:v>
                </c:pt>
                <c:pt idx="3943">
                  <c:v>-101.397605</c:v>
                </c:pt>
                <c:pt idx="3944">
                  <c:v>-101.35637199999999</c:v>
                </c:pt>
                <c:pt idx="3945">
                  <c:v>-101.31351599999999</c:v>
                </c:pt>
                <c:pt idx="3946">
                  <c:v>-101.26873599999999</c:v>
                </c:pt>
                <c:pt idx="3947">
                  <c:v>-101.221738</c:v>
                </c:pt>
                <c:pt idx="3948">
                  <c:v>-101.172241</c:v>
                </c:pt>
                <c:pt idx="3949">
                  <c:v>-101.119979</c:v>
                </c:pt>
                <c:pt idx="3950">
                  <c:v>-101.06470999999999</c:v>
                </c:pt>
                <c:pt idx="3951">
                  <c:v>-101.00622300000001</c:v>
                </c:pt>
                <c:pt idx="3952">
                  <c:v>-100.94434699999999</c:v>
                </c:pt>
                <c:pt idx="3953">
                  <c:v>-100.87895399999999</c:v>
                </c:pt>
                <c:pt idx="3954">
                  <c:v>-100.80995999999999</c:v>
                </c:pt>
                <c:pt idx="3955">
                  <c:v>-100.737329</c:v>
                </c:pt>
                <c:pt idx="3956">
                  <c:v>-100.661075</c:v>
                </c:pt>
                <c:pt idx="3957">
                  <c:v>-100.581255</c:v>
                </c:pt>
                <c:pt idx="3958">
                  <c:v>-100.49797299999999</c:v>
                </c:pt>
                <c:pt idx="3959">
                  <c:v>-100.411373</c:v>
                </c:pt>
                <c:pt idx="3960">
                  <c:v>-100.32163300000001</c:v>
                </c:pt>
                <c:pt idx="3961">
                  <c:v>-100.228962</c:v>
                </c:pt>
                <c:pt idx="3962">
                  <c:v>-100.13359</c:v>
                </c:pt>
                <c:pt idx="3963">
                  <c:v>-100.03576199999999</c:v>
                </c:pt>
                <c:pt idx="3964">
                  <c:v>-99.935732999999999</c:v>
                </c:pt>
                <c:pt idx="3965">
                  <c:v>-99.833759999999998</c:v>
                </c:pt>
                <c:pt idx="3966">
                  <c:v>-99.73010699999999</c:v>
                </c:pt>
                <c:pt idx="3967">
                  <c:v>-99.625034999999997</c:v>
                </c:pt>
                <c:pt idx="3968">
                  <c:v>-99.518805999999998</c:v>
                </c:pt>
                <c:pt idx="3969">
                  <c:v>-99.411680000000004</c:v>
                </c:pt>
                <c:pt idx="3970">
                  <c:v>-99.303913999999992</c:v>
                </c:pt>
                <c:pt idx="3971">
                  <c:v>-99.195763999999997</c:v>
                </c:pt>
                <c:pt idx="3972">
                  <c:v>-99.087485000000001</c:v>
                </c:pt>
                <c:pt idx="3973">
                  <c:v>-98.979335000000006</c:v>
                </c:pt>
                <c:pt idx="3974">
                  <c:v>-98.871566999999999</c:v>
                </c:pt>
                <c:pt idx="3975">
                  <c:v>-98.764435999999989</c:v>
                </c:pt>
                <c:pt idx="3976">
                  <c:v>-98.658194999999992</c:v>
                </c:pt>
                <c:pt idx="3977">
                  <c:v>-98.553092000000007</c:v>
                </c:pt>
                <c:pt idx="3978">
                  <c:v>-98.449374000000006</c:v>
                </c:pt>
                <c:pt idx="3979">
                  <c:v>-98.347277999999989</c:v>
                </c:pt>
                <c:pt idx="3980">
                  <c:v>-98.24703199999999</c:v>
                </c:pt>
                <c:pt idx="3981">
                  <c:v>-98.148846000000006</c:v>
                </c:pt>
                <c:pt idx="3982">
                  <c:v>-98.052907000000005</c:v>
                </c:pt>
                <c:pt idx="3983">
                  <c:v>-97.959374999999994</c:v>
                </c:pt>
                <c:pt idx="3984">
                  <c:v>-97.86837899999999</c:v>
                </c:pt>
                <c:pt idx="3985">
                  <c:v>-97.780011000000002</c:v>
                </c:pt>
                <c:pt idx="3986">
                  <c:v>-97.694330000000008</c:v>
                </c:pt>
                <c:pt idx="3987">
                  <c:v>-97.611339999999998</c:v>
                </c:pt>
                <c:pt idx="3988">
                  <c:v>-97.531029999999987</c:v>
                </c:pt>
                <c:pt idx="3989">
                  <c:v>-97.453339999999997</c:v>
                </c:pt>
                <c:pt idx="3990">
                  <c:v>-97.378160000000008</c:v>
                </c:pt>
                <c:pt idx="3991">
                  <c:v>-97.305359999999993</c:v>
                </c:pt>
                <c:pt idx="3992">
                  <c:v>-97.234780000000001</c:v>
                </c:pt>
                <c:pt idx="3993">
                  <c:v>-97.166249999999991</c:v>
                </c:pt>
                <c:pt idx="3994">
                  <c:v>-97.099559999999997</c:v>
                </c:pt>
                <c:pt idx="3995">
                  <c:v>-97.034490000000005</c:v>
                </c:pt>
                <c:pt idx="3996">
                  <c:v>-96.970849999999999</c:v>
                </c:pt>
                <c:pt idx="3997">
                  <c:v>-96.908389999999997</c:v>
                </c:pt>
                <c:pt idx="3998">
                  <c:v>-96.846900000000005</c:v>
                </c:pt>
                <c:pt idx="3999">
                  <c:v>-96.786159999999995</c:v>
                </c:pt>
                <c:pt idx="4000">
                  <c:v>-96.725939999999994</c:v>
                </c:pt>
                <c:pt idx="4001">
                  <c:v>-96.666029999999992</c:v>
                </c:pt>
                <c:pt idx="4002">
                  <c:v>-96.60620999999999</c:v>
                </c:pt>
                <c:pt idx="4003">
                  <c:v>-96.546250000000001</c:v>
                </c:pt>
                <c:pt idx="4004">
                  <c:v>-96.485939999999999</c:v>
                </c:pt>
                <c:pt idx="4005">
                  <c:v>-96.425049999999999</c:v>
                </c:pt>
                <c:pt idx="4006">
                  <c:v>-96.363369999999989</c:v>
                </c:pt>
                <c:pt idx="4007">
                  <c:v>-96.300650000000005</c:v>
                </c:pt>
                <c:pt idx="4008">
                  <c:v>-96.236689999999996</c:v>
                </c:pt>
                <c:pt idx="4009">
                  <c:v>-96.17125999999999</c:v>
                </c:pt>
                <c:pt idx="4010">
                  <c:v>-96.104139999999987</c:v>
                </c:pt>
                <c:pt idx="4011">
                  <c:v>-96.035110000000003</c:v>
                </c:pt>
                <c:pt idx="4012">
                  <c:v>-95.963999999999999</c:v>
                </c:pt>
                <c:pt idx="4013">
                  <c:v>-95.890630000000002</c:v>
                </c:pt>
                <c:pt idx="4014">
                  <c:v>-95.814849999999993</c:v>
                </c:pt>
                <c:pt idx="4015">
                  <c:v>-95.736549999999994</c:v>
                </c:pt>
                <c:pt idx="4016">
                  <c:v>-95.655670000000001</c:v>
                </c:pt>
                <c:pt idx="4017">
                  <c:v>-95.572159999999997</c:v>
                </c:pt>
                <c:pt idx="4018">
                  <c:v>-95.48603</c:v>
                </c:pt>
                <c:pt idx="4019">
                  <c:v>-95.397339999999986</c:v>
                </c:pt>
                <c:pt idx="4020">
                  <c:v>-95.306179999999998</c:v>
                </c:pt>
                <c:pt idx="4021">
                  <c:v>-95.212670000000003</c:v>
                </c:pt>
                <c:pt idx="4022">
                  <c:v>-95.116990000000001</c:v>
                </c:pt>
                <c:pt idx="4023">
                  <c:v>-95.019329999999997</c:v>
                </c:pt>
                <c:pt idx="4024">
                  <c:v>-94.919920000000005</c:v>
                </c:pt>
                <c:pt idx="4025">
                  <c:v>-94.818989999999999</c:v>
                </c:pt>
                <c:pt idx="4026">
                  <c:v>-94.716790000000003</c:v>
                </c:pt>
                <c:pt idx="4027">
                  <c:v>-94.613589999999988</c:v>
                </c:pt>
                <c:pt idx="4028">
                  <c:v>-94.509640000000005</c:v>
                </c:pt>
                <c:pt idx="4029">
                  <c:v>-94.40522</c:v>
                </c:pt>
                <c:pt idx="4030">
                  <c:v>-94.300569999999993</c:v>
                </c:pt>
                <c:pt idx="4031">
                  <c:v>-94.195959999999999</c:v>
                </c:pt>
                <c:pt idx="4032">
                  <c:v>-94.091639999999984</c:v>
                </c:pt>
                <c:pt idx="4033">
                  <c:v>-93.987859999999998</c:v>
                </c:pt>
                <c:pt idx="4034">
                  <c:v>-93.884870000000006</c:v>
                </c:pt>
                <c:pt idx="4035">
                  <c:v>-93.782929999999993</c:v>
                </c:pt>
                <c:pt idx="4036">
                  <c:v>-93.682269999999988</c:v>
                </c:pt>
                <c:pt idx="4037">
                  <c:v>-93.583160000000007</c:v>
                </c:pt>
                <c:pt idx="4038">
                  <c:v>-93.485820000000004</c:v>
                </c:pt>
                <c:pt idx="4039">
                  <c:v>-93.390509999999992</c:v>
                </c:pt>
                <c:pt idx="4040">
                  <c:v>-93.29746999999999</c:v>
                </c:pt>
                <c:pt idx="4041">
                  <c:v>-93.206919999999997</c:v>
                </c:pt>
                <c:pt idx="4042">
                  <c:v>-93.119100000000003</c:v>
                </c:pt>
                <c:pt idx="4043">
                  <c:v>-93.034199999999998</c:v>
                </c:pt>
                <c:pt idx="4044">
                  <c:v>-92.952419999999989</c:v>
                </c:pt>
                <c:pt idx="4045">
                  <c:v>-92.873909999999995</c:v>
                </c:pt>
                <c:pt idx="4046">
                  <c:v>-92.798810000000003</c:v>
                </c:pt>
                <c:pt idx="4047">
                  <c:v>-92.727220000000003</c:v>
                </c:pt>
                <c:pt idx="4048">
                  <c:v>-92.659199999999998</c:v>
                </c:pt>
                <c:pt idx="4049">
                  <c:v>-92.594749999999991</c:v>
                </c:pt>
                <c:pt idx="4050">
                  <c:v>-92.533870000000007</c:v>
                </c:pt>
                <c:pt idx="4051">
                  <c:v>-92.476489999999998</c:v>
                </c:pt>
                <c:pt idx="4052">
                  <c:v>-92.422499999999999</c:v>
                </c:pt>
                <c:pt idx="4053">
                  <c:v>-92.371769999999998</c:v>
                </c:pt>
                <c:pt idx="4054">
                  <c:v>-92.324129999999997</c:v>
                </c:pt>
                <c:pt idx="4055">
                  <c:v>-92.27937</c:v>
                </c:pt>
                <c:pt idx="4056">
                  <c:v>-92.237290000000002</c:v>
                </c:pt>
                <c:pt idx="4057">
                  <c:v>-92.197639999999993</c:v>
                </c:pt>
                <c:pt idx="4058">
                  <c:v>-92.160159999999991</c:v>
                </c:pt>
                <c:pt idx="4059">
                  <c:v>-92.124600000000001</c:v>
                </c:pt>
                <c:pt idx="4060">
                  <c:v>-92.090689999999995</c:v>
                </c:pt>
                <c:pt idx="4061">
                  <c:v>-92.058149999999998</c:v>
                </c:pt>
                <c:pt idx="4062">
                  <c:v>-92.026719999999983</c:v>
                </c:pt>
                <c:pt idx="4063">
                  <c:v>-91.996120000000005</c:v>
                </c:pt>
                <c:pt idx="4064">
                  <c:v>-91.966070000000002</c:v>
                </c:pt>
                <c:pt idx="4065">
                  <c:v>-91.936269999999993</c:v>
                </c:pt>
                <c:pt idx="4066">
                  <c:v>-91.906459999999996</c:v>
                </c:pt>
                <c:pt idx="4067">
                  <c:v>-91.876339999999999</c:v>
                </c:pt>
                <c:pt idx="4068">
                  <c:v>-91.845609999999994</c:v>
                </c:pt>
                <c:pt idx="4069">
                  <c:v>-91.81398999999999</c:v>
                </c:pt>
                <c:pt idx="4070">
                  <c:v>-91.78116</c:v>
                </c:pt>
                <c:pt idx="4071">
                  <c:v>-91.746819999999985</c:v>
                </c:pt>
                <c:pt idx="4072">
                  <c:v>-91.710679999999996</c:v>
                </c:pt>
                <c:pt idx="4073">
                  <c:v>-91.672439999999995</c:v>
                </c:pt>
                <c:pt idx="4074">
                  <c:v>-91.631829999999994</c:v>
                </c:pt>
                <c:pt idx="4075">
                  <c:v>-91.588559999999987</c:v>
                </c:pt>
                <c:pt idx="4076">
                  <c:v>-91.542410000000004</c:v>
                </c:pt>
                <c:pt idx="4077">
                  <c:v>-91.49315</c:v>
                </c:pt>
                <c:pt idx="4078">
                  <c:v>-91.440619999999996</c:v>
                </c:pt>
                <c:pt idx="4079">
                  <c:v>-91.384679999999989</c:v>
                </c:pt>
                <c:pt idx="4080">
                  <c:v>-91.325250000000011</c:v>
                </c:pt>
                <c:pt idx="4081">
                  <c:v>-91.262299999999996</c:v>
                </c:pt>
                <c:pt idx="4082">
                  <c:v>-91.195840000000004</c:v>
                </c:pt>
                <c:pt idx="4083">
                  <c:v>-91.125929999999997</c:v>
                </c:pt>
                <c:pt idx="4084">
                  <c:v>-91.052659999999989</c:v>
                </c:pt>
                <c:pt idx="4085">
                  <c:v>-90.976190000000003</c:v>
                </c:pt>
                <c:pt idx="4086">
                  <c:v>-90.89667</c:v>
                </c:pt>
                <c:pt idx="4087">
                  <c:v>-90.814329999999998</c:v>
                </c:pt>
                <c:pt idx="4088">
                  <c:v>-90.729389999999995</c:v>
                </c:pt>
                <c:pt idx="4089">
                  <c:v>-90.642080000000007</c:v>
                </c:pt>
                <c:pt idx="4090">
                  <c:v>-90.552660000000003</c:v>
                </c:pt>
                <c:pt idx="4091">
                  <c:v>-90.461359999999999</c:v>
                </c:pt>
                <c:pt idx="4092">
                  <c:v>-90.368449999999996</c:v>
                </c:pt>
                <c:pt idx="4093">
                  <c:v>-90.274180000000001</c:v>
                </c:pt>
                <c:pt idx="4094">
                  <c:v>-90.178789999999992</c:v>
                </c:pt>
                <c:pt idx="4095">
                  <c:v>-90.082549999999998</c:v>
                </c:pt>
                <c:pt idx="4096">
                  <c:v>-89.985699999999994</c:v>
                </c:pt>
                <c:pt idx="4097">
                  <c:v>-89.888490000000004</c:v>
                </c:pt>
                <c:pt idx="4098">
                  <c:v>-89.791179999999997</c:v>
                </c:pt>
                <c:pt idx="4099">
                  <c:v>-89.694029999999998</c:v>
                </c:pt>
                <c:pt idx="4100">
                  <c:v>-89.597289999999987</c:v>
                </c:pt>
                <c:pt idx="4101">
                  <c:v>-89.501239999999996</c:v>
                </c:pt>
                <c:pt idx="4102">
                  <c:v>-89.406139999999994</c:v>
                </c:pt>
                <c:pt idx="4103">
                  <c:v>-89.312259999999995</c:v>
                </c:pt>
                <c:pt idx="4104">
                  <c:v>-89.219849999999994</c:v>
                </c:pt>
                <c:pt idx="4105">
                  <c:v>-89.129179999999991</c:v>
                </c:pt>
                <c:pt idx="4106">
                  <c:v>-89.040480000000002</c:v>
                </c:pt>
                <c:pt idx="4107">
                  <c:v>-88.953980000000001</c:v>
                </c:pt>
                <c:pt idx="4108">
                  <c:v>-88.869869999999992</c:v>
                </c:pt>
                <c:pt idx="4109">
                  <c:v>-88.788329999999988</c:v>
                </c:pt>
                <c:pt idx="4110">
                  <c:v>-88.709460000000007</c:v>
                </c:pt>
                <c:pt idx="4111">
                  <c:v>-88.633350000000007</c:v>
                </c:pt>
                <c:pt idx="4112">
                  <c:v>-88.56004999999999</c:v>
                </c:pt>
                <c:pt idx="4113">
                  <c:v>-88.489549999999994</c:v>
                </c:pt>
                <c:pt idx="4114">
                  <c:v>-88.421789999999987</c:v>
                </c:pt>
                <c:pt idx="4115">
                  <c:v>-88.35669</c:v>
                </c:pt>
                <c:pt idx="4116">
                  <c:v>-88.294110000000003</c:v>
                </c:pt>
                <c:pt idx="4117">
                  <c:v>-88.233879999999999</c:v>
                </c:pt>
                <c:pt idx="4118">
                  <c:v>-88.175809999999984</c:v>
                </c:pt>
                <c:pt idx="4119">
                  <c:v>-88.119680000000002</c:v>
                </c:pt>
                <c:pt idx="4120">
                  <c:v>-88.065249999999992</c:v>
                </c:pt>
                <c:pt idx="4121">
                  <c:v>-88.012280000000004</c:v>
                </c:pt>
                <c:pt idx="4122">
                  <c:v>-87.960519999999988</c:v>
                </c:pt>
                <c:pt idx="4123">
                  <c:v>-87.909739999999999</c:v>
                </c:pt>
                <c:pt idx="4124">
                  <c:v>-87.859690000000001</c:v>
                </c:pt>
                <c:pt idx="4125">
                  <c:v>-87.810119999999998</c:v>
                </c:pt>
                <c:pt idx="4126">
                  <c:v>-87.760809999999992</c:v>
                </c:pt>
                <c:pt idx="4127">
                  <c:v>-87.711519999999993</c:v>
                </c:pt>
                <c:pt idx="4128">
                  <c:v>-87.662030000000001</c:v>
                </c:pt>
                <c:pt idx="4129">
                  <c:v>-87.612120000000004</c:v>
                </c:pt>
                <c:pt idx="4130">
                  <c:v>-87.561569999999989</c:v>
                </c:pt>
                <c:pt idx="4131">
                  <c:v>-87.510149999999996</c:v>
                </c:pt>
                <c:pt idx="4132">
                  <c:v>-87.457650000000001</c:v>
                </c:pt>
                <c:pt idx="4133">
                  <c:v>-87.403840000000002</c:v>
                </c:pt>
                <c:pt idx="4134">
                  <c:v>-87.348500000000001</c:v>
                </c:pt>
                <c:pt idx="4135">
                  <c:v>-87.291429999999991</c:v>
                </c:pt>
                <c:pt idx="4136">
                  <c:v>-87.232410000000002</c:v>
                </c:pt>
                <c:pt idx="4137">
                  <c:v>-87.171239999999997</c:v>
                </c:pt>
                <c:pt idx="4138">
                  <c:v>-87.107739999999993</c:v>
                </c:pt>
                <c:pt idx="4139">
                  <c:v>-87.041749999999993</c:v>
                </c:pt>
                <c:pt idx="4140">
                  <c:v>-86.973139999999987</c:v>
                </c:pt>
                <c:pt idx="4141">
                  <c:v>-86.901809999999998</c:v>
                </c:pt>
                <c:pt idx="4142">
                  <c:v>-86.827699999999993</c:v>
                </c:pt>
                <c:pt idx="4143">
                  <c:v>-86.750769999999989</c:v>
                </c:pt>
                <c:pt idx="4144">
                  <c:v>-86.671059999999983</c:v>
                </c:pt>
                <c:pt idx="4145">
                  <c:v>-86.588610000000003</c:v>
                </c:pt>
                <c:pt idx="4146">
                  <c:v>-86.503519999999995</c:v>
                </c:pt>
                <c:pt idx="4147">
                  <c:v>-86.415909999999997</c:v>
                </c:pt>
                <c:pt idx="4148">
                  <c:v>-86.325969999999984</c:v>
                </c:pt>
                <c:pt idx="4149">
                  <c:v>-86.233869999999996</c:v>
                </c:pt>
                <c:pt idx="4150">
                  <c:v>-86.139849999999996</c:v>
                </c:pt>
                <c:pt idx="4151">
                  <c:v>-86.044109999999989</c:v>
                </c:pt>
                <c:pt idx="4152">
                  <c:v>-85.946919999999992</c:v>
                </c:pt>
                <c:pt idx="4153">
                  <c:v>-85.848519999999994</c:v>
                </c:pt>
                <c:pt idx="4154">
                  <c:v>-85.749160000000003</c:v>
                </c:pt>
                <c:pt idx="4155">
                  <c:v>-85.649109999999993</c:v>
                </c:pt>
                <c:pt idx="4156">
                  <c:v>-85.548599999999993</c:v>
                </c:pt>
                <c:pt idx="4157">
                  <c:v>-85.447889999999987</c:v>
                </c:pt>
                <c:pt idx="4158">
                  <c:v>-85.347239999999999</c:v>
                </c:pt>
                <c:pt idx="4159">
                  <c:v>-85.246870000000001</c:v>
                </c:pt>
                <c:pt idx="4160">
                  <c:v>-85.147049999999993</c:v>
                </c:pt>
                <c:pt idx="4161">
                  <c:v>-85.048019999999994</c:v>
                </c:pt>
                <c:pt idx="4162">
                  <c:v>-84.950019999999995</c:v>
                </c:pt>
                <c:pt idx="4163">
                  <c:v>-84.853300000000004</c:v>
                </c:pt>
                <c:pt idx="4164">
                  <c:v>-84.758089999999996</c:v>
                </c:pt>
                <c:pt idx="4165">
                  <c:v>-84.664659999999998</c:v>
                </c:pt>
                <c:pt idx="4166">
                  <c:v>-84.573229999999995</c:v>
                </c:pt>
                <c:pt idx="4167">
                  <c:v>-84.484059999999999</c:v>
                </c:pt>
                <c:pt idx="4168">
                  <c:v>-84.397369999999995</c:v>
                </c:pt>
                <c:pt idx="4169">
                  <c:v>-84.313379999999995</c:v>
                </c:pt>
                <c:pt idx="4170">
                  <c:v>-84.23227</c:v>
                </c:pt>
                <c:pt idx="4171">
                  <c:v>-84.154220000000009</c:v>
                </c:pt>
                <c:pt idx="4172">
                  <c:v>-84.079340000000002</c:v>
                </c:pt>
                <c:pt idx="4173">
                  <c:v>-84.007729999999995</c:v>
                </c:pt>
                <c:pt idx="4174">
                  <c:v>-83.939419999999984</c:v>
                </c:pt>
                <c:pt idx="4175">
                  <c:v>-83.874430000000004</c:v>
                </c:pt>
                <c:pt idx="4176">
                  <c:v>-83.81268</c:v>
                </c:pt>
                <c:pt idx="4177">
                  <c:v>-83.754079999999988</c:v>
                </c:pt>
                <c:pt idx="4178">
                  <c:v>-83.698479999999989</c:v>
                </c:pt>
                <c:pt idx="4179">
                  <c:v>-83.645700000000005</c:v>
                </c:pt>
                <c:pt idx="4180">
                  <c:v>-83.595519999999993</c:v>
                </c:pt>
                <c:pt idx="4181">
                  <c:v>-83.547699999999992</c:v>
                </c:pt>
                <c:pt idx="4182">
                  <c:v>-83.501959999999997</c:v>
                </c:pt>
                <c:pt idx="4183">
                  <c:v>-83.458029999999994</c:v>
                </c:pt>
                <c:pt idx="4184">
                  <c:v>-83.415620000000004</c:v>
                </c:pt>
                <c:pt idx="4185">
                  <c:v>-83.374439999999993</c:v>
                </c:pt>
                <c:pt idx="4186">
                  <c:v>-83.334219999999988</c:v>
                </c:pt>
                <c:pt idx="4187">
                  <c:v>-83.294669999999996</c:v>
                </c:pt>
                <c:pt idx="4188">
                  <c:v>-83.255510000000001</c:v>
                </c:pt>
                <c:pt idx="4189">
                  <c:v>-83.216489999999993</c:v>
                </c:pt>
                <c:pt idx="4190">
                  <c:v>-83.177329999999998</c:v>
                </c:pt>
                <c:pt idx="4191">
                  <c:v>-83.137769999999989</c:v>
                </c:pt>
                <c:pt idx="4192">
                  <c:v>-83.097560000000001</c:v>
                </c:pt>
                <c:pt idx="4193">
                  <c:v>-83.056420000000003</c:v>
                </c:pt>
                <c:pt idx="4194">
                  <c:v>-83.014109999999988</c:v>
                </c:pt>
                <c:pt idx="4195">
                  <c:v>-82.970370000000003</c:v>
                </c:pt>
                <c:pt idx="4196">
                  <c:v>-82.924909999999983</c:v>
                </c:pt>
                <c:pt idx="4197">
                  <c:v>-82.877489999999995</c:v>
                </c:pt>
                <c:pt idx="4198">
                  <c:v>-82.827839999999995</c:v>
                </c:pt>
                <c:pt idx="4199">
                  <c:v>-82.775710000000004</c:v>
                </c:pt>
                <c:pt idx="4200">
                  <c:v>-82.720859999999988</c:v>
                </c:pt>
                <c:pt idx="4201">
                  <c:v>-82.663049999999998</c:v>
                </c:pt>
                <c:pt idx="4202">
                  <c:v>-82.602090000000004</c:v>
                </c:pt>
                <c:pt idx="4203">
                  <c:v>-82.537809999999993</c:v>
                </c:pt>
                <c:pt idx="4204">
                  <c:v>-82.470079999999996</c:v>
                </c:pt>
                <c:pt idx="4205">
                  <c:v>-82.398820000000001</c:v>
                </c:pt>
                <c:pt idx="4206">
                  <c:v>-82.323970000000003</c:v>
                </c:pt>
                <c:pt idx="4207">
                  <c:v>-82.245549999999994</c:v>
                </c:pt>
                <c:pt idx="4208">
                  <c:v>-82.163609999999991</c:v>
                </c:pt>
                <c:pt idx="4209">
                  <c:v>-82.078239999999994</c:v>
                </c:pt>
                <c:pt idx="4210">
                  <c:v>-81.989599999999996</c:v>
                </c:pt>
                <c:pt idx="4211">
                  <c:v>-81.897850000000005</c:v>
                </c:pt>
                <c:pt idx="4212">
                  <c:v>-81.803200000000004</c:v>
                </c:pt>
                <c:pt idx="4213">
                  <c:v>-81.705899999999986</c:v>
                </c:pt>
                <c:pt idx="4214">
                  <c:v>-81.606189999999998</c:v>
                </c:pt>
                <c:pt idx="4215">
                  <c:v>-81.504339999999999</c:v>
                </c:pt>
                <c:pt idx="4216">
                  <c:v>-81.400629999999992</c:v>
                </c:pt>
                <c:pt idx="4217">
                  <c:v>-81.295329999999993</c:v>
                </c:pt>
                <c:pt idx="4218">
                  <c:v>-81.188690000000008</c:v>
                </c:pt>
                <c:pt idx="4219">
                  <c:v>-81.081009999999992</c:v>
                </c:pt>
                <c:pt idx="4220">
                  <c:v>-80.972549999999998</c:v>
                </c:pt>
                <c:pt idx="4221">
                  <c:v>-80.863579999999985</c:v>
                </c:pt>
                <c:pt idx="4222">
                  <c:v>-80.754359999999991</c:v>
                </c:pt>
                <c:pt idx="4223">
                  <c:v>-80.645170000000007</c:v>
                </c:pt>
                <c:pt idx="4224">
                  <c:v>-80.536280000000005</c:v>
                </c:pt>
                <c:pt idx="4225">
                  <c:v>-80.427969999999988</c:v>
                </c:pt>
                <c:pt idx="4226">
                  <c:v>-80.320509999999985</c:v>
                </c:pt>
                <c:pt idx="4227">
                  <c:v>-80.214179999999999</c:v>
                </c:pt>
                <c:pt idx="4228">
                  <c:v>-80.109279999999998</c:v>
                </c:pt>
                <c:pt idx="4229">
                  <c:v>-80.006069999999994</c:v>
                </c:pt>
                <c:pt idx="4230">
                  <c:v>-79.904849999999982</c:v>
                </c:pt>
                <c:pt idx="4231">
                  <c:v>-79.805869999999999</c:v>
                </c:pt>
                <c:pt idx="4232">
                  <c:v>-79.709389999999999</c:v>
                </c:pt>
                <c:pt idx="4233">
                  <c:v>-79.615659999999991</c:v>
                </c:pt>
                <c:pt idx="4234">
                  <c:v>-79.524879999999996</c:v>
                </c:pt>
                <c:pt idx="4235">
                  <c:v>-79.437219999999996</c:v>
                </c:pt>
                <c:pt idx="4236">
                  <c:v>-79.35284</c:v>
                </c:pt>
                <c:pt idx="4237">
                  <c:v>-79.271829999999994</c:v>
                </c:pt>
                <c:pt idx="4238">
                  <c:v>-79.194259999999986</c:v>
                </c:pt>
                <c:pt idx="4239">
                  <c:v>-79.120139999999992</c:v>
                </c:pt>
                <c:pt idx="4240">
                  <c:v>-79.049450000000007</c:v>
                </c:pt>
                <c:pt idx="4241">
                  <c:v>-78.982129999999998</c:v>
                </c:pt>
                <c:pt idx="4242">
                  <c:v>-78.918080000000003</c:v>
                </c:pt>
                <c:pt idx="4243">
                  <c:v>-78.857159999999993</c:v>
                </c:pt>
                <c:pt idx="4244">
                  <c:v>-78.799210000000002</c:v>
                </c:pt>
                <c:pt idx="4245">
                  <c:v>-78.744039999999998</c:v>
                </c:pt>
                <c:pt idx="4246">
                  <c:v>-78.691450000000003</c:v>
                </c:pt>
                <c:pt idx="4247">
                  <c:v>-78.641229999999993</c:v>
                </c:pt>
                <c:pt idx="4248">
                  <c:v>-78.593160000000012</c:v>
                </c:pt>
                <c:pt idx="4249">
                  <c:v>-78.54701</c:v>
                </c:pt>
                <c:pt idx="4250">
                  <c:v>-78.502539999999996</c:v>
                </c:pt>
                <c:pt idx="4251">
                  <c:v>-78.459519999999998</c:v>
                </c:pt>
                <c:pt idx="4252">
                  <c:v>-78.41771</c:v>
                </c:pt>
                <c:pt idx="4253">
                  <c:v>-78.376869999999997</c:v>
                </c:pt>
                <c:pt idx="4254">
                  <c:v>-78.336759999999998</c:v>
                </c:pt>
                <c:pt idx="4255">
                  <c:v>-78.297119999999993</c:v>
                </c:pt>
                <c:pt idx="4256">
                  <c:v>-78.257689999999997</c:v>
                </c:pt>
                <c:pt idx="4257">
                  <c:v>-78.218230000000005</c:v>
                </c:pt>
                <c:pt idx="4258">
                  <c:v>-78.178470000000004</c:v>
                </c:pt>
                <c:pt idx="4259">
                  <c:v>-78.138139999999993</c:v>
                </c:pt>
                <c:pt idx="4260">
                  <c:v>-78.096989999999991</c:v>
                </c:pt>
                <c:pt idx="4261">
                  <c:v>-78.054730000000006</c:v>
                </c:pt>
                <c:pt idx="4262">
                  <c:v>-78.011130000000009</c:v>
                </c:pt>
                <c:pt idx="4263">
                  <c:v>-77.96593</c:v>
                </c:pt>
                <c:pt idx="4264">
                  <c:v>-77.918909999999997</c:v>
                </c:pt>
                <c:pt idx="4265">
                  <c:v>-77.869859999999989</c:v>
                </c:pt>
                <c:pt idx="4266">
                  <c:v>-77.81862000000001</c:v>
                </c:pt>
                <c:pt idx="4267">
                  <c:v>-77.765050000000002</c:v>
                </c:pt>
                <c:pt idx="4268">
                  <c:v>-77.709059999999994</c:v>
                </c:pt>
                <c:pt idx="4269">
                  <c:v>-77.65061</c:v>
                </c:pt>
                <c:pt idx="4270">
                  <c:v>-77.589680000000001</c:v>
                </c:pt>
                <c:pt idx="4271">
                  <c:v>-77.526319999999998</c:v>
                </c:pt>
                <c:pt idx="4272">
                  <c:v>-77.460620000000006</c:v>
                </c:pt>
                <c:pt idx="4273">
                  <c:v>-77.392689999999988</c:v>
                </c:pt>
                <c:pt idx="4274">
                  <c:v>-77.322689999999994</c:v>
                </c:pt>
                <c:pt idx="4275">
                  <c:v>-77.250820000000004</c:v>
                </c:pt>
                <c:pt idx="4276">
                  <c:v>-77.177279999999996</c:v>
                </c:pt>
                <c:pt idx="4277">
                  <c:v>-77.102289999999996</c:v>
                </c:pt>
                <c:pt idx="4278">
                  <c:v>-77.026099999999985</c:v>
                </c:pt>
                <c:pt idx="4279">
                  <c:v>-76.948939999999993</c:v>
                </c:pt>
                <c:pt idx="4280">
                  <c:v>-76.871070000000003</c:v>
                </c:pt>
                <c:pt idx="4281">
                  <c:v>-76.792720000000003</c:v>
                </c:pt>
                <c:pt idx="4282">
                  <c:v>-76.714129999999983</c:v>
                </c:pt>
                <c:pt idx="4283">
                  <c:v>-76.635549999999995</c:v>
                </c:pt>
                <c:pt idx="4284">
                  <c:v>-76.557199999999995</c:v>
                </c:pt>
                <c:pt idx="4285">
                  <c:v>-76.479320000000001</c:v>
                </c:pt>
                <c:pt idx="4286">
                  <c:v>-76.402149999999992</c:v>
                </c:pt>
                <c:pt idx="4287">
                  <c:v>-76.325909999999993</c:v>
                </c:pt>
                <c:pt idx="4288">
                  <c:v>-76.25085</c:v>
                </c:pt>
                <c:pt idx="4289">
                  <c:v>-76.177199999999999</c:v>
                </c:pt>
                <c:pt idx="4290">
                  <c:v>-76.105189999999993</c:v>
                </c:pt>
                <c:pt idx="4291">
                  <c:v>-76.035050000000012</c:v>
                </c:pt>
                <c:pt idx="4292">
                  <c:v>-75.967029999999994</c:v>
                </c:pt>
                <c:pt idx="4293">
                  <c:v>-75.901330000000002</c:v>
                </c:pt>
                <c:pt idx="4294">
                  <c:v>-75.838189999999997</c:v>
                </c:pt>
                <c:pt idx="4295">
                  <c:v>-75.777799999999985</c:v>
                </c:pt>
                <c:pt idx="4296">
                  <c:v>-75.720320000000001</c:v>
                </c:pt>
                <c:pt idx="4297">
                  <c:v>-75.665899999999993</c:v>
                </c:pt>
                <c:pt idx="4298">
                  <c:v>-75.614659999999986</c:v>
                </c:pt>
                <c:pt idx="4299">
                  <c:v>-75.566639999999992</c:v>
                </c:pt>
                <c:pt idx="4300">
                  <c:v>-75.521890000000013</c:v>
                </c:pt>
                <c:pt idx="4301">
                  <c:v>-75.480369999999994</c:v>
                </c:pt>
                <c:pt idx="4302">
                  <c:v>-75.442009999999996</c:v>
                </c:pt>
                <c:pt idx="4303">
                  <c:v>-75.406700000000001</c:v>
                </c:pt>
                <c:pt idx="4304">
                  <c:v>-75.374290000000002</c:v>
                </c:pt>
                <c:pt idx="4305">
                  <c:v>-75.344570000000004</c:v>
                </c:pt>
                <c:pt idx="4306">
                  <c:v>-75.317329999999998</c:v>
                </c:pt>
                <c:pt idx="4307">
                  <c:v>-75.292319999999989</c:v>
                </c:pt>
                <c:pt idx="4308">
                  <c:v>-75.269259999999989</c:v>
                </c:pt>
                <c:pt idx="4309">
                  <c:v>-75.247889999999998</c:v>
                </c:pt>
                <c:pt idx="4310">
                  <c:v>-75.227910000000008</c:v>
                </c:pt>
                <c:pt idx="4311">
                  <c:v>-75.209039999999987</c:v>
                </c:pt>
                <c:pt idx="4312">
                  <c:v>-75.191009999999991</c:v>
                </c:pt>
                <c:pt idx="4313">
                  <c:v>-75.173540000000003</c:v>
                </c:pt>
                <c:pt idx="4314">
                  <c:v>-75.156350000000003</c:v>
                </c:pt>
                <c:pt idx="4315">
                  <c:v>-75.139189999999999</c:v>
                </c:pt>
                <c:pt idx="4316">
                  <c:v>-75.121809999999982</c:v>
                </c:pt>
                <c:pt idx="4317">
                  <c:v>-75.103939999999994</c:v>
                </c:pt>
                <c:pt idx="4318">
                  <c:v>-75.085329999999999</c:v>
                </c:pt>
                <c:pt idx="4319">
                  <c:v>-75.065759999999997</c:v>
                </c:pt>
                <c:pt idx="4320">
                  <c:v>-75.044960000000003</c:v>
                </c:pt>
                <c:pt idx="4321">
                  <c:v>-75.022699999999986</c:v>
                </c:pt>
                <c:pt idx="4322">
                  <c:v>-74.998750000000001</c:v>
                </c:pt>
                <c:pt idx="4323">
                  <c:v>-74.972859999999997</c:v>
                </c:pt>
                <c:pt idx="4324">
                  <c:v>-74.94480999999999</c:v>
                </c:pt>
                <c:pt idx="4325">
                  <c:v>-74.914389999999997</c:v>
                </c:pt>
                <c:pt idx="4326">
                  <c:v>-74.881399999999999</c:v>
                </c:pt>
                <c:pt idx="4327">
                  <c:v>-74.845660000000009</c:v>
                </c:pt>
                <c:pt idx="4328">
                  <c:v>-74.807009999999991</c:v>
                </c:pt>
                <c:pt idx="4329">
                  <c:v>-74.765329999999992</c:v>
                </c:pt>
                <c:pt idx="4330">
                  <c:v>-74.72054</c:v>
                </c:pt>
                <c:pt idx="4331">
                  <c:v>-74.672580000000011</c:v>
                </c:pt>
                <c:pt idx="4332">
                  <c:v>-74.621449999999996</c:v>
                </c:pt>
                <c:pt idx="4333">
                  <c:v>-74.567179999999993</c:v>
                </c:pt>
                <c:pt idx="4334">
                  <c:v>-74.509839999999997</c:v>
                </c:pt>
                <c:pt idx="4335">
                  <c:v>-74.449550000000002</c:v>
                </c:pt>
                <c:pt idx="4336">
                  <c:v>-74.386449999999996</c:v>
                </c:pt>
                <c:pt idx="4337">
                  <c:v>-74.320709999999991</c:v>
                </c:pt>
                <c:pt idx="4338">
                  <c:v>-74.252549999999985</c:v>
                </c:pt>
                <c:pt idx="4339">
                  <c:v>-74.182190000000006</c:v>
                </c:pt>
                <c:pt idx="4340">
                  <c:v>-74.109880000000004</c:v>
                </c:pt>
                <c:pt idx="4341">
                  <c:v>-74.035869999999989</c:v>
                </c:pt>
                <c:pt idx="4342">
                  <c:v>-73.960430000000002</c:v>
                </c:pt>
                <c:pt idx="4343">
                  <c:v>-73.88382</c:v>
                </c:pt>
                <c:pt idx="4344">
                  <c:v>-73.806309999999996</c:v>
                </c:pt>
                <c:pt idx="4345">
                  <c:v>-73.728170000000006</c:v>
                </c:pt>
                <c:pt idx="4346">
                  <c:v>-73.649679999999989</c:v>
                </c:pt>
                <c:pt idx="4347">
                  <c:v>-73.57110999999999</c:v>
                </c:pt>
                <c:pt idx="4348">
                  <c:v>-73.492750000000001</c:v>
                </c:pt>
                <c:pt idx="4349">
                  <c:v>-73.414850000000001</c:v>
                </c:pt>
                <c:pt idx="4350">
                  <c:v>-73.337709999999987</c:v>
                </c:pt>
                <c:pt idx="4351">
                  <c:v>-73.261589999999984</c:v>
                </c:pt>
                <c:pt idx="4352">
                  <c:v>-73.186790000000002</c:v>
                </c:pt>
                <c:pt idx="4353">
                  <c:v>-73.113560000000007</c:v>
                </c:pt>
                <c:pt idx="4354">
                  <c:v>-73.042199999999994</c:v>
                </c:pt>
                <c:pt idx="4355">
                  <c:v>-72.97296</c:v>
                </c:pt>
                <c:pt idx="4356">
                  <c:v>-72.906100000000009</c:v>
                </c:pt>
                <c:pt idx="4357">
                  <c:v>-72.841859999999997</c:v>
                </c:pt>
                <c:pt idx="4358">
                  <c:v>-72.780479999999997</c:v>
                </c:pt>
                <c:pt idx="4359">
                  <c:v>-72.722139999999996</c:v>
                </c:pt>
                <c:pt idx="4360">
                  <c:v>-72.667040000000014</c:v>
                </c:pt>
                <c:pt idx="4361">
                  <c:v>-72.615290000000002</c:v>
                </c:pt>
                <c:pt idx="4362">
                  <c:v>-72.567019999999999</c:v>
                </c:pt>
                <c:pt idx="4363">
                  <c:v>-72.522279999999995</c:v>
                </c:pt>
                <c:pt idx="4364">
                  <c:v>-72.481110000000001</c:v>
                </c:pt>
                <c:pt idx="4365">
                  <c:v>-72.443479999999994</c:v>
                </c:pt>
                <c:pt idx="4366">
                  <c:v>-72.409369999999996</c:v>
                </c:pt>
                <c:pt idx="4367">
                  <c:v>-72.378689999999992</c:v>
                </c:pt>
                <c:pt idx="4368">
                  <c:v>-72.351319999999987</c:v>
                </c:pt>
                <c:pt idx="4369">
                  <c:v>-72.327130000000011</c:v>
                </c:pt>
                <c:pt idx="4370">
                  <c:v>-72.305949999999996</c:v>
                </c:pt>
                <c:pt idx="4371">
                  <c:v>-72.287610000000001</c:v>
                </c:pt>
                <c:pt idx="4372">
                  <c:v>-72.271899999999988</c:v>
                </c:pt>
                <c:pt idx="4373">
                  <c:v>-72.258630000000011</c:v>
                </c:pt>
                <c:pt idx="4374">
                  <c:v>-72.247590000000002</c:v>
                </c:pt>
                <c:pt idx="4375">
                  <c:v>-72.238550000000004</c:v>
                </c:pt>
                <c:pt idx="4376">
                  <c:v>-72.231300000000005</c:v>
                </c:pt>
                <c:pt idx="4377">
                  <c:v>-72.225619999999992</c:v>
                </c:pt>
                <c:pt idx="4378">
                  <c:v>-72.221260000000001</c:v>
                </c:pt>
                <c:pt idx="4379">
                  <c:v>-72.217999999999989</c:v>
                </c:pt>
                <c:pt idx="4380">
                  <c:v>-72.215599999999995</c:v>
                </c:pt>
                <c:pt idx="4381">
                  <c:v>-72.213819999999998</c:v>
                </c:pt>
                <c:pt idx="4382">
                  <c:v>-72.212389999999999</c:v>
                </c:pt>
                <c:pt idx="4383">
                  <c:v>-72.21108000000001</c:v>
                </c:pt>
                <c:pt idx="4384">
                  <c:v>-72.209609999999998</c:v>
                </c:pt>
                <c:pt idx="4385">
                  <c:v>-72.207719999999995</c:v>
                </c:pt>
                <c:pt idx="4386">
                  <c:v>-72.205160000000006</c:v>
                </c:pt>
                <c:pt idx="4387">
                  <c:v>-72.201660000000004</c:v>
                </c:pt>
                <c:pt idx="4388">
                  <c:v>-72.19695999999999</c:v>
                </c:pt>
                <c:pt idx="4389">
                  <c:v>-72.190820000000002</c:v>
                </c:pt>
                <c:pt idx="4390">
                  <c:v>-72.183029999999988</c:v>
                </c:pt>
                <c:pt idx="4391">
                  <c:v>-72.173389999999998</c:v>
                </c:pt>
                <c:pt idx="4392">
                  <c:v>-72.161739999999995</c:v>
                </c:pt>
                <c:pt idx="4393">
                  <c:v>-72.147959999999998</c:v>
                </c:pt>
                <c:pt idx="4394">
                  <c:v>-72.131959999999992</c:v>
                </c:pt>
                <c:pt idx="4395">
                  <c:v>-72.113699999999994</c:v>
                </c:pt>
                <c:pt idx="4396">
                  <c:v>-72.093170000000001</c:v>
                </c:pt>
                <c:pt idx="4397">
                  <c:v>-72.070419999999999</c:v>
                </c:pt>
                <c:pt idx="4398">
                  <c:v>-72.045529999999985</c:v>
                </c:pt>
                <c:pt idx="4399">
                  <c:v>-72.018609999999995</c:v>
                </c:pt>
                <c:pt idx="4400">
                  <c:v>-71.989800000000002</c:v>
                </c:pt>
                <c:pt idx="4401">
                  <c:v>-71.959280000000007</c:v>
                </c:pt>
                <c:pt idx="4402">
                  <c:v>-71.927219999999991</c:v>
                </c:pt>
                <c:pt idx="4403">
                  <c:v>-71.893819999999991</c:v>
                </c:pt>
                <c:pt idx="4404">
                  <c:v>-71.859279999999998</c:v>
                </c:pt>
                <c:pt idx="4405">
                  <c:v>-71.823790000000002</c:v>
                </c:pt>
                <c:pt idx="4406">
                  <c:v>-71.787569999999988</c:v>
                </c:pt>
                <c:pt idx="4407">
                  <c:v>-71.750810000000001</c:v>
                </c:pt>
                <c:pt idx="4408">
                  <c:v>-71.71369</c:v>
                </c:pt>
                <c:pt idx="4409">
                  <c:v>-71.676420000000007</c:v>
                </c:pt>
                <c:pt idx="4410">
                  <c:v>-71.639169999999993</c:v>
                </c:pt>
                <c:pt idx="4411">
                  <c:v>-71.602149999999995</c:v>
                </c:pt>
                <c:pt idx="4412">
                  <c:v>-71.565550000000002</c:v>
                </c:pt>
                <c:pt idx="4413">
                  <c:v>-71.529570000000007</c:v>
                </c:pt>
                <c:pt idx="4414">
                  <c:v>-71.494419999999991</c:v>
                </c:pt>
                <c:pt idx="4415">
                  <c:v>-71.460309999999993</c:v>
                </c:pt>
                <c:pt idx="4416">
                  <c:v>-71.427449999999993</c:v>
                </c:pt>
                <c:pt idx="4417">
                  <c:v>-71.396070000000009</c:v>
                </c:pt>
                <c:pt idx="4418">
                  <c:v>-71.366410000000002</c:v>
                </c:pt>
                <c:pt idx="4419">
                  <c:v>-71.338679999999997</c:v>
                </c:pt>
                <c:pt idx="4420">
                  <c:v>-71.313099999999991</c:v>
                </c:pt>
                <c:pt idx="4421">
                  <c:v>-71.28989</c:v>
                </c:pt>
                <c:pt idx="4422">
                  <c:v>-71.269210000000001</c:v>
                </c:pt>
                <c:pt idx="4423">
                  <c:v>-71.251219999999989</c:v>
                </c:pt>
                <c:pt idx="4424">
                  <c:v>-71.236039999999988</c:v>
                </c:pt>
                <c:pt idx="4425">
                  <c:v>-71.223759999999999</c:v>
                </c:pt>
                <c:pt idx="4426">
                  <c:v>-71.214390000000009</c:v>
                </c:pt>
                <c:pt idx="4427">
                  <c:v>-71.207939999999994</c:v>
                </c:pt>
                <c:pt idx="4428">
                  <c:v>-71.204340000000002</c:v>
                </c:pt>
                <c:pt idx="4429">
                  <c:v>-71.203500000000005</c:v>
                </c:pt>
                <c:pt idx="4430">
                  <c:v>-71.20526000000001</c:v>
                </c:pt>
                <c:pt idx="4431">
                  <c:v>-71.209469999999996</c:v>
                </c:pt>
                <c:pt idx="4432">
                  <c:v>-71.215899999999991</c:v>
                </c:pt>
                <c:pt idx="4433">
                  <c:v>-71.224339999999984</c:v>
                </c:pt>
                <c:pt idx="4434">
                  <c:v>-71.234530000000007</c:v>
                </c:pt>
                <c:pt idx="4435">
                  <c:v>-71.24624</c:v>
                </c:pt>
                <c:pt idx="4436">
                  <c:v>-71.259199999999993</c:v>
                </c:pt>
                <c:pt idx="4437">
                  <c:v>-71.27315999999999</c:v>
                </c:pt>
                <c:pt idx="4438">
                  <c:v>-71.287880000000001</c:v>
                </c:pt>
                <c:pt idx="4439">
                  <c:v>-71.303100000000001</c:v>
                </c:pt>
                <c:pt idx="4440">
                  <c:v>-71.318579999999997</c:v>
                </c:pt>
                <c:pt idx="4441">
                  <c:v>-71.334109999999995</c:v>
                </c:pt>
                <c:pt idx="4442">
                  <c:v>-71.349420000000009</c:v>
                </c:pt>
                <c:pt idx="4443">
                  <c:v>-71.364310000000003</c:v>
                </c:pt>
                <c:pt idx="4444">
                  <c:v>-71.378529999999998</c:v>
                </c:pt>
                <c:pt idx="4445">
                  <c:v>-71.391869999999997</c:v>
                </c:pt>
                <c:pt idx="4446">
                  <c:v>-71.404079999999993</c:v>
                </c:pt>
                <c:pt idx="4447">
                  <c:v>-71.414960000000008</c:v>
                </c:pt>
                <c:pt idx="4448">
                  <c:v>-71.424260000000004</c:v>
                </c:pt>
                <c:pt idx="4449">
                  <c:v>-71.43177</c:v>
                </c:pt>
                <c:pt idx="4450">
                  <c:v>-71.437269999999984</c:v>
                </c:pt>
                <c:pt idx="4451">
                  <c:v>-71.440560000000005</c:v>
                </c:pt>
                <c:pt idx="4452">
                  <c:v>-71.44147000000001</c:v>
                </c:pt>
                <c:pt idx="4453">
                  <c:v>-71.439830000000001</c:v>
                </c:pt>
                <c:pt idx="4454">
                  <c:v>-71.435509999999994</c:v>
                </c:pt>
                <c:pt idx="4455">
                  <c:v>-71.428420000000003</c:v>
                </c:pt>
                <c:pt idx="4456">
                  <c:v>-71.418489999999991</c:v>
                </c:pt>
                <c:pt idx="4457">
                  <c:v>-71.405709999999999</c:v>
                </c:pt>
                <c:pt idx="4458">
                  <c:v>-71.390109999999993</c:v>
                </c:pt>
                <c:pt idx="4459">
                  <c:v>-71.371759999999995</c:v>
                </c:pt>
                <c:pt idx="4460">
                  <c:v>-71.350770000000011</c:v>
                </c:pt>
                <c:pt idx="4461">
                  <c:v>-71.327280000000002</c:v>
                </c:pt>
                <c:pt idx="4462">
                  <c:v>-71.301490000000001</c:v>
                </c:pt>
                <c:pt idx="4463">
                  <c:v>-71.273599999999988</c:v>
                </c:pt>
                <c:pt idx="4464">
                  <c:v>-71.243870000000001</c:v>
                </c:pt>
                <c:pt idx="4465">
                  <c:v>-71.212549999999993</c:v>
                </c:pt>
                <c:pt idx="4466">
                  <c:v>-71.179909999999992</c:v>
                </c:pt>
                <c:pt idx="4467">
                  <c:v>-71.146239999999992</c:v>
                </c:pt>
                <c:pt idx="4468">
                  <c:v>-71.111840000000001</c:v>
                </c:pt>
                <c:pt idx="4469">
                  <c:v>-71.076979999999992</c:v>
                </c:pt>
                <c:pt idx="4470">
                  <c:v>-71.041959999999989</c:v>
                </c:pt>
                <c:pt idx="4471">
                  <c:v>-71.007069999999999</c:v>
                </c:pt>
                <c:pt idx="4472">
                  <c:v>-70.9726</c:v>
                </c:pt>
                <c:pt idx="4473">
                  <c:v>-70.938819999999993</c:v>
                </c:pt>
                <c:pt idx="4474">
                  <c:v>-70.906019999999998</c:v>
                </c:pt>
                <c:pt idx="4475">
                  <c:v>-70.874470000000002</c:v>
                </c:pt>
                <c:pt idx="4476">
                  <c:v>-70.844439999999992</c:v>
                </c:pt>
                <c:pt idx="4477">
                  <c:v>-70.816190000000006</c:v>
                </c:pt>
                <c:pt idx="4478">
                  <c:v>-70.789999999999992</c:v>
                </c:pt>
                <c:pt idx="4479">
                  <c:v>-70.766109999999998</c:v>
                </c:pt>
                <c:pt idx="4480">
                  <c:v>-70.744769999999988</c:v>
                </c:pt>
                <c:pt idx="4481">
                  <c:v>-70.726220000000012</c:v>
                </c:pt>
                <c:pt idx="4482">
                  <c:v>-70.710669999999993</c:v>
                </c:pt>
                <c:pt idx="4483">
                  <c:v>-70.698329999999999</c:v>
                </c:pt>
                <c:pt idx="4484">
                  <c:v>-70.68938</c:v>
                </c:pt>
                <c:pt idx="4485">
                  <c:v>-70.683969999999988</c:v>
                </c:pt>
                <c:pt idx="4486">
                  <c:v>-70.682209999999998</c:v>
                </c:pt>
                <c:pt idx="4487">
                  <c:v>-70.684190000000001</c:v>
                </c:pt>
                <c:pt idx="4488">
                  <c:v>-70.689939999999993</c:v>
                </c:pt>
                <c:pt idx="4489">
                  <c:v>-70.699449999999985</c:v>
                </c:pt>
                <c:pt idx="4490">
                  <c:v>-70.712690000000009</c:v>
                </c:pt>
                <c:pt idx="4491">
                  <c:v>-70.729579999999999</c:v>
                </c:pt>
                <c:pt idx="4492">
                  <c:v>-70.749979999999994</c:v>
                </c:pt>
                <c:pt idx="4493">
                  <c:v>-70.773739999999989</c:v>
                </c:pt>
                <c:pt idx="4494">
                  <c:v>-70.800659999999993</c:v>
                </c:pt>
                <c:pt idx="4495">
                  <c:v>-70.830529999999996</c:v>
                </c:pt>
                <c:pt idx="4496">
                  <c:v>-70.863110000000006</c:v>
                </c:pt>
                <c:pt idx="4497">
                  <c:v>-70.898139999999984</c:v>
                </c:pt>
                <c:pt idx="4498">
                  <c:v>-70.93535</c:v>
                </c:pt>
                <c:pt idx="4499">
                  <c:v>-70.97448</c:v>
                </c:pt>
                <c:pt idx="4500">
                  <c:v>-71.015249999999995</c:v>
                </c:pt>
                <c:pt idx="4501">
                  <c:v>-71.057389999999998</c:v>
                </c:pt>
                <c:pt idx="4502">
                  <c:v>-71.100619999999992</c:v>
                </c:pt>
                <c:pt idx="4503">
                  <c:v>-71.144660000000002</c:v>
                </c:pt>
                <c:pt idx="4504">
                  <c:v>-71.189239999999998</c:v>
                </c:pt>
                <c:pt idx="4505">
                  <c:v>-71.234089999999995</c:v>
                </c:pt>
                <c:pt idx="4506">
                  <c:v>-71.278929999999988</c:v>
                </c:pt>
                <c:pt idx="4507">
                  <c:v>-71.32347</c:v>
                </c:pt>
                <c:pt idx="4508">
                  <c:v>-71.367440000000002</c:v>
                </c:pt>
                <c:pt idx="4509">
                  <c:v>-71.410550000000001</c:v>
                </c:pt>
                <c:pt idx="4510">
                  <c:v>-71.452489999999983</c:v>
                </c:pt>
                <c:pt idx="4511">
                  <c:v>-71.492990000000006</c:v>
                </c:pt>
                <c:pt idx="4512">
                  <c:v>-71.531739999999999</c:v>
                </c:pt>
                <c:pt idx="4513">
                  <c:v>-71.568469999999991</c:v>
                </c:pt>
                <c:pt idx="4514">
                  <c:v>-71.602899999999991</c:v>
                </c:pt>
                <c:pt idx="4515">
                  <c:v>-71.634769999999989</c:v>
                </c:pt>
                <c:pt idx="4516">
                  <c:v>-71.663839999999993</c:v>
                </c:pt>
                <c:pt idx="4517">
                  <c:v>-71.689920000000001</c:v>
                </c:pt>
                <c:pt idx="4518">
                  <c:v>-71.712850000000003</c:v>
                </c:pt>
                <c:pt idx="4519">
                  <c:v>-71.732509999999991</c:v>
                </c:pt>
                <c:pt idx="4520">
                  <c:v>-71.748829999999998</c:v>
                </c:pt>
                <c:pt idx="4521">
                  <c:v>-71.761789999999991</c:v>
                </c:pt>
                <c:pt idx="4522">
                  <c:v>-71.771420000000006</c:v>
                </c:pt>
                <c:pt idx="4523">
                  <c:v>-71.777770000000004</c:v>
                </c:pt>
                <c:pt idx="4524">
                  <c:v>-71.780969999999996</c:v>
                </c:pt>
                <c:pt idx="4525">
                  <c:v>-71.78116</c:v>
                </c:pt>
                <c:pt idx="4526">
                  <c:v>-71.778530000000018</c:v>
                </c:pt>
                <c:pt idx="4527">
                  <c:v>-71.77328</c:v>
                </c:pt>
                <c:pt idx="4528">
                  <c:v>-71.765620000000013</c:v>
                </c:pt>
                <c:pt idx="4529">
                  <c:v>-71.75578999999999</c:v>
                </c:pt>
                <c:pt idx="4530">
                  <c:v>-71.744010000000003</c:v>
                </c:pt>
                <c:pt idx="4531">
                  <c:v>-71.730500000000006</c:v>
                </c:pt>
                <c:pt idx="4532">
                  <c:v>-71.715489999999988</c:v>
                </c:pt>
                <c:pt idx="4533">
                  <c:v>-71.699209999999994</c:v>
                </c:pt>
                <c:pt idx="4534">
                  <c:v>-71.681879999999978</c:v>
                </c:pt>
                <c:pt idx="4535">
                  <c:v>-71.663700000000006</c:v>
                </c:pt>
                <c:pt idx="4536">
                  <c:v>-71.64491000000001</c:v>
                </c:pt>
                <c:pt idx="4537">
                  <c:v>-71.625709999999998</c:v>
                </c:pt>
                <c:pt idx="4538">
                  <c:v>-71.60633</c:v>
                </c:pt>
                <c:pt idx="4539">
                  <c:v>-71.587010000000021</c:v>
                </c:pt>
                <c:pt idx="4540">
                  <c:v>-71.567970000000003</c:v>
                </c:pt>
                <c:pt idx="4541">
                  <c:v>-71.549450000000007</c:v>
                </c:pt>
                <c:pt idx="4542">
                  <c:v>-71.53170999999999</c:v>
                </c:pt>
                <c:pt idx="4543">
                  <c:v>-71.514970000000005</c:v>
                </c:pt>
                <c:pt idx="4544">
                  <c:v>-71.499500000000012</c:v>
                </c:pt>
                <c:pt idx="4545">
                  <c:v>-71.485539999999986</c:v>
                </c:pt>
                <c:pt idx="4546">
                  <c:v>-71.473299999999995</c:v>
                </c:pt>
                <c:pt idx="4547">
                  <c:v>-71.463009999999983</c:v>
                </c:pt>
                <c:pt idx="4548">
                  <c:v>-71.45483999999999</c:v>
                </c:pt>
                <c:pt idx="4549">
                  <c:v>-71.448930000000004</c:v>
                </c:pt>
                <c:pt idx="4550">
                  <c:v>-71.445409999999981</c:v>
                </c:pt>
                <c:pt idx="4551">
                  <c:v>-71.444330000000008</c:v>
                </c:pt>
                <c:pt idx="4552">
                  <c:v>-71.445720000000009</c:v>
                </c:pt>
                <c:pt idx="4553">
                  <c:v>-71.449539999999985</c:v>
                </c:pt>
                <c:pt idx="4554">
                  <c:v>-71.455720000000014</c:v>
                </c:pt>
                <c:pt idx="4555">
                  <c:v>-71.464149999999989</c:v>
                </c:pt>
                <c:pt idx="4556">
                  <c:v>-71.474670000000003</c:v>
                </c:pt>
                <c:pt idx="4557">
                  <c:v>-71.487090000000009</c:v>
                </c:pt>
                <c:pt idx="4558">
                  <c:v>-71.501179999999991</c:v>
                </c:pt>
                <c:pt idx="4559">
                  <c:v>-71.5167</c:v>
                </c:pt>
                <c:pt idx="4560">
                  <c:v>-71.533399999999986</c:v>
                </c:pt>
                <c:pt idx="4561">
                  <c:v>-71.550999999999988</c:v>
                </c:pt>
                <c:pt idx="4562">
                  <c:v>-71.569240000000008</c:v>
                </c:pt>
                <c:pt idx="4563">
                  <c:v>-71.587839999999986</c:v>
                </c:pt>
                <c:pt idx="4564">
                  <c:v>-71.606529999999992</c:v>
                </c:pt>
                <c:pt idx="4565">
                  <c:v>-71.625040000000013</c:v>
                </c:pt>
                <c:pt idx="4566">
                  <c:v>-71.643090000000001</c:v>
                </c:pt>
                <c:pt idx="4567">
                  <c:v>-71.660430000000005</c:v>
                </c:pt>
                <c:pt idx="4568">
                  <c:v>-71.676799999999986</c:v>
                </c:pt>
                <c:pt idx="4569">
                  <c:v>-71.691929999999999</c:v>
                </c:pt>
                <c:pt idx="4570">
                  <c:v>-71.705579999999998</c:v>
                </c:pt>
                <c:pt idx="4571">
                  <c:v>-71.717479999999995</c:v>
                </c:pt>
                <c:pt idx="4572">
                  <c:v>-71.727380000000011</c:v>
                </c:pt>
                <c:pt idx="4573">
                  <c:v>-71.735049999999987</c:v>
                </c:pt>
                <c:pt idx="4574">
                  <c:v>-71.74024</c:v>
                </c:pt>
                <c:pt idx="4575">
                  <c:v>-71.742720000000006</c:v>
                </c:pt>
                <c:pt idx="4576">
                  <c:v>-71.742259999999987</c:v>
                </c:pt>
                <c:pt idx="4577">
                  <c:v>-71.738669999999999</c:v>
                </c:pt>
                <c:pt idx="4578">
                  <c:v>-71.731750000000005</c:v>
                </c:pt>
                <c:pt idx="4579">
                  <c:v>-71.721350000000001</c:v>
                </c:pt>
                <c:pt idx="4580">
                  <c:v>-71.707330000000013</c:v>
                </c:pt>
                <c:pt idx="4581">
                  <c:v>-71.689619999999991</c:v>
                </c:pt>
                <c:pt idx="4582">
                  <c:v>-71.668139999999994</c:v>
                </c:pt>
                <c:pt idx="4583">
                  <c:v>-71.642880000000005</c:v>
                </c:pt>
                <c:pt idx="4584">
                  <c:v>-71.613869999999991</c:v>
                </c:pt>
                <c:pt idx="4585">
                  <c:v>-71.581160000000011</c:v>
                </c:pt>
                <c:pt idx="4586">
                  <c:v>-71.544869999999975</c:v>
                </c:pt>
                <c:pt idx="4587">
                  <c:v>-71.505129999999994</c:v>
                </c:pt>
                <c:pt idx="4588">
                  <c:v>-71.462119999999999</c:v>
                </c:pt>
                <c:pt idx="4589">
                  <c:v>-71.416029999999978</c:v>
                </c:pt>
                <c:pt idx="4590">
                  <c:v>-71.367099999999994</c:v>
                </c:pt>
                <c:pt idx="4591">
                  <c:v>-71.315570000000008</c:v>
                </c:pt>
                <c:pt idx="4592">
                  <c:v>-71.26169999999999</c:v>
                </c:pt>
                <c:pt idx="4593">
                  <c:v>-71.205759999999998</c:v>
                </c:pt>
                <c:pt idx="4594">
                  <c:v>-71.148019999999988</c:v>
                </c:pt>
                <c:pt idx="4595">
                  <c:v>-71.088740000000001</c:v>
                </c:pt>
                <c:pt idx="4596">
                  <c:v>-71.028210000000001</c:v>
                </c:pt>
                <c:pt idx="4597">
                  <c:v>-70.966679999999997</c:v>
                </c:pt>
                <c:pt idx="4598">
                  <c:v>-70.904439999999994</c:v>
                </c:pt>
                <c:pt idx="4599">
                  <c:v>-70.841739999999987</c:v>
                </c:pt>
                <c:pt idx="4600">
                  <c:v>-70.778840000000002</c:v>
                </c:pt>
                <c:pt idx="4601">
                  <c:v>-70.716000000000008</c:v>
                </c:pt>
                <c:pt idx="4602">
                  <c:v>-70.653479999999988</c:v>
                </c:pt>
                <c:pt idx="4603">
                  <c:v>-70.591520000000003</c:v>
                </c:pt>
                <c:pt idx="4604">
                  <c:v>-70.530380000000008</c:v>
                </c:pt>
                <c:pt idx="4605">
                  <c:v>-70.470280000000002</c:v>
                </c:pt>
                <c:pt idx="4606">
                  <c:v>-70.411470000000008</c:v>
                </c:pt>
                <c:pt idx="4607">
                  <c:v>-70.354159999999979</c:v>
                </c:pt>
                <c:pt idx="4608">
                  <c:v>-70.298559999999995</c:v>
                </c:pt>
                <c:pt idx="4609">
                  <c:v>-70.244850000000014</c:v>
                </c:pt>
                <c:pt idx="4610">
                  <c:v>-70.19319999999999</c:v>
                </c:pt>
                <c:pt idx="4611">
                  <c:v>-70.143749999999997</c:v>
                </c:pt>
                <c:pt idx="4612">
                  <c:v>-70.096579999999989</c:v>
                </c:pt>
                <c:pt idx="4613">
                  <c:v>-70.051789999999997</c:v>
                </c:pt>
                <c:pt idx="4614">
                  <c:v>-70.009380000000007</c:v>
                </c:pt>
                <c:pt idx="4615">
                  <c:v>-69.969369999999998</c:v>
                </c:pt>
                <c:pt idx="4616">
                  <c:v>-69.931700000000006</c:v>
                </c:pt>
                <c:pt idx="4617">
                  <c:v>-69.896280000000019</c:v>
                </c:pt>
                <c:pt idx="4618">
                  <c:v>-69.863009999999989</c:v>
                </c:pt>
                <c:pt idx="4619">
                  <c:v>-69.831720000000004</c:v>
                </c:pt>
                <c:pt idx="4620">
                  <c:v>-69.80225999999999</c:v>
                </c:pt>
                <c:pt idx="4621">
                  <c:v>-69.774409999999989</c:v>
                </c:pt>
                <c:pt idx="4622">
                  <c:v>-69.747960000000006</c:v>
                </c:pt>
                <c:pt idx="4623">
                  <c:v>-69.72269</c:v>
                </c:pt>
                <c:pt idx="4624">
                  <c:v>-69.698360000000008</c:v>
                </c:pt>
                <c:pt idx="4625">
                  <c:v>-69.674729999999983</c:v>
                </c:pt>
                <c:pt idx="4626">
                  <c:v>-69.651569999999992</c:v>
                </c:pt>
                <c:pt idx="4627">
                  <c:v>-69.628630000000015</c:v>
                </c:pt>
                <c:pt idx="4628">
                  <c:v>-69.605689999999981</c:v>
                </c:pt>
                <c:pt idx="4629">
                  <c:v>-69.582499999999996</c:v>
                </c:pt>
                <c:pt idx="4630">
                  <c:v>-69.558820000000011</c:v>
                </c:pt>
                <c:pt idx="4631">
                  <c:v>-69.534409999999994</c:v>
                </c:pt>
                <c:pt idx="4632">
                  <c:v>-69.509039999999999</c:v>
                </c:pt>
                <c:pt idx="4633">
                  <c:v>-69.482469999999978</c:v>
                </c:pt>
                <c:pt idx="4634">
                  <c:v>-69.454440000000005</c:v>
                </c:pt>
                <c:pt idx="4635">
                  <c:v>-69.424720000000008</c:v>
                </c:pt>
                <c:pt idx="4636">
                  <c:v>-69.393049999999988</c:v>
                </c:pt>
                <c:pt idx="4637">
                  <c:v>-69.359189999999998</c:v>
                </c:pt>
                <c:pt idx="4638">
                  <c:v>-69.322889999999973</c:v>
                </c:pt>
                <c:pt idx="4639">
                  <c:v>-69.283929999999998</c:v>
                </c:pt>
                <c:pt idx="4640">
                  <c:v>-69.242080000000001</c:v>
                </c:pt>
                <c:pt idx="4641">
                  <c:v>-69.19713999999999</c:v>
                </c:pt>
                <c:pt idx="4642">
                  <c:v>-69.148959999999988</c:v>
                </c:pt>
                <c:pt idx="4643">
                  <c:v>-69.097400000000007</c:v>
                </c:pt>
                <c:pt idx="4644">
                  <c:v>-69.042369999999991</c:v>
                </c:pt>
                <c:pt idx="4645">
                  <c:v>-68.983830000000012</c:v>
                </c:pt>
                <c:pt idx="4646">
                  <c:v>-68.921789999999987</c:v>
                </c:pt>
                <c:pt idx="4647">
                  <c:v>-68.85629999999999</c:v>
                </c:pt>
                <c:pt idx="4648">
                  <c:v>-68.787440000000004</c:v>
                </c:pt>
                <c:pt idx="4649">
                  <c:v>-68.715369999999993</c:v>
                </c:pt>
                <c:pt idx="4650">
                  <c:v>-68.640270000000001</c:v>
                </c:pt>
                <c:pt idx="4651">
                  <c:v>-68.562340000000006</c:v>
                </c:pt>
                <c:pt idx="4652">
                  <c:v>-68.481829999999988</c:v>
                </c:pt>
                <c:pt idx="4653">
                  <c:v>-68.399000000000001</c:v>
                </c:pt>
                <c:pt idx="4654">
                  <c:v>-68.314129999999992</c:v>
                </c:pt>
                <c:pt idx="4655">
                  <c:v>-68.227499999999992</c:v>
                </c:pt>
                <c:pt idx="4656">
                  <c:v>-68.139390000000006</c:v>
                </c:pt>
                <c:pt idx="4657">
                  <c:v>-68.050089999999997</c:v>
                </c:pt>
                <c:pt idx="4658">
                  <c:v>-67.959890000000001</c:v>
                </c:pt>
                <c:pt idx="4659">
                  <c:v>-67.869069999999979</c:v>
                </c:pt>
                <c:pt idx="4660">
                  <c:v>-67.777900000000002</c:v>
                </c:pt>
                <c:pt idx="4661">
                  <c:v>-67.686670000000007</c:v>
                </c:pt>
                <c:pt idx="4662">
                  <c:v>-67.595639999999989</c:v>
                </c:pt>
                <c:pt idx="4663">
                  <c:v>-67.505099999999999</c:v>
                </c:pt>
                <c:pt idx="4664">
                  <c:v>-67.415340000000015</c:v>
                </c:pt>
                <c:pt idx="4665">
                  <c:v>-67.326619999999991</c:v>
                </c:pt>
                <c:pt idx="4666">
                  <c:v>-67.239240000000009</c:v>
                </c:pt>
                <c:pt idx="4667">
                  <c:v>-67.153489999999991</c:v>
                </c:pt>
                <c:pt idx="4668">
                  <c:v>-67.069659999999999</c:v>
                </c:pt>
                <c:pt idx="4669">
                  <c:v>-66.988040000000012</c:v>
                </c:pt>
                <c:pt idx="4670">
                  <c:v>-66.908919999999995</c:v>
                </c:pt>
                <c:pt idx="4671">
                  <c:v>-66.832560000000001</c:v>
                </c:pt>
                <c:pt idx="4672">
                  <c:v>-66.759219999999985</c:v>
                </c:pt>
                <c:pt idx="4673">
                  <c:v>-66.689119999999988</c:v>
                </c:pt>
                <c:pt idx="4674">
                  <c:v>-66.622450000000001</c:v>
                </c:pt>
                <c:pt idx="4675">
                  <c:v>-66.559359999999984</c:v>
                </c:pt>
                <c:pt idx="4676">
                  <c:v>-66.499930000000006</c:v>
                </c:pt>
                <c:pt idx="4677">
                  <c:v>-66.444230000000005</c:v>
                </c:pt>
                <c:pt idx="4678">
                  <c:v>-66.39224999999999</c:v>
                </c:pt>
                <c:pt idx="4679">
                  <c:v>-66.343919999999997</c:v>
                </c:pt>
                <c:pt idx="4680">
                  <c:v>-66.299159999999986</c:v>
                </c:pt>
                <c:pt idx="4681">
                  <c:v>-66.257800000000003</c:v>
                </c:pt>
                <c:pt idx="4682">
                  <c:v>-66.219660000000005</c:v>
                </c:pt>
                <c:pt idx="4683">
                  <c:v>-66.184509999999989</c:v>
                </c:pt>
                <c:pt idx="4684">
                  <c:v>-66.152100000000004</c:v>
                </c:pt>
                <c:pt idx="4685">
                  <c:v>-66.12215999999998</c:v>
                </c:pt>
                <c:pt idx="4686">
                  <c:v>-66.094409999999996</c:v>
                </c:pt>
                <c:pt idx="4687">
                  <c:v>-66.068570000000008</c:v>
                </c:pt>
                <c:pt idx="4688">
                  <c:v>-66.044359999999983</c:v>
                </c:pt>
                <c:pt idx="4689">
                  <c:v>-66.02149</c:v>
                </c:pt>
                <c:pt idx="4690">
                  <c:v>-65.999700000000004</c:v>
                </c:pt>
                <c:pt idx="4691">
                  <c:v>-65.978699999999989</c:v>
                </c:pt>
                <c:pt idx="4692">
                  <c:v>-65.958250000000007</c:v>
                </c:pt>
                <c:pt idx="4693">
                  <c:v>-65.938069999999982</c:v>
                </c:pt>
                <c:pt idx="4694">
                  <c:v>-65.917919999999995</c:v>
                </c:pt>
                <c:pt idx="4695">
                  <c:v>-65.897530000000003</c:v>
                </c:pt>
                <c:pt idx="4696">
                  <c:v>-65.876659999999987</c:v>
                </c:pt>
                <c:pt idx="4697">
                  <c:v>-65.855040000000002</c:v>
                </c:pt>
                <c:pt idx="4698">
                  <c:v>-65.832419999999985</c:v>
                </c:pt>
                <c:pt idx="4699">
                  <c:v>-65.808549999999997</c:v>
                </c:pt>
                <c:pt idx="4700">
                  <c:v>-65.783190000000005</c:v>
                </c:pt>
                <c:pt idx="4701">
                  <c:v>-65.756079999999983</c:v>
                </c:pt>
                <c:pt idx="4702">
                  <c:v>-65.727000000000004</c:v>
                </c:pt>
                <c:pt idx="4703">
                  <c:v>-65.695730000000012</c:v>
                </c:pt>
                <c:pt idx="4704">
                  <c:v>-65.662069999999986</c:v>
                </c:pt>
                <c:pt idx="4705">
                  <c:v>-65.625870000000006</c:v>
                </c:pt>
                <c:pt idx="4706">
                  <c:v>-65.58696999999998</c:v>
                </c:pt>
                <c:pt idx="4707">
                  <c:v>-65.545299999999997</c:v>
                </c:pt>
                <c:pt idx="4708">
                  <c:v>-65.500790000000009</c:v>
                </c:pt>
                <c:pt idx="4709">
                  <c:v>-65.453419999999994</c:v>
                </c:pt>
                <c:pt idx="4710">
                  <c:v>-65.403230000000008</c:v>
                </c:pt>
                <c:pt idx="4711">
                  <c:v>-65.350289999999987</c:v>
                </c:pt>
                <c:pt idx="4712">
                  <c:v>-65.294709999999995</c:v>
                </c:pt>
                <c:pt idx="4713">
                  <c:v>-65.236640000000008</c:v>
                </c:pt>
                <c:pt idx="4714">
                  <c:v>-65.176249999999982</c:v>
                </c:pt>
                <c:pt idx="4715">
                  <c:v>-65.113739999999993</c:v>
                </c:pt>
                <c:pt idx="4716">
                  <c:v>-65.049350000000004</c:v>
                </c:pt>
                <c:pt idx="4717">
                  <c:v>-64.983319999999992</c:v>
                </c:pt>
                <c:pt idx="4718">
                  <c:v>-64.915880000000001</c:v>
                </c:pt>
                <c:pt idx="4719">
                  <c:v>-64.847289999999987</c:v>
                </c:pt>
                <c:pt idx="4720">
                  <c:v>-64.777810000000002</c:v>
                </c:pt>
                <c:pt idx="4721">
                  <c:v>-64.707680000000011</c:v>
                </c:pt>
                <c:pt idx="4722">
                  <c:v>-64.637159999999994</c:v>
                </c:pt>
                <c:pt idx="4723">
                  <c:v>-64.566500000000005</c:v>
                </c:pt>
                <c:pt idx="4724">
                  <c:v>-64.49593999999999</c:v>
                </c:pt>
                <c:pt idx="4725">
                  <c:v>-64.42573999999999</c:v>
                </c:pt>
                <c:pt idx="4726">
                  <c:v>-64.356130000000007</c:v>
                </c:pt>
                <c:pt idx="4727">
                  <c:v>-64.287369999999981</c:v>
                </c:pt>
                <c:pt idx="4728">
                  <c:v>-64.219700000000003</c:v>
                </c:pt>
                <c:pt idx="4729">
                  <c:v>-64.15337000000001</c:v>
                </c:pt>
                <c:pt idx="4730">
                  <c:v>-64.088619999999992</c:v>
                </c:pt>
                <c:pt idx="4731">
                  <c:v>-64.025689999999997</c:v>
                </c:pt>
                <c:pt idx="4732">
                  <c:v>-63.964809999999986</c:v>
                </c:pt>
                <c:pt idx="4733">
                  <c:v>-63.906229999999994</c:v>
                </c:pt>
                <c:pt idx="4734">
                  <c:v>-63.85014000000001</c:v>
                </c:pt>
                <c:pt idx="4735">
                  <c:v>-63.796759999999992</c:v>
                </c:pt>
                <c:pt idx="4736">
                  <c:v>-63.746260000000007</c:v>
                </c:pt>
                <c:pt idx="4737">
                  <c:v>-63.698779999999985</c:v>
                </c:pt>
                <c:pt idx="4738">
                  <c:v>-63.654449999999997</c:v>
                </c:pt>
                <c:pt idx="4739">
                  <c:v>-63.613350000000011</c:v>
                </c:pt>
                <c:pt idx="4740">
                  <c:v>-63.575509999999994</c:v>
                </c:pt>
                <c:pt idx="4741">
                  <c:v>-63.540949999999995</c:v>
                </c:pt>
                <c:pt idx="4742">
                  <c:v>-63.509620000000012</c:v>
                </c:pt>
                <c:pt idx="4743">
                  <c:v>-63.481459999999998</c:v>
                </c:pt>
                <c:pt idx="4744">
                  <c:v>-63.456360000000004</c:v>
                </c:pt>
                <c:pt idx="4745">
                  <c:v>-63.43416999999998</c:v>
                </c:pt>
                <c:pt idx="4746">
                  <c:v>-63.414739999999995</c:v>
                </c:pt>
                <c:pt idx="4747">
                  <c:v>-63.397860000000009</c:v>
                </c:pt>
                <c:pt idx="4748">
                  <c:v>-63.38333999999999</c:v>
                </c:pt>
                <c:pt idx="4749">
                  <c:v>-63.370940000000004</c:v>
                </c:pt>
                <c:pt idx="4750">
                  <c:v>-63.360439999999983</c:v>
                </c:pt>
                <c:pt idx="4751">
                  <c:v>-63.351609999999994</c:v>
                </c:pt>
                <c:pt idx="4752">
                  <c:v>-63.344200000000001</c:v>
                </c:pt>
                <c:pt idx="4753">
                  <c:v>-63.337969999999984</c:v>
                </c:pt>
                <c:pt idx="4754">
                  <c:v>-63.332669999999993</c:v>
                </c:pt>
                <c:pt idx="4755">
                  <c:v>-63.328070000000011</c:v>
                </c:pt>
                <c:pt idx="4756">
                  <c:v>-63.323889999999992</c:v>
                </c:pt>
                <c:pt idx="4757">
                  <c:v>-63.319900000000004</c:v>
                </c:pt>
                <c:pt idx="4758">
                  <c:v>-63.315819999999988</c:v>
                </c:pt>
                <c:pt idx="4759">
                  <c:v>-63.311399999999992</c:v>
                </c:pt>
                <c:pt idx="4760">
                  <c:v>-63.306350000000009</c:v>
                </c:pt>
                <c:pt idx="4761">
                  <c:v>-63.300399999999996</c:v>
                </c:pt>
                <c:pt idx="4762">
                  <c:v>-63.293260000000004</c:v>
                </c:pt>
                <c:pt idx="4763">
                  <c:v>-63.284639999999982</c:v>
                </c:pt>
                <c:pt idx="4764">
                  <c:v>-63.274249999999995</c:v>
                </c:pt>
                <c:pt idx="4765">
                  <c:v>-63.26182</c:v>
                </c:pt>
                <c:pt idx="4766">
                  <c:v>-63.247079999999983</c:v>
                </c:pt>
                <c:pt idx="4767">
                  <c:v>-63.229779999999991</c:v>
                </c:pt>
                <c:pt idx="4768">
                  <c:v>-63.209710000000015</c:v>
                </c:pt>
                <c:pt idx="4769">
                  <c:v>-63.186679999999996</c:v>
                </c:pt>
                <c:pt idx="4770">
                  <c:v>-63.160560000000004</c:v>
                </c:pt>
                <c:pt idx="4771">
                  <c:v>-63.13124999999998</c:v>
                </c:pt>
                <c:pt idx="4772">
                  <c:v>-63.098709999999997</c:v>
                </c:pt>
                <c:pt idx="4773">
                  <c:v>-63.062950000000001</c:v>
                </c:pt>
                <c:pt idx="4774">
                  <c:v>-63.024019999999993</c:v>
                </c:pt>
                <c:pt idx="4775">
                  <c:v>-62.982020000000006</c:v>
                </c:pt>
                <c:pt idx="4776">
                  <c:v>-62.937109999999976</c:v>
                </c:pt>
                <c:pt idx="4777">
                  <c:v>-62.88946</c:v>
                </c:pt>
                <c:pt idx="4778">
                  <c:v>-62.839290000000005</c:v>
                </c:pt>
                <c:pt idx="4779">
                  <c:v>-62.786829999999981</c:v>
                </c:pt>
                <c:pt idx="4780">
                  <c:v>-62.732339999999994</c:v>
                </c:pt>
                <c:pt idx="4781">
                  <c:v>-62.676080000000013</c:v>
                </c:pt>
                <c:pt idx="4782">
                  <c:v>-62.618319999999997</c:v>
                </c:pt>
                <c:pt idx="4783">
                  <c:v>-62.55932</c:v>
                </c:pt>
                <c:pt idx="4784">
                  <c:v>-62.499359999999982</c:v>
                </c:pt>
                <c:pt idx="4785">
                  <c:v>-62.438689999999994</c:v>
                </c:pt>
                <c:pt idx="4786">
                  <c:v>-62.377590000000012</c:v>
                </c:pt>
                <c:pt idx="4787">
                  <c:v>-62.316309999999987</c:v>
                </c:pt>
                <c:pt idx="4788">
                  <c:v>-62.255110000000002</c:v>
                </c:pt>
                <c:pt idx="4789">
                  <c:v>-62.194270000000017</c:v>
                </c:pt>
                <c:pt idx="4790">
                  <c:v>-62.134049999999988</c:v>
                </c:pt>
                <c:pt idx="4791">
                  <c:v>-62.074700000000007</c:v>
                </c:pt>
                <c:pt idx="4792">
                  <c:v>-62.016509999999982</c:v>
                </c:pt>
                <c:pt idx="4793">
                  <c:v>-61.959729999999993</c:v>
                </c:pt>
                <c:pt idx="4794">
                  <c:v>-61.904630000000012</c:v>
                </c:pt>
                <c:pt idx="4795">
                  <c:v>-61.851469999999992</c:v>
                </c:pt>
                <c:pt idx="4796">
                  <c:v>-61.8005</c:v>
                </c:pt>
                <c:pt idx="4797">
                  <c:v>-61.751949999999979</c:v>
                </c:pt>
                <c:pt idx="4798">
                  <c:v>-61.706029999999998</c:v>
                </c:pt>
                <c:pt idx="4799">
                  <c:v>-61.66292</c:v>
                </c:pt>
                <c:pt idx="4800">
                  <c:v>-61.622789999999995</c:v>
                </c:pt>
                <c:pt idx="4801">
                  <c:v>-61.585740000000001</c:v>
                </c:pt>
                <c:pt idx="4802">
                  <c:v>-61.551860000000005</c:v>
                </c:pt>
                <c:pt idx="4803">
                  <c:v>-61.521179999999987</c:v>
                </c:pt>
                <c:pt idx="4804">
                  <c:v>-61.493700000000004</c:v>
                </c:pt>
                <c:pt idx="4805">
                  <c:v>-61.469369999999984</c:v>
                </c:pt>
                <c:pt idx="4806">
                  <c:v>-61.44811</c:v>
                </c:pt>
                <c:pt idx="4807">
                  <c:v>-61.429800000000014</c:v>
                </c:pt>
                <c:pt idx="4808">
                  <c:v>-61.414309999999986</c:v>
                </c:pt>
                <c:pt idx="4809">
                  <c:v>-61.401440000000008</c:v>
                </c:pt>
                <c:pt idx="4810">
                  <c:v>-61.391019999999983</c:v>
                </c:pt>
                <c:pt idx="4811">
                  <c:v>-61.382829999999998</c:v>
                </c:pt>
                <c:pt idx="4812">
                  <c:v>-61.376660000000001</c:v>
                </c:pt>
                <c:pt idx="4813">
                  <c:v>-61.372269999999986</c:v>
                </c:pt>
                <c:pt idx="4814">
                  <c:v>-61.369439999999997</c:v>
                </c:pt>
                <c:pt idx="4815">
                  <c:v>-61.367950000000008</c:v>
                </c:pt>
                <c:pt idx="4816">
                  <c:v>-61.367559999999997</c:v>
                </c:pt>
                <c:pt idx="4817">
                  <c:v>-61.368030000000005</c:v>
                </c:pt>
                <c:pt idx="4818">
                  <c:v>-61.369139999999987</c:v>
                </c:pt>
                <c:pt idx="4819">
                  <c:v>-61.370649999999998</c:v>
                </c:pt>
                <c:pt idx="4820">
                  <c:v>-61.372340000000008</c:v>
                </c:pt>
                <c:pt idx="4821">
                  <c:v>-61.373979999999989</c:v>
                </c:pt>
                <c:pt idx="4822">
                  <c:v>-61.375320000000002</c:v>
                </c:pt>
                <c:pt idx="4823">
                  <c:v>-61.376139999999978</c:v>
                </c:pt>
                <c:pt idx="4824">
                  <c:v>-61.376219999999989</c:v>
                </c:pt>
                <c:pt idx="4825">
                  <c:v>-61.375320000000002</c:v>
                </c:pt>
                <c:pt idx="4826">
                  <c:v>-61.373239999999981</c:v>
                </c:pt>
                <c:pt idx="4827">
                  <c:v>-61.369749999999996</c:v>
                </c:pt>
                <c:pt idx="4828">
                  <c:v>-61.364670000000004</c:v>
                </c:pt>
                <c:pt idx="4829">
                  <c:v>-61.357809999999986</c:v>
                </c:pt>
                <c:pt idx="4830">
                  <c:v>-61.34902000000001</c:v>
                </c:pt>
                <c:pt idx="4831">
                  <c:v>-61.33817999999998</c:v>
                </c:pt>
                <c:pt idx="4832">
                  <c:v>-61.325199999999995</c:v>
                </c:pt>
                <c:pt idx="4833">
                  <c:v>-61.310010000000005</c:v>
                </c:pt>
                <c:pt idx="4834">
                  <c:v>-61.292599999999993</c:v>
                </c:pt>
                <c:pt idx="4835">
                  <c:v>-61.272999999999996</c:v>
                </c:pt>
                <c:pt idx="4836">
                  <c:v>-61.251239999999981</c:v>
                </c:pt>
                <c:pt idx="4837">
                  <c:v>-61.227429999999998</c:v>
                </c:pt>
                <c:pt idx="4838">
                  <c:v>-61.20168000000001</c:v>
                </c:pt>
                <c:pt idx="4839">
                  <c:v>-61.174159999999986</c:v>
                </c:pt>
                <c:pt idx="4840">
                  <c:v>-61.145020000000002</c:v>
                </c:pt>
                <c:pt idx="4841">
                  <c:v>-61.114460000000008</c:v>
                </c:pt>
                <c:pt idx="4842">
                  <c:v>-61.082699999999988</c:v>
                </c:pt>
                <c:pt idx="4843">
                  <c:v>-61.049930000000003</c:v>
                </c:pt>
                <c:pt idx="4844">
                  <c:v>-61.016389999999987</c:v>
                </c:pt>
                <c:pt idx="4845">
                  <c:v>-60.98227</c:v>
                </c:pt>
                <c:pt idx="4846">
                  <c:v>-60.947800000000001</c:v>
                </c:pt>
                <c:pt idx="4847">
                  <c:v>-60.913199999999989</c:v>
                </c:pt>
                <c:pt idx="4848">
                  <c:v>-60.87867</c:v>
                </c:pt>
                <c:pt idx="4849">
                  <c:v>-60.844409999999982</c:v>
                </c:pt>
                <c:pt idx="4850">
                  <c:v>-60.810639999999992</c:v>
                </c:pt>
                <c:pt idx="4851">
                  <c:v>-60.777560000000008</c:v>
                </c:pt>
                <c:pt idx="4852">
                  <c:v>-60.745369999999994</c:v>
                </c:pt>
                <c:pt idx="4853">
                  <c:v>-60.714280000000002</c:v>
                </c:pt>
                <c:pt idx="4854">
                  <c:v>-60.684490000000011</c:v>
                </c:pt>
                <c:pt idx="4855">
                  <c:v>-60.65621999999999</c:v>
                </c:pt>
                <c:pt idx="4856">
                  <c:v>-60.629660000000001</c:v>
                </c:pt>
                <c:pt idx="4857">
                  <c:v>-60.605039999999988</c:v>
                </c:pt>
                <c:pt idx="4858">
                  <c:v>-60.582539999999995</c:v>
                </c:pt>
                <c:pt idx="4859">
                  <c:v>-60.562370000000001</c:v>
                </c:pt>
                <c:pt idx="4860">
                  <c:v>-60.544709999999995</c:v>
                </c:pt>
                <c:pt idx="4861">
                  <c:v>-60.529709999999994</c:v>
                </c:pt>
                <c:pt idx="4862">
                  <c:v>-60.517509999999987</c:v>
                </c:pt>
                <c:pt idx="4863">
                  <c:v>-60.508219999999994</c:v>
                </c:pt>
                <c:pt idx="4864">
                  <c:v>-60.501919999999998</c:v>
                </c:pt>
                <c:pt idx="4865">
                  <c:v>-60.498629999999991</c:v>
                </c:pt>
                <c:pt idx="4866">
                  <c:v>-60.498369999999994</c:v>
                </c:pt>
                <c:pt idx="4867">
                  <c:v>-60.501090000000005</c:v>
                </c:pt>
                <c:pt idx="4868">
                  <c:v>-60.506709999999998</c:v>
                </c:pt>
                <c:pt idx="4869">
                  <c:v>-60.515119999999996</c:v>
                </c:pt>
                <c:pt idx="4870">
                  <c:v>-60.526179999999982</c:v>
                </c:pt>
                <c:pt idx="4871">
                  <c:v>-60.539709999999999</c:v>
                </c:pt>
                <c:pt idx="4872">
                  <c:v>-60.555510000000012</c:v>
                </c:pt>
                <c:pt idx="4873">
                  <c:v>-60.573369999999983</c:v>
                </c:pt>
                <c:pt idx="4874">
                  <c:v>-60.593059999999994</c:v>
                </c:pt>
                <c:pt idx="4875">
                  <c:v>-60.614349999999988</c:v>
                </c:pt>
                <c:pt idx="4876">
                  <c:v>-60.636989999999997</c:v>
                </c:pt>
                <c:pt idx="4877">
                  <c:v>-60.660750000000007</c:v>
                </c:pt>
                <c:pt idx="4878">
                  <c:v>-60.685389999999984</c:v>
                </c:pt>
                <c:pt idx="4879">
                  <c:v>-60.710669999999993</c:v>
                </c:pt>
                <c:pt idx="4880">
                  <c:v>-60.736350000000016</c:v>
                </c:pt>
                <c:pt idx="4881">
                  <c:v>-60.76218999999999</c:v>
                </c:pt>
                <c:pt idx="4882">
                  <c:v>-60.787959999999998</c:v>
                </c:pt>
                <c:pt idx="4883">
                  <c:v>-60.81340999999999</c:v>
                </c:pt>
                <c:pt idx="4884">
                  <c:v>-60.838319999999996</c:v>
                </c:pt>
                <c:pt idx="4885">
                  <c:v>-60.862430000000003</c:v>
                </c:pt>
                <c:pt idx="4886">
                  <c:v>-60.885509999999982</c:v>
                </c:pt>
                <c:pt idx="4887">
                  <c:v>-60.907300000000006</c:v>
                </c:pt>
                <c:pt idx="4888">
                  <c:v>-60.927569999999989</c:v>
                </c:pt>
                <c:pt idx="4889">
                  <c:v>-60.946079999999995</c:v>
                </c:pt>
                <c:pt idx="4890">
                  <c:v>-60.962590000000006</c:v>
                </c:pt>
                <c:pt idx="4891">
                  <c:v>-60.976889999999983</c:v>
                </c:pt>
                <c:pt idx="4892">
                  <c:v>-60.988770000000002</c:v>
                </c:pt>
                <c:pt idx="4893">
                  <c:v>-60.998050000000006</c:v>
                </c:pt>
                <c:pt idx="4894">
                  <c:v>-61.004589999999993</c:v>
                </c:pt>
                <c:pt idx="4895">
                  <c:v>-61.008269999999996</c:v>
                </c:pt>
                <c:pt idx="4896">
                  <c:v>-61.008999999999986</c:v>
                </c:pt>
                <c:pt idx="4897">
                  <c:v>-61.006749999999997</c:v>
                </c:pt>
                <c:pt idx="4898">
                  <c:v>-61.001530000000002</c:v>
                </c:pt>
                <c:pt idx="4899">
                  <c:v>-60.993359999999996</c:v>
                </c:pt>
                <c:pt idx="4900">
                  <c:v>-60.982339999999994</c:v>
                </c:pt>
                <c:pt idx="4901">
                  <c:v>-60.968569999999985</c:v>
                </c:pt>
                <c:pt idx="4902">
                  <c:v>-60.952219999999997</c:v>
                </c:pt>
                <c:pt idx="4903">
                  <c:v>-60.933440000000004</c:v>
                </c:pt>
                <c:pt idx="4904">
                  <c:v>-60.912449999999993</c:v>
                </c:pt>
                <c:pt idx="4905">
                  <c:v>-60.889449999999997</c:v>
                </c:pt>
                <c:pt idx="4906">
                  <c:v>-60.864670000000004</c:v>
                </c:pt>
                <c:pt idx="4907">
                  <c:v>-60.838349999999991</c:v>
                </c:pt>
                <c:pt idx="4908">
                  <c:v>-60.81071</c:v>
                </c:pt>
                <c:pt idx="4909">
                  <c:v>-60.781999999999982</c:v>
                </c:pt>
                <c:pt idx="4910">
                  <c:v>-60.752449999999996</c:v>
                </c:pt>
                <c:pt idx="4911">
                  <c:v>-60.722300000000004</c:v>
                </c:pt>
                <c:pt idx="4912">
                  <c:v>-60.691789999999983</c:v>
                </c:pt>
                <c:pt idx="4913">
                  <c:v>-60.661159999999995</c:v>
                </c:pt>
                <c:pt idx="4914">
                  <c:v>-60.630659999999978</c:v>
                </c:pt>
                <c:pt idx="4915">
                  <c:v>-60.600529999999992</c:v>
                </c:pt>
                <c:pt idx="4916">
                  <c:v>-60.571030000000007</c:v>
                </c:pt>
                <c:pt idx="4917">
                  <c:v>-60.542419999999993</c:v>
                </c:pt>
                <c:pt idx="4918">
                  <c:v>-60.514960000000002</c:v>
                </c:pt>
                <c:pt idx="4919">
                  <c:v>-60.488910000000004</c:v>
                </c:pt>
                <c:pt idx="4920">
                  <c:v>-60.464559999999992</c:v>
                </c:pt>
                <c:pt idx="4921">
                  <c:v>-60.442160000000001</c:v>
                </c:pt>
                <c:pt idx="4922">
                  <c:v>-60.421969999999988</c:v>
                </c:pt>
                <c:pt idx="4923">
                  <c:v>-60.404229999999998</c:v>
                </c:pt>
                <c:pt idx="4924">
                  <c:v>-60.389170000000007</c:v>
                </c:pt>
                <c:pt idx="4925">
                  <c:v>-60.376959999999983</c:v>
                </c:pt>
                <c:pt idx="4926">
                  <c:v>-60.367750000000001</c:v>
                </c:pt>
                <c:pt idx="4927">
                  <c:v>-60.361640000000008</c:v>
                </c:pt>
                <c:pt idx="4928">
                  <c:v>-60.358669999999989</c:v>
                </c:pt>
                <c:pt idx="4929">
                  <c:v>-60.358840000000001</c:v>
                </c:pt>
                <c:pt idx="4930">
                  <c:v>-60.362069999999989</c:v>
                </c:pt>
                <c:pt idx="4931">
                  <c:v>-60.368250000000003</c:v>
                </c:pt>
                <c:pt idx="4932">
                  <c:v>-60.377230000000012</c:v>
                </c:pt>
                <c:pt idx="4933">
                  <c:v>-60.388779999999997</c:v>
                </c:pt>
                <c:pt idx="4934">
                  <c:v>-60.402650000000008</c:v>
                </c:pt>
                <c:pt idx="4935">
                  <c:v>-60.41858999999998</c:v>
                </c:pt>
                <c:pt idx="4936">
                  <c:v>-60.436279999999996</c:v>
                </c:pt>
                <c:pt idx="4937">
                  <c:v>-60.455430000000007</c:v>
                </c:pt>
                <c:pt idx="4938">
                  <c:v>-60.475719999999995</c:v>
                </c:pt>
                <c:pt idx="4939">
                  <c:v>-60.496849999999995</c:v>
                </c:pt>
                <c:pt idx="4940">
                  <c:v>-60.518520000000009</c:v>
                </c:pt>
                <c:pt idx="4941">
                  <c:v>-60.540429999999986</c:v>
                </c:pt>
                <c:pt idx="4942">
                  <c:v>-60.562290000000004</c:v>
                </c:pt>
                <c:pt idx="4943">
                  <c:v>-60.583829999999992</c:v>
                </c:pt>
                <c:pt idx="4944">
                  <c:v>-60.604770000000002</c:v>
                </c:pt>
                <c:pt idx="4945">
                  <c:v>-60.624840000000006</c:v>
                </c:pt>
                <c:pt idx="4946">
                  <c:v>-60.643779999999992</c:v>
                </c:pt>
                <c:pt idx="4947">
                  <c:v>-60.661339999999996</c:v>
                </c:pt>
                <c:pt idx="4948">
                  <c:v>-60.677249999999987</c:v>
                </c:pt>
                <c:pt idx="4949">
                  <c:v>-60.691249999999997</c:v>
                </c:pt>
                <c:pt idx="4950">
                  <c:v>-60.703090000000003</c:v>
                </c:pt>
                <c:pt idx="4951">
                  <c:v>-60.712509999999995</c:v>
                </c:pt>
                <c:pt idx="4952">
                  <c:v>-60.719269999999995</c:v>
                </c:pt>
                <c:pt idx="4953">
                  <c:v>-60.723110000000005</c:v>
                </c:pt>
                <c:pt idx="4954">
                  <c:v>-60.723829999999992</c:v>
                </c:pt>
                <c:pt idx="4955">
                  <c:v>-60.721209999999999</c:v>
                </c:pt>
                <c:pt idx="4956">
                  <c:v>-60.715079999999986</c:v>
                </c:pt>
                <c:pt idx="4957">
                  <c:v>-60.705299999999994</c:v>
                </c:pt>
                <c:pt idx="4958">
                  <c:v>-60.691770000000005</c:v>
                </c:pt>
                <c:pt idx="4959">
                  <c:v>-60.67443999999999</c:v>
                </c:pt>
                <c:pt idx="4960">
                  <c:v>-60.653310000000005</c:v>
                </c:pt>
                <c:pt idx="4961">
                  <c:v>-60.628399999999985</c:v>
                </c:pt>
                <c:pt idx="4962">
                  <c:v>-60.599799999999988</c:v>
                </c:pt>
                <c:pt idx="4963">
                  <c:v>-60.567660000000004</c:v>
                </c:pt>
                <c:pt idx="4964">
                  <c:v>-60.532139999999984</c:v>
                </c:pt>
                <c:pt idx="4965">
                  <c:v>-60.493439999999993</c:v>
                </c:pt>
                <c:pt idx="4966">
                  <c:v>-60.451820000000012</c:v>
                </c:pt>
                <c:pt idx="4967">
                  <c:v>-60.407529999999994</c:v>
                </c:pt>
                <c:pt idx="4968">
                  <c:v>-60.360860000000002</c:v>
                </c:pt>
                <c:pt idx="4969">
                  <c:v>-60.312089999999984</c:v>
                </c:pt>
                <c:pt idx="4970">
                  <c:v>-60.261529999999993</c:v>
                </c:pt>
                <c:pt idx="4971">
                  <c:v>-60.209460000000007</c:v>
                </c:pt>
                <c:pt idx="4972">
                  <c:v>-60.156179999999992</c:v>
                </c:pt>
                <c:pt idx="4973">
                  <c:v>-60.102000000000004</c:v>
                </c:pt>
                <c:pt idx="4974">
                  <c:v>-60.047199999999989</c:v>
                </c:pt>
                <c:pt idx="4975">
                  <c:v>-59.992069999999998</c:v>
                </c:pt>
                <c:pt idx="4976">
                  <c:v>-59.936900000000009</c:v>
                </c:pt>
                <c:pt idx="4977">
                  <c:v>-59.881969999999981</c:v>
                </c:pt>
                <c:pt idx="4978">
                  <c:v>-59.827569999999994</c:v>
                </c:pt>
                <c:pt idx="4979">
                  <c:v>-59.773980000000009</c:v>
                </c:pt>
                <c:pt idx="4980">
                  <c:v>-59.721469999999997</c:v>
                </c:pt>
                <c:pt idx="4981">
                  <c:v>-59.670330000000007</c:v>
                </c:pt>
                <c:pt idx="4982">
                  <c:v>-59.620809999999992</c:v>
                </c:pt>
                <c:pt idx="4983">
                  <c:v>-59.5732</c:v>
                </c:pt>
                <c:pt idx="4984">
                  <c:v>-59.527730000000005</c:v>
                </c:pt>
                <c:pt idx="4985">
                  <c:v>-59.484649999999988</c:v>
                </c:pt>
                <c:pt idx="4986">
                  <c:v>-59.444180000000003</c:v>
                </c:pt>
                <c:pt idx="4987">
                  <c:v>-59.406509999999983</c:v>
                </c:pt>
                <c:pt idx="4988">
                  <c:v>-59.371799999999993</c:v>
                </c:pt>
                <c:pt idx="4989">
                  <c:v>-59.340160000000012</c:v>
                </c:pt>
                <c:pt idx="4990">
                  <c:v>-59.311699999999988</c:v>
                </c:pt>
                <c:pt idx="4991">
                  <c:v>-59.286439999999999</c:v>
                </c:pt>
                <c:pt idx="4992">
                  <c:v>-59.264390000000006</c:v>
                </c:pt>
                <c:pt idx="4993">
                  <c:v>-59.24548999999999</c:v>
                </c:pt>
                <c:pt idx="4994">
                  <c:v>-59.22966000000001</c:v>
                </c:pt>
                <c:pt idx="4995">
                  <c:v>-59.216759999999979</c:v>
                </c:pt>
                <c:pt idx="4996">
                  <c:v>-59.20662999999999</c:v>
                </c:pt>
                <c:pt idx="4997">
                  <c:v>-59.199080000000009</c:v>
                </c:pt>
                <c:pt idx="4998">
                  <c:v>-59.193879999999993</c:v>
                </c:pt>
                <c:pt idx="4999">
                  <c:v>-59.190780000000004</c:v>
                </c:pt>
                <c:pt idx="5000">
                  <c:v>-59.189549999999983</c:v>
                </c:pt>
                <c:pt idx="5001">
                  <c:v>-59.189909999999998</c:v>
                </c:pt>
                <c:pt idx="5002">
                  <c:v>-59.19162</c:v>
                </c:pt>
                <c:pt idx="5003">
                  <c:v>-59.194399999999987</c:v>
                </c:pt>
                <c:pt idx="5004">
                  <c:v>-59.197990000000004</c:v>
                </c:pt>
                <c:pt idx="5005">
                  <c:v>-59.202160000000006</c:v>
                </c:pt>
                <c:pt idx="5006">
                  <c:v>-59.20662999999999</c:v>
                </c:pt>
                <c:pt idx="5007">
                  <c:v>-59.211160000000007</c:v>
                </c:pt>
                <c:pt idx="5008">
                  <c:v>-59.215509999999981</c:v>
                </c:pt>
                <c:pt idx="5009">
                  <c:v>-59.219430000000003</c:v>
                </c:pt>
                <c:pt idx="5010">
                  <c:v>-59.22269</c:v>
                </c:pt>
                <c:pt idx="5011">
                  <c:v>-59.225039999999993</c:v>
                </c:pt>
                <c:pt idx="5012">
                  <c:v>-59.226259999999996</c:v>
                </c:pt>
                <c:pt idx="5013">
                  <c:v>-59.226099999999988</c:v>
                </c:pt>
                <c:pt idx="5014">
                  <c:v>-59.224349999999987</c:v>
                </c:pt>
                <c:pt idx="5015">
                  <c:v>-59.220790000000008</c:v>
                </c:pt>
                <c:pt idx="5016">
                  <c:v>-59.215219999999988</c:v>
                </c:pt>
                <c:pt idx="5017">
                  <c:v>-59.207430000000002</c:v>
                </c:pt>
                <c:pt idx="5018">
                  <c:v>-59.197280000000006</c:v>
                </c:pt>
                <c:pt idx="5019">
                  <c:v>-59.184609999999992</c:v>
                </c:pt>
                <c:pt idx="5020">
                  <c:v>-59.169319999999999</c:v>
                </c:pt>
                <c:pt idx="5021">
                  <c:v>-59.151319999999984</c:v>
                </c:pt>
                <c:pt idx="5022">
                  <c:v>-59.130589999999998</c:v>
                </c:pt>
                <c:pt idx="5023">
                  <c:v>-59.107100000000003</c:v>
                </c:pt>
                <c:pt idx="5024">
                  <c:v>-59.080909999999989</c:v>
                </c:pt>
                <c:pt idx="5025">
                  <c:v>-59.052080000000004</c:v>
                </c:pt>
                <c:pt idx="5026">
                  <c:v>-59.020729999999986</c:v>
                </c:pt>
                <c:pt idx="5027">
                  <c:v>-58.986989999999992</c:v>
                </c:pt>
                <c:pt idx="5028">
                  <c:v>-58.951040000000006</c:v>
                </c:pt>
                <c:pt idx="5029">
                  <c:v>-58.913069999999991</c:v>
                </c:pt>
                <c:pt idx="5030">
                  <c:v>-58.873310000000004</c:v>
                </c:pt>
                <c:pt idx="5031">
                  <c:v>-58.831960000000009</c:v>
                </c:pt>
                <c:pt idx="5032">
                  <c:v>-58.789279999999991</c:v>
                </c:pt>
                <c:pt idx="5033">
                  <c:v>-58.745490000000004</c:v>
                </c:pt>
                <c:pt idx="5034">
                  <c:v>-58.700859999999992</c:v>
                </c:pt>
                <c:pt idx="5035">
                  <c:v>-58.655619999999999</c:v>
                </c:pt>
                <c:pt idx="5036">
                  <c:v>-58.610020000000006</c:v>
                </c:pt>
                <c:pt idx="5037">
                  <c:v>-58.564289999999986</c:v>
                </c:pt>
                <c:pt idx="5038">
                  <c:v>-58.518690000000007</c:v>
                </c:pt>
                <c:pt idx="5039">
                  <c:v>-58.473459999999989</c:v>
                </c:pt>
                <c:pt idx="5040">
                  <c:v>-58.428829999999991</c:v>
                </c:pt>
                <c:pt idx="5041">
                  <c:v>-58.385040000000004</c:v>
                </c:pt>
                <c:pt idx="5042">
                  <c:v>-58.342339999999993</c:v>
                </c:pt>
                <c:pt idx="5043">
                  <c:v>-58.300960000000003</c:v>
                </c:pt>
                <c:pt idx="5044">
                  <c:v>-58.261140000000012</c:v>
                </c:pt>
                <c:pt idx="5045">
                  <c:v>-58.223109999999991</c:v>
                </c:pt>
                <c:pt idx="5046">
                  <c:v>-58.187080000000009</c:v>
                </c:pt>
                <c:pt idx="5047">
                  <c:v>-58.153289999999984</c:v>
                </c:pt>
                <c:pt idx="5048">
                  <c:v>-58.121919999999989</c:v>
                </c:pt>
                <c:pt idx="5049">
                  <c:v>-58.093150000000009</c:v>
                </c:pt>
                <c:pt idx="5050">
                  <c:v>-58.067139999999995</c:v>
                </c:pt>
                <c:pt idx="5051">
                  <c:v>-58.04401</c:v>
                </c:pt>
                <c:pt idx="5052">
                  <c:v>-58.023860000000013</c:v>
                </c:pt>
                <c:pt idx="5053">
                  <c:v>-58.00672999999999</c:v>
                </c:pt>
                <c:pt idx="5054">
                  <c:v>-57.992649999999998</c:v>
                </c:pt>
                <c:pt idx="5055">
                  <c:v>-57.981599999999986</c:v>
                </c:pt>
                <c:pt idx="5056">
                  <c:v>-57.973519999999994</c:v>
                </c:pt>
                <c:pt idx="5057">
                  <c:v>-57.968310000000002</c:v>
                </c:pt>
                <c:pt idx="5058">
                  <c:v>-57.965859999999992</c:v>
                </c:pt>
                <c:pt idx="5059">
                  <c:v>-57.966009999999997</c:v>
                </c:pt>
                <c:pt idx="5060">
                  <c:v>-57.968559999999982</c:v>
                </c:pt>
                <c:pt idx="5061">
                  <c:v>-57.97332999999999</c:v>
                </c:pt>
                <c:pt idx="5062">
                  <c:v>-57.980080000000001</c:v>
                </c:pt>
                <c:pt idx="5063">
                  <c:v>-57.988589999999988</c:v>
                </c:pt>
                <c:pt idx="5064">
                  <c:v>-57.998609999999999</c:v>
                </c:pt>
                <c:pt idx="5065">
                  <c:v>-58.00988000000001</c:v>
                </c:pt>
                <c:pt idx="5066">
                  <c:v>-58.02216</c:v>
                </c:pt>
                <c:pt idx="5067">
                  <c:v>-58.03519</c:v>
                </c:pt>
                <c:pt idx="5068">
                  <c:v>-58.048689999999979</c:v>
                </c:pt>
                <c:pt idx="5069">
                  <c:v>-58.06241</c:v>
                </c:pt>
                <c:pt idx="5070">
                  <c:v>-58.076070000000001</c:v>
                </c:pt>
                <c:pt idx="5071">
                  <c:v>-58.089399999999983</c:v>
                </c:pt>
                <c:pt idx="5072">
                  <c:v>-58.102109999999996</c:v>
                </c:pt>
                <c:pt idx="5073">
                  <c:v>-58.113919999999979</c:v>
                </c:pt>
                <c:pt idx="5074">
                  <c:v>-58.124539999999996</c:v>
                </c:pt>
                <c:pt idx="5075">
                  <c:v>-58.133670000000009</c:v>
                </c:pt>
                <c:pt idx="5076">
                  <c:v>-58.141029999999986</c:v>
                </c:pt>
                <c:pt idx="5077">
                  <c:v>-58.14631</c:v>
                </c:pt>
                <c:pt idx="5078">
                  <c:v>-58.149220000000014</c:v>
                </c:pt>
                <c:pt idx="5079">
                  <c:v>-58.149479999999997</c:v>
                </c:pt>
                <c:pt idx="5080">
                  <c:v>-58.146830000000008</c:v>
                </c:pt>
                <c:pt idx="5081">
                  <c:v>-58.141019999999983</c:v>
                </c:pt>
                <c:pt idx="5082">
                  <c:v>-58.131860000000003</c:v>
                </c:pt>
                <c:pt idx="5083">
                  <c:v>-58.119170000000011</c:v>
                </c:pt>
                <c:pt idx="5084">
                  <c:v>-58.102809999999991</c:v>
                </c:pt>
                <c:pt idx="5085">
                  <c:v>-58.082700000000003</c:v>
                </c:pt>
                <c:pt idx="5086">
                  <c:v>-58.058819999999983</c:v>
                </c:pt>
                <c:pt idx="5087">
                  <c:v>-58.031169999999989</c:v>
                </c:pt>
                <c:pt idx="5088">
                  <c:v>-57.999800000000008</c:v>
                </c:pt>
                <c:pt idx="5089">
                  <c:v>-57.964839999999981</c:v>
                </c:pt>
                <c:pt idx="5090">
                  <c:v>-57.926410000000004</c:v>
                </c:pt>
                <c:pt idx="5091">
                  <c:v>-57.884700000000009</c:v>
                </c:pt>
                <c:pt idx="5092">
                  <c:v>-57.839919999999992</c:v>
                </c:pt>
                <c:pt idx="5093">
                  <c:v>-57.792290000000008</c:v>
                </c:pt>
                <c:pt idx="5094">
                  <c:v>-57.742049999999992</c:v>
                </c:pt>
                <c:pt idx="5095">
                  <c:v>-57.689459999999997</c:v>
                </c:pt>
                <c:pt idx="5096">
                  <c:v>-57.634770000000003</c:v>
                </c:pt>
                <c:pt idx="5097">
                  <c:v>-57.578239999999994</c:v>
                </c:pt>
                <c:pt idx="5098">
                  <c:v>-57.520120000000006</c:v>
                </c:pt>
                <c:pt idx="5099">
                  <c:v>-57.460689999999985</c:v>
                </c:pt>
                <c:pt idx="5100">
                  <c:v>-57.400189999999995</c:v>
                </c:pt>
                <c:pt idx="5101">
                  <c:v>-57.33890000000001</c:v>
                </c:pt>
                <c:pt idx="5102">
                  <c:v>-57.277089999999987</c:v>
                </c:pt>
                <c:pt idx="5103">
                  <c:v>-57.215009999999992</c:v>
                </c:pt>
                <c:pt idx="5104">
                  <c:v>-57.152960000000007</c:v>
                </c:pt>
                <c:pt idx="5105">
                  <c:v>-57.091199999999986</c:v>
                </c:pt>
                <c:pt idx="5106">
                  <c:v>-57.030029999999996</c:v>
                </c:pt>
                <c:pt idx="5107">
                  <c:v>-56.969739999999987</c:v>
                </c:pt>
                <c:pt idx="5108">
                  <c:v>-56.910619999999994</c:v>
                </c:pt>
                <c:pt idx="5109">
                  <c:v>-56.852950000000007</c:v>
                </c:pt>
                <c:pt idx="5110">
                  <c:v>-56.797029999999992</c:v>
                </c:pt>
                <c:pt idx="5111">
                  <c:v>-56.743110000000001</c:v>
                </c:pt>
                <c:pt idx="5112">
                  <c:v>-56.691439999999986</c:v>
                </c:pt>
                <c:pt idx="5113">
                  <c:v>-56.64224999999999</c:v>
                </c:pt>
                <c:pt idx="5114">
                  <c:v>-56.595730000000003</c:v>
                </c:pt>
                <c:pt idx="5115">
                  <c:v>-56.552009999999981</c:v>
                </c:pt>
                <c:pt idx="5116">
                  <c:v>-56.511200000000002</c:v>
                </c:pt>
                <c:pt idx="5117">
                  <c:v>-56.473360000000014</c:v>
                </c:pt>
                <c:pt idx="5118">
                  <c:v>-56.438489999999987</c:v>
                </c:pt>
                <c:pt idx="5119">
                  <c:v>-56.406559999999999</c:v>
                </c:pt>
                <c:pt idx="5120">
                  <c:v>-56.377479999999991</c:v>
                </c:pt>
                <c:pt idx="5121">
                  <c:v>-56.351140000000001</c:v>
                </c:pt>
                <c:pt idx="5122">
                  <c:v>-56.327370000000002</c:v>
                </c:pt>
                <c:pt idx="5123">
                  <c:v>-56.305999999999983</c:v>
                </c:pt>
                <c:pt idx="5124">
                  <c:v>-56.286820000000006</c:v>
                </c:pt>
                <c:pt idx="5125">
                  <c:v>-56.269599999999983</c:v>
                </c:pt>
                <c:pt idx="5126">
                  <c:v>-56.254129999999989</c:v>
                </c:pt>
                <c:pt idx="5127">
                  <c:v>-56.240170000000006</c:v>
                </c:pt>
                <c:pt idx="5128">
                  <c:v>-56.227499999999992</c:v>
                </c:pt>
                <c:pt idx="5129">
                  <c:v>-56.215879999999999</c:v>
                </c:pt>
                <c:pt idx="5130">
                  <c:v>-56.205110000000005</c:v>
                </c:pt>
                <c:pt idx="5131">
                  <c:v>-56.194949999999992</c:v>
                </c:pt>
                <c:pt idx="5132">
                  <c:v>-56.185200000000009</c:v>
                </c:pt>
                <c:pt idx="5133">
                  <c:v>-56.175639999999987</c:v>
                </c:pt>
                <c:pt idx="5134">
                  <c:v>-56.166060000000002</c:v>
                </c:pt>
                <c:pt idx="5135">
                  <c:v>-56.15625</c:v>
                </c:pt>
                <c:pt idx="5136">
                  <c:v>-56.145999999999987</c:v>
                </c:pt>
                <c:pt idx="5137">
                  <c:v>-56.135090000000005</c:v>
                </c:pt>
                <c:pt idx="5138">
                  <c:v>-56.123299999999986</c:v>
                </c:pt>
                <c:pt idx="5139">
                  <c:v>-56.110419999999991</c:v>
                </c:pt>
                <c:pt idx="5140">
                  <c:v>-56.096240000000009</c:v>
                </c:pt>
                <c:pt idx="5141">
                  <c:v>-56.080549999999988</c:v>
                </c:pt>
                <c:pt idx="5142">
                  <c:v>-56.063149999999993</c:v>
                </c:pt>
                <c:pt idx="5143">
                  <c:v>-56.043850000000006</c:v>
                </c:pt>
                <c:pt idx="5144">
                  <c:v>-56.022509999999997</c:v>
                </c:pt>
                <c:pt idx="5145">
                  <c:v>-55.998980000000003</c:v>
                </c:pt>
                <c:pt idx="5146">
                  <c:v>-55.973169999999982</c:v>
                </c:pt>
                <c:pt idx="5147">
                  <c:v>-55.945030000000003</c:v>
                </c:pt>
                <c:pt idx="5148">
                  <c:v>-55.914530000000013</c:v>
                </c:pt>
                <c:pt idx="5149">
                  <c:v>-55.881689999999992</c:v>
                </c:pt>
                <c:pt idx="5150">
                  <c:v>-55.846590000000006</c:v>
                </c:pt>
                <c:pt idx="5151">
                  <c:v>-55.809309999999982</c:v>
                </c:pt>
                <c:pt idx="5152">
                  <c:v>-55.770009999999999</c:v>
                </c:pt>
                <c:pt idx="5153">
                  <c:v>-55.728859999999997</c:v>
                </c:pt>
                <c:pt idx="5154">
                  <c:v>-55.68604999999998</c:v>
                </c:pt>
                <c:pt idx="5155">
                  <c:v>-55.641819999999996</c:v>
                </c:pt>
                <c:pt idx="5156">
                  <c:v>-55.596410000000006</c:v>
                </c:pt>
                <c:pt idx="5157">
                  <c:v>-55.550049999999985</c:v>
                </c:pt>
                <c:pt idx="5158">
                  <c:v>-55.503</c:v>
                </c:pt>
                <c:pt idx="5159">
                  <c:v>-55.455519999999979</c:v>
                </c:pt>
                <c:pt idx="5160">
                  <c:v>-55.407859999999999</c:v>
                </c:pt>
                <c:pt idx="5161">
                  <c:v>-55.360260000000011</c:v>
                </c:pt>
                <c:pt idx="5162">
                  <c:v>-55.312969999999993</c:v>
                </c:pt>
                <c:pt idx="5163">
                  <c:v>-55.266229999999993</c:v>
                </c:pt>
                <c:pt idx="5164">
                  <c:v>-55.220279999999988</c:v>
                </c:pt>
                <c:pt idx="5165">
                  <c:v>-55.175339999999991</c:v>
                </c:pt>
                <c:pt idx="5166">
                  <c:v>-55.131660000000011</c:v>
                </c:pt>
                <c:pt idx="5167">
                  <c:v>-55.089449999999985</c:v>
                </c:pt>
                <c:pt idx="5168">
                  <c:v>-55.048949999999991</c:v>
                </c:pt>
                <c:pt idx="5169">
                  <c:v>-55.010370000000009</c:v>
                </c:pt>
                <c:pt idx="5170">
                  <c:v>-54.973939999999985</c:v>
                </c:pt>
                <c:pt idx="5171">
                  <c:v>-54.939869999999999</c:v>
                </c:pt>
                <c:pt idx="5172">
                  <c:v>-54.908369999999991</c:v>
                </c:pt>
                <c:pt idx="5173">
                  <c:v>-54.879639999999995</c:v>
                </c:pt>
                <c:pt idx="5174">
                  <c:v>-54.853860000000012</c:v>
                </c:pt>
                <c:pt idx="5175">
                  <c:v>-54.831179999999989</c:v>
                </c:pt>
                <c:pt idx="5176">
                  <c:v>-54.811750000000004</c:v>
                </c:pt>
                <c:pt idx="5177">
                  <c:v>-54.795679999999976</c:v>
                </c:pt>
                <c:pt idx="5178">
                  <c:v>-54.783019999999993</c:v>
                </c:pt>
                <c:pt idx="5179">
                  <c:v>-54.773820000000001</c:v>
                </c:pt>
                <c:pt idx="5180">
                  <c:v>-54.768059999999991</c:v>
                </c:pt>
                <c:pt idx="5181">
                  <c:v>-54.765709999999999</c:v>
                </c:pt>
                <c:pt idx="5182">
                  <c:v>-54.766680000000008</c:v>
                </c:pt>
                <c:pt idx="5183">
                  <c:v>-54.770839999999993</c:v>
                </c:pt>
                <c:pt idx="5184">
                  <c:v>-54.778030000000001</c:v>
                </c:pt>
                <c:pt idx="5185">
                  <c:v>-54.788069999999991</c:v>
                </c:pt>
                <c:pt idx="5186">
                  <c:v>-54.800730000000001</c:v>
                </c:pt>
                <c:pt idx="5187">
                  <c:v>-54.815780000000004</c:v>
                </c:pt>
                <c:pt idx="5188">
                  <c:v>-54.832959999999986</c:v>
                </c:pt>
                <c:pt idx="5189">
                  <c:v>-54.852009999999993</c:v>
                </c:pt>
                <c:pt idx="5190">
                  <c:v>-54.87266000000001</c:v>
                </c:pt>
                <c:pt idx="5191">
                  <c:v>-54.894639999999995</c:v>
                </c:pt>
                <c:pt idx="5192">
                  <c:v>-54.917650000000009</c:v>
                </c:pt>
                <c:pt idx="5193">
                  <c:v>-54.941429999999983</c:v>
                </c:pt>
                <c:pt idx="5194">
                  <c:v>-54.965689999999995</c:v>
                </c:pt>
                <c:pt idx="5195">
                  <c:v>-54.990160000000003</c:v>
                </c:pt>
                <c:pt idx="5196">
                  <c:v>-55.014559999999989</c:v>
                </c:pt>
                <c:pt idx="5197">
                  <c:v>-55.038610000000006</c:v>
                </c:pt>
                <c:pt idx="5198">
                  <c:v>-55.062029999999979</c:v>
                </c:pt>
                <c:pt idx="5199">
                  <c:v>-55.084549999999993</c:v>
                </c:pt>
                <c:pt idx="5200">
                  <c:v>-55.105890000000002</c:v>
                </c:pt>
                <c:pt idx="5201">
                  <c:v>-55.125769999999989</c:v>
                </c:pt>
                <c:pt idx="5202">
                  <c:v>-55.143929999999997</c:v>
                </c:pt>
                <c:pt idx="5203">
                  <c:v>-55.160110000000003</c:v>
                </c:pt>
                <c:pt idx="5204">
                  <c:v>-55.174049999999994</c:v>
                </c:pt>
                <c:pt idx="5205">
                  <c:v>-55.185519999999997</c:v>
                </c:pt>
                <c:pt idx="5206">
                  <c:v>-55.194299999999984</c:v>
                </c:pt>
                <c:pt idx="5207">
                  <c:v>-55.200209999999998</c:v>
                </c:pt>
                <c:pt idx="5208">
                  <c:v>-55.203090000000003</c:v>
                </c:pt>
                <c:pt idx="5209">
                  <c:v>-55.202809999999985</c:v>
                </c:pt>
                <c:pt idx="5210">
                  <c:v>-55.199309999999997</c:v>
                </c:pt>
                <c:pt idx="5211">
                  <c:v>-55.192529999999977</c:v>
                </c:pt>
                <c:pt idx="5212">
                  <c:v>-55.182479999999998</c:v>
                </c:pt>
                <c:pt idx="5213">
                  <c:v>-55.169200000000004</c:v>
                </c:pt>
                <c:pt idx="5214">
                  <c:v>-55.152779999999993</c:v>
                </c:pt>
                <c:pt idx="5215">
                  <c:v>-55.133340000000004</c:v>
                </c:pt>
                <c:pt idx="5216">
                  <c:v>-55.111030000000014</c:v>
                </c:pt>
                <c:pt idx="5217">
                  <c:v>-55.086039999999997</c:v>
                </c:pt>
                <c:pt idx="5218">
                  <c:v>-55.058570000000003</c:v>
                </c:pt>
                <c:pt idx="5219">
                  <c:v>-55.028839999999988</c:v>
                </c:pt>
                <c:pt idx="5220">
                  <c:v>-54.997079999999997</c:v>
                </c:pt>
                <c:pt idx="5221">
                  <c:v>-54.963550000000012</c:v>
                </c:pt>
                <c:pt idx="5222">
                  <c:v>-54.92846999999999</c:v>
                </c:pt>
                <c:pt idx="5223">
                  <c:v>-54.892099999999999</c:v>
                </c:pt>
                <c:pt idx="5224">
                  <c:v>-54.854689999999977</c:v>
                </c:pt>
                <c:pt idx="5225">
                  <c:v>-54.816499999999991</c:v>
                </c:pt>
                <c:pt idx="5226">
                  <c:v>-54.77770000000001</c:v>
                </c:pt>
                <c:pt idx="5227">
                  <c:v>-54.738599999999991</c:v>
                </c:pt>
                <c:pt idx="5228">
                  <c:v>-54.6995</c:v>
                </c:pt>
                <c:pt idx="5229">
                  <c:v>-54.660600000000017</c:v>
                </c:pt>
                <c:pt idx="5230">
                  <c:v>-54.622099999999989</c:v>
                </c:pt>
                <c:pt idx="5231">
                  <c:v>-54.584299999999999</c:v>
                </c:pt>
                <c:pt idx="5232">
                  <c:v>-54.547499999999985</c:v>
                </c:pt>
                <c:pt idx="5233">
                  <c:v>-54.512</c:v>
                </c:pt>
                <c:pt idx="5234">
                  <c:v>-54.477900000000005</c:v>
                </c:pt>
                <c:pt idx="5235">
                  <c:v>-54.445599999999985</c:v>
                </c:pt>
                <c:pt idx="5236">
                  <c:v>-54.415199999999999</c:v>
                </c:pt>
                <c:pt idx="5237">
                  <c:v>-54.38709999999999</c:v>
                </c:pt>
                <c:pt idx="5238">
                  <c:v>-54.361499999999992</c:v>
                </c:pt>
                <c:pt idx="5239">
                  <c:v>-54.338400000000007</c:v>
                </c:pt>
                <c:pt idx="5240">
                  <c:v>-54.318099999999987</c:v>
                </c:pt>
                <c:pt idx="5241">
                  <c:v>-54.300600000000003</c:v>
                </c:pt>
                <c:pt idx="5242">
                  <c:v>-54.286000000000016</c:v>
                </c:pt>
                <c:pt idx="5243">
                  <c:v>-54.274399999999986</c:v>
                </c:pt>
                <c:pt idx="5244">
                  <c:v>-54.265600000000006</c:v>
                </c:pt>
                <c:pt idx="5245">
                  <c:v>-54.259699999999981</c:v>
                </c:pt>
                <c:pt idx="5246">
                  <c:v>-54.256399999999999</c:v>
                </c:pt>
                <c:pt idx="5247">
                  <c:v>-54.255700000000004</c:v>
                </c:pt>
                <c:pt idx="5248">
                  <c:v>-54.25739999999999</c:v>
                </c:pt>
                <c:pt idx="5249">
                  <c:v>-54.261200000000002</c:v>
                </c:pt>
                <c:pt idx="5250">
                  <c:v>-54.266899999999978</c:v>
                </c:pt>
                <c:pt idx="5251">
                  <c:v>-54.2744</c:v>
                </c:pt>
                <c:pt idx="5252">
                  <c:v>-54.283200000000008</c:v>
                </c:pt>
                <c:pt idx="5253">
                  <c:v>-54.293299999999988</c:v>
                </c:pt>
                <c:pt idx="5254">
                  <c:v>-54.304299999999998</c:v>
                </c:pt>
                <c:pt idx="5255">
                  <c:v>-54.316000000000003</c:v>
                </c:pt>
                <c:pt idx="5256">
                  <c:v>-54.328199999999995</c:v>
                </c:pt>
                <c:pt idx="5257">
                  <c:v>-54.340600000000009</c:v>
                </c:pt>
                <c:pt idx="5258">
                  <c:v>-54.352899999999991</c:v>
                </c:pt>
                <c:pt idx="5259">
                  <c:v>-54.364999999999995</c:v>
                </c:pt>
                <c:pt idx="5260">
                  <c:v>-54.376500000000007</c:v>
                </c:pt>
                <c:pt idx="5261">
                  <c:v>-54.38709999999999</c:v>
                </c:pt>
                <c:pt idx="5262">
                  <c:v>-54.396699999999996</c:v>
                </c:pt>
                <c:pt idx="5263">
                  <c:v>-54.404899999999984</c:v>
                </c:pt>
                <c:pt idx="5264">
                  <c:v>-54.41149999999999</c:v>
                </c:pt>
                <c:pt idx="5265">
                  <c:v>-54.416200000000003</c:v>
                </c:pt>
                <c:pt idx="5266">
                  <c:v>-54.418699999999987</c:v>
                </c:pt>
                <c:pt idx="5267">
                  <c:v>-54.418800000000005</c:v>
                </c:pt>
                <c:pt idx="5268">
                  <c:v>-54.416100000000014</c:v>
                </c:pt>
                <c:pt idx="5269">
                  <c:v>-54.410499999999985</c:v>
                </c:pt>
                <c:pt idx="5270">
                  <c:v>-54.401700000000005</c:v>
                </c:pt>
                <c:pt idx="5271">
                  <c:v>-54.389599999999987</c:v>
                </c:pt>
                <c:pt idx="5272">
                  <c:v>-54.373999999999995</c:v>
                </c:pt>
                <c:pt idx="5273">
                  <c:v>-54.354800000000012</c:v>
                </c:pt>
                <c:pt idx="5274">
                  <c:v>-54.332099999999983</c:v>
                </c:pt>
                <c:pt idx="5275">
                  <c:v>-54.305800000000005</c:v>
                </c:pt>
                <c:pt idx="5276">
                  <c:v>-54.275999999999982</c:v>
                </c:pt>
                <c:pt idx="5277">
                  <c:v>-54.242799999999988</c:v>
                </c:pt>
                <c:pt idx="5278">
                  <c:v>-54.206299999999999</c:v>
                </c:pt>
                <c:pt idx="5279">
                  <c:v>-54.166799999999981</c:v>
                </c:pt>
                <c:pt idx="5280">
                  <c:v>-54.124499999999998</c:v>
                </c:pt>
                <c:pt idx="5281">
                  <c:v>-54.079600000000013</c:v>
                </c:pt>
                <c:pt idx="5282">
                  <c:v>-54.032399999999996</c:v>
                </c:pt>
                <c:pt idx="5283">
                  <c:v>-53.983100000000007</c:v>
                </c:pt>
                <c:pt idx="5284">
                  <c:v>-53.93219999999998</c:v>
                </c:pt>
                <c:pt idx="5285">
                  <c:v>-53.8797</c:v>
                </c:pt>
                <c:pt idx="5286">
                  <c:v>-53.826100000000011</c:v>
                </c:pt>
                <c:pt idx="5287">
                  <c:v>-53.771499999999989</c:v>
                </c:pt>
                <c:pt idx="5288">
                  <c:v>-53.716399999999993</c:v>
                </c:pt>
                <c:pt idx="5289">
                  <c:v>-53.660899999999984</c:v>
                </c:pt>
                <c:pt idx="5290">
                  <c:v>-53.6053</c:v>
                </c:pt>
                <c:pt idx="5291">
                  <c:v>-53.549800000000005</c:v>
                </c:pt>
                <c:pt idx="5292">
                  <c:v>-53.494899999999987</c:v>
                </c:pt>
                <c:pt idx="5293">
                  <c:v>-53.440600000000003</c:v>
                </c:pt>
                <c:pt idx="5294">
                  <c:v>-53.38730000000001</c:v>
                </c:pt>
                <c:pt idx="5295">
                  <c:v>-53.335299999999989</c:v>
                </c:pt>
                <c:pt idx="5296">
                  <c:v>-53.284800000000004</c:v>
                </c:pt>
                <c:pt idx="5297">
                  <c:v>-53.23599999999999</c:v>
                </c:pt>
                <c:pt idx="5298">
                  <c:v>-53.189299999999989</c:v>
                </c:pt>
                <c:pt idx="5299">
                  <c:v>-53.144800000000004</c:v>
                </c:pt>
                <c:pt idx="5300">
                  <c:v>-53.102699999999984</c:v>
                </c:pt>
                <c:pt idx="5301">
                  <c:v>-53.063199999999995</c:v>
                </c:pt>
                <c:pt idx="5302">
                  <c:v>-53.026599999999988</c:v>
                </c:pt>
                <c:pt idx="5303">
                  <c:v>-52.992799999999988</c:v>
                </c:pt>
                <c:pt idx="5304">
                  <c:v>-52.962100000000007</c:v>
                </c:pt>
                <c:pt idx="5305">
                  <c:v>-52.934299999999993</c:v>
                </c:pt>
                <c:pt idx="5306">
                  <c:v>-52.909599999999998</c:v>
                </c:pt>
                <c:pt idx="5307">
                  <c:v>-52.887800000000013</c:v>
                </c:pt>
                <c:pt idx="5308">
                  <c:v>-52.868899999999996</c:v>
                </c:pt>
                <c:pt idx="5309">
                  <c:v>-52.852800000000002</c:v>
                </c:pt>
                <c:pt idx="5310">
                  <c:v>-52.83929999999998</c:v>
                </c:pt>
                <c:pt idx="5311">
                  <c:v>-52.828299999999999</c:v>
                </c:pt>
                <c:pt idx="5312">
                  <c:v>-52.819400000000002</c:v>
                </c:pt>
                <c:pt idx="5313">
                  <c:v>-52.812499999999986</c:v>
                </c:pt>
                <c:pt idx="5314">
                  <c:v>-52.807400000000001</c:v>
                </c:pt>
                <c:pt idx="5315">
                  <c:v>-52.803700000000006</c:v>
                </c:pt>
                <c:pt idx="5316">
                  <c:v>-52.801299999999998</c:v>
                </c:pt>
                <c:pt idx="5317">
                  <c:v>-52.799800000000005</c:v>
                </c:pt>
                <c:pt idx="5318">
                  <c:v>-52.798999999999992</c:v>
                </c:pt>
                <c:pt idx="5319">
                  <c:v>-52.798699999999997</c:v>
                </c:pt>
                <c:pt idx="5320">
                  <c:v>-52.798600000000008</c:v>
                </c:pt>
                <c:pt idx="5321">
                  <c:v>-52.798399999999987</c:v>
                </c:pt>
                <c:pt idx="5322">
                  <c:v>-52.797899999999998</c:v>
                </c:pt>
                <c:pt idx="5323">
                  <c:v>-52.79679999999999</c:v>
                </c:pt>
                <c:pt idx="5324">
                  <c:v>-52.794899999999998</c:v>
                </c:pt>
                <c:pt idx="5325">
                  <c:v>-52.791800000000009</c:v>
                </c:pt>
                <c:pt idx="5326">
                  <c:v>-52.787299999999988</c:v>
                </c:pt>
                <c:pt idx="5327">
                  <c:v>-52.781199999999998</c:v>
                </c:pt>
                <c:pt idx="5328">
                  <c:v>-52.773200000000017</c:v>
                </c:pt>
                <c:pt idx="5329">
                  <c:v>-52.763099999999994</c:v>
                </c:pt>
                <c:pt idx="5330">
                  <c:v>-52.750500000000002</c:v>
                </c:pt>
                <c:pt idx="5331">
                  <c:v>-52.735299999999981</c:v>
                </c:pt>
                <c:pt idx="5332">
                  <c:v>-52.717199999999991</c:v>
                </c:pt>
                <c:pt idx="5333">
                  <c:v>-52.696200000000005</c:v>
                </c:pt>
                <c:pt idx="5334">
                  <c:v>-52.671899999999994</c:v>
                </c:pt>
                <c:pt idx="5335">
                  <c:v>-52.644400000000005</c:v>
                </c:pt>
                <c:pt idx="5336">
                  <c:v>-52.613599999999977</c:v>
                </c:pt>
                <c:pt idx="5337">
                  <c:v>-52.579499999999996</c:v>
                </c:pt>
                <c:pt idx="5338">
                  <c:v>-52.542000000000002</c:v>
                </c:pt>
                <c:pt idx="5339">
                  <c:v>-52.501299999999986</c:v>
                </c:pt>
                <c:pt idx="5340">
                  <c:v>-52.457499999999996</c:v>
                </c:pt>
                <c:pt idx="5341">
                  <c:v>-52.410700000000006</c:v>
                </c:pt>
                <c:pt idx="5342">
                  <c:v>-52.361099999999993</c:v>
                </c:pt>
                <c:pt idx="5343">
                  <c:v>-52.308900000000008</c:v>
                </c:pt>
                <c:pt idx="5344">
                  <c:v>-52.254299999999986</c:v>
                </c:pt>
                <c:pt idx="5345">
                  <c:v>-52.197499999999991</c:v>
                </c:pt>
                <c:pt idx="5346">
                  <c:v>-52.138900000000007</c:v>
                </c:pt>
                <c:pt idx="5347">
                  <c:v>-52.078599999999994</c:v>
                </c:pt>
                <c:pt idx="5348">
                  <c:v>-52.016999999999996</c:v>
                </c:pt>
                <c:pt idx="5349">
                  <c:v>-51.954099999999983</c:v>
                </c:pt>
                <c:pt idx="5350">
                  <c:v>-51.8904</c:v>
                </c:pt>
                <c:pt idx="5351">
                  <c:v>-51.826100000000011</c:v>
                </c:pt>
                <c:pt idx="5352">
                  <c:v>-51.761299999999991</c:v>
                </c:pt>
                <c:pt idx="5353">
                  <c:v>-51.696399999999997</c:v>
                </c:pt>
                <c:pt idx="5354">
                  <c:v>-51.631700000000009</c:v>
                </c:pt>
                <c:pt idx="5355">
                  <c:v>-51.567299999999989</c:v>
                </c:pt>
                <c:pt idx="5356">
                  <c:v>-51.503600000000006</c:v>
                </c:pt>
                <c:pt idx="5357">
                  <c:v>-51.440799999999982</c:v>
                </c:pt>
                <c:pt idx="5358">
                  <c:v>-51.379300000000001</c:v>
                </c:pt>
                <c:pt idx="5359">
                  <c:v>-51.319200000000009</c:v>
                </c:pt>
                <c:pt idx="5360">
                  <c:v>-51.260899999999992</c:v>
                </c:pt>
                <c:pt idx="5361">
                  <c:v>-51.204700000000003</c:v>
                </c:pt>
                <c:pt idx="5362">
                  <c:v>-51.15079999999999</c:v>
                </c:pt>
                <c:pt idx="5363">
                  <c:v>-51.099499999999992</c:v>
                </c:pt>
                <c:pt idx="5364">
                  <c:v>-51.051000000000002</c:v>
                </c:pt>
                <c:pt idx="5365">
                  <c:v>-51.005499999999984</c:v>
                </c:pt>
                <c:pt idx="5366">
                  <c:v>-50.962999999999994</c:v>
                </c:pt>
                <c:pt idx="5367">
                  <c:v>-50.923800000000014</c:v>
                </c:pt>
                <c:pt idx="5368">
                  <c:v>-50.887899999999988</c:v>
                </c:pt>
                <c:pt idx="5369">
                  <c:v>-50.855199999999996</c:v>
                </c:pt>
                <c:pt idx="5370">
                  <c:v>-50.825799999999987</c:v>
                </c:pt>
                <c:pt idx="5371">
                  <c:v>-50.799499999999995</c:v>
                </c:pt>
                <c:pt idx="5372">
                  <c:v>-50.776100000000014</c:v>
                </c:pt>
                <c:pt idx="5373">
                  <c:v>-50.755599999999987</c:v>
                </c:pt>
                <c:pt idx="5374">
                  <c:v>-50.737700000000004</c:v>
                </c:pt>
                <c:pt idx="5375">
                  <c:v>-50.722099999999983</c:v>
                </c:pt>
                <c:pt idx="5376">
                  <c:v>-50.70859999999999</c:v>
                </c:pt>
                <c:pt idx="5377">
                  <c:v>-50.696899999999999</c:v>
                </c:pt>
                <c:pt idx="5378">
                  <c:v>-50.686799999999991</c:v>
                </c:pt>
                <c:pt idx="5379">
                  <c:v>-50.677899999999994</c:v>
                </c:pt>
                <c:pt idx="5380">
                  <c:v>-50.670100000000005</c:v>
                </c:pt>
                <c:pt idx="5381">
                  <c:v>-50.662899999999993</c:v>
                </c:pt>
                <c:pt idx="5382">
                  <c:v>-50.656199999999998</c:v>
                </c:pt>
                <c:pt idx="5383">
                  <c:v>-50.649699999999982</c:v>
                </c:pt>
                <c:pt idx="5384">
                  <c:v>-50.64309999999999</c:v>
                </c:pt>
                <c:pt idx="5385">
                  <c:v>-50.636200000000002</c:v>
                </c:pt>
                <c:pt idx="5386">
                  <c:v>-50.628599999999992</c:v>
                </c:pt>
                <c:pt idx="5387">
                  <c:v>-50.620199999999997</c:v>
                </c:pt>
                <c:pt idx="5388">
                  <c:v>-50.610599999999977</c:v>
                </c:pt>
                <c:pt idx="5389">
                  <c:v>-50.599699999999999</c:v>
                </c:pt>
                <c:pt idx="5390">
                  <c:v>-50.587100000000007</c:v>
                </c:pt>
                <c:pt idx="5391">
                  <c:v>-50.57259999999998</c:v>
                </c:pt>
                <c:pt idx="5392">
                  <c:v>-50.555999999999997</c:v>
                </c:pt>
                <c:pt idx="5393">
                  <c:v>-50.536900000000003</c:v>
                </c:pt>
                <c:pt idx="5394">
                  <c:v>-50.515399999999985</c:v>
                </c:pt>
                <c:pt idx="5395">
                  <c:v>-50.491</c:v>
                </c:pt>
                <c:pt idx="5396">
                  <c:v>-50.463599999999985</c:v>
                </c:pt>
                <c:pt idx="5397">
                  <c:v>-50.433199999999999</c:v>
                </c:pt>
                <c:pt idx="5398">
                  <c:v>-50.399600000000007</c:v>
                </c:pt>
                <c:pt idx="5399">
                  <c:v>-50.362799999999993</c:v>
                </c:pt>
                <c:pt idx="5400">
                  <c:v>-50.322800000000001</c:v>
                </c:pt>
                <c:pt idx="5401">
                  <c:v>-50.279499999999985</c:v>
                </c:pt>
                <c:pt idx="5402">
                  <c:v>-50.233199999999997</c:v>
                </c:pt>
                <c:pt idx="5403">
                  <c:v>-50.183800000000005</c:v>
                </c:pt>
                <c:pt idx="5404">
                  <c:v>-50.131499999999988</c:v>
                </c:pt>
                <c:pt idx="5405">
                  <c:v>-50.076599999999999</c:v>
                </c:pt>
                <c:pt idx="5406">
                  <c:v>-50.019200000000012</c:v>
                </c:pt>
                <c:pt idx="5407">
                  <c:v>-49.959499999999991</c:v>
                </c:pt>
                <c:pt idx="5408">
                  <c:v>-49.897900000000007</c:v>
                </c:pt>
                <c:pt idx="5409">
                  <c:v>-49.83459999999998</c:v>
                </c:pt>
                <c:pt idx="5410">
                  <c:v>-49.7697</c:v>
                </c:pt>
                <c:pt idx="5411">
                  <c:v>-49.703600000000009</c:v>
                </c:pt>
                <c:pt idx="5412">
                  <c:v>-49.636499999999984</c:v>
                </c:pt>
                <c:pt idx="5413">
                  <c:v>-49.568700000000007</c:v>
                </c:pt>
                <c:pt idx="5414">
                  <c:v>-49.500299999999982</c:v>
                </c:pt>
                <c:pt idx="5415">
                  <c:v>-49.431699999999992</c:v>
                </c:pt>
                <c:pt idx="5416">
                  <c:v>-49.363100000000003</c:v>
                </c:pt>
                <c:pt idx="5417">
                  <c:v>-49.294699999999992</c:v>
                </c:pt>
                <c:pt idx="5418">
                  <c:v>-49.226699999999994</c:v>
                </c:pt>
                <c:pt idx="5419">
                  <c:v>-49.159400000000005</c:v>
                </c:pt>
                <c:pt idx="5420">
                  <c:v>-49.092999999999989</c:v>
                </c:pt>
                <c:pt idx="5421">
                  <c:v>-49.027799999999999</c:v>
                </c:pt>
                <c:pt idx="5422">
                  <c:v>-48.963899999999981</c:v>
                </c:pt>
                <c:pt idx="5423">
                  <c:v>-48.901600000000002</c:v>
                </c:pt>
                <c:pt idx="5424">
                  <c:v>-48.841000000000008</c:v>
                </c:pt>
                <c:pt idx="5425">
                  <c:v>-48.782499999999985</c:v>
                </c:pt>
                <c:pt idx="5426">
                  <c:v>-48.726100000000002</c:v>
                </c:pt>
                <c:pt idx="5427">
                  <c:v>-48.671999999999983</c:v>
                </c:pt>
                <c:pt idx="5428">
                  <c:v>-48.620399999999989</c:v>
                </c:pt>
                <c:pt idx="5429">
                  <c:v>-48.571200000000005</c:v>
                </c:pt>
                <c:pt idx="5430">
                  <c:v>-48.524699999999982</c:v>
                </c:pt>
                <c:pt idx="5431">
                  <c:v>-48.480699999999999</c:v>
                </c:pt>
                <c:pt idx="5432">
                  <c:v>-48.439400000000006</c:v>
                </c:pt>
                <c:pt idx="5433">
                  <c:v>-48.400499999999994</c:v>
                </c:pt>
                <c:pt idx="5434">
                  <c:v>-48.364100000000008</c:v>
                </c:pt>
                <c:pt idx="5435">
                  <c:v>-48.329999999999984</c:v>
                </c:pt>
                <c:pt idx="5436">
                  <c:v>-48.298000000000002</c:v>
                </c:pt>
                <c:pt idx="5437">
                  <c:v>-48.268100000000004</c:v>
                </c:pt>
                <c:pt idx="5438">
                  <c:v>-48.239899999999992</c:v>
                </c:pt>
                <c:pt idx="5439">
                  <c:v>-48.213300000000004</c:v>
                </c:pt>
                <c:pt idx="5440">
                  <c:v>-48.188099999999977</c:v>
                </c:pt>
                <c:pt idx="5441">
                  <c:v>-48.164099999999991</c:v>
                </c:pt>
                <c:pt idx="5442">
                  <c:v>-48.140900000000002</c:v>
                </c:pt>
                <c:pt idx="5443">
                  <c:v>-48.118499999999983</c:v>
                </c:pt>
                <c:pt idx="5444">
                  <c:v>-48.096499999999992</c:v>
                </c:pt>
                <c:pt idx="5445">
                  <c:v>-48.07480000000001</c:v>
                </c:pt>
                <c:pt idx="5446">
                  <c:v>-48.053099999999986</c:v>
                </c:pt>
                <c:pt idx="5447">
                  <c:v>-48.031199999999998</c:v>
                </c:pt>
                <c:pt idx="5448">
                  <c:v>-48.008899999999983</c:v>
                </c:pt>
                <c:pt idx="5449">
                  <c:v>-47.985900000000001</c:v>
                </c:pt>
                <c:pt idx="5450">
                  <c:v>-47.962100000000007</c:v>
                </c:pt>
                <c:pt idx="5451">
                  <c:v>-47.93719999999999</c:v>
                </c:pt>
                <c:pt idx="5452">
                  <c:v>-47.911100000000005</c:v>
                </c:pt>
                <c:pt idx="5453">
                  <c:v>-47.883300000000006</c:v>
                </c:pt>
                <c:pt idx="5454">
                  <c:v>-47.853899999999996</c:v>
                </c:pt>
                <c:pt idx="5455">
                  <c:v>-47.822400000000002</c:v>
                </c:pt>
                <c:pt idx="5456">
                  <c:v>-47.788799999999981</c:v>
                </c:pt>
                <c:pt idx="5457">
                  <c:v>-47.752799999999993</c:v>
                </c:pt>
                <c:pt idx="5458">
                  <c:v>-47.714200000000005</c:v>
                </c:pt>
                <c:pt idx="5459">
                  <c:v>-47.672999999999988</c:v>
                </c:pt>
                <c:pt idx="5460">
                  <c:v>-47.628900000000002</c:v>
                </c:pt>
                <c:pt idx="5461">
                  <c:v>-47.581999999999979</c:v>
                </c:pt>
                <c:pt idx="5462">
                  <c:v>-47.532199999999989</c:v>
                </c:pt>
                <c:pt idx="5463">
                  <c:v>-47.479500000000002</c:v>
                </c:pt>
                <c:pt idx="5464">
                  <c:v>-47.423899999999989</c:v>
                </c:pt>
                <c:pt idx="5465">
                  <c:v>-47.365499999999997</c:v>
                </c:pt>
                <c:pt idx="5466">
                  <c:v>-47.304500000000004</c:v>
                </c:pt>
                <c:pt idx="5467">
                  <c:v>-47.240999999999985</c:v>
                </c:pt>
                <c:pt idx="5468">
                  <c:v>-47.1751</c:v>
                </c:pt>
                <c:pt idx="5469">
                  <c:v>-47.107099999999988</c:v>
                </c:pt>
                <c:pt idx="5470">
                  <c:v>-47.037300000000002</c:v>
                </c:pt>
                <c:pt idx="5471">
                  <c:v>-46.965800000000002</c:v>
                </c:pt>
                <c:pt idx="5472">
                  <c:v>-46.892999999999986</c:v>
                </c:pt>
                <c:pt idx="5473">
                  <c:v>-46.819000000000003</c:v>
                </c:pt>
                <c:pt idx="5474">
                  <c:v>-46.744099999999989</c:v>
                </c:pt>
                <c:pt idx="5475">
                  <c:v>-46.668499999999995</c:v>
                </c:pt>
                <c:pt idx="5476">
                  <c:v>-46.592600000000004</c:v>
                </c:pt>
                <c:pt idx="5477">
                  <c:v>-46.516499999999994</c:v>
                </c:pt>
                <c:pt idx="5478">
                  <c:v>-46.440600000000003</c:v>
                </c:pt>
                <c:pt idx="5479">
                  <c:v>-46.364900000000006</c:v>
                </c:pt>
                <c:pt idx="5480">
                  <c:v>-46.289899999999989</c:v>
                </c:pt>
                <c:pt idx="5481">
                  <c:v>-46.215699999999998</c:v>
                </c:pt>
                <c:pt idx="5482">
                  <c:v>-46.142599999999987</c:v>
                </c:pt>
                <c:pt idx="5483">
                  <c:v>-46.070799999999991</c:v>
                </c:pt>
                <c:pt idx="5484">
                  <c:v>-46.000600000000006</c:v>
                </c:pt>
                <c:pt idx="5485">
                  <c:v>-45.932199999999995</c:v>
                </c:pt>
                <c:pt idx="5486">
                  <c:v>-45.865899999999996</c:v>
                </c:pt>
                <c:pt idx="5487">
                  <c:v>-45.801799999999986</c:v>
                </c:pt>
                <c:pt idx="5488">
                  <c:v>-45.740199999999987</c:v>
                </c:pt>
                <c:pt idx="5489">
                  <c:v>-45.681300000000007</c:v>
                </c:pt>
                <c:pt idx="5490">
                  <c:v>-45.625299999999982</c:v>
                </c:pt>
                <c:pt idx="5491">
                  <c:v>-45.572299999999998</c:v>
                </c:pt>
                <c:pt idx="5492">
                  <c:v>-45.522300000000016</c:v>
                </c:pt>
                <c:pt idx="5493">
                  <c:v>-45.475399999999993</c:v>
                </c:pt>
                <c:pt idx="5494">
                  <c:v>-45.431700000000006</c:v>
                </c:pt>
                <c:pt idx="5495">
                  <c:v>-45.39109999999998</c:v>
                </c:pt>
                <c:pt idx="5496">
                  <c:v>-45.353499999999997</c:v>
                </c:pt>
                <c:pt idx="5497">
                  <c:v>-45.318900000000014</c:v>
                </c:pt>
                <c:pt idx="5498">
                  <c:v>-45.286999999999992</c:v>
                </c:pt>
                <c:pt idx="5499">
                  <c:v>-45.257599999999996</c:v>
                </c:pt>
                <c:pt idx="5500">
                  <c:v>-45.230699999999985</c:v>
                </c:pt>
                <c:pt idx="5501">
                  <c:v>-45.205799999999996</c:v>
                </c:pt>
                <c:pt idx="5502">
                  <c:v>-45.182900000000004</c:v>
                </c:pt>
                <c:pt idx="5503">
                  <c:v>-45.16149999999999</c:v>
                </c:pt>
                <c:pt idx="5504">
                  <c:v>-45.141599999999997</c:v>
                </c:pt>
                <c:pt idx="5505">
                  <c:v>-45.122700000000009</c:v>
                </c:pt>
                <c:pt idx="5506">
                  <c:v>-45.104799999999997</c:v>
                </c:pt>
                <c:pt idx="5507">
                  <c:v>-45.087500000000006</c:v>
                </c:pt>
                <c:pt idx="5508">
                  <c:v>-45.070499999999981</c:v>
                </c:pt>
                <c:pt idx="5509">
                  <c:v>-45.053699999999992</c:v>
                </c:pt>
                <c:pt idx="5510">
                  <c:v>-45.03670000000001</c:v>
                </c:pt>
                <c:pt idx="5511">
                  <c:v>-45.01939999999999</c:v>
                </c:pt>
                <c:pt idx="5512">
                  <c:v>-45.001500000000007</c:v>
                </c:pt>
                <c:pt idx="5513">
                  <c:v>-44.98269999999998</c:v>
                </c:pt>
                <c:pt idx="5514">
                  <c:v>-44.962899999999991</c:v>
                </c:pt>
                <c:pt idx="5515">
                  <c:v>-44.941700000000012</c:v>
                </c:pt>
                <c:pt idx="5516">
                  <c:v>-44.918999999999983</c:v>
                </c:pt>
                <c:pt idx="5517">
                  <c:v>-44.894400000000005</c:v>
                </c:pt>
                <c:pt idx="5518">
                  <c:v>-44.867700000000013</c:v>
                </c:pt>
                <c:pt idx="5519">
                  <c:v>-44.838899999999995</c:v>
                </c:pt>
                <c:pt idx="5520">
                  <c:v>-44.807500000000005</c:v>
                </c:pt>
                <c:pt idx="5521">
                  <c:v>-44.773499999999984</c:v>
                </c:pt>
                <c:pt idx="5522">
                  <c:v>-44.736800000000002</c:v>
                </c:pt>
                <c:pt idx="5523">
                  <c:v>-44.697100000000006</c:v>
                </c:pt>
                <c:pt idx="5524">
                  <c:v>-44.654599999999988</c:v>
                </c:pt>
                <c:pt idx="5525">
                  <c:v>-44.609099999999998</c:v>
                </c:pt>
                <c:pt idx="5526">
                  <c:v>-44.56059999999998</c:v>
                </c:pt>
                <c:pt idx="5527">
                  <c:v>-44.509399999999999</c:v>
                </c:pt>
                <c:pt idx="5528">
                  <c:v>-44.455300000000008</c:v>
                </c:pt>
                <c:pt idx="5529">
                  <c:v>-44.398599999999988</c:v>
                </c:pt>
                <c:pt idx="5530">
                  <c:v>-44.339500000000001</c:v>
                </c:pt>
                <c:pt idx="5531">
                  <c:v>-44.278200000000012</c:v>
                </c:pt>
                <c:pt idx="5532">
                  <c:v>-44.214799999999997</c:v>
                </c:pt>
                <c:pt idx="5533">
                  <c:v>-44.149699999999996</c:v>
                </c:pt>
                <c:pt idx="5534">
                  <c:v>-44.082999999999984</c:v>
                </c:pt>
                <c:pt idx="5535">
                  <c:v>-44.015000000000001</c:v>
                </c:pt>
                <c:pt idx="5536">
                  <c:v>-43.946000000000012</c:v>
                </c:pt>
                <c:pt idx="5537">
                  <c:v>-43.876199999999983</c:v>
                </c:pt>
                <c:pt idx="5538">
                  <c:v>-43.805899999999994</c:v>
                </c:pt>
                <c:pt idx="5539">
                  <c:v>-43.735299999999981</c:v>
                </c:pt>
                <c:pt idx="5540">
                  <c:v>-43.664599999999993</c:v>
                </c:pt>
                <c:pt idx="5541">
                  <c:v>-43.594200000000001</c:v>
                </c:pt>
                <c:pt idx="5542">
                  <c:v>-43.524199999999993</c:v>
                </c:pt>
                <c:pt idx="5543">
                  <c:v>-43.454999999999998</c:v>
                </c:pt>
                <c:pt idx="5544">
                  <c:v>-43.386700000000005</c:v>
                </c:pt>
                <c:pt idx="5545">
                  <c:v>-43.319599999999994</c:v>
                </c:pt>
                <c:pt idx="5546">
                  <c:v>-43.254000000000005</c:v>
                </c:pt>
                <c:pt idx="5547">
                  <c:v>-43.19019999999999</c:v>
                </c:pt>
                <c:pt idx="5548">
                  <c:v>-43.128399999999999</c:v>
                </c:pt>
                <c:pt idx="5549">
                  <c:v>-43.068899999999999</c:v>
                </c:pt>
                <c:pt idx="5550">
                  <c:v>-43.011899999999983</c:v>
                </c:pt>
                <c:pt idx="5551">
                  <c:v>-42.957700000000003</c:v>
                </c:pt>
                <c:pt idx="5552">
                  <c:v>-42.906399999999977</c:v>
                </c:pt>
                <c:pt idx="5553">
                  <c:v>-42.858199999999997</c:v>
                </c:pt>
                <c:pt idx="5554">
                  <c:v>-42.813400000000001</c:v>
                </c:pt>
                <c:pt idx="5555">
                  <c:v>-42.771899999999988</c:v>
                </c:pt>
                <c:pt idx="5556">
                  <c:v>-42.733800000000002</c:v>
                </c:pt>
                <c:pt idx="5557">
                  <c:v>-42.699000000000012</c:v>
                </c:pt>
                <c:pt idx="5558">
                  <c:v>-42.667699999999996</c:v>
                </c:pt>
                <c:pt idx="5559">
                  <c:v>-42.639600000000002</c:v>
                </c:pt>
                <c:pt idx="5560">
                  <c:v>-42.614499999999978</c:v>
                </c:pt>
                <c:pt idx="5561">
                  <c:v>-42.592399999999998</c:v>
                </c:pt>
                <c:pt idx="5562">
                  <c:v>-42.572900000000004</c:v>
                </c:pt>
                <c:pt idx="5563">
                  <c:v>-42.555799999999991</c:v>
                </c:pt>
                <c:pt idx="5564">
                  <c:v>-42.540800000000004</c:v>
                </c:pt>
                <c:pt idx="5565">
                  <c:v>-42.527599999999978</c:v>
                </c:pt>
                <c:pt idx="5566">
                  <c:v>-42.515899999999988</c:v>
                </c:pt>
                <c:pt idx="5567">
                  <c:v>-42.505400000000009</c:v>
                </c:pt>
                <c:pt idx="5568">
                  <c:v>-42.495699999999985</c:v>
                </c:pt>
                <c:pt idx="5569">
                  <c:v>-42.486499999999992</c:v>
                </c:pt>
                <c:pt idx="5570">
                  <c:v>-42.477500000000006</c:v>
                </c:pt>
                <c:pt idx="5571">
                  <c:v>-42.468399999999988</c:v>
                </c:pt>
                <c:pt idx="5572">
                  <c:v>-42.458799999999997</c:v>
                </c:pt>
                <c:pt idx="5573">
                  <c:v>-42.448399999999978</c:v>
                </c:pt>
                <c:pt idx="5574">
                  <c:v>-42.436999999999998</c:v>
                </c:pt>
                <c:pt idx="5575">
                  <c:v>-42.42410000000001</c:v>
                </c:pt>
                <c:pt idx="5576">
                  <c:v>-42.409399999999991</c:v>
                </c:pt>
                <c:pt idx="5577">
                  <c:v>-42.392700000000005</c:v>
                </c:pt>
                <c:pt idx="5578">
                  <c:v>-42.373500000000007</c:v>
                </c:pt>
                <c:pt idx="5579">
                  <c:v>-42.351599999999991</c:v>
                </c:pt>
                <c:pt idx="5580">
                  <c:v>-42.326599999999999</c:v>
                </c:pt>
                <c:pt idx="5581">
                  <c:v>-42.298299999999983</c:v>
                </c:pt>
                <c:pt idx="5582">
                  <c:v>-42.266199999999998</c:v>
                </c:pt>
                <c:pt idx="5583">
                  <c:v>-42.230300000000014</c:v>
                </c:pt>
                <c:pt idx="5584">
                  <c:v>-42.190099999999987</c:v>
                </c:pt>
                <c:pt idx="5585">
                  <c:v>-42.145499999999998</c:v>
                </c:pt>
                <c:pt idx="5586">
                  <c:v>-42.096499999999978</c:v>
                </c:pt>
                <c:pt idx="5587">
                  <c:v>-42.0428</c:v>
                </c:pt>
                <c:pt idx="5588">
                  <c:v>-41.984400000000008</c:v>
                </c:pt>
                <c:pt idx="5589">
                  <c:v>-41.921299999999988</c:v>
                </c:pt>
                <c:pt idx="5590">
                  <c:v>-41.853700000000003</c:v>
                </c:pt>
                <c:pt idx="5591">
                  <c:v>-41.781500000000008</c:v>
                </c:pt>
                <c:pt idx="5592">
                  <c:v>-41.704999999999998</c:v>
                </c:pt>
                <c:pt idx="5593">
                  <c:v>-41.624400000000009</c:v>
                </c:pt>
                <c:pt idx="5594">
                  <c:v>-41.539799999999985</c:v>
                </c:pt>
                <c:pt idx="5595">
                  <c:v>-41.451599999999999</c:v>
                </c:pt>
                <c:pt idx="5596">
                  <c:v>-41.360100000000003</c:v>
                </c:pt>
                <c:pt idx="5597">
                  <c:v>-41.265399999999985</c:v>
                </c:pt>
                <c:pt idx="5598">
                  <c:v>-41.167900000000003</c:v>
                </c:pt>
                <c:pt idx="5599">
                  <c:v>-41.067999999999984</c:v>
                </c:pt>
                <c:pt idx="5600">
                  <c:v>-40.965800000000002</c:v>
                </c:pt>
                <c:pt idx="5601">
                  <c:v>-40.861700000000013</c:v>
                </c:pt>
                <c:pt idx="5602">
                  <c:v>-40.755899999999997</c:v>
                </c:pt>
                <c:pt idx="5603">
                  <c:v>-40.648899999999998</c:v>
                </c:pt>
                <c:pt idx="5604">
                  <c:v>-40.540800000000019</c:v>
                </c:pt>
                <c:pt idx="5605">
                  <c:v>-40.431899999999985</c:v>
                </c:pt>
                <c:pt idx="5606">
                  <c:v>-40.322599999999994</c:v>
                </c:pt>
                <c:pt idx="5607">
                  <c:v>-40.213099999999997</c:v>
                </c:pt>
                <c:pt idx="5608">
                  <c:v>-40.103800000000007</c:v>
                </c:pt>
                <c:pt idx="5609">
                  <c:v>-39.995000000000005</c:v>
                </c:pt>
                <c:pt idx="5610">
                  <c:v>-39.887</c:v>
                </c:pt>
                <c:pt idx="5611">
                  <c:v>-39.78</c:v>
                </c:pt>
                <c:pt idx="5612">
                  <c:v>-39.674399999999991</c:v>
                </c:pt>
                <c:pt idx="5613">
                  <c:v>-39.570499999999981</c:v>
                </c:pt>
                <c:pt idx="5614">
                  <c:v>-39.468600000000009</c:v>
                </c:pt>
                <c:pt idx="5615">
                  <c:v>-39.368799999999993</c:v>
                </c:pt>
                <c:pt idx="5616">
                  <c:v>-39.271500000000003</c:v>
                </c:pt>
                <c:pt idx="5617">
                  <c:v>-39.176700000000011</c:v>
                </c:pt>
                <c:pt idx="5618">
                  <c:v>-39.084599999999995</c:v>
                </c:pt>
                <c:pt idx="5619">
                  <c:v>-38.995300000000015</c:v>
                </c:pt>
                <c:pt idx="5620">
                  <c:v>-38.908799999999985</c:v>
                </c:pt>
                <c:pt idx="5621">
                  <c:v>-38.824999999999989</c:v>
                </c:pt>
                <c:pt idx="5622">
                  <c:v>-38.743899999999996</c:v>
                </c:pt>
                <c:pt idx="5623">
                  <c:v>-38.665399999999977</c:v>
                </c:pt>
                <c:pt idx="5624">
                  <c:v>-38.589400000000012</c:v>
                </c:pt>
                <c:pt idx="5625">
                  <c:v>-38.515599999999978</c:v>
                </c:pt>
                <c:pt idx="5626">
                  <c:v>-38.443899999999985</c:v>
                </c:pt>
                <c:pt idx="5627">
                  <c:v>-38.374099999999999</c:v>
                </c:pt>
                <c:pt idx="5628">
                  <c:v>-38.305999999999983</c:v>
                </c:pt>
                <c:pt idx="5629">
                  <c:v>-38.239200000000011</c:v>
                </c:pt>
                <c:pt idx="5630">
                  <c:v>-38.173699999999997</c:v>
                </c:pt>
                <c:pt idx="5631">
                  <c:v>-38.109099999999984</c:v>
                </c:pt>
                <c:pt idx="5632">
                  <c:v>-38.045199999999994</c:v>
                </c:pt>
                <c:pt idx="5633">
                  <c:v>-37.981899999999996</c:v>
                </c:pt>
                <c:pt idx="5634">
                  <c:v>-37.918900000000008</c:v>
                </c:pt>
                <c:pt idx="5635">
                  <c:v>-37.85590000000002</c:v>
                </c:pt>
                <c:pt idx="5636">
                  <c:v>-37.7928</c:v>
                </c:pt>
                <c:pt idx="5637">
                  <c:v>-37.729299999999995</c:v>
                </c:pt>
                <c:pt idx="5638">
                  <c:v>-37.66519999999997</c:v>
                </c:pt>
                <c:pt idx="5639">
                  <c:v>-37.600200000000001</c:v>
                </c:pt>
                <c:pt idx="5640">
                  <c:v>-37.534199999999998</c:v>
                </c:pt>
                <c:pt idx="5641">
                  <c:v>-37.466699999999975</c:v>
                </c:pt>
                <c:pt idx="5642">
                  <c:v>-37.397699999999986</c:v>
                </c:pt>
                <c:pt idx="5643">
                  <c:v>-37.32680000000002</c:v>
                </c:pt>
                <c:pt idx="5644">
                  <c:v>-37.253699999999981</c:v>
                </c:pt>
                <c:pt idx="5645">
                  <c:v>-37.178300000000007</c:v>
                </c:pt>
                <c:pt idx="5646">
                  <c:v>-37.100299999999976</c:v>
                </c:pt>
                <c:pt idx="5647">
                  <c:v>-37.019499999999994</c:v>
                </c:pt>
                <c:pt idx="5648">
                  <c:v>-36.935699999999997</c:v>
                </c:pt>
                <c:pt idx="5649">
                  <c:v>-36.84869999999998</c:v>
                </c:pt>
                <c:pt idx="5650">
                  <c:v>-36.758499999999998</c:v>
                </c:pt>
                <c:pt idx="5651">
                  <c:v>-36.665099999999995</c:v>
                </c:pt>
                <c:pt idx="5652">
                  <c:v>-36.568399999999997</c:v>
                </c:pt>
                <c:pt idx="5653">
                  <c:v>-36.468400000000003</c:v>
                </c:pt>
                <c:pt idx="5654">
                  <c:v>-36.365299999999991</c:v>
                </c:pt>
                <c:pt idx="5655">
                  <c:v>-36.259299999999996</c:v>
                </c:pt>
                <c:pt idx="5656">
                  <c:v>-36.150400000000019</c:v>
                </c:pt>
                <c:pt idx="5657">
                  <c:v>-36.038999999999987</c:v>
                </c:pt>
                <c:pt idx="5658">
                  <c:v>-35.92519999999999</c:v>
                </c:pt>
                <c:pt idx="5659">
                  <c:v>-35.809299999999979</c:v>
                </c:pt>
                <c:pt idx="5660">
                  <c:v>-35.691599999999994</c:v>
                </c:pt>
                <c:pt idx="5661">
                  <c:v>-35.572400000000016</c:v>
                </c:pt>
                <c:pt idx="5662">
                  <c:v>-35.451999999999998</c:v>
                </c:pt>
                <c:pt idx="5663">
                  <c:v>-35.330700000000007</c:v>
                </c:pt>
                <c:pt idx="5664">
                  <c:v>-35.208699999999993</c:v>
                </c:pt>
                <c:pt idx="5665">
                  <c:v>-35.086399999999998</c:v>
                </c:pt>
                <c:pt idx="5666">
                  <c:v>-34.963999999999999</c:v>
                </c:pt>
                <c:pt idx="5667">
                  <c:v>-34.841799999999978</c:v>
                </c:pt>
                <c:pt idx="5668">
                  <c:v>-34.720200000000006</c:v>
                </c:pt>
                <c:pt idx="5669">
                  <c:v>-34.599400000000003</c:v>
                </c:pt>
                <c:pt idx="5670">
                  <c:v>-34.479600000000005</c:v>
                </c:pt>
                <c:pt idx="5671">
                  <c:v>-34.3613</c:v>
                </c:pt>
                <c:pt idx="5672">
                  <c:v>-34.244599999999991</c:v>
                </c:pt>
                <c:pt idx="5673">
                  <c:v>-34.129799999999989</c:v>
                </c:pt>
                <c:pt idx="5674">
                  <c:v>-34.017300000000006</c:v>
                </c:pt>
                <c:pt idx="5675">
                  <c:v>-33.907299999999992</c:v>
                </c:pt>
                <c:pt idx="5676">
                  <c:v>-33.800000000000011</c:v>
                </c:pt>
                <c:pt idx="5677">
                  <c:v>-33.695599999999985</c:v>
                </c:pt>
                <c:pt idx="5678">
                  <c:v>-33.594399999999979</c:v>
                </c:pt>
                <c:pt idx="5679">
                  <c:v>-33.496600000000001</c:v>
                </c:pt>
                <c:pt idx="5680">
                  <c:v>-33.40209999999999</c:v>
                </c:pt>
                <c:pt idx="5681">
                  <c:v>-33.311199999999985</c:v>
                </c:pt>
                <c:pt idx="5682">
                  <c:v>-33.223900000000015</c:v>
                </c:pt>
                <c:pt idx="5683">
                  <c:v>-33.14009999999999</c:v>
                </c:pt>
                <c:pt idx="5684">
                  <c:v>-33.059699999999992</c:v>
                </c:pt>
                <c:pt idx="5685">
                  <c:v>-32.982799999999997</c:v>
                </c:pt>
                <c:pt idx="5686">
                  <c:v>-32.908999999999992</c:v>
                </c:pt>
                <c:pt idx="5687">
                  <c:v>-32.838300000000004</c:v>
                </c:pt>
                <c:pt idx="5688">
                  <c:v>-32.770299999999992</c:v>
                </c:pt>
                <c:pt idx="5689">
                  <c:v>-32.705000000000013</c:v>
                </c:pt>
                <c:pt idx="5690">
                  <c:v>-32.641899999999993</c:v>
                </c:pt>
                <c:pt idx="5691">
                  <c:v>-32.580799999999982</c:v>
                </c:pt>
                <c:pt idx="5692">
                  <c:v>-32.521500000000003</c:v>
                </c:pt>
                <c:pt idx="5693">
                  <c:v>-32.463599999999985</c:v>
                </c:pt>
                <c:pt idx="5694">
                  <c:v>-32.406900000000007</c:v>
                </c:pt>
                <c:pt idx="5695">
                  <c:v>-32.351100000000002</c:v>
                </c:pt>
                <c:pt idx="5696">
                  <c:v>-32.295899999999989</c:v>
                </c:pt>
                <c:pt idx="5697">
                  <c:v>-32.241000000000014</c:v>
                </c:pt>
                <c:pt idx="5698">
                  <c:v>-32.186199999999985</c:v>
                </c:pt>
                <c:pt idx="5699">
                  <c:v>-32.131100000000004</c:v>
                </c:pt>
                <c:pt idx="5700">
                  <c:v>-32.075700000000012</c:v>
                </c:pt>
                <c:pt idx="5701">
                  <c:v>-32.019499999999994</c:v>
                </c:pt>
                <c:pt idx="5702">
                  <c:v>-31.962299999999999</c:v>
                </c:pt>
                <c:pt idx="5703">
                  <c:v>-31.903899999999993</c:v>
                </c:pt>
                <c:pt idx="5704">
                  <c:v>-31.844099999999997</c:v>
                </c:pt>
                <c:pt idx="5705">
                  <c:v>-31.782600000000002</c:v>
                </c:pt>
                <c:pt idx="5706">
                  <c:v>-31.719199999999972</c:v>
                </c:pt>
                <c:pt idx="5707">
                  <c:v>-31.653699999999986</c:v>
                </c:pt>
                <c:pt idx="5708">
                  <c:v>-31.585900000000009</c:v>
                </c:pt>
                <c:pt idx="5709">
                  <c:v>-31.515599999999978</c:v>
                </c:pt>
                <c:pt idx="5710">
                  <c:v>-31.442800000000005</c:v>
                </c:pt>
                <c:pt idx="5711">
                  <c:v>-31.367199999999997</c:v>
                </c:pt>
                <c:pt idx="5712">
                  <c:v>-31.288899999999984</c:v>
                </c:pt>
                <c:pt idx="5713">
                  <c:v>-31.207799999999992</c:v>
                </c:pt>
                <c:pt idx="5714">
                  <c:v>-31.123899999999992</c:v>
                </c:pt>
                <c:pt idx="5715">
                  <c:v>-31.037299999999988</c:v>
                </c:pt>
                <c:pt idx="5716">
                  <c:v>-30.947900000000004</c:v>
                </c:pt>
                <c:pt idx="5717">
                  <c:v>-30.855999999999995</c:v>
                </c:pt>
                <c:pt idx="5718">
                  <c:v>-30.761600000000016</c:v>
                </c:pt>
                <c:pt idx="5719">
                  <c:v>-30.664899999999989</c:v>
                </c:pt>
                <c:pt idx="5720">
                  <c:v>-30.566100000000006</c:v>
                </c:pt>
                <c:pt idx="5721">
                  <c:v>-30.465300000000013</c:v>
                </c:pt>
                <c:pt idx="5722">
                  <c:v>-30.362799999999993</c:v>
                </c:pt>
                <c:pt idx="5723">
                  <c:v>-30.258900000000011</c:v>
                </c:pt>
                <c:pt idx="5724">
                  <c:v>-30.153599999999983</c:v>
                </c:pt>
                <c:pt idx="5725">
                  <c:v>-30.047300000000007</c:v>
                </c:pt>
                <c:pt idx="5726">
                  <c:v>-29.940100000000001</c:v>
                </c:pt>
                <c:pt idx="5727">
                  <c:v>-29.832399999999978</c:v>
                </c:pt>
                <c:pt idx="5728">
                  <c:v>-29.724199999999996</c:v>
                </c:pt>
                <c:pt idx="5729">
                  <c:v>-29.615800000000007</c:v>
                </c:pt>
                <c:pt idx="5730">
                  <c:v>-29.507499999999993</c:v>
                </c:pt>
                <c:pt idx="5731">
                  <c:v>-29.399499999999989</c:v>
                </c:pt>
                <c:pt idx="5732">
                  <c:v>-29.291899999999998</c:v>
                </c:pt>
                <c:pt idx="5733">
                  <c:v>-29.185000000000002</c:v>
                </c:pt>
                <c:pt idx="5734">
                  <c:v>-29.079100000000011</c:v>
                </c:pt>
                <c:pt idx="5735">
                  <c:v>-28.974400000000003</c:v>
                </c:pt>
                <c:pt idx="5736">
                  <c:v>-28.871000000000009</c:v>
                </c:pt>
                <c:pt idx="5737">
                  <c:v>-28.769199999999984</c:v>
                </c:pt>
                <c:pt idx="5738">
                  <c:v>-28.669299999999993</c:v>
                </c:pt>
                <c:pt idx="5739">
                  <c:v>-28.571300000000008</c:v>
                </c:pt>
                <c:pt idx="5740">
                  <c:v>-28.475599999999986</c:v>
                </c:pt>
                <c:pt idx="5741">
                  <c:v>-28.382200000000012</c:v>
                </c:pt>
                <c:pt idx="5742">
                  <c:v>-28.291300000000007</c:v>
                </c:pt>
                <c:pt idx="5743">
                  <c:v>-28.203099999999978</c:v>
                </c:pt>
                <c:pt idx="5744">
                  <c:v>-28.117500000000007</c:v>
                </c:pt>
                <c:pt idx="5745">
                  <c:v>-28.034599999999983</c:v>
                </c:pt>
                <c:pt idx="5746">
                  <c:v>-27.954399999999993</c:v>
                </c:pt>
                <c:pt idx="5747">
                  <c:v>-27.876800000000003</c:v>
                </c:pt>
                <c:pt idx="5748">
                  <c:v>-27.801699999999983</c:v>
                </c:pt>
                <c:pt idx="5749">
                  <c:v>-27.729099999999988</c:v>
                </c:pt>
                <c:pt idx="5750">
                  <c:v>-27.658699999999982</c:v>
                </c:pt>
                <c:pt idx="5751">
                  <c:v>-27.590399999999988</c:v>
                </c:pt>
                <c:pt idx="5752">
                  <c:v>-27.523899999999998</c:v>
                </c:pt>
                <c:pt idx="5753">
                  <c:v>-27.459099999999978</c:v>
                </c:pt>
                <c:pt idx="5754">
                  <c:v>-27.395700000000005</c:v>
                </c:pt>
                <c:pt idx="5755">
                  <c:v>-27.333500000000015</c:v>
                </c:pt>
                <c:pt idx="5756">
                  <c:v>-27.272199999999998</c:v>
                </c:pt>
                <c:pt idx="5757">
                  <c:v>-27.211600000000004</c:v>
                </c:pt>
                <c:pt idx="5758">
                  <c:v>-27.151499999999999</c:v>
                </c:pt>
                <c:pt idx="5759">
                  <c:v>-27.0916</c:v>
                </c:pt>
                <c:pt idx="5760">
                  <c:v>-27.031599999999997</c:v>
                </c:pt>
                <c:pt idx="5761">
                  <c:v>-26.971399999999988</c:v>
                </c:pt>
                <c:pt idx="5762">
                  <c:v>-26.910699999999991</c:v>
                </c:pt>
                <c:pt idx="5763">
                  <c:v>-26.849199999999996</c:v>
                </c:pt>
                <c:pt idx="5764">
                  <c:v>-26.786599999999993</c:v>
                </c:pt>
                <c:pt idx="5765">
                  <c:v>-26.722700000000003</c:v>
                </c:pt>
                <c:pt idx="5766">
                  <c:v>-26.657299999999992</c:v>
                </c:pt>
                <c:pt idx="5767">
                  <c:v>-26.590100000000007</c:v>
                </c:pt>
                <c:pt idx="5768">
                  <c:v>-26.520700000000005</c:v>
                </c:pt>
                <c:pt idx="5769">
                  <c:v>-26.448999999999984</c:v>
                </c:pt>
                <c:pt idx="5770">
                  <c:v>-26.374600000000015</c:v>
                </c:pt>
                <c:pt idx="5771">
                  <c:v>-26.297299999999979</c:v>
                </c:pt>
                <c:pt idx="5772">
                  <c:v>-26.21690000000001</c:v>
                </c:pt>
                <c:pt idx="5773">
                  <c:v>-26.133100000000013</c:v>
                </c:pt>
                <c:pt idx="5774">
                  <c:v>-26.045899999999989</c:v>
                </c:pt>
                <c:pt idx="5775">
                  <c:v>-25.955099999999987</c:v>
                </c:pt>
                <c:pt idx="5776">
                  <c:v>-25.86069999999998</c:v>
                </c:pt>
                <c:pt idx="5777">
                  <c:v>-25.762599999999992</c:v>
                </c:pt>
                <c:pt idx="5778">
                  <c:v>-25.660899999999998</c:v>
                </c:pt>
                <c:pt idx="5779">
                  <c:v>-25.555699999999973</c:v>
                </c:pt>
                <c:pt idx="5780">
                  <c:v>-25.447100000000006</c:v>
                </c:pt>
                <c:pt idx="5781">
                  <c:v>-25.335300000000018</c:v>
                </c:pt>
                <c:pt idx="5782">
                  <c:v>-25.220499999999987</c:v>
                </c:pt>
                <c:pt idx="5783">
                  <c:v>-25.102900000000005</c:v>
                </c:pt>
                <c:pt idx="5784">
                  <c:v>-24.982899999999972</c:v>
                </c:pt>
                <c:pt idx="5785">
                  <c:v>-24.860700000000008</c:v>
                </c:pt>
                <c:pt idx="5786">
                  <c:v>-24.73660000000001</c:v>
                </c:pt>
                <c:pt idx="5787">
                  <c:v>-24.610799999999983</c:v>
                </c:pt>
                <c:pt idx="5788">
                  <c:v>-24.483699999999999</c:v>
                </c:pt>
                <c:pt idx="5789">
                  <c:v>-24.355599999999981</c:v>
                </c:pt>
                <c:pt idx="5790">
                  <c:v>-24.226599999999991</c:v>
                </c:pt>
                <c:pt idx="5791">
                  <c:v>-24.097100000000012</c:v>
                </c:pt>
                <c:pt idx="5792">
                  <c:v>-23.967399999999998</c:v>
                </c:pt>
                <c:pt idx="5793">
                  <c:v>-23.837600000000009</c:v>
                </c:pt>
                <c:pt idx="5794">
                  <c:v>-23.708200000000005</c:v>
                </c:pt>
                <c:pt idx="5795">
                  <c:v>-23.579299999999989</c:v>
                </c:pt>
                <c:pt idx="5796">
                  <c:v>-23.451099999999997</c:v>
                </c:pt>
                <c:pt idx="5797">
                  <c:v>-23.324099999999987</c:v>
                </c:pt>
                <c:pt idx="5798">
                  <c:v>-23.198399999999992</c:v>
                </c:pt>
                <c:pt idx="5799">
                  <c:v>-23.074399999999997</c:v>
                </c:pt>
                <c:pt idx="5800">
                  <c:v>-22.95229999999998</c:v>
                </c:pt>
                <c:pt idx="5801">
                  <c:v>-22.832400000000007</c:v>
                </c:pt>
                <c:pt idx="5802">
                  <c:v>-22.714899999999972</c:v>
                </c:pt>
                <c:pt idx="5803">
                  <c:v>-22.600200000000001</c:v>
                </c:pt>
                <c:pt idx="5804">
                  <c:v>-22.48830000000001</c:v>
                </c:pt>
                <c:pt idx="5805">
                  <c:v>-22.379599999999982</c:v>
                </c:pt>
                <c:pt idx="5806">
                  <c:v>-22.274200000000008</c:v>
                </c:pt>
                <c:pt idx="5807">
                  <c:v>-22.1721</c:v>
                </c:pt>
                <c:pt idx="5808">
                  <c:v>-22.073399999999992</c:v>
                </c:pt>
                <c:pt idx="5809">
                  <c:v>-21.978100000000012</c:v>
                </c:pt>
                <c:pt idx="5810">
                  <c:v>-21.886199999999974</c:v>
                </c:pt>
                <c:pt idx="5811">
                  <c:v>-21.797499999999985</c:v>
                </c:pt>
                <c:pt idx="5812">
                  <c:v>-21.712000000000018</c:v>
                </c:pt>
                <c:pt idx="5813">
                  <c:v>-21.629499999999979</c:v>
                </c:pt>
                <c:pt idx="5814">
                  <c:v>-21.549700000000001</c:v>
                </c:pt>
                <c:pt idx="5815">
                  <c:v>-21.472399999999993</c:v>
                </c:pt>
                <c:pt idx="5816">
                  <c:v>-21.397400000000005</c:v>
                </c:pt>
                <c:pt idx="5817">
                  <c:v>-21.324299999999994</c:v>
                </c:pt>
                <c:pt idx="5818">
                  <c:v>-21.252999999999986</c:v>
                </c:pt>
                <c:pt idx="5819">
                  <c:v>-21.182999999999993</c:v>
                </c:pt>
                <c:pt idx="5820">
                  <c:v>-21.114200000000011</c:v>
                </c:pt>
                <c:pt idx="5821">
                  <c:v>-21.046199999999999</c:v>
                </c:pt>
                <c:pt idx="5822">
                  <c:v>-20.97890000000001</c:v>
                </c:pt>
                <c:pt idx="5823">
                  <c:v>-20.911799999999971</c:v>
                </c:pt>
                <c:pt idx="5824">
                  <c:v>-20.844899999999996</c:v>
                </c:pt>
                <c:pt idx="5825">
                  <c:v>-20.777600000000007</c:v>
                </c:pt>
                <c:pt idx="5826">
                  <c:v>-20.709899999999976</c:v>
                </c:pt>
                <c:pt idx="5827">
                  <c:v>-20.641500000000008</c:v>
                </c:pt>
                <c:pt idx="5828">
                  <c:v>-20.571999999999974</c:v>
                </c:pt>
                <c:pt idx="5829">
                  <c:v>-20.501199999999983</c:v>
                </c:pt>
                <c:pt idx="5830">
                  <c:v>-20.428799999999995</c:v>
                </c:pt>
                <c:pt idx="5831">
                  <c:v>-20.35469999999998</c:v>
                </c:pt>
                <c:pt idx="5832">
                  <c:v>-20.278500000000008</c:v>
                </c:pt>
                <c:pt idx="5833">
                  <c:v>-20.200000000000017</c:v>
                </c:pt>
                <c:pt idx="5834">
                  <c:v>-20.119</c:v>
                </c:pt>
                <c:pt idx="5835">
                  <c:v>-20.03540000000001</c:v>
                </c:pt>
                <c:pt idx="5836">
                  <c:v>-19.948899999999981</c:v>
                </c:pt>
                <c:pt idx="5837">
                  <c:v>-19.859399999999994</c:v>
                </c:pt>
                <c:pt idx="5838">
                  <c:v>-19.766899999999993</c:v>
                </c:pt>
                <c:pt idx="5839">
                  <c:v>-19.671299999999974</c:v>
                </c:pt>
                <c:pt idx="5840">
                  <c:v>-19.572599999999994</c:v>
                </c:pt>
                <c:pt idx="5841">
                  <c:v>-19.470899999999972</c:v>
                </c:pt>
                <c:pt idx="5842">
                  <c:v>-19.366299999999995</c:v>
                </c:pt>
                <c:pt idx="5843">
                  <c:v>-19.258800000000008</c:v>
                </c:pt>
                <c:pt idx="5844">
                  <c:v>-19.148699999999991</c:v>
                </c:pt>
                <c:pt idx="5845">
                  <c:v>-19.036200000000008</c:v>
                </c:pt>
                <c:pt idx="5846">
                  <c:v>-18.921400000000006</c:v>
                </c:pt>
                <c:pt idx="5847">
                  <c:v>-18.804599999999994</c:v>
                </c:pt>
                <c:pt idx="5848">
                  <c:v>-18.68610000000001</c:v>
                </c:pt>
                <c:pt idx="5849">
                  <c:v>-18.565999999999974</c:v>
                </c:pt>
                <c:pt idx="5850">
                  <c:v>-18.444799999999987</c:v>
                </c:pt>
                <c:pt idx="5851">
                  <c:v>-18.322599999999994</c:v>
                </c:pt>
                <c:pt idx="5852">
                  <c:v>-18.199699999999979</c:v>
                </c:pt>
                <c:pt idx="5853">
                  <c:v>-18.076400000000007</c:v>
                </c:pt>
                <c:pt idx="5854">
                  <c:v>-17.953000000000003</c:v>
                </c:pt>
                <c:pt idx="5855">
                  <c:v>-17.829599999999999</c:v>
                </c:pt>
                <c:pt idx="5856">
                  <c:v>-17.706600000000009</c:v>
                </c:pt>
                <c:pt idx="5857">
                  <c:v>-17.584199999999981</c:v>
                </c:pt>
                <c:pt idx="5858">
                  <c:v>-17.462600000000009</c:v>
                </c:pt>
                <c:pt idx="5859">
                  <c:v>-17.34220000000002</c:v>
                </c:pt>
                <c:pt idx="5860">
                  <c:v>-17.223099999999988</c:v>
                </c:pt>
                <c:pt idx="5861">
                  <c:v>-17.105700000000013</c:v>
                </c:pt>
                <c:pt idx="5862">
                  <c:v>-16.990099999999984</c:v>
                </c:pt>
                <c:pt idx="5863">
                  <c:v>-16.876599999999996</c:v>
                </c:pt>
                <c:pt idx="5864">
                  <c:v>-16.7654</c:v>
                </c:pt>
                <c:pt idx="5865">
                  <c:v>-16.656700000000001</c:v>
                </c:pt>
                <c:pt idx="5866">
                  <c:v>-16.550700000000006</c:v>
                </c:pt>
                <c:pt idx="5867">
                  <c:v>-16.447600000000023</c:v>
                </c:pt>
                <c:pt idx="5868">
                  <c:v>-16.347499999999997</c:v>
                </c:pt>
                <c:pt idx="5869">
                  <c:v>-16.250500000000017</c:v>
                </c:pt>
                <c:pt idx="5870">
                  <c:v>-16.156599999999997</c:v>
                </c:pt>
                <c:pt idx="5871">
                  <c:v>-16.065799999999996</c:v>
                </c:pt>
                <c:pt idx="5872">
                  <c:v>-15.978200000000015</c:v>
                </c:pt>
                <c:pt idx="5873">
                  <c:v>-15.893599999999992</c:v>
                </c:pt>
                <c:pt idx="5874">
                  <c:v>-15.811900000000009</c:v>
                </c:pt>
                <c:pt idx="5875">
                  <c:v>-15.732899999999972</c:v>
                </c:pt>
                <c:pt idx="5876">
                  <c:v>-15.656499999999994</c:v>
                </c:pt>
                <c:pt idx="5877">
                  <c:v>-15.58250000000001</c:v>
                </c:pt>
                <c:pt idx="5878">
                  <c:v>-15.510699999999986</c:v>
                </c:pt>
                <c:pt idx="5879">
                  <c:v>-15.440799999999996</c:v>
                </c:pt>
                <c:pt idx="5880">
                  <c:v>-15.372500000000002</c:v>
                </c:pt>
                <c:pt idx="5881">
                  <c:v>-15.305700000000002</c:v>
                </c:pt>
                <c:pt idx="5882">
                  <c:v>-15.240000000000009</c:v>
                </c:pt>
                <c:pt idx="5883">
                  <c:v>-15.17519999999999</c:v>
                </c:pt>
                <c:pt idx="5884">
                  <c:v>-15.111099999999993</c:v>
                </c:pt>
                <c:pt idx="5885">
                  <c:v>-15.04740000000001</c:v>
                </c:pt>
                <c:pt idx="5886">
                  <c:v>-14.983899999999977</c:v>
                </c:pt>
                <c:pt idx="5887">
                  <c:v>-14.920299999999997</c:v>
                </c:pt>
                <c:pt idx="5888">
                  <c:v>-14.856399999999979</c:v>
                </c:pt>
                <c:pt idx="5889">
                  <c:v>-14.791899999999998</c:v>
                </c:pt>
                <c:pt idx="5890">
                  <c:v>-14.726599999999991</c:v>
                </c:pt>
                <c:pt idx="5891">
                  <c:v>-14.660299999999978</c:v>
                </c:pt>
                <c:pt idx="5892">
                  <c:v>-14.592700000000008</c:v>
                </c:pt>
                <c:pt idx="5893">
                  <c:v>-14.523400000000009</c:v>
                </c:pt>
                <c:pt idx="5894">
                  <c:v>-14.452399999999983</c:v>
                </c:pt>
                <c:pt idx="5895">
                  <c:v>-14.379300000000001</c:v>
                </c:pt>
                <c:pt idx="5896">
                  <c:v>-14.303999999999974</c:v>
                </c:pt>
                <c:pt idx="5897">
                  <c:v>-14.226200000000006</c:v>
                </c:pt>
                <c:pt idx="5898">
                  <c:v>-14.145600000000002</c:v>
                </c:pt>
                <c:pt idx="5899">
                  <c:v>-14.062299999999993</c:v>
                </c:pt>
                <c:pt idx="5900">
                  <c:v>-13.975999999999999</c:v>
                </c:pt>
                <c:pt idx="5901">
                  <c:v>-13.886599999999987</c:v>
                </c:pt>
                <c:pt idx="5902">
                  <c:v>-13.794099999999986</c:v>
                </c:pt>
                <c:pt idx="5903">
                  <c:v>-13.698499999999996</c:v>
                </c:pt>
                <c:pt idx="5904">
                  <c:v>-13.599799999999988</c:v>
                </c:pt>
                <c:pt idx="5905">
                  <c:v>-13.498099999999994</c:v>
                </c:pt>
                <c:pt idx="5906">
                  <c:v>-13.393500000000017</c:v>
                </c:pt>
                <c:pt idx="5907">
                  <c:v>-13.286100000000005</c:v>
                </c:pt>
                <c:pt idx="5908">
                  <c:v>-13.176199999999994</c:v>
                </c:pt>
                <c:pt idx="5909">
                  <c:v>-13.06389999999999</c:v>
                </c:pt>
                <c:pt idx="5910">
                  <c:v>-12.949299999999994</c:v>
                </c:pt>
                <c:pt idx="5911">
                  <c:v>-12.83280000000002</c:v>
                </c:pt>
                <c:pt idx="5912">
                  <c:v>-12.71459999999999</c:v>
                </c:pt>
                <c:pt idx="5913">
                  <c:v>-12.594799999999992</c:v>
                </c:pt>
                <c:pt idx="5914">
                  <c:v>-12.473799999999983</c:v>
                </c:pt>
                <c:pt idx="5915">
                  <c:v>-12.351699999999994</c:v>
                </c:pt>
                <c:pt idx="5916">
                  <c:v>-12.228700000000003</c:v>
                </c:pt>
                <c:pt idx="5917">
                  <c:v>-12.105199999999996</c:v>
                </c:pt>
                <c:pt idx="5918">
                  <c:v>-11.981300000000005</c:v>
                </c:pt>
                <c:pt idx="5919">
                  <c:v>-11.857200000000006</c:v>
                </c:pt>
                <c:pt idx="5920">
                  <c:v>-11.733199999999982</c:v>
                </c:pt>
                <c:pt idx="5921">
                  <c:v>-11.6096</c:v>
                </c:pt>
                <c:pt idx="5922">
                  <c:v>-11.486499999999978</c:v>
                </c:pt>
                <c:pt idx="5923">
                  <c:v>-11.364199999999983</c:v>
                </c:pt>
                <c:pt idx="5924">
                  <c:v>-11.242999999999995</c:v>
                </c:pt>
                <c:pt idx="5925">
                  <c:v>-11.12299999999999</c:v>
                </c:pt>
                <c:pt idx="5926">
                  <c:v>-11.004500000000007</c:v>
                </c:pt>
                <c:pt idx="5927">
                  <c:v>-10.887699999999995</c:v>
                </c:pt>
                <c:pt idx="5928">
                  <c:v>-10.772899999999993</c:v>
                </c:pt>
                <c:pt idx="5929">
                  <c:v>-10.6601</c:v>
                </c:pt>
                <c:pt idx="5930">
                  <c:v>-10.549599999999998</c:v>
                </c:pt>
                <c:pt idx="5931">
                  <c:v>-10.441499999999991</c:v>
                </c:pt>
                <c:pt idx="5932">
                  <c:v>-10.335800000000006</c:v>
                </c:pt>
                <c:pt idx="5933">
                  <c:v>-10.232699999999994</c:v>
                </c:pt>
                <c:pt idx="5934">
                  <c:v>-10.132200000000012</c:v>
                </c:pt>
                <c:pt idx="5935">
                  <c:v>-10.034099999999995</c:v>
                </c:pt>
                <c:pt idx="5936">
                  <c:v>-9.9385000000000048</c:v>
                </c:pt>
                <c:pt idx="5937">
                  <c:v>-9.8452000000000055</c:v>
                </c:pt>
                <c:pt idx="5938">
                  <c:v>-9.754099999999994</c:v>
                </c:pt>
                <c:pt idx="5939">
                  <c:v>-9.664999999999992</c:v>
                </c:pt>
                <c:pt idx="5940">
                  <c:v>-9.5777999999999679</c:v>
                </c:pt>
                <c:pt idx="5941">
                  <c:v>-9.4921999999999969</c:v>
                </c:pt>
                <c:pt idx="5942">
                  <c:v>-9.4080000000000155</c:v>
                </c:pt>
                <c:pt idx="5943">
                  <c:v>-9.3249999999999886</c:v>
                </c:pt>
                <c:pt idx="5944">
                  <c:v>-9.2428999999999917</c:v>
                </c:pt>
                <c:pt idx="5945">
                  <c:v>-9.1616000000000213</c:v>
                </c:pt>
                <c:pt idx="5946">
                  <c:v>-9.080600000000004</c:v>
                </c:pt>
                <c:pt idx="5947">
                  <c:v>-9</c:v>
                </c:pt>
                <c:pt idx="5948">
                  <c:v>-8.9192999999999927</c:v>
                </c:pt>
                <c:pt idx="5949">
                  <c:v>-8.838499999999982</c:v>
                </c:pt>
                <c:pt idx="5950">
                  <c:v>-8.7571000000000083</c:v>
                </c:pt>
                <c:pt idx="5951">
                  <c:v>-8.6750999999999863</c:v>
                </c:pt>
                <c:pt idx="5952">
                  <c:v>-8.5921999999999912</c:v>
                </c:pt>
                <c:pt idx="5953">
                  <c:v>-8.508199999999988</c:v>
                </c:pt>
                <c:pt idx="5954">
                  <c:v>-8.4227999999999952</c:v>
                </c:pt>
                <c:pt idx="5955">
                  <c:v>-8.3357000000000028</c:v>
                </c:pt>
                <c:pt idx="5956">
                  <c:v>-8.246799999999979</c:v>
                </c:pt>
                <c:pt idx="5957">
                  <c:v>-8.155699999999996</c:v>
                </c:pt>
                <c:pt idx="5958">
                  <c:v>-8.0623000000000218</c:v>
                </c:pt>
                <c:pt idx="5959">
                  <c:v>-7.966399999999993</c:v>
                </c:pt>
                <c:pt idx="5960">
                  <c:v>-7.8677000000000135</c:v>
                </c:pt>
                <c:pt idx="5961">
                  <c:v>-7.7659999999999911</c:v>
                </c:pt>
                <c:pt idx="5962">
                  <c:v>-7.661200000000008</c:v>
                </c:pt>
                <c:pt idx="5963">
                  <c:v>-7.5532000000000039</c:v>
                </c:pt>
                <c:pt idx="5964">
                  <c:v>-7.4418000000000006</c:v>
                </c:pt>
                <c:pt idx="5965">
                  <c:v>-7.3272000000000048</c:v>
                </c:pt>
                <c:pt idx="5966">
                  <c:v>-7.2092999999999847</c:v>
                </c:pt>
                <c:pt idx="5967">
                  <c:v>-7.0880999999999972</c:v>
                </c:pt>
                <c:pt idx="5968">
                  <c:v>-6.9637000000000171</c:v>
                </c:pt>
                <c:pt idx="5969">
                  <c:v>-6.8362999999999943</c:v>
                </c:pt>
                <c:pt idx="5970">
                  <c:v>-6.7060999999999922</c:v>
                </c:pt>
                <c:pt idx="5971">
                  <c:v>-6.5733000000000175</c:v>
                </c:pt>
                <c:pt idx="5972">
                  <c:v>-6.4380999999999915</c:v>
                </c:pt>
                <c:pt idx="5973">
                  <c:v>-6.3006000000000029</c:v>
                </c:pt>
                <c:pt idx="5974">
                  <c:v>-6.1612999999999829</c:v>
                </c:pt>
                <c:pt idx="5975">
                  <c:v>-6.0202999999999918</c:v>
                </c:pt>
                <c:pt idx="5976">
                  <c:v>-5.877900000000011</c:v>
                </c:pt>
                <c:pt idx="5977">
                  <c:v>-5.7343999999999937</c:v>
                </c:pt>
                <c:pt idx="5978">
                  <c:v>-5.5899000000000001</c:v>
                </c:pt>
                <c:pt idx="5979">
                  <c:v>-5.444800000000015</c:v>
                </c:pt>
                <c:pt idx="5980">
                  <c:v>-5.2992999999999881</c:v>
                </c:pt>
                <c:pt idx="5981">
                  <c:v>-5.1537000000000148</c:v>
                </c:pt>
                <c:pt idx="5982">
                  <c:v>-5.008199999999988</c:v>
                </c:pt>
                <c:pt idx="5983">
                  <c:v>-4.8629999999999995</c:v>
                </c:pt>
                <c:pt idx="5984">
                  <c:v>-4.7184000000000026</c:v>
                </c:pt>
                <c:pt idx="5985">
                  <c:v>-4.5746000000000038</c:v>
                </c:pt>
                <c:pt idx="5986">
                  <c:v>-4.4319000000000131</c:v>
                </c:pt>
                <c:pt idx="5987">
                  <c:v>-4.2903999999999769</c:v>
                </c:pt>
                <c:pt idx="5988">
                  <c:v>-4.1505999999999972</c:v>
                </c:pt>
                <c:pt idx="5989">
                  <c:v>-4.0125000000000171</c:v>
                </c:pt>
                <c:pt idx="5990">
                  <c:v>-3.8763999999999896</c:v>
                </c:pt>
                <c:pt idx="5991">
                  <c:v>-3.7425000000000068</c:v>
                </c:pt>
                <c:pt idx="5992">
                  <c:v>-3.6109000000000151</c:v>
                </c:pt>
                <c:pt idx="5993">
                  <c:v>-3.4817999999999927</c:v>
                </c:pt>
                <c:pt idx="5994">
                  <c:v>-3.355400000000003</c:v>
                </c:pt>
                <c:pt idx="5995">
                  <c:v>-3.2316999999999894</c:v>
                </c:pt>
                <c:pt idx="5996">
                  <c:v>-3.1107000000000085</c:v>
                </c:pt>
                <c:pt idx="5997">
                  <c:v>-2.9924000000000035</c:v>
                </c:pt>
                <c:pt idx="5998">
                  <c:v>-2.8768999999999778</c:v>
                </c:pt>
                <c:pt idx="5999">
                  <c:v>-2.76400000000001</c:v>
                </c:pt>
                <c:pt idx="6000">
                  <c:v>-2.6534999999999798</c:v>
                </c:pt>
                <c:pt idx="6001">
                  <c:v>-2.5455000000000041</c:v>
                </c:pt>
                <c:pt idx="6002">
                  <c:v>-2.4396000000000129</c:v>
                </c:pt>
                <c:pt idx="6003">
                  <c:v>-2.3356999999999744</c:v>
                </c:pt>
                <c:pt idx="6004">
                  <c:v>-2.2334999999999923</c:v>
                </c:pt>
                <c:pt idx="6005">
                  <c:v>-2.1329000000000065</c:v>
                </c:pt>
                <c:pt idx="6006">
                  <c:v>-2.0335000000000036</c:v>
                </c:pt>
                <c:pt idx="6007">
                  <c:v>-1.9351000000000056</c:v>
                </c:pt>
                <c:pt idx="6008">
                  <c:v>-1.8374999999999773</c:v>
                </c:pt>
                <c:pt idx="6009">
                  <c:v>-1.7402999999999906</c:v>
                </c:pt>
                <c:pt idx="6010">
                  <c:v>-1.643400000000014</c:v>
                </c:pt>
                <c:pt idx="6011">
                  <c:v>-1.5463999999999771</c:v>
                </c:pt>
                <c:pt idx="6012">
                  <c:v>-1.4490999999999872</c:v>
                </c:pt>
                <c:pt idx="6013">
                  <c:v>-1.351099999999974</c:v>
                </c:pt>
                <c:pt idx="6014">
                  <c:v>-1.2522999999999911</c:v>
                </c:pt>
                <c:pt idx="6015">
                  <c:v>-1.1522999999999968</c:v>
                </c:pt>
                <c:pt idx="6016">
                  <c:v>-1.0507999999999811</c:v>
                </c:pt>
                <c:pt idx="6017">
                  <c:v>-0.94759999999999422</c:v>
                </c:pt>
                <c:pt idx="6018">
                  <c:v>-0.84230000000002292</c:v>
                </c:pt>
                <c:pt idx="6019">
                  <c:v>-0.73460000000000036</c:v>
                </c:pt>
                <c:pt idx="6020">
                  <c:v>-0.6244000000000085</c:v>
                </c:pt>
                <c:pt idx="6021">
                  <c:v>-0.51129999999997722</c:v>
                </c:pt>
                <c:pt idx="6022">
                  <c:v>-0.39499999999998181</c:v>
                </c:pt>
                <c:pt idx="6023">
                  <c:v>-0.27540000000001896</c:v>
                </c:pt>
                <c:pt idx="6024">
                  <c:v>-0.15219999999999345</c:v>
                </c:pt>
                <c:pt idx="6025">
                  <c:v>-2.5299999999987222E-2</c:v>
                </c:pt>
                <c:pt idx="6026">
                  <c:v>0.10550000000000637</c:v>
                </c:pt>
                <c:pt idx="6027">
                  <c:v>0.24020000000001573</c:v>
                </c:pt>
                <c:pt idx="6028">
                  <c:v>0.37889999999998736</c:v>
                </c:pt>
                <c:pt idx="6029">
                  <c:v>0.52150000000000318</c:v>
                </c:pt>
                <c:pt idx="6030">
                  <c:v>0.66800000000000637</c:v>
                </c:pt>
                <c:pt idx="6031">
                  <c:v>0.81829999999999359</c:v>
                </c:pt>
                <c:pt idx="6032">
                  <c:v>0.97230000000001837</c:v>
                </c:pt>
                <c:pt idx="6033">
                  <c:v>1.1296999999999855</c:v>
                </c:pt>
                <c:pt idx="6034">
                  <c:v>1.290300000000002</c:v>
                </c:pt>
                <c:pt idx="6035">
                  <c:v>1.4539000000000044</c:v>
                </c:pt>
                <c:pt idx="6036">
                  <c:v>1.6201999999999828</c:v>
                </c:pt>
                <c:pt idx="6037">
                  <c:v>1.7890000000000157</c:v>
                </c:pt>
                <c:pt idx="6038">
                  <c:v>1.960000000000008</c:v>
                </c:pt>
                <c:pt idx="6039">
                  <c:v>2.1329000000000065</c:v>
                </c:pt>
                <c:pt idx="6040">
                  <c:v>2.3072999999999979</c:v>
                </c:pt>
                <c:pt idx="6041">
                  <c:v>2.4831000000000074</c:v>
                </c:pt>
                <c:pt idx="6042">
                  <c:v>2.660000000000025</c:v>
                </c:pt>
                <c:pt idx="6043">
                  <c:v>2.837600000000009</c:v>
                </c:pt>
                <c:pt idx="6044">
                  <c:v>3.0156999999999812</c:v>
                </c:pt>
                <c:pt idx="6045">
                  <c:v>3.1939000000000135</c:v>
                </c:pt>
                <c:pt idx="6046">
                  <c:v>3.372099999999989</c:v>
                </c:pt>
                <c:pt idx="6047">
                  <c:v>3.5498000000000047</c:v>
                </c:pt>
                <c:pt idx="6048">
                  <c:v>3.7267999999999972</c:v>
                </c:pt>
                <c:pt idx="6049">
                  <c:v>3.9027999999999849</c:v>
                </c:pt>
                <c:pt idx="6050">
                  <c:v>4.0774000000000115</c:v>
                </c:pt>
                <c:pt idx="6051">
                  <c:v>4.2504999999999882</c:v>
                </c:pt>
                <c:pt idx="6052">
                  <c:v>4.4216000000000122</c:v>
                </c:pt>
                <c:pt idx="6053">
                  <c:v>4.59050000000002</c:v>
                </c:pt>
                <c:pt idx="6054">
                  <c:v>4.757000000000005</c:v>
                </c:pt>
                <c:pt idx="6055">
                  <c:v>4.9208000000000141</c:v>
                </c:pt>
                <c:pt idx="6056">
                  <c:v>5.0817000000000121</c:v>
                </c:pt>
                <c:pt idx="6057">
                  <c:v>5.2394999999999925</c:v>
                </c:pt>
                <c:pt idx="6058">
                  <c:v>5.3943000000000154</c:v>
                </c:pt>
                <c:pt idx="6059">
                  <c:v>5.5457999999999856</c:v>
                </c:pt>
                <c:pt idx="6060">
                  <c:v>5.6941000000000201</c:v>
                </c:pt>
                <c:pt idx="6061">
                  <c:v>5.8392000000000053</c:v>
                </c:pt>
                <c:pt idx="6062">
                  <c:v>5.9813000000000045</c:v>
                </c:pt>
                <c:pt idx="6063">
                  <c:v>6.1203000000000145</c:v>
                </c:pt>
                <c:pt idx="6064">
                  <c:v>6.2564999999999884</c:v>
                </c:pt>
                <c:pt idx="6065">
                  <c:v>6.3901000000000181</c:v>
                </c:pt>
                <c:pt idx="6066">
                  <c:v>6.5211999999999932</c:v>
                </c:pt>
                <c:pt idx="6067">
                  <c:v>6.650100000000009</c:v>
                </c:pt>
                <c:pt idx="6068">
                  <c:v>6.7770000000000152</c:v>
                </c:pt>
                <c:pt idx="6069">
                  <c:v>6.9020999999999901</c:v>
                </c:pt>
                <c:pt idx="6070">
                  <c:v>7.0257000000000005</c:v>
                </c:pt>
                <c:pt idx="6071">
                  <c:v>7.1479999999999961</c:v>
                </c:pt>
                <c:pt idx="6072">
                  <c:v>7.2692000000000121</c:v>
                </c:pt>
                <c:pt idx="6073">
                  <c:v>7.3895000000000266</c:v>
                </c:pt>
                <c:pt idx="6074">
                  <c:v>7.5091999999999928</c:v>
                </c:pt>
                <c:pt idx="6075">
                  <c:v>7.6285000000000025</c:v>
                </c:pt>
                <c:pt idx="6076">
                  <c:v>7.7476000000000056</c:v>
                </c:pt>
                <c:pt idx="6077">
                  <c:v>7.8667000000000087</c:v>
                </c:pt>
                <c:pt idx="6078">
                  <c:v>7.9860000000000184</c:v>
                </c:pt>
                <c:pt idx="6079">
                  <c:v>8.1058000000000163</c:v>
                </c:pt>
                <c:pt idx="6080">
                  <c:v>8.226300000000009</c:v>
                </c:pt>
                <c:pt idx="6081">
                  <c:v>8.3475999999999999</c:v>
                </c:pt>
                <c:pt idx="6082">
                  <c:v>8.4701000000000022</c:v>
                </c:pt>
                <c:pt idx="6083">
                  <c:v>8.5938999999999908</c:v>
                </c:pt>
                <c:pt idx="6084">
                  <c:v>8.719300000000004</c:v>
                </c:pt>
                <c:pt idx="6085">
                  <c:v>8.8463999999999885</c:v>
                </c:pt>
                <c:pt idx="6086">
                  <c:v>8.9754000000000076</c:v>
                </c:pt>
                <c:pt idx="6087">
                  <c:v>9.1065000000000111</c:v>
                </c:pt>
                <c:pt idx="6088">
                  <c:v>9.2396999999999991</c:v>
                </c:pt>
                <c:pt idx="6089">
                  <c:v>9.3752000000000066</c:v>
                </c:pt>
                <c:pt idx="6090">
                  <c:v>9.5129000000000019</c:v>
                </c:pt>
                <c:pt idx="6091">
                  <c:v>9.6528000000000134</c:v>
                </c:pt>
                <c:pt idx="6092">
                  <c:v>9.7949000000000126</c:v>
                </c:pt>
                <c:pt idx="6093">
                  <c:v>9.9390999999999963</c:v>
                </c:pt>
                <c:pt idx="6094">
                  <c:v>10.085100000000011</c:v>
                </c:pt>
                <c:pt idx="6095">
                  <c:v>10.232799999999997</c:v>
                </c:pt>
                <c:pt idx="6096">
                  <c:v>10.382000000000005</c:v>
                </c:pt>
                <c:pt idx="6097">
                  <c:v>10.532200000000017</c:v>
                </c:pt>
                <c:pt idx="6098">
                  <c:v>10.683300000000003</c:v>
                </c:pt>
                <c:pt idx="6099">
                  <c:v>10.835000000000008</c:v>
                </c:pt>
                <c:pt idx="6100">
                  <c:v>10.986800000000017</c:v>
                </c:pt>
                <c:pt idx="6101">
                  <c:v>11.138599999999997</c:v>
                </c:pt>
                <c:pt idx="6102">
                  <c:v>11.289800000000014</c:v>
                </c:pt>
                <c:pt idx="6103">
                  <c:v>11.440300000000008</c:v>
                </c:pt>
                <c:pt idx="6104">
                  <c:v>11.589700000000022</c:v>
                </c:pt>
                <c:pt idx="6105">
                  <c:v>11.737700000000018</c:v>
                </c:pt>
                <c:pt idx="6106">
                  <c:v>11.883900000000011</c:v>
                </c:pt>
                <c:pt idx="6107">
                  <c:v>12.02800000000002</c:v>
                </c:pt>
                <c:pt idx="6108">
                  <c:v>12.169800000000009</c:v>
                </c:pt>
                <c:pt idx="6109">
                  <c:v>12.308899999999994</c:v>
                </c:pt>
                <c:pt idx="6110">
                  <c:v>12.444900000000018</c:v>
                </c:pt>
                <c:pt idx="6111">
                  <c:v>12.577699999999993</c:v>
                </c:pt>
                <c:pt idx="6112">
                  <c:v>12.706800000000015</c:v>
                </c:pt>
                <c:pt idx="6113">
                  <c:v>12.831900000000019</c:v>
                </c:pt>
                <c:pt idx="6114">
                  <c:v>12.952699999999993</c:v>
                </c:pt>
                <c:pt idx="6115">
                  <c:v>13.069000000000017</c:v>
                </c:pt>
                <c:pt idx="6116">
                  <c:v>13.180299999999988</c:v>
                </c:pt>
                <c:pt idx="6117">
                  <c:v>13.286599999999993</c:v>
                </c:pt>
                <c:pt idx="6118">
                  <c:v>13.387400000000014</c:v>
                </c:pt>
                <c:pt idx="6119">
                  <c:v>13.482699999999994</c:v>
                </c:pt>
                <c:pt idx="6120">
                  <c:v>13.572200000000009</c:v>
                </c:pt>
                <c:pt idx="6121">
                  <c:v>13.655900000000003</c:v>
                </c:pt>
                <c:pt idx="6122">
                  <c:v>13.733599999999996</c:v>
                </c:pt>
                <c:pt idx="6123">
                  <c:v>13.80540000000002</c:v>
                </c:pt>
                <c:pt idx="6124">
                  <c:v>13.871299999999991</c:v>
                </c:pt>
                <c:pt idx="6125">
                  <c:v>13.931400000000025</c:v>
                </c:pt>
                <c:pt idx="6126">
                  <c:v>13.985800000000012</c:v>
                </c:pt>
                <c:pt idx="6127">
                  <c:v>14.034599999999983</c:v>
                </c:pt>
                <c:pt idx="6128">
                  <c:v>14.078100000000006</c:v>
                </c:pt>
                <c:pt idx="6129">
                  <c:v>14.116500000000002</c:v>
                </c:pt>
                <c:pt idx="6130">
                  <c:v>14.149999999999977</c:v>
                </c:pt>
                <c:pt idx="6131">
                  <c:v>14.178799999999995</c:v>
                </c:pt>
                <c:pt idx="6132">
                  <c:v>14.20320000000001</c:v>
                </c:pt>
                <c:pt idx="6133">
                  <c:v>14.223400000000026</c:v>
                </c:pt>
                <c:pt idx="6134">
                  <c:v>14.239599999999996</c:v>
                </c:pt>
                <c:pt idx="6135">
                  <c:v>14.251900000000006</c:v>
                </c:pt>
                <c:pt idx="6136">
                  <c:v>14.260700000000014</c:v>
                </c:pt>
                <c:pt idx="6137">
                  <c:v>14.265899999999988</c:v>
                </c:pt>
                <c:pt idx="6138">
                  <c:v>14.267900000000026</c:v>
                </c:pt>
                <c:pt idx="6139">
                  <c:v>14.266800000000018</c:v>
                </c:pt>
                <c:pt idx="6140">
                  <c:v>14.262699999999995</c:v>
                </c:pt>
                <c:pt idx="6141">
                  <c:v>14.255900000000025</c:v>
                </c:pt>
                <c:pt idx="6142">
                  <c:v>14.246700000000004</c:v>
                </c:pt>
                <c:pt idx="6143">
                  <c:v>14.235399999999998</c:v>
                </c:pt>
                <c:pt idx="6144">
                  <c:v>14.2226</c:v>
                </c:pt>
                <c:pt idx="6145">
                  <c:v>14.208799999999997</c:v>
                </c:pt>
                <c:pt idx="6146">
                  <c:v>14.194900000000018</c:v>
                </c:pt>
                <c:pt idx="6147">
                  <c:v>14.18180000000001</c:v>
                </c:pt>
                <c:pt idx="6148">
                  <c:v>14.170699999999982</c:v>
                </c:pt>
                <c:pt idx="6149">
                  <c:v>14.163200000000018</c:v>
                </c:pt>
                <c:pt idx="6150">
                  <c:v>14.160599999999988</c:v>
                </c:pt>
                <c:pt idx="6151">
                  <c:v>14.16500000000002</c:v>
                </c:pt>
                <c:pt idx="6152">
                  <c:v>14.178100000000001</c:v>
                </c:pt>
                <c:pt idx="6153">
                  <c:v>14.201999999999998</c:v>
                </c:pt>
                <c:pt idx="6154">
                  <c:v>14.238900000000001</c:v>
                </c:pt>
                <c:pt idx="6155">
                  <c:v>14.290999999999997</c:v>
                </c:pt>
                <c:pt idx="6156">
                  <c:v>14.360299999999995</c:v>
                </c:pt>
                <c:pt idx="6157">
                  <c:v>14.448900000000009</c:v>
                </c:pt>
                <c:pt idx="6158">
                  <c:v>14.558699999999988</c:v>
                </c:pt>
                <c:pt idx="6159">
                  <c:v>14.691600000000022</c:v>
                </c:pt>
                <c:pt idx="6160">
                  <c:v>14.849099999999993</c:v>
                </c:pt>
                <c:pt idx="6161">
                  <c:v>15.032600000000002</c:v>
                </c:pt>
                <c:pt idx="6162">
                  <c:v>15.243200000000002</c:v>
                </c:pt>
                <c:pt idx="6163">
                  <c:v>15.481799999999993</c:v>
                </c:pt>
                <c:pt idx="6164">
                  <c:v>15.74890000000002</c:v>
                </c:pt>
                <c:pt idx="6165">
                  <c:v>16.045000000000016</c:v>
                </c:pt>
                <c:pt idx="6166">
                  <c:v>16.370299999999986</c:v>
                </c:pt>
                <c:pt idx="6167">
                  <c:v>16.724600000000009</c:v>
                </c:pt>
                <c:pt idx="6168">
                  <c:v>17.107699999999994</c:v>
                </c:pt>
                <c:pt idx="6169">
                  <c:v>17.519000000000005</c:v>
                </c:pt>
                <c:pt idx="6170">
                  <c:v>17.957999999999998</c:v>
                </c:pt>
                <c:pt idx="6171">
                  <c:v>18.423699999999997</c:v>
                </c:pt>
                <c:pt idx="6172">
                  <c:v>18.91500000000002</c:v>
                </c:pt>
                <c:pt idx="6173">
                  <c:v>19.430599999999998</c:v>
                </c:pt>
                <c:pt idx="6174">
                  <c:v>19.968999999999994</c:v>
                </c:pt>
                <c:pt idx="6175">
                  <c:v>20.528500000000008</c:v>
                </c:pt>
                <c:pt idx="6176">
                  <c:v>21.107100000000003</c:v>
                </c:pt>
                <c:pt idx="6177">
                  <c:v>21.702600000000018</c:v>
                </c:pt>
                <c:pt idx="6178">
                  <c:v>22.3125</c:v>
                </c:pt>
                <c:pt idx="6179">
                  <c:v>22.934200000000004</c:v>
                </c:pt>
                <c:pt idx="6180">
                  <c:v>23.564700000000016</c:v>
                </c:pt>
                <c:pt idx="6181">
                  <c:v>24.20089999999999</c:v>
                </c:pt>
                <c:pt idx="6182">
                  <c:v>24.83959999999999</c:v>
                </c:pt>
                <c:pt idx="6183">
                  <c:v>25.477300000000014</c:v>
                </c:pt>
                <c:pt idx="6184">
                  <c:v>26.110700000000008</c:v>
                </c:pt>
                <c:pt idx="6185">
                  <c:v>26.736100000000022</c:v>
                </c:pt>
                <c:pt idx="6186">
                  <c:v>27.350099999999998</c:v>
                </c:pt>
                <c:pt idx="6187">
                  <c:v>27.949399999999997</c:v>
                </c:pt>
                <c:pt idx="6188">
                  <c:v>28.530600000000021</c:v>
                </c:pt>
                <c:pt idx="6189">
                  <c:v>29.090699999999998</c:v>
                </c:pt>
                <c:pt idx="6190">
                  <c:v>29.626600000000025</c:v>
                </c:pt>
                <c:pt idx="6191">
                  <c:v>30.135900000000021</c:v>
                </c:pt>
                <c:pt idx="6192">
                  <c:v>30.615999999999985</c:v>
                </c:pt>
                <c:pt idx="6193">
                  <c:v>31.064900000000023</c:v>
                </c:pt>
                <c:pt idx="6194">
                  <c:v>31.480800000000016</c:v>
                </c:pt>
                <c:pt idx="6195">
                  <c:v>31.862200000000001</c:v>
                </c:pt>
                <c:pt idx="6196">
                  <c:v>32.20780000000002</c:v>
                </c:pt>
                <c:pt idx="6197">
                  <c:v>32.516799999999989</c:v>
                </c:pt>
                <c:pt idx="6198">
                  <c:v>32.788600000000002</c:v>
                </c:pt>
                <c:pt idx="6199">
                  <c:v>33.023099999999999</c:v>
                </c:pt>
                <c:pt idx="6200">
                  <c:v>33.220100000000002</c:v>
                </c:pt>
                <c:pt idx="6201">
                  <c:v>33.380000000000024</c:v>
                </c:pt>
                <c:pt idx="6202">
                  <c:v>33.503500000000003</c:v>
                </c:pt>
                <c:pt idx="6203">
                  <c:v>33.591400000000021</c:v>
                </c:pt>
                <c:pt idx="6204">
                  <c:v>33.644900000000007</c:v>
                </c:pt>
                <c:pt idx="6205">
                  <c:v>33.665199999999999</c:v>
                </c:pt>
                <c:pt idx="6206">
                  <c:v>33.653900000000021</c:v>
                </c:pt>
                <c:pt idx="6207">
                  <c:v>33.61269999999999</c:v>
                </c:pt>
                <c:pt idx="6208">
                  <c:v>33.543399999999991</c:v>
                </c:pt>
                <c:pt idx="6209">
                  <c:v>33.447900000000004</c:v>
                </c:pt>
                <c:pt idx="6210">
                  <c:v>33.32820000000001</c:v>
                </c:pt>
                <c:pt idx="6211">
                  <c:v>33.186200000000014</c:v>
                </c:pt>
                <c:pt idx="6212">
                  <c:v>33.024000000000001</c:v>
                </c:pt>
                <c:pt idx="6213">
                  <c:v>32.843500000000006</c:v>
                </c:pt>
                <c:pt idx="6214">
                  <c:v>32.64670000000001</c:v>
                </c:pt>
                <c:pt idx="6215">
                  <c:v>32.43549999999999</c:v>
                </c:pt>
                <c:pt idx="6216">
                  <c:v>32.211600000000033</c:v>
                </c:pt>
                <c:pt idx="6217">
                  <c:v>31.977000000000004</c:v>
                </c:pt>
                <c:pt idx="6218">
                  <c:v>31.733200000000011</c:v>
                </c:pt>
                <c:pt idx="6219">
                  <c:v>31.482000000000028</c:v>
                </c:pt>
                <c:pt idx="6220">
                  <c:v>31.224899999999991</c:v>
                </c:pt>
                <c:pt idx="6221">
                  <c:v>30.963300000000004</c:v>
                </c:pt>
                <c:pt idx="6222">
                  <c:v>30.698900000000009</c:v>
                </c:pt>
                <c:pt idx="6223">
                  <c:v>30.432799999999986</c:v>
                </c:pt>
                <c:pt idx="6224">
                  <c:v>30.166500000000013</c:v>
                </c:pt>
                <c:pt idx="6225">
                  <c:v>29.901200000000017</c:v>
                </c:pt>
                <c:pt idx="6226">
                  <c:v>29.638100000000009</c:v>
                </c:pt>
                <c:pt idx="6227">
                  <c:v>29.378300000000024</c:v>
                </c:pt>
                <c:pt idx="6228">
                  <c:v>29.122800000000012</c:v>
                </c:pt>
                <c:pt idx="6229">
                  <c:v>28.872500000000031</c:v>
                </c:pt>
                <c:pt idx="6230">
                  <c:v>28.628399999999999</c:v>
                </c:pt>
                <c:pt idx="6231">
                  <c:v>28.390999999999991</c:v>
                </c:pt>
                <c:pt idx="6232">
                  <c:v>28.161000000000001</c:v>
                </c:pt>
                <c:pt idx="6233">
                  <c:v>27.938999999999993</c:v>
                </c:pt>
                <c:pt idx="6234">
                  <c:v>27.725099999999998</c:v>
                </c:pt>
                <c:pt idx="6235">
                  <c:v>27.519900000000007</c:v>
                </c:pt>
                <c:pt idx="6236">
                  <c:v>27.323299999999989</c:v>
                </c:pt>
                <c:pt idx="6237">
                  <c:v>27.135500000000008</c:v>
                </c:pt>
                <c:pt idx="6238">
                  <c:v>26.956500000000005</c:v>
                </c:pt>
                <c:pt idx="6239">
                  <c:v>26.786100000000005</c:v>
                </c:pt>
                <c:pt idx="6240">
                  <c:v>26.624300000000005</c:v>
                </c:pt>
                <c:pt idx="6241">
                  <c:v>26.4709</c:v>
                </c:pt>
                <c:pt idx="6242">
                  <c:v>26.32559999999998</c:v>
                </c:pt>
                <c:pt idx="6243">
                  <c:v>26.188199999999995</c:v>
                </c:pt>
                <c:pt idx="6244">
                  <c:v>26.058400000000006</c:v>
                </c:pt>
                <c:pt idx="6245">
                  <c:v>25.936000000000007</c:v>
                </c:pt>
                <c:pt idx="6246">
                  <c:v>25.820600000000013</c:v>
                </c:pt>
                <c:pt idx="6247">
                  <c:v>25.711999999999989</c:v>
                </c:pt>
                <c:pt idx="6248">
                  <c:v>25.609800000000007</c:v>
                </c:pt>
                <c:pt idx="6249">
                  <c:v>25.5137</c:v>
                </c:pt>
                <c:pt idx="6250">
                  <c:v>25.423500000000018</c:v>
                </c:pt>
                <c:pt idx="6251">
                  <c:v>25.338700000000017</c:v>
                </c:pt>
                <c:pt idx="6252">
                  <c:v>25.259099999999989</c:v>
                </c:pt>
                <c:pt idx="6253">
                  <c:v>25.184500000000014</c:v>
                </c:pt>
                <c:pt idx="6254">
                  <c:v>25.114499999999992</c:v>
                </c:pt>
                <c:pt idx="6255">
                  <c:v>25.048900000000003</c:v>
                </c:pt>
                <c:pt idx="6256">
                  <c:v>24.987500000000011</c:v>
                </c:pt>
                <c:pt idx="6257">
                  <c:v>24.929900000000004</c:v>
                </c:pt>
                <c:pt idx="6258">
                  <c:v>24.876100000000008</c:v>
                </c:pt>
                <c:pt idx="6259">
                  <c:v>24.825800000000015</c:v>
                </c:pt>
                <c:pt idx="6260">
                  <c:v>24.778699999999986</c:v>
                </c:pt>
                <c:pt idx="6261">
                  <c:v>24.73490000000001</c:v>
                </c:pt>
                <c:pt idx="6262">
                  <c:v>24.693999999999988</c:v>
                </c:pt>
                <c:pt idx="6263">
                  <c:v>24.655900000000031</c:v>
                </c:pt>
                <c:pt idx="6264">
                  <c:v>24.620499999999993</c:v>
                </c:pt>
                <c:pt idx="6265">
                  <c:v>24.587699999999984</c:v>
                </c:pt>
                <c:pt idx="6266">
                  <c:v>24.557300000000026</c:v>
                </c:pt>
                <c:pt idx="6267">
                  <c:v>24.529300000000006</c:v>
                </c:pt>
                <c:pt idx="6268">
                  <c:v>24.503500000000003</c:v>
                </c:pt>
                <c:pt idx="6269">
                  <c:v>24.479800000000012</c:v>
                </c:pt>
                <c:pt idx="6270">
                  <c:v>24.458100000000002</c:v>
                </c:pt>
                <c:pt idx="6271">
                  <c:v>24.438400000000001</c:v>
                </c:pt>
                <c:pt idx="6272">
                  <c:v>24.420500000000004</c:v>
                </c:pt>
                <c:pt idx="6273">
                  <c:v>24.404300000000006</c:v>
                </c:pt>
                <c:pt idx="6274">
                  <c:v>24.389900000000011</c:v>
                </c:pt>
                <c:pt idx="6275">
                  <c:v>24.377100000000013</c:v>
                </c:pt>
                <c:pt idx="6276">
                  <c:v>24.365900000000011</c:v>
                </c:pt>
                <c:pt idx="6277">
                  <c:v>24.356200000000001</c:v>
                </c:pt>
                <c:pt idx="6278">
                  <c:v>24.34790000000001</c:v>
                </c:pt>
                <c:pt idx="6279">
                  <c:v>24.341000000000008</c:v>
                </c:pt>
                <c:pt idx="6280">
                  <c:v>24.335399999999993</c:v>
                </c:pt>
                <c:pt idx="6281">
                  <c:v>24.331099999999992</c:v>
                </c:pt>
                <c:pt idx="6282">
                  <c:v>24.328000000000003</c:v>
                </c:pt>
                <c:pt idx="6283">
                  <c:v>24.326099999999997</c:v>
                </c:pt>
                <c:pt idx="6284">
                  <c:v>24.325300000000027</c:v>
                </c:pt>
                <c:pt idx="6285">
                  <c:v>24.325600000000009</c:v>
                </c:pt>
                <c:pt idx="6286">
                  <c:v>24.326899999999995</c:v>
                </c:pt>
                <c:pt idx="6287">
                  <c:v>24.329300000000018</c:v>
                </c:pt>
                <c:pt idx="6288">
                  <c:v>24.332600000000014</c:v>
                </c:pt>
                <c:pt idx="6289">
                  <c:v>24.336800000000011</c:v>
                </c:pt>
                <c:pt idx="6290">
                  <c:v>24.342000000000013</c:v>
                </c:pt>
                <c:pt idx="6291">
                  <c:v>24.347999999999985</c:v>
                </c:pt>
                <c:pt idx="6292">
                  <c:v>24.354900000000015</c:v>
                </c:pt>
                <c:pt idx="6293">
                  <c:v>24.362500000000011</c:v>
                </c:pt>
                <c:pt idx="6294">
                  <c:v>24.370999999999981</c:v>
                </c:pt>
                <c:pt idx="6295">
                  <c:v>24.380200000000002</c:v>
                </c:pt>
                <c:pt idx="6296">
                  <c:v>24.39009999999999</c:v>
                </c:pt>
                <c:pt idx="6297">
                  <c:v>24.400700000000029</c:v>
                </c:pt>
                <c:pt idx="6298">
                  <c:v>24.412000000000006</c:v>
                </c:pt>
                <c:pt idx="6299">
                  <c:v>24.423900000000003</c:v>
                </c:pt>
                <c:pt idx="6300">
                  <c:v>24.43640000000002</c:v>
                </c:pt>
                <c:pt idx="6301">
                  <c:v>24.449600000000004</c:v>
                </c:pt>
                <c:pt idx="6302">
                  <c:v>24.463300000000004</c:v>
                </c:pt>
                <c:pt idx="6303">
                  <c:v>24.477599999999995</c:v>
                </c:pt>
                <c:pt idx="6304">
                  <c:v>24.492500000000007</c:v>
                </c:pt>
                <c:pt idx="6305">
                  <c:v>24.507800000000003</c:v>
                </c:pt>
                <c:pt idx="6306">
                  <c:v>24.523699999999991</c:v>
                </c:pt>
                <c:pt idx="6307">
                  <c:v>24.539999999999992</c:v>
                </c:pt>
                <c:pt idx="6308">
                  <c:v>24.556900000000013</c:v>
                </c:pt>
                <c:pt idx="6309">
                  <c:v>24.57419999999999</c:v>
                </c:pt>
                <c:pt idx="6310">
                  <c:v>24.59190000000001</c:v>
                </c:pt>
                <c:pt idx="6311">
                  <c:v>24.610100000000017</c:v>
                </c:pt>
                <c:pt idx="6312">
                  <c:v>24.628699999999981</c:v>
                </c:pt>
                <c:pt idx="6313">
                  <c:v>24.647600000000011</c:v>
                </c:pt>
                <c:pt idx="6314">
                  <c:v>24.667000000000002</c:v>
                </c:pt>
                <c:pt idx="6315">
                  <c:v>24.68670000000003</c:v>
                </c:pt>
                <c:pt idx="6316">
                  <c:v>24.706800000000015</c:v>
                </c:pt>
                <c:pt idx="6317">
                  <c:v>24.727299999999985</c:v>
                </c:pt>
                <c:pt idx="6318">
                  <c:v>24.748100000000022</c:v>
                </c:pt>
                <c:pt idx="6319">
                  <c:v>24.769200000000012</c:v>
                </c:pt>
                <c:pt idx="6320">
                  <c:v>24.790599999999984</c:v>
                </c:pt>
                <c:pt idx="6321">
                  <c:v>24.812300000000022</c:v>
                </c:pt>
                <c:pt idx="6322">
                  <c:v>24.834399999999988</c:v>
                </c:pt>
                <c:pt idx="6323">
                  <c:v>24.856700000000018</c:v>
                </c:pt>
                <c:pt idx="6324">
                  <c:v>24.879300000000001</c:v>
                </c:pt>
                <c:pt idx="6325">
                  <c:v>24.902199999999993</c:v>
                </c:pt>
                <c:pt idx="6326">
                  <c:v>24.925300000000021</c:v>
                </c:pt>
                <c:pt idx="6327">
                  <c:v>24.948700000000002</c:v>
                </c:pt>
                <c:pt idx="6328">
                  <c:v>24.972300000000018</c:v>
                </c:pt>
                <c:pt idx="6329">
                  <c:v>24.996200000000016</c:v>
                </c:pt>
                <c:pt idx="6330">
                  <c:v>25.020299999999992</c:v>
                </c:pt>
                <c:pt idx="6331">
                  <c:v>25.044600000000003</c:v>
                </c:pt>
                <c:pt idx="6332">
                  <c:v>25.069099999999992</c:v>
                </c:pt>
                <c:pt idx="6333">
                  <c:v>25.093799999999987</c:v>
                </c:pt>
                <c:pt idx="6334">
                  <c:v>25.118800000000022</c:v>
                </c:pt>
                <c:pt idx="6335">
                  <c:v>25.143900000000002</c:v>
                </c:pt>
                <c:pt idx="6336">
                  <c:v>25.169300000000021</c:v>
                </c:pt>
                <c:pt idx="6337">
                  <c:v>25.194800000000015</c:v>
                </c:pt>
                <c:pt idx="6338">
                  <c:v>25.220499999999987</c:v>
                </c:pt>
                <c:pt idx="6339">
                  <c:v>25.246300000000019</c:v>
                </c:pt>
                <c:pt idx="6340">
                  <c:v>25.272400000000005</c:v>
                </c:pt>
                <c:pt idx="6341">
                  <c:v>25.298600000000022</c:v>
                </c:pt>
                <c:pt idx="6342">
                  <c:v>25.324900000000014</c:v>
                </c:pt>
                <c:pt idx="6343">
                  <c:v>25.351399999999984</c:v>
                </c:pt>
                <c:pt idx="6344">
                  <c:v>25.378100000000018</c:v>
                </c:pt>
                <c:pt idx="6345">
                  <c:v>25.404899999999998</c:v>
                </c:pt>
                <c:pt idx="6346">
                  <c:v>25.431799999999981</c:v>
                </c:pt>
                <c:pt idx="6347">
                  <c:v>25.4589</c:v>
                </c:pt>
                <c:pt idx="6348">
                  <c:v>25.486099999999993</c:v>
                </c:pt>
                <c:pt idx="6349">
                  <c:v>25.513500000000022</c:v>
                </c:pt>
                <c:pt idx="6350">
                  <c:v>25.540899999999993</c:v>
                </c:pt>
                <c:pt idx="6351">
                  <c:v>25.51400000000001</c:v>
                </c:pt>
                <c:pt idx="6352">
                  <c:v>25.487200000000001</c:v>
                </c:pt>
                <c:pt idx="6353">
                  <c:v>25.460599999999999</c:v>
                </c:pt>
                <c:pt idx="6354">
                  <c:v>25.433999999999997</c:v>
                </c:pt>
                <c:pt idx="6355">
                  <c:v>25.407499999999999</c:v>
                </c:pt>
                <c:pt idx="6356">
                  <c:v>25.381200000000007</c:v>
                </c:pt>
                <c:pt idx="6357">
                  <c:v>25.354899999999986</c:v>
                </c:pt>
                <c:pt idx="6358">
                  <c:v>25.328800000000001</c:v>
                </c:pt>
                <c:pt idx="6359">
                  <c:v>25.302699999999987</c:v>
                </c:pt>
                <c:pt idx="6360">
                  <c:v>25.276700000000005</c:v>
                </c:pt>
                <c:pt idx="6361">
                  <c:v>25.250900000000001</c:v>
                </c:pt>
                <c:pt idx="6362">
                  <c:v>25.225099999999998</c:v>
                </c:pt>
                <c:pt idx="6363">
                  <c:v>25.199400000000026</c:v>
                </c:pt>
                <c:pt idx="6364">
                  <c:v>25.173800000000028</c:v>
                </c:pt>
                <c:pt idx="6365">
                  <c:v>25.148200000000031</c:v>
                </c:pt>
                <c:pt idx="6366">
                  <c:v>25.122800000000012</c:v>
                </c:pt>
                <c:pt idx="6367">
                  <c:v>25.097400000000022</c:v>
                </c:pt>
                <c:pt idx="6368">
                  <c:v>25.072100000000006</c:v>
                </c:pt>
                <c:pt idx="6369">
                  <c:v>25.046800000000019</c:v>
                </c:pt>
                <c:pt idx="6370">
                  <c:v>25.021600000000007</c:v>
                </c:pt>
                <c:pt idx="6371">
                  <c:v>24.996499999999997</c:v>
                </c:pt>
                <c:pt idx="6372">
                  <c:v>24.97150000000002</c:v>
                </c:pt>
                <c:pt idx="6373">
                  <c:v>24.946500000000015</c:v>
                </c:pt>
                <c:pt idx="6374">
                  <c:v>24.921600000000012</c:v>
                </c:pt>
                <c:pt idx="6375">
                  <c:v>24.896800000000013</c:v>
                </c:pt>
                <c:pt idx="6376">
                  <c:v>24.872000000000014</c:v>
                </c:pt>
                <c:pt idx="6377">
                  <c:v>24.84729999999999</c:v>
                </c:pt>
                <c:pt idx="6378">
                  <c:v>24.822599999999994</c:v>
                </c:pt>
                <c:pt idx="6379">
                  <c:v>24.798000000000002</c:v>
                </c:pt>
                <c:pt idx="6380">
                  <c:v>24.773400000000009</c:v>
                </c:pt>
                <c:pt idx="6381">
                  <c:v>24.748899999999992</c:v>
                </c:pt>
                <c:pt idx="6382">
                  <c:v>24.724400000000003</c:v>
                </c:pt>
                <c:pt idx="6383">
                  <c:v>24.699999999999989</c:v>
                </c:pt>
                <c:pt idx="6384">
                  <c:v>24.675600000000003</c:v>
                </c:pt>
                <c:pt idx="6385">
                  <c:v>24.651299999999992</c:v>
                </c:pt>
                <c:pt idx="6386">
                  <c:v>24.626999999999981</c:v>
                </c:pt>
                <c:pt idx="6387">
                  <c:v>24.602800000000002</c:v>
                </c:pt>
                <c:pt idx="6388">
                  <c:v>24.578600000000023</c:v>
                </c:pt>
                <c:pt idx="6389">
                  <c:v>24.554400000000015</c:v>
                </c:pt>
                <c:pt idx="6390">
                  <c:v>24.530300000000011</c:v>
                </c:pt>
                <c:pt idx="6391">
                  <c:v>24.506200000000007</c:v>
                </c:pt>
                <c:pt idx="6392">
                  <c:v>24.482200000000006</c:v>
                </c:pt>
                <c:pt idx="6393">
                  <c:v>24.458200000000005</c:v>
                </c:pt>
                <c:pt idx="6394">
                  <c:v>24.434200000000004</c:v>
                </c:pt>
                <c:pt idx="6395">
                  <c:v>24.410300000000007</c:v>
                </c:pt>
                <c:pt idx="6396">
                  <c:v>24.386400000000009</c:v>
                </c:pt>
                <c:pt idx="6397">
                  <c:v>24.362500000000011</c:v>
                </c:pt>
                <c:pt idx="6398">
                  <c:v>24.338700000000017</c:v>
                </c:pt>
                <c:pt idx="6399">
                  <c:v>24.314899999999994</c:v>
                </c:pt>
                <c:pt idx="6400">
                  <c:v>24.2911</c:v>
                </c:pt>
                <c:pt idx="6401">
                  <c:v>24.267400000000009</c:v>
                </c:pt>
                <c:pt idx="6402">
                  <c:v>24.24369999999999</c:v>
                </c:pt>
                <c:pt idx="6403">
                  <c:v>24.22</c:v>
                </c:pt>
                <c:pt idx="6404">
                  <c:v>24.196300000000008</c:v>
                </c:pt>
                <c:pt idx="6405">
                  <c:v>24.172699999999992</c:v>
                </c:pt>
                <c:pt idx="6406">
                  <c:v>24.149100000000004</c:v>
                </c:pt>
                <c:pt idx="6407">
                  <c:v>24.125499999999988</c:v>
                </c:pt>
                <c:pt idx="6408">
                  <c:v>24.102000000000004</c:v>
                </c:pt>
                <c:pt idx="6409">
                  <c:v>24.078399999999988</c:v>
                </c:pt>
                <c:pt idx="6410">
                  <c:v>24.054900000000004</c:v>
                </c:pt>
                <c:pt idx="6411">
                  <c:v>24.031399999999991</c:v>
                </c:pt>
                <c:pt idx="6412">
                  <c:v>24.007999999999981</c:v>
                </c:pt>
                <c:pt idx="6413">
                  <c:v>23.984500000000025</c:v>
                </c:pt>
                <c:pt idx="6414">
                  <c:v>23.961100000000016</c:v>
                </c:pt>
                <c:pt idx="6415">
                  <c:v>23.937700000000007</c:v>
                </c:pt>
                <c:pt idx="6416">
                  <c:v>23.914300000000026</c:v>
                </c:pt>
                <c:pt idx="6417">
                  <c:v>23.890900000000016</c:v>
                </c:pt>
                <c:pt idx="6418">
                  <c:v>23.86760000000001</c:v>
                </c:pt>
                <c:pt idx="6419">
                  <c:v>23.844200000000001</c:v>
                </c:pt>
                <c:pt idx="6420">
                  <c:v>23.820900000000023</c:v>
                </c:pt>
                <c:pt idx="6421">
                  <c:v>23.797600000000017</c:v>
                </c:pt>
                <c:pt idx="6422">
                  <c:v>23.774300000000011</c:v>
                </c:pt>
                <c:pt idx="6423">
                  <c:v>23.751000000000005</c:v>
                </c:pt>
                <c:pt idx="6424">
                  <c:v>23.727800000000002</c:v>
                </c:pt>
                <c:pt idx="6425">
                  <c:v>23.704499999999996</c:v>
                </c:pt>
                <c:pt idx="6426">
                  <c:v>23.681299999999993</c:v>
                </c:pt>
                <c:pt idx="6427">
                  <c:v>23.65809999999999</c:v>
                </c:pt>
                <c:pt idx="6428">
                  <c:v>23.634900000000016</c:v>
                </c:pt>
                <c:pt idx="6429">
                  <c:v>23.611700000000013</c:v>
                </c:pt>
                <c:pt idx="6430">
                  <c:v>23.58850000000001</c:v>
                </c:pt>
                <c:pt idx="6431">
                  <c:v>23.565400000000011</c:v>
                </c:pt>
                <c:pt idx="6432">
                  <c:v>23.542200000000008</c:v>
                </c:pt>
                <c:pt idx="6433">
                  <c:v>23.519100000000009</c:v>
                </c:pt>
                <c:pt idx="6434">
                  <c:v>23.495900000000006</c:v>
                </c:pt>
                <c:pt idx="6435">
                  <c:v>23.472800000000007</c:v>
                </c:pt>
                <c:pt idx="6436">
                  <c:v>23.449700000000007</c:v>
                </c:pt>
                <c:pt idx="6437">
                  <c:v>23.426600000000008</c:v>
                </c:pt>
                <c:pt idx="6438">
                  <c:v>23.40349999999998</c:v>
                </c:pt>
                <c:pt idx="6439">
                  <c:v>23.380400000000009</c:v>
                </c:pt>
                <c:pt idx="6440">
                  <c:v>23.357400000000013</c:v>
                </c:pt>
                <c:pt idx="6441">
                  <c:v>23.334300000000013</c:v>
                </c:pt>
                <c:pt idx="6442">
                  <c:v>23.311300000000017</c:v>
                </c:pt>
                <c:pt idx="6443">
                  <c:v>23.288200000000018</c:v>
                </c:pt>
                <c:pt idx="6444">
                  <c:v>23.265200000000021</c:v>
                </c:pt>
                <c:pt idx="6445">
                  <c:v>23.242100000000022</c:v>
                </c:pt>
                <c:pt idx="6446">
                  <c:v>23.219099999999997</c:v>
                </c:pt>
                <c:pt idx="6447">
                  <c:v>23.196100000000001</c:v>
                </c:pt>
                <c:pt idx="6448">
                  <c:v>23.173100000000005</c:v>
                </c:pt>
                <c:pt idx="6449">
                  <c:v>23.150100000000009</c:v>
                </c:pt>
                <c:pt idx="6450">
                  <c:v>23.127100000000013</c:v>
                </c:pt>
                <c:pt idx="6451">
                  <c:v>23.104100000000017</c:v>
                </c:pt>
                <c:pt idx="6452">
                  <c:v>23.081099999999992</c:v>
                </c:pt>
                <c:pt idx="6453">
                  <c:v>23.058199999999999</c:v>
                </c:pt>
                <c:pt idx="6454">
                  <c:v>23.035200000000003</c:v>
                </c:pt>
                <c:pt idx="6455">
                  <c:v>23.012200000000007</c:v>
                </c:pt>
                <c:pt idx="6456">
                  <c:v>22.989299999999986</c:v>
                </c:pt>
                <c:pt idx="6457">
                  <c:v>22.96629999999999</c:v>
                </c:pt>
                <c:pt idx="6458">
                  <c:v>22.943399999999997</c:v>
                </c:pt>
                <c:pt idx="6459">
                  <c:v>22.920400000000001</c:v>
                </c:pt>
                <c:pt idx="6460">
                  <c:v>22.897500000000008</c:v>
                </c:pt>
                <c:pt idx="6461">
                  <c:v>22.874499999999983</c:v>
                </c:pt>
                <c:pt idx="6462">
                  <c:v>22.851600000000019</c:v>
                </c:pt>
                <c:pt idx="6463">
                  <c:v>22.828699999999998</c:v>
                </c:pt>
                <c:pt idx="6464">
                  <c:v>22.80570000000003</c:v>
                </c:pt>
                <c:pt idx="6465">
                  <c:v>22.782800000000009</c:v>
                </c:pt>
                <c:pt idx="6466">
                  <c:v>22.759900000000016</c:v>
                </c:pt>
                <c:pt idx="6467">
                  <c:v>22.737000000000023</c:v>
                </c:pt>
                <c:pt idx="6468">
                  <c:v>22.714100000000002</c:v>
                </c:pt>
                <c:pt idx="6469">
                  <c:v>22.691200000000009</c:v>
                </c:pt>
                <c:pt idx="6470">
                  <c:v>22.668300000000016</c:v>
                </c:pt>
                <c:pt idx="6471">
                  <c:v>22.645400000000024</c:v>
                </c:pt>
                <c:pt idx="6472">
                  <c:v>22.622399999999999</c:v>
                </c:pt>
                <c:pt idx="6473">
                  <c:v>22.599500000000006</c:v>
                </c:pt>
                <c:pt idx="6474">
                  <c:v>22.576700000000017</c:v>
                </c:pt>
                <c:pt idx="6475">
                  <c:v>22.553799999999995</c:v>
                </c:pt>
                <c:pt idx="6476">
                  <c:v>22.530900000000003</c:v>
                </c:pt>
                <c:pt idx="6477">
                  <c:v>22.50800000000001</c:v>
                </c:pt>
                <c:pt idx="6478">
                  <c:v>22.485099999999989</c:v>
                </c:pt>
                <c:pt idx="6479">
                  <c:v>22.462199999999996</c:v>
                </c:pt>
                <c:pt idx="6480">
                  <c:v>22.439300000000003</c:v>
                </c:pt>
                <c:pt idx="6481">
                  <c:v>22.41640000000001</c:v>
                </c:pt>
                <c:pt idx="6482">
                  <c:v>22.393499999999989</c:v>
                </c:pt>
                <c:pt idx="6483">
                  <c:v>22.370699999999999</c:v>
                </c:pt>
                <c:pt idx="6484">
                  <c:v>22.347800000000007</c:v>
                </c:pt>
                <c:pt idx="6485">
                  <c:v>22.324899999999985</c:v>
                </c:pt>
                <c:pt idx="6486">
                  <c:v>22.301999999999992</c:v>
                </c:pt>
                <c:pt idx="6487">
                  <c:v>22.279100000000028</c:v>
                </c:pt>
                <c:pt idx="6488">
                  <c:v>22.256199999999978</c:v>
                </c:pt>
                <c:pt idx="6489">
                  <c:v>22.233400000000017</c:v>
                </c:pt>
                <c:pt idx="6490">
                  <c:v>22.210500000000025</c:v>
                </c:pt>
                <c:pt idx="6491">
                  <c:v>22.187600000000003</c:v>
                </c:pt>
                <c:pt idx="6492">
                  <c:v>22.164700000000011</c:v>
                </c:pt>
                <c:pt idx="6493">
                  <c:v>22.141800000000018</c:v>
                </c:pt>
                <c:pt idx="6494">
                  <c:v>22.119</c:v>
                </c:pt>
                <c:pt idx="6495">
                  <c:v>22.096100000000007</c:v>
                </c:pt>
                <c:pt idx="6496">
                  <c:v>22.073200000000014</c:v>
                </c:pt>
                <c:pt idx="6497">
                  <c:v>22.050300000000021</c:v>
                </c:pt>
                <c:pt idx="6498">
                  <c:v>22.0274</c:v>
                </c:pt>
                <c:pt idx="6499">
                  <c:v>22.004600000000011</c:v>
                </c:pt>
                <c:pt idx="6500">
                  <c:v>21.981700000000018</c:v>
                </c:pt>
                <c:pt idx="6501">
                  <c:v>21.958799999999997</c:v>
                </c:pt>
                <c:pt idx="6502">
                  <c:v>21.935900000000004</c:v>
                </c:pt>
                <c:pt idx="6503">
                  <c:v>21.913000000000011</c:v>
                </c:pt>
                <c:pt idx="6504">
                  <c:v>21.89009999999999</c:v>
                </c:pt>
                <c:pt idx="6505">
                  <c:v>21.867199999999997</c:v>
                </c:pt>
                <c:pt idx="6506">
                  <c:v>21.844400000000007</c:v>
                </c:pt>
                <c:pt idx="6507">
                  <c:v>21.821499999999986</c:v>
                </c:pt>
                <c:pt idx="6508">
                  <c:v>21.798599999999993</c:v>
                </c:pt>
                <c:pt idx="6509">
                  <c:v>21.775700000000001</c:v>
                </c:pt>
                <c:pt idx="6510">
                  <c:v>21.752800000000008</c:v>
                </c:pt>
                <c:pt idx="6511">
                  <c:v>21.729899999999986</c:v>
                </c:pt>
                <c:pt idx="6512">
                  <c:v>21.707000000000022</c:v>
                </c:pt>
                <c:pt idx="6513">
                  <c:v>21.684100000000001</c:v>
                </c:pt>
                <c:pt idx="6514">
                  <c:v>21.661200000000008</c:v>
                </c:pt>
                <c:pt idx="6515">
                  <c:v>21.638300000000015</c:v>
                </c:pt>
                <c:pt idx="6516">
                  <c:v>21.615400000000022</c:v>
                </c:pt>
                <c:pt idx="6517">
                  <c:v>21.592500000000001</c:v>
                </c:pt>
                <c:pt idx="6518">
                  <c:v>21.569500000000005</c:v>
                </c:pt>
                <c:pt idx="6519">
                  <c:v>21.546600000000012</c:v>
                </c:pt>
                <c:pt idx="6520">
                  <c:v>21.523700000000019</c:v>
                </c:pt>
                <c:pt idx="6521">
                  <c:v>21.500799999999998</c:v>
                </c:pt>
                <c:pt idx="6522">
                  <c:v>21.477900000000005</c:v>
                </c:pt>
                <c:pt idx="6523">
                  <c:v>21.455000000000013</c:v>
                </c:pt>
                <c:pt idx="6524">
                  <c:v>21.432000000000016</c:v>
                </c:pt>
                <c:pt idx="6525">
                  <c:v>21.409099999999995</c:v>
                </c:pt>
                <c:pt idx="6526">
                  <c:v>21.386200000000002</c:v>
                </c:pt>
                <c:pt idx="6527">
                  <c:v>21.363200000000006</c:v>
                </c:pt>
                <c:pt idx="6528">
                  <c:v>21.340300000000013</c:v>
                </c:pt>
                <c:pt idx="6529">
                  <c:v>21.317399999999992</c:v>
                </c:pt>
                <c:pt idx="6530">
                  <c:v>21.294399999999996</c:v>
                </c:pt>
                <c:pt idx="6531">
                  <c:v>21.271500000000003</c:v>
                </c:pt>
                <c:pt idx="6532">
                  <c:v>21.248500000000007</c:v>
                </c:pt>
                <c:pt idx="6533">
                  <c:v>21.225599999999986</c:v>
                </c:pt>
                <c:pt idx="6534">
                  <c:v>21.20259999999999</c:v>
                </c:pt>
                <c:pt idx="6535">
                  <c:v>21.179699999999997</c:v>
                </c:pt>
                <c:pt idx="6536">
                  <c:v>21.156700000000001</c:v>
                </c:pt>
                <c:pt idx="6537">
                  <c:v>21.133700000000033</c:v>
                </c:pt>
                <c:pt idx="6538">
                  <c:v>21.110799999999983</c:v>
                </c:pt>
                <c:pt idx="6539">
                  <c:v>21.087800000000016</c:v>
                </c:pt>
                <c:pt idx="6540">
                  <c:v>21.06480000000002</c:v>
                </c:pt>
                <c:pt idx="6541">
                  <c:v>21.041800000000023</c:v>
                </c:pt>
                <c:pt idx="6542">
                  <c:v>21.018800000000027</c:v>
                </c:pt>
                <c:pt idx="6543">
                  <c:v>20.995900000000006</c:v>
                </c:pt>
                <c:pt idx="6544">
                  <c:v>20.97290000000001</c:v>
                </c:pt>
                <c:pt idx="6545">
                  <c:v>20.949900000000014</c:v>
                </c:pt>
                <c:pt idx="6546">
                  <c:v>20.926900000000018</c:v>
                </c:pt>
                <c:pt idx="6547">
                  <c:v>20.903900000000021</c:v>
                </c:pt>
                <c:pt idx="6548">
                  <c:v>20.880899999999997</c:v>
                </c:pt>
                <c:pt idx="6549">
                  <c:v>20.857900000000001</c:v>
                </c:pt>
                <c:pt idx="6550">
                  <c:v>20.834900000000005</c:v>
                </c:pt>
                <c:pt idx="6551">
                  <c:v>20.811900000000009</c:v>
                </c:pt>
                <c:pt idx="6552">
                  <c:v>20.788800000000009</c:v>
                </c:pt>
                <c:pt idx="6553">
                  <c:v>20.765800000000013</c:v>
                </c:pt>
                <c:pt idx="6554">
                  <c:v>20.742799999999988</c:v>
                </c:pt>
                <c:pt idx="6555">
                  <c:v>20.719799999999992</c:v>
                </c:pt>
                <c:pt idx="6556">
                  <c:v>20.696699999999993</c:v>
                </c:pt>
                <c:pt idx="6557">
                  <c:v>20.673699999999997</c:v>
                </c:pt>
                <c:pt idx="6558">
                  <c:v>20.650700000000001</c:v>
                </c:pt>
                <c:pt idx="6559">
                  <c:v>20.627600000000001</c:v>
                </c:pt>
                <c:pt idx="6560">
                  <c:v>20.604600000000005</c:v>
                </c:pt>
                <c:pt idx="6561">
                  <c:v>20.581500000000005</c:v>
                </c:pt>
                <c:pt idx="6562">
                  <c:v>20.558500000000009</c:v>
                </c:pt>
                <c:pt idx="6563">
                  <c:v>20.535399999999981</c:v>
                </c:pt>
                <c:pt idx="6564">
                  <c:v>20.512400000000014</c:v>
                </c:pt>
                <c:pt idx="6565">
                  <c:v>20.489300000000014</c:v>
                </c:pt>
                <c:pt idx="6566">
                  <c:v>20.466200000000015</c:v>
                </c:pt>
                <c:pt idx="6567">
                  <c:v>20.443200000000019</c:v>
                </c:pt>
                <c:pt idx="6568">
                  <c:v>20.420100000000019</c:v>
                </c:pt>
                <c:pt idx="6569">
                  <c:v>20.39700000000002</c:v>
                </c:pt>
                <c:pt idx="6570">
                  <c:v>20.37390000000002</c:v>
                </c:pt>
                <c:pt idx="6571">
                  <c:v>20.350800000000021</c:v>
                </c:pt>
                <c:pt idx="6572">
                  <c:v>20.327700000000021</c:v>
                </c:pt>
                <c:pt idx="6573">
                  <c:v>20.304600000000022</c:v>
                </c:pt>
                <c:pt idx="6574">
                  <c:v>20.281499999999994</c:v>
                </c:pt>
                <c:pt idx="6575">
                  <c:v>20.258399999999995</c:v>
                </c:pt>
                <c:pt idx="6576">
                  <c:v>20.235299999999995</c:v>
                </c:pt>
                <c:pt idx="6577">
                  <c:v>20.212199999999996</c:v>
                </c:pt>
                <c:pt idx="6578">
                  <c:v>20.189099999999996</c:v>
                </c:pt>
                <c:pt idx="6579">
                  <c:v>20.165999999999997</c:v>
                </c:pt>
                <c:pt idx="6580">
                  <c:v>20.142799999999994</c:v>
                </c:pt>
                <c:pt idx="6581">
                  <c:v>20.119699999999995</c:v>
                </c:pt>
                <c:pt idx="6582">
                  <c:v>20.096599999999995</c:v>
                </c:pt>
                <c:pt idx="6583">
                  <c:v>20.073399999999992</c:v>
                </c:pt>
                <c:pt idx="6584">
                  <c:v>20.050299999999993</c:v>
                </c:pt>
                <c:pt idx="6585">
                  <c:v>20.02709999999999</c:v>
                </c:pt>
                <c:pt idx="6586">
                  <c:v>20.003999999999991</c:v>
                </c:pt>
                <c:pt idx="6587">
                  <c:v>19.980800000000016</c:v>
                </c:pt>
                <c:pt idx="6588">
                  <c:v>19.957599999999985</c:v>
                </c:pt>
                <c:pt idx="6589">
                  <c:v>19.934500000000014</c:v>
                </c:pt>
                <c:pt idx="6590">
                  <c:v>19.911300000000011</c:v>
                </c:pt>
                <c:pt idx="6591">
                  <c:v>19.888100000000009</c:v>
                </c:pt>
                <c:pt idx="6592">
                  <c:v>19.865000000000009</c:v>
                </c:pt>
                <c:pt idx="6593">
                  <c:v>19.841800000000006</c:v>
                </c:pt>
                <c:pt idx="6594">
                  <c:v>19.818600000000004</c:v>
                </c:pt>
                <c:pt idx="6595">
                  <c:v>19.795400000000001</c:v>
                </c:pt>
                <c:pt idx="6596">
                  <c:v>19.772199999999998</c:v>
                </c:pt>
                <c:pt idx="6597">
                  <c:v>19.748999999999995</c:v>
                </c:pt>
                <c:pt idx="6598">
                  <c:v>19.725800000000021</c:v>
                </c:pt>
                <c:pt idx="6599">
                  <c:v>19.702600000000018</c:v>
                </c:pt>
                <c:pt idx="6600">
                  <c:v>19.679400000000015</c:v>
                </c:pt>
                <c:pt idx="6601">
                  <c:v>19.656200000000013</c:v>
                </c:pt>
                <c:pt idx="6602">
                  <c:v>19.632900000000006</c:v>
                </c:pt>
                <c:pt idx="6603">
                  <c:v>19.609700000000004</c:v>
                </c:pt>
                <c:pt idx="6604">
                  <c:v>19.586500000000001</c:v>
                </c:pt>
                <c:pt idx="6605">
                  <c:v>19.563199999999995</c:v>
                </c:pt>
                <c:pt idx="6606">
                  <c:v>19.539999999999992</c:v>
                </c:pt>
                <c:pt idx="6607">
                  <c:v>19.516699999999986</c:v>
                </c:pt>
                <c:pt idx="6608">
                  <c:v>19.493499999999983</c:v>
                </c:pt>
                <c:pt idx="6609">
                  <c:v>19.470200000000006</c:v>
                </c:pt>
                <c:pt idx="6610">
                  <c:v>19.447000000000003</c:v>
                </c:pt>
                <c:pt idx="6611">
                  <c:v>19.423699999999997</c:v>
                </c:pt>
                <c:pt idx="6612">
                  <c:v>19.400400000000019</c:v>
                </c:pt>
                <c:pt idx="6613">
                  <c:v>19.377099999999984</c:v>
                </c:pt>
                <c:pt idx="6614">
                  <c:v>19.35390000000001</c:v>
                </c:pt>
                <c:pt idx="6615">
                  <c:v>19.330600000000004</c:v>
                </c:pt>
                <c:pt idx="6616">
                  <c:v>19.307300000000026</c:v>
                </c:pt>
                <c:pt idx="6617">
                  <c:v>19.28400000000002</c:v>
                </c:pt>
                <c:pt idx="6618">
                  <c:v>19.260700000000014</c:v>
                </c:pt>
                <c:pt idx="6619">
                  <c:v>19.237400000000008</c:v>
                </c:pt>
                <c:pt idx="6620">
                  <c:v>19.214100000000002</c:v>
                </c:pt>
                <c:pt idx="6621">
                  <c:v>19.190700000000021</c:v>
                </c:pt>
                <c:pt idx="6622">
                  <c:v>19.167400000000015</c:v>
                </c:pt>
                <c:pt idx="6623">
                  <c:v>19.144100000000009</c:v>
                </c:pt>
                <c:pt idx="6624">
                  <c:v>19.120699999999999</c:v>
                </c:pt>
                <c:pt idx="6625">
                  <c:v>19.097399999999993</c:v>
                </c:pt>
                <c:pt idx="6626">
                  <c:v>19.074000000000012</c:v>
                </c:pt>
                <c:pt idx="6627">
                  <c:v>19.050700000000006</c:v>
                </c:pt>
                <c:pt idx="6628">
                  <c:v>19.027299999999997</c:v>
                </c:pt>
                <c:pt idx="6629">
                  <c:v>19.003999999999991</c:v>
                </c:pt>
                <c:pt idx="6630">
                  <c:v>18.98060000000001</c:v>
                </c:pt>
                <c:pt idx="6631">
                  <c:v>18.9572</c:v>
                </c:pt>
                <c:pt idx="6632">
                  <c:v>18.933799999999991</c:v>
                </c:pt>
                <c:pt idx="6633">
                  <c:v>18.91040000000001</c:v>
                </c:pt>
                <c:pt idx="6634">
                  <c:v>18.887100000000004</c:v>
                </c:pt>
                <c:pt idx="6635">
                  <c:v>18.863699999999994</c:v>
                </c:pt>
                <c:pt idx="6636">
                  <c:v>18.840299999999985</c:v>
                </c:pt>
                <c:pt idx="6637">
                  <c:v>18.816800000000029</c:v>
                </c:pt>
                <c:pt idx="6638">
                  <c:v>18.793399999999991</c:v>
                </c:pt>
                <c:pt idx="6639">
                  <c:v>18.77000000000001</c:v>
                </c:pt>
                <c:pt idx="6640">
                  <c:v>18.746600000000029</c:v>
                </c:pt>
                <c:pt idx="6641">
                  <c:v>18.72320000000002</c:v>
                </c:pt>
                <c:pt idx="6642">
                  <c:v>18.699700000000007</c:v>
                </c:pt>
                <c:pt idx="6643">
                  <c:v>18.676300000000026</c:v>
                </c:pt>
                <c:pt idx="6644">
                  <c:v>18.652800000000013</c:v>
                </c:pt>
                <c:pt idx="6645">
                  <c:v>18.629400000000004</c:v>
                </c:pt>
                <c:pt idx="6646">
                  <c:v>18.60590000000002</c:v>
                </c:pt>
                <c:pt idx="6647">
                  <c:v>18.582400000000007</c:v>
                </c:pt>
                <c:pt idx="6648">
                  <c:v>18.558999999999997</c:v>
                </c:pt>
                <c:pt idx="6649">
                  <c:v>18.535500000000013</c:v>
                </c:pt>
                <c:pt idx="6650">
                  <c:v>18.512</c:v>
                </c:pt>
                <c:pt idx="6651">
                  <c:v>18.488500000000016</c:v>
                </c:pt>
                <c:pt idx="6652">
                  <c:v>18.465000000000003</c:v>
                </c:pt>
                <c:pt idx="6653">
                  <c:v>18.441499999999991</c:v>
                </c:pt>
                <c:pt idx="6654">
                  <c:v>18.418000000000006</c:v>
                </c:pt>
                <c:pt idx="6655">
                  <c:v>18.394499999999994</c:v>
                </c:pt>
                <c:pt idx="6656">
                  <c:v>18.371000000000009</c:v>
                </c:pt>
                <c:pt idx="6657">
                  <c:v>18.347499999999997</c:v>
                </c:pt>
                <c:pt idx="6658">
                  <c:v>18.323900000000009</c:v>
                </c:pt>
                <c:pt idx="6659">
                  <c:v>18.300399999999996</c:v>
                </c:pt>
                <c:pt idx="6660">
                  <c:v>18.276899999999983</c:v>
                </c:pt>
                <c:pt idx="6661">
                  <c:v>18.253299999999996</c:v>
                </c:pt>
                <c:pt idx="6662">
                  <c:v>18.229800000000012</c:v>
                </c:pt>
                <c:pt idx="6663">
                  <c:v>18.206199999999995</c:v>
                </c:pt>
                <c:pt idx="6664">
                  <c:v>18.182600000000008</c:v>
                </c:pt>
                <c:pt idx="6665">
                  <c:v>18.159100000000024</c:v>
                </c:pt>
                <c:pt idx="6666">
                  <c:v>18.135500000000008</c:v>
                </c:pt>
                <c:pt idx="6667">
                  <c:v>18.11190000000002</c:v>
                </c:pt>
                <c:pt idx="6668">
                  <c:v>18.088300000000004</c:v>
                </c:pt>
                <c:pt idx="6669">
                  <c:v>18.064700000000016</c:v>
                </c:pt>
                <c:pt idx="6670">
                  <c:v>18.0411</c:v>
                </c:pt>
                <c:pt idx="6671">
                  <c:v>18.017500000000013</c:v>
                </c:pt>
                <c:pt idx="6672">
                  <c:v>17.993899999999996</c:v>
                </c:pt>
                <c:pt idx="6673">
                  <c:v>17.970300000000009</c:v>
                </c:pt>
                <c:pt idx="6674">
                  <c:v>17.946699999999993</c:v>
                </c:pt>
                <c:pt idx="6675">
                  <c:v>17.923000000000002</c:v>
                </c:pt>
                <c:pt idx="6676">
                  <c:v>17.899400000000014</c:v>
                </c:pt>
                <c:pt idx="6677">
                  <c:v>17.875699999999995</c:v>
                </c:pt>
                <c:pt idx="6678">
                  <c:v>17.852100000000007</c:v>
                </c:pt>
                <c:pt idx="6679">
                  <c:v>17.828399999999988</c:v>
                </c:pt>
                <c:pt idx="6680">
                  <c:v>17.8048</c:v>
                </c:pt>
                <c:pt idx="6681">
                  <c:v>17.781100000000009</c:v>
                </c:pt>
                <c:pt idx="6682">
                  <c:v>17.75739999999999</c:v>
                </c:pt>
                <c:pt idx="6683">
                  <c:v>17.733800000000002</c:v>
                </c:pt>
                <c:pt idx="6684">
                  <c:v>17.710099999999983</c:v>
                </c:pt>
                <c:pt idx="6685">
                  <c:v>17.686399999999992</c:v>
                </c:pt>
                <c:pt idx="6686">
                  <c:v>17.662700000000001</c:v>
                </c:pt>
                <c:pt idx="6687">
                  <c:v>17.63900000000001</c:v>
                </c:pt>
                <c:pt idx="6688">
                  <c:v>17.615299999999991</c:v>
                </c:pt>
                <c:pt idx="6689">
                  <c:v>17.591600000000028</c:v>
                </c:pt>
                <c:pt idx="6690">
                  <c:v>17.567900000000009</c:v>
                </c:pt>
                <c:pt idx="6691">
                  <c:v>17.544100000000014</c:v>
                </c:pt>
                <c:pt idx="6692">
                  <c:v>17.520400000000024</c:v>
                </c:pt>
                <c:pt idx="6693">
                  <c:v>17.496700000000004</c:v>
                </c:pt>
                <c:pt idx="6694">
                  <c:v>17.47290000000001</c:v>
                </c:pt>
                <c:pt idx="6695">
                  <c:v>17.449200000000019</c:v>
                </c:pt>
                <c:pt idx="6696">
                  <c:v>17.425399999999996</c:v>
                </c:pt>
                <c:pt idx="6697">
                  <c:v>17.401600000000002</c:v>
                </c:pt>
                <c:pt idx="6698">
                  <c:v>17.377900000000011</c:v>
                </c:pt>
                <c:pt idx="6699">
                  <c:v>17.354100000000017</c:v>
                </c:pt>
                <c:pt idx="6700">
                  <c:v>17.330299999999994</c:v>
                </c:pt>
                <c:pt idx="6701">
                  <c:v>17.3065</c:v>
                </c:pt>
                <c:pt idx="6702">
                  <c:v>17.282700000000006</c:v>
                </c:pt>
                <c:pt idx="6703">
                  <c:v>17.258900000000011</c:v>
                </c:pt>
                <c:pt idx="6704">
                  <c:v>17.235099999999989</c:v>
                </c:pt>
                <c:pt idx="6705">
                  <c:v>17.211299999999994</c:v>
                </c:pt>
                <c:pt idx="6706">
                  <c:v>17.1875</c:v>
                </c:pt>
                <c:pt idx="6707">
                  <c:v>17.163700000000006</c:v>
                </c:pt>
                <c:pt idx="6708">
                  <c:v>17.139800000000008</c:v>
                </c:pt>
                <c:pt idx="6709">
                  <c:v>17.115999999999985</c:v>
                </c:pt>
                <c:pt idx="6710">
                  <c:v>17.092100000000016</c:v>
                </c:pt>
                <c:pt idx="6711">
                  <c:v>17.068299999999994</c:v>
                </c:pt>
                <c:pt idx="6712">
                  <c:v>17.044400000000024</c:v>
                </c:pt>
                <c:pt idx="6713">
                  <c:v>17.020600000000002</c:v>
                </c:pt>
                <c:pt idx="6714">
                  <c:v>16.996700000000004</c:v>
                </c:pt>
                <c:pt idx="6715">
                  <c:v>16.972799999999978</c:v>
                </c:pt>
                <c:pt idx="6716">
                  <c:v>16.948900000000009</c:v>
                </c:pt>
                <c:pt idx="6717">
                  <c:v>16.925000000000011</c:v>
                </c:pt>
                <c:pt idx="6718">
                  <c:v>16.901100000000014</c:v>
                </c:pt>
                <c:pt idx="6719">
                  <c:v>16.877200000000016</c:v>
                </c:pt>
                <c:pt idx="6720">
                  <c:v>16.853300000000019</c:v>
                </c:pt>
                <c:pt idx="6721">
                  <c:v>16.829400000000021</c:v>
                </c:pt>
                <c:pt idx="6722">
                  <c:v>16.805499999999995</c:v>
                </c:pt>
                <c:pt idx="6723">
                  <c:v>16.781599999999997</c:v>
                </c:pt>
                <c:pt idx="6724">
                  <c:v>16.757599999999996</c:v>
                </c:pt>
                <c:pt idx="6725">
                  <c:v>16.733699999999999</c:v>
                </c:pt>
                <c:pt idx="6726">
                  <c:v>16.709699999999998</c:v>
                </c:pt>
                <c:pt idx="6727">
                  <c:v>16.6858</c:v>
                </c:pt>
                <c:pt idx="6728">
                  <c:v>16.661799999999999</c:v>
                </c:pt>
                <c:pt idx="6729">
                  <c:v>16.637900000000002</c:v>
                </c:pt>
                <c:pt idx="6730">
                  <c:v>16.613900000000001</c:v>
                </c:pt>
                <c:pt idx="6731">
                  <c:v>16.5899</c:v>
                </c:pt>
                <c:pt idx="6732">
                  <c:v>16.565899999999999</c:v>
                </c:pt>
                <c:pt idx="6733">
                  <c:v>16.541899999999998</c:v>
                </c:pt>
                <c:pt idx="6734">
                  <c:v>16.517899999999997</c:v>
                </c:pt>
                <c:pt idx="6735">
                  <c:v>16.493900000000025</c:v>
                </c:pt>
                <c:pt idx="6736">
                  <c:v>16.469899999999996</c:v>
                </c:pt>
                <c:pt idx="6737">
                  <c:v>16.445900000000023</c:v>
                </c:pt>
                <c:pt idx="6738">
                  <c:v>16.421899999999994</c:v>
                </c:pt>
                <c:pt idx="6739">
                  <c:v>16.397800000000018</c:v>
                </c:pt>
                <c:pt idx="6740">
                  <c:v>16.373799999999989</c:v>
                </c:pt>
                <c:pt idx="6741">
                  <c:v>16.349700000000013</c:v>
                </c:pt>
                <c:pt idx="6742">
                  <c:v>16.325700000000012</c:v>
                </c:pt>
                <c:pt idx="6743">
                  <c:v>16.301600000000008</c:v>
                </c:pt>
                <c:pt idx="6744">
                  <c:v>16.277600000000007</c:v>
                </c:pt>
                <c:pt idx="6745">
                  <c:v>16.253500000000003</c:v>
                </c:pt>
                <c:pt idx="6746">
                  <c:v>16.229399999999998</c:v>
                </c:pt>
                <c:pt idx="6747">
                  <c:v>16.205300000000022</c:v>
                </c:pt>
                <c:pt idx="6748">
                  <c:v>16.181300000000022</c:v>
                </c:pt>
                <c:pt idx="6749">
                  <c:v>16.157200000000017</c:v>
                </c:pt>
                <c:pt idx="6750">
                  <c:v>16.133100000000013</c:v>
                </c:pt>
                <c:pt idx="6751">
                  <c:v>16.109000000000009</c:v>
                </c:pt>
                <c:pt idx="6752">
                  <c:v>16.084800000000001</c:v>
                </c:pt>
                <c:pt idx="6753">
                  <c:v>16.060699999999997</c:v>
                </c:pt>
                <c:pt idx="6754">
                  <c:v>16.036599999999993</c:v>
                </c:pt>
                <c:pt idx="6755">
                  <c:v>16.012499999999989</c:v>
                </c:pt>
                <c:pt idx="6756">
                  <c:v>15.98830000000001</c:v>
                </c:pt>
                <c:pt idx="6757">
                  <c:v>15.964200000000005</c:v>
                </c:pt>
                <c:pt idx="6758">
                  <c:v>15.939999999999998</c:v>
                </c:pt>
                <c:pt idx="6759">
                  <c:v>15.915899999999993</c:v>
                </c:pt>
                <c:pt idx="6760">
                  <c:v>15.891700000000014</c:v>
                </c:pt>
                <c:pt idx="6761">
                  <c:v>15.867500000000007</c:v>
                </c:pt>
                <c:pt idx="6762">
                  <c:v>15.843300000000028</c:v>
                </c:pt>
                <c:pt idx="6763">
                  <c:v>15.819099999999992</c:v>
                </c:pt>
                <c:pt idx="6764">
                  <c:v>15.795000000000016</c:v>
                </c:pt>
                <c:pt idx="6765">
                  <c:v>15.77079999999998</c:v>
                </c:pt>
                <c:pt idx="6766">
                  <c:v>15.746600000000029</c:v>
                </c:pt>
                <c:pt idx="6767">
                  <c:v>15.722300000000018</c:v>
                </c:pt>
                <c:pt idx="6768">
                  <c:v>15.698100000000011</c:v>
                </c:pt>
                <c:pt idx="6769">
                  <c:v>15.673900000000003</c:v>
                </c:pt>
                <c:pt idx="6770">
                  <c:v>15.649700000000024</c:v>
                </c:pt>
                <c:pt idx="6771">
                  <c:v>15.625400000000013</c:v>
                </c:pt>
                <c:pt idx="6772">
                  <c:v>15.601200000000006</c:v>
                </c:pt>
                <c:pt idx="6773">
                  <c:v>15.576899999999995</c:v>
                </c:pt>
                <c:pt idx="6774">
                  <c:v>15.552700000000016</c:v>
                </c:pt>
                <c:pt idx="6775">
                  <c:v>15.528400000000005</c:v>
                </c:pt>
                <c:pt idx="6776">
                  <c:v>15.504199999999997</c:v>
                </c:pt>
                <c:pt idx="6777">
                  <c:v>15.479900000000015</c:v>
                </c:pt>
                <c:pt idx="6778">
                  <c:v>15.455600000000004</c:v>
                </c:pt>
                <c:pt idx="6779">
                  <c:v>15.431299999999993</c:v>
                </c:pt>
                <c:pt idx="6780">
                  <c:v>15.407000000000011</c:v>
                </c:pt>
                <c:pt idx="6781">
                  <c:v>15.3827</c:v>
                </c:pt>
                <c:pt idx="6782">
                  <c:v>15.358399999999989</c:v>
                </c:pt>
                <c:pt idx="6783">
                  <c:v>15.334100000000007</c:v>
                </c:pt>
                <c:pt idx="6784">
                  <c:v>15.309799999999996</c:v>
                </c:pt>
                <c:pt idx="6785">
                  <c:v>15.28540000000001</c:v>
                </c:pt>
                <c:pt idx="6786">
                  <c:v>15.261099999999999</c:v>
                </c:pt>
                <c:pt idx="6787">
                  <c:v>15.236800000000017</c:v>
                </c:pt>
                <c:pt idx="6788">
                  <c:v>15.212400000000002</c:v>
                </c:pt>
                <c:pt idx="6789">
                  <c:v>15.18810000000002</c:v>
                </c:pt>
                <c:pt idx="6790">
                  <c:v>15.163699999999977</c:v>
                </c:pt>
                <c:pt idx="6791">
                  <c:v>15.13930000000002</c:v>
                </c:pt>
                <c:pt idx="6792">
                  <c:v>15.114900000000006</c:v>
                </c:pt>
                <c:pt idx="6793">
                  <c:v>15.090600000000023</c:v>
                </c:pt>
                <c:pt idx="6794">
                  <c:v>15.066200000000009</c:v>
                </c:pt>
                <c:pt idx="6795">
                  <c:v>15.041800000000023</c:v>
                </c:pt>
                <c:pt idx="6796">
                  <c:v>15.017400000000009</c:v>
                </c:pt>
                <c:pt idx="6797">
                  <c:v>14.992999999999995</c:v>
                </c:pt>
                <c:pt idx="6798">
                  <c:v>14.968500000000006</c:v>
                </c:pt>
                <c:pt idx="6799">
                  <c:v>14.94410000000002</c:v>
                </c:pt>
                <c:pt idx="6800">
                  <c:v>14.919700000000006</c:v>
                </c:pt>
                <c:pt idx="6801">
                  <c:v>14.895200000000017</c:v>
                </c:pt>
                <c:pt idx="6802">
                  <c:v>14.870800000000003</c:v>
                </c:pt>
                <c:pt idx="6803">
                  <c:v>14.846300000000014</c:v>
                </c:pt>
                <c:pt idx="6804">
                  <c:v>14.821899999999999</c:v>
                </c:pt>
                <c:pt idx="6805">
                  <c:v>14.79740000000001</c:v>
                </c:pt>
                <c:pt idx="6806">
                  <c:v>14.772899999999993</c:v>
                </c:pt>
                <c:pt idx="6807">
                  <c:v>14.748500000000007</c:v>
                </c:pt>
                <c:pt idx="6808">
                  <c:v>14.72399999999999</c:v>
                </c:pt>
                <c:pt idx="6809">
                  <c:v>14.6995</c:v>
                </c:pt>
                <c:pt idx="6810">
                  <c:v>14.675000000000011</c:v>
                </c:pt>
                <c:pt idx="6811">
                  <c:v>14.650499999999994</c:v>
                </c:pt>
                <c:pt idx="6812">
                  <c:v>14.62590000000003</c:v>
                </c:pt>
                <c:pt idx="6813">
                  <c:v>14.601399999999984</c:v>
                </c:pt>
                <c:pt idx="6814">
                  <c:v>14.576900000000023</c:v>
                </c:pt>
                <c:pt idx="6815">
                  <c:v>14.552300000000002</c:v>
                </c:pt>
                <c:pt idx="6816">
                  <c:v>14.527800000000013</c:v>
                </c:pt>
                <c:pt idx="6817">
                  <c:v>14.503200000000021</c:v>
                </c:pt>
                <c:pt idx="6818">
                  <c:v>14.478700000000003</c:v>
                </c:pt>
                <c:pt idx="6819">
                  <c:v>14.454100000000011</c:v>
                </c:pt>
                <c:pt idx="6820">
                  <c:v>14.429500000000019</c:v>
                </c:pt>
                <c:pt idx="6821">
                  <c:v>14.405000000000001</c:v>
                </c:pt>
                <c:pt idx="6822">
                  <c:v>14.380400000000009</c:v>
                </c:pt>
                <c:pt idx="6823">
                  <c:v>14.355800000000016</c:v>
                </c:pt>
                <c:pt idx="6824">
                  <c:v>14.331199999999995</c:v>
                </c:pt>
                <c:pt idx="6825">
                  <c:v>14.306600000000003</c:v>
                </c:pt>
                <c:pt idx="6826">
                  <c:v>14.281900000000007</c:v>
                </c:pt>
                <c:pt idx="6827">
                  <c:v>14.257300000000015</c:v>
                </c:pt>
                <c:pt idx="6828">
                  <c:v>14.232700000000023</c:v>
                </c:pt>
                <c:pt idx="6829">
                  <c:v>14.207999999999998</c:v>
                </c:pt>
                <c:pt idx="6830">
                  <c:v>14.183400000000006</c:v>
                </c:pt>
                <c:pt idx="6831">
                  <c:v>14.158699999999982</c:v>
                </c:pt>
                <c:pt idx="6832">
                  <c:v>14.134099999999989</c:v>
                </c:pt>
                <c:pt idx="6833">
                  <c:v>14.109400000000022</c:v>
                </c:pt>
                <c:pt idx="6834">
                  <c:v>14.084699999999998</c:v>
                </c:pt>
                <c:pt idx="6835">
                  <c:v>14.060100000000034</c:v>
                </c:pt>
                <c:pt idx="6836">
                  <c:v>14.035399999999981</c:v>
                </c:pt>
                <c:pt idx="6837">
                  <c:v>14.010700000000043</c:v>
                </c:pt>
                <c:pt idx="6838">
                  <c:v>13.98599999999999</c:v>
                </c:pt>
                <c:pt idx="6839">
                  <c:v>13.961299999999994</c:v>
                </c:pt>
                <c:pt idx="6840">
                  <c:v>13.936499999999967</c:v>
                </c:pt>
                <c:pt idx="6841">
                  <c:v>13.911800000000028</c:v>
                </c:pt>
                <c:pt idx="6842">
                  <c:v>13.887100000000004</c:v>
                </c:pt>
                <c:pt idx="6843">
                  <c:v>13.862300000000005</c:v>
                </c:pt>
                <c:pt idx="6844">
                  <c:v>13.837600000000037</c:v>
                </c:pt>
                <c:pt idx="6845">
                  <c:v>13.812800000000038</c:v>
                </c:pt>
                <c:pt idx="6846">
                  <c:v>13.788100000000014</c:v>
                </c:pt>
                <c:pt idx="6847">
                  <c:v>13.763300000000015</c:v>
                </c:pt>
                <c:pt idx="6848">
                  <c:v>13.738500000000016</c:v>
                </c:pt>
                <c:pt idx="6849">
                  <c:v>13.713700000000017</c:v>
                </c:pt>
                <c:pt idx="6850">
                  <c:v>13.688900000000018</c:v>
                </c:pt>
                <c:pt idx="6851">
                  <c:v>13.664100000000019</c:v>
                </c:pt>
                <c:pt idx="6852">
                  <c:v>13.63930000000002</c:v>
                </c:pt>
                <c:pt idx="6853">
                  <c:v>13.614500000000021</c:v>
                </c:pt>
                <c:pt idx="6854">
                  <c:v>13.589700000000022</c:v>
                </c:pt>
                <c:pt idx="6855">
                  <c:v>13.564900000000023</c:v>
                </c:pt>
                <c:pt idx="6856">
                  <c:v>13.539999999999992</c:v>
                </c:pt>
                <c:pt idx="6857">
                  <c:v>13.515199999999993</c:v>
                </c:pt>
                <c:pt idx="6858">
                  <c:v>13.490399999999994</c:v>
                </c:pt>
                <c:pt idx="6859">
                  <c:v>13.46550000000002</c:v>
                </c:pt>
                <c:pt idx="6860">
                  <c:v>13.440600000000018</c:v>
                </c:pt>
                <c:pt idx="6861">
                  <c:v>13.41579999999999</c:v>
                </c:pt>
                <c:pt idx="6862">
                  <c:v>13.390900000000045</c:v>
                </c:pt>
                <c:pt idx="6863">
                  <c:v>13.365999999999985</c:v>
                </c:pt>
                <c:pt idx="6864">
                  <c:v>13.34110000000004</c:v>
                </c:pt>
                <c:pt idx="6865">
                  <c:v>13.316199999999981</c:v>
                </c:pt>
                <c:pt idx="6866">
                  <c:v>13.291300000000035</c:v>
                </c:pt>
                <c:pt idx="6867">
                  <c:v>13.266400000000004</c:v>
                </c:pt>
                <c:pt idx="6868">
                  <c:v>13.24150000000003</c:v>
                </c:pt>
                <c:pt idx="6869">
                  <c:v>13.216500000000025</c:v>
                </c:pt>
                <c:pt idx="6870">
                  <c:v>13.191599999999994</c:v>
                </c:pt>
                <c:pt idx="6871">
                  <c:v>13.16670000000002</c:v>
                </c:pt>
                <c:pt idx="6872">
                  <c:v>13.141700000000014</c:v>
                </c:pt>
                <c:pt idx="6873">
                  <c:v>13.116799999999984</c:v>
                </c:pt>
                <c:pt idx="6874">
                  <c:v>13.091800000000035</c:v>
                </c:pt>
                <c:pt idx="6875">
                  <c:v>13.066800000000029</c:v>
                </c:pt>
                <c:pt idx="6876">
                  <c:v>13.041800000000023</c:v>
                </c:pt>
                <c:pt idx="6877">
                  <c:v>13.016899999999993</c:v>
                </c:pt>
                <c:pt idx="6878">
                  <c:v>12.991899999999987</c:v>
                </c:pt>
                <c:pt idx="6879">
                  <c:v>12.966899999999981</c:v>
                </c:pt>
                <c:pt idx="6880">
                  <c:v>12.941800000000001</c:v>
                </c:pt>
                <c:pt idx="6881">
                  <c:v>12.916799999999995</c:v>
                </c:pt>
                <c:pt idx="6882">
                  <c:v>12.891799999999989</c:v>
                </c:pt>
                <c:pt idx="6883">
                  <c:v>12.866799999999984</c:v>
                </c:pt>
                <c:pt idx="6884">
                  <c:v>12.841700000000003</c:v>
                </c:pt>
                <c:pt idx="6885">
                  <c:v>12.816700000000026</c:v>
                </c:pt>
                <c:pt idx="6886">
                  <c:v>12.791600000000017</c:v>
                </c:pt>
                <c:pt idx="6887">
                  <c:v>12.766600000000039</c:v>
                </c:pt>
                <c:pt idx="6888">
                  <c:v>12.741499999999974</c:v>
                </c:pt>
                <c:pt idx="6889">
                  <c:v>12.716400000000021</c:v>
                </c:pt>
                <c:pt idx="6890">
                  <c:v>12.691300000000012</c:v>
                </c:pt>
                <c:pt idx="6891">
                  <c:v>12.666200000000003</c:v>
                </c:pt>
                <c:pt idx="6892">
                  <c:v>12.641100000000023</c:v>
                </c:pt>
                <c:pt idx="6893">
                  <c:v>12.615999999999985</c:v>
                </c:pt>
                <c:pt idx="6894">
                  <c:v>12.590900000000005</c:v>
                </c:pt>
                <c:pt idx="6895">
                  <c:v>12.565800000000024</c:v>
                </c:pt>
                <c:pt idx="6896">
                  <c:v>12.540699999999987</c:v>
                </c:pt>
                <c:pt idx="6897">
                  <c:v>12.515500000000031</c:v>
                </c:pt>
                <c:pt idx="6898">
                  <c:v>12.490399999999994</c:v>
                </c:pt>
                <c:pt idx="6899">
                  <c:v>12.465199999999982</c:v>
                </c:pt>
                <c:pt idx="6900">
                  <c:v>12.440100000000001</c:v>
                </c:pt>
                <c:pt idx="6901">
                  <c:v>12.414899999999989</c:v>
                </c:pt>
                <c:pt idx="6902">
                  <c:v>12.389699999999976</c:v>
                </c:pt>
                <c:pt idx="6903">
                  <c:v>12.364500000000021</c:v>
                </c:pt>
                <c:pt idx="6904">
                  <c:v>12.339300000000009</c:v>
                </c:pt>
                <c:pt idx="6905">
                  <c:v>12.314099999999996</c:v>
                </c:pt>
                <c:pt idx="6906">
                  <c:v>12.288899999999984</c:v>
                </c:pt>
                <c:pt idx="6907">
                  <c:v>12.263699999999972</c:v>
                </c:pt>
                <c:pt idx="6908">
                  <c:v>12.238500000000016</c:v>
                </c:pt>
                <c:pt idx="6909">
                  <c:v>12.213300000000004</c:v>
                </c:pt>
                <c:pt idx="6910">
                  <c:v>12.188000000000045</c:v>
                </c:pt>
                <c:pt idx="6911">
                  <c:v>12.162800000000004</c:v>
                </c:pt>
                <c:pt idx="6912">
                  <c:v>12.137500000000045</c:v>
                </c:pt>
                <c:pt idx="6913">
                  <c:v>12.112300000000005</c:v>
                </c:pt>
                <c:pt idx="6914">
                  <c:v>12.087000000000046</c:v>
                </c:pt>
                <c:pt idx="6915">
                  <c:v>12.061699999999973</c:v>
                </c:pt>
                <c:pt idx="6916">
                  <c:v>12.036400000000015</c:v>
                </c:pt>
                <c:pt idx="6917">
                  <c:v>12.011100000000027</c:v>
                </c:pt>
                <c:pt idx="6918">
                  <c:v>11.98580000000004</c:v>
                </c:pt>
                <c:pt idx="6919">
                  <c:v>11.960499999999996</c:v>
                </c:pt>
                <c:pt idx="6920">
                  <c:v>11.935200000000009</c:v>
                </c:pt>
                <c:pt idx="6921">
                  <c:v>11.909900000000022</c:v>
                </c:pt>
                <c:pt idx="6922">
                  <c:v>11.884600000000034</c:v>
                </c:pt>
                <c:pt idx="6923">
                  <c:v>11.859200000000016</c:v>
                </c:pt>
                <c:pt idx="6924">
                  <c:v>11.833900000000028</c:v>
                </c:pt>
                <c:pt idx="6925">
                  <c:v>11.808500000000009</c:v>
                </c:pt>
                <c:pt idx="6926">
                  <c:v>11.783200000000022</c:v>
                </c:pt>
                <c:pt idx="6927">
                  <c:v>11.757800000000003</c:v>
                </c:pt>
                <c:pt idx="6928">
                  <c:v>11.732399999999984</c:v>
                </c:pt>
                <c:pt idx="6929">
                  <c:v>11.707099999999997</c:v>
                </c:pt>
                <c:pt idx="6930">
                  <c:v>11.681699999999978</c:v>
                </c:pt>
                <c:pt idx="6931">
                  <c:v>11.656300000000016</c:v>
                </c:pt>
                <c:pt idx="6932">
                  <c:v>11.630899999999997</c:v>
                </c:pt>
                <c:pt idx="6933">
                  <c:v>11.605499999999978</c:v>
                </c:pt>
                <c:pt idx="6934">
                  <c:v>11.580100000000016</c:v>
                </c:pt>
                <c:pt idx="6935">
                  <c:v>11.55460000000005</c:v>
                </c:pt>
                <c:pt idx="6936">
                  <c:v>11.529200000000003</c:v>
                </c:pt>
                <c:pt idx="6937">
                  <c:v>11.503800000000012</c:v>
                </c:pt>
                <c:pt idx="6938">
                  <c:v>11.47829999999999</c:v>
                </c:pt>
                <c:pt idx="6939">
                  <c:v>11.4529</c:v>
                </c:pt>
                <c:pt idx="6940">
                  <c:v>11.427399999999977</c:v>
                </c:pt>
                <c:pt idx="6941">
                  <c:v>11.401900000000012</c:v>
                </c:pt>
                <c:pt idx="6942">
                  <c:v>11.376499999999993</c:v>
                </c:pt>
                <c:pt idx="6943">
                  <c:v>11.350999999999999</c:v>
                </c:pt>
                <c:pt idx="6944">
                  <c:v>11.325500000000005</c:v>
                </c:pt>
                <c:pt idx="6945">
                  <c:v>11.300000000000011</c:v>
                </c:pt>
                <c:pt idx="6946">
                  <c:v>11.274500000000018</c:v>
                </c:pt>
                <c:pt idx="6947">
                  <c:v>11.249000000000024</c:v>
                </c:pt>
                <c:pt idx="6948">
                  <c:v>11.223399999999998</c:v>
                </c:pt>
                <c:pt idx="6949">
                  <c:v>11.197900000000004</c:v>
                </c:pt>
                <c:pt idx="6950">
                  <c:v>11.17240000000001</c:v>
                </c:pt>
                <c:pt idx="6951">
                  <c:v>11.146799999999985</c:v>
                </c:pt>
                <c:pt idx="6952">
                  <c:v>11.121299999999991</c:v>
                </c:pt>
                <c:pt idx="6953">
                  <c:v>11.095700000000022</c:v>
                </c:pt>
                <c:pt idx="6954">
                  <c:v>11.070200000000028</c:v>
                </c:pt>
                <c:pt idx="6955">
                  <c:v>11.044600000000003</c:v>
                </c:pt>
                <c:pt idx="6956">
                  <c:v>11.018999999999977</c:v>
                </c:pt>
                <c:pt idx="6957">
                  <c:v>10.993400000000008</c:v>
                </c:pt>
                <c:pt idx="6958">
                  <c:v>10.967799999999983</c:v>
                </c:pt>
                <c:pt idx="6959">
                  <c:v>10.942200000000014</c:v>
                </c:pt>
                <c:pt idx="6960">
                  <c:v>10.916600000000017</c:v>
                </c:pt>
                <c:pt idx="6961">
                  <c:v>10.89100000000002</c:v>
                </c:pt>
                <c:pt idx="6962">
                  <c:v>10.865400000000022</c:v>
                </c:pt>
                <c:pt idx="6963">
                  <c:v>10.839799999999968</c:v>
                </c:pt>
                <c:pt idx="6964">
                  <c:v>10.814099999999996</c:v>
                </c:pt>
                <c:pt idx="6965">
                  <c:v>10.788499999999999</c:v>
                </c:pt>
                <c:pt idx="6966">
                  <c:v>10.762800000000027</c:v>
                </c:pt>
                <c:pt idx="6967">
                  <c:v>10.737200000000001</c:v>
                </c:pt>
                <c:pt idx="6968">
                  <c:v>10.711500000000001</c:v>
                </c:pt>
                <c:pt idx="6969">
                  <c:v>10.6858</c:v>
                </c:pt>
                <c:pt idx="6970">
                  <c:v>10.6601</c:v>
                </c:pt>
                <c:pt idx="6971">
                  <c:v>10.634500000000031</c:v>
                </c:pt>
                <c:pt idx="6972">
                  <c:v>10.608800000000031</c:v>
                </c:pt>
                <c:pt idx="6973">
                  <c:v>10.582999999999998</c:v>
                </c:pt>
                <c:pt idx="6974">
                  <c:v>10.557299999999998</c:v>
                </c:pt>
                <c:pt idx="6975">
                  <c:v>10.531599999999997</c:v>
                </c:pt>
                <c:pt idx="6976">
                  <c:v>10.505899999999997</c:v>
                </c:pt>
                <c:pt idx="6977">
                  <c:v>10.480100000000022</c:v>
                </c:pt>
                <c:pt idx="6978">
                  <c:v>10.454400000000021</c:v>
                </c:pt>
                <c:pt idx="6979">
                  <c:v>10.428599999999989</c:v>
                </c:pt>
                <c:pt idx="6980">
                  <c:v>10.402899999999988</c:v>
                </c:pt>
                <c:pt idx="6981">
                  <c:v>10.377100000000013</c:v>
                </c:pt>
                <c:pt idx="6982">
                  <c:v>10.351299999999981</c:v>
                </c:pt>
                <c:pt idx="6983">
                  <c:v>10.325600000000009</c:v>
                </c:pt>
                <c:pt idx="6984">
                  <c:v>10.299800000000005</c:v>
                </c:pt>
                <c:pt idx="6985">
                  <c:v>10.274000000000001</c:v>
                </c:pt>
                <c:pt idx="6986">
                  <c:v>10.248199999999997</c:v>
                </c:pt>
                <c:pt idx="6987">
                  <c:v>10.222300000000018</c:v>
                </c:pt>
                <c:pt idx="6988">
                  <c:v>10.196500000000015</c:v>
                </c:pt>
                <c:pt idx="6989">
                  <c:v>10.170700000000011</c:v>
                </c:pt>
                <c:pt idx="6990">
                  <c:v>10.144799999999975</c:v>
                </c:pt>
                <c:pt idx="6991">
                  <c:v>10.119000000000028</c:v>
                </c:pt>
                <c:pt idx="6992">
                  <c:v>10.093099999999993</c:v>
                </c:pt>
                <c:pt idx="6993">
                  <c:v>10.067299999999989</c:v>
                </c:pt>
                <c:pt idx="6994">
                  <c:v>10.04140000000001</c:v>
                </c:pt>
                <c:pt idx="6995">
                  <c:v>10.015500000000031</c:v>
                </c:pt>
                <c:pt idx="6996">
                  <c:v>9.9895999999999958</c:v>
                </c:pt>
                <c:pt idx="6997">
                  <c:v>9.9637000000000171</c:v>
                </c:pt>
                <c:pt idx="6998">
                  <c:v>9.9378000000000384</c:v>
                </c:pt>
                <c:pt idx="6999">
                  <c:v>9.9119000000000028</c:v>
                </c:pt>
                <c:pt idx="7000">
                  <c:v>9.8859999999999673</c:v>
                </c:pt>
                <c:pt idx="7001">
                  <c:v>9.8600999999999885</c:v>
                </c:pt>
                <c:pt idx="7002">
                  <c:v>9.8341000000000349</c:v>
                </c:pt>
                <c:pt idx="7003">
                  <c:v>9.8081999999999994</c:v>
                </c:pt>
                <c:pt idx="7004">
                  <c:v>9.7822000000000457</c:v>
                </c:pt>
                <c:pt idx="7005">
                  <c:v>9.7563000000000102</c:v>
                </c:pt>
                <c:pt idx="7006">
                  <c:v>9.7302999999999997</c:v>
                </c:pt>
                <c:pt idx="7007">
                  <c:v>9.7042999999999893</c:v>
                </c:pt>
                <c:pt idx="7008">
                  <c:v>9.6784000000000106</c:v>
                </c:pt>
                <c:pt idx="7009">
                  <c:v>9.6524000000000001</c:v>
                </c:pt>
                <c:pt idx="7010">
                  <c:v>9.6264000000000465</c:v>
                </c:pt>
                <c:pt idx="7011">
                  <c:v>9.6003999999999792</c:v>
                </c:pt>
                <c:pt idx="7012">
                  <c:v>9.5742999999999938</c:v>
                </c:pt>
                <c:pt idx="7013">
                  <c:v>9.5482999999999834</c:v>
                </c:pt>
                <c:pt idx="7014">
                  <c:v>9.5223000000000297</c:v>
                </c:pt>
                <c:pt idx="7015">
                  <c:v>9.4961999999999875</c:v>
                </c:pt>
                <c:pt idx="7016">
                  <c:v>9.4702000000000339</c:v>
                </c:pt>
                <c:pt idx="7017">
                  <c:v>9.4440999999999917</c:v>
                </c:pt>
                <c:pt idx="7018">
                  <c:v>9.4181000000000381</c:v>
                </c:pt>
                <c:pt idx="7019">
                  <c:v>9.3919999999999959</c:v>
                </c:pt>
                <c:pt idx="7020">
                  <c:v>9.3659000000000106</c:v>
                </c:pt>
                <c:pt idx="7021">
                  <c:v>9.3397999999999683</c:v>
                </c:pt>
                <c:pt idx="7022">
                  <c:v>9.313699999999983</c:v>
                </c:pt>
                <c:pt idx="7023">
                  <c:v>9.2876000000000545</c:v>
                </c:pt>
                <c:pt idx="7024">
                  <c:v>9.2615000000000123</c:v>
                </c:pt>
                <c:pt idx="7025">
                  <c:v>9.2353999999999701</c:v>
                </c:pt>
                <c:pt idx="7026">
                  <c:v>9.2092999999999847</c:v>
                </c:pt>
                <c:pt idx="7027">
                  <c:v>9.1831000000000245</c:v>
                </c:pt>
                <c:pt idx="7028">
                  <c:v>9.1569999999999823</c:v>
                </c:pt>
                <c:pt idx="7029">
                  <c:v>9.130800000000022</c:v>
                </c:pt>
                <c:pt idx="7030">
                  <c:v>9.1046999999999798</c:v>
                </c:pt>
                <c:pt idx="7031">
                  <c:v>9.0785000000000196</c:v>
                </c:pt>
                <c:pt idx="7032">
                  <c:v>9.0523000000000025</c:v>
                </c:pt>
                <c:pt idx="7033">
                  <c:v>9.0262000000000171</c:v>
                </c:pt>
                <c:pt idx="7034">
                  <c:v>9</c:v>
                </c:pt>
                <c:pt idx="7035">
                  <c:v>8.9738000000000397</c:v>
                </c:pt>
                <c:pt idx="7036">
                  <c:v>8.9475999999999658</c:v>
                </c:pt>
                <c:pt idx="7037">
                  <c:v>8.9214000000000055</c:v>
                </c:pt>
                <c:pt idx="7038">
                  <c:v>8.8951000000000136</c:v>
                </c:pt>
                <c:pt idx="7039">
                  <c:v>8.8688999999999965</c:v>
                </c:pt>
                <c:pt idx="7040">
                  <c:v>8.8426999999999794</c:v>
                </c:pt>
                <c:pt idx="7041">
                  <c:v>8.8164000000000442</c:v>
                </c:pt>
                <c:pt idx="7042">
                  <c:v>8.7901999999999703</c:v>
                </c:pt>
                <c:pt idx="7043">
                  <c:v>8.7639000000000351</c:v>
                </c:pt>
                <c:pt idx="7044">
                  <c:v>8.7376000000000431</c:v>
                </c:pt>
                <c:pt idx="7045">
                  <c:v>8.711400000000026</c:v>
                </c:pt>
                <c:pt idx="7046">
                  <c:v>8.6850999999999772</c:v>
                </c:pt>
                <c:pt idx="7047">
                  <c:v>8.6587999999999852</c:v>
                </c:pt>
                <c:pt idx="7048">
                  <c:v>8.63250000000005</c:v>
                </c:pt>
                <c:pt idx="7049">
                  <c:v>8.6062000000000012</c:v>
                </c:pt>
                <c:pt idx="7050">
                  <c:v>8.5798999999999523</c:v>
                </c:pt>
                <c:pt idx="7051">
                  <c:v>8.5534999999999854</c:v>
                </c:pt>
                <c:pt idx="7052">
                  <c:v>8.5272000000000503</c:v>
                </c:pt>
                <c:pt idx="7053">
                  <c:v>8.5009000000000015</c:v>
                </c:pt>
                <c:pt idx="7054">
                  <c:v>8.4744999999999777</c:v>
                </c:pt>
                <c:pt idx="7055">
                  <c:v>8.4481999999999857</c:v>
                </c:pt>
                <c:pt idx="7056">
                  <c:v>8.4218000000000188</c:v>
                </c:pt>
                <c:pt idx="7057">
                  <c:v>8.3953999999999951</c:v>
                </c:pt>
                <c:pt idx="7058">
                  <c:v>8.3691000000000031</c:v>
                </c:pt>
                <c:pt idx="7059">
                  <c:v>8.3426999999999794</c:v>
                </c:pt>
                <c:pt idx="7060">
                  <c:v>8.3163000000000125</c:v>
                </c:pt>
                <c:pt idx="7061">
                  <c:v>8.2898999999999887</c:v>
                </c:pt>
                <c:pt idx="7062">
                  <c:v>8.2635000000000218</c:v>
                </c:pt>
                <c:pt idx="7063">
                  <c:v>8.2370999999999981</c:v>
                </c:pt>
                <c:pt idx="7064">
                  <c:v>8.2105999999999995</c:v>
                </c:pt>
                <c:pt idx="7065">
                  <c:v>8.1841999999999757</c:v>
                </c:pt>
                <c:pt idx="7066">
                  <c:v>8.1578000000000088</c:v>
                </c:pt>
                <c:pt idx="7067">
                  <c:v>8.1313000000000102</c:v>
                </c:pt>
                <c:pt idx="7068">
                  <c:v>8.1048000000000116</c:v>
                </c:pt>
                <c:pt idx="7069">
                  <c:v>8.0784000000000447</c:v>
                </c:pt>
                <c:pt idx="7070">
                  <c:v>8.0518999999999892</c:v>
                </c:pt>
                <c:pt idx="7071">
                  <c:v>8.0253999999999905</c:v>
                </c:pt>
                <c:pt idx="7072">
                  <c:v>7.9988999999999919</c:v>
                </c:pt>
                <c:pt idx="7073">
                  <c:v>7.9724000000000501</c:v>
                </c:pt>
                <c:pt idx="7074">
                  <c:v>7.9458999999999946</c:v>
                </c:pt>
                <c:pt idx="7075">
                  <c:v>7.919399999999996</c:v>
                </c:pt>
                <c:pt idx="7076">
                  <c:v>7.8928999999999974</c:v>
                </c:pt>
                <c:pt idx="7077">
                  <c:v>7.8663000000000238</c:v>
                </c:pt>
                <c:pt idx="7078">
                  <c:v>7.8398000000000252</c:v>
                </c:pt>
                <c:pt idx="7079">
                  <c:v>7.8132999999999697</c:v>
                </c:pt>
                <c:pt idx="7080">
                  <c:v>7.7866999999999962</c:v>
                </c:pt>
                <c:pt idx="7081">
                  <c:v>7.7601000000000226</c:v>
                </c:pt>
                <c:pt idx="7082">
                  <c:v>7.733600000000024</c:v>
                </c:pt>
                <c:pt idx="7083">
                  <c:v>7.7070000000000505</c:v>
                </c:pt>
                <c:pt idx="7084">
                  <c:v>7.6804000000000201</c:v>
                </c:pt>
                <c:pt idx="7085">
                  <c:v>7.6538000000000466</c:v>
                </c:pt>
                <c:pt idx="7086">
                  <c:v>7.6272000000000162</c:v>
                </c:pt>
                <c:pt idx="7087">
                  <c:v>7.6006000000000427</c:v>
                </c:pt>
                <c:pt idx="7088">
                  <c:v>7.5740000000000123</c:v>
                </c:pt>
                <c:pt idx="7089">
                  <c:v>7.547300000000007</c:v>
                </c:pt>
                <c:pt idx="7090">
                  <c:v>7.5206999999999766</c:v>
                </c:pt>
                <c:pt idx="7091">
                  <c:v>7.4940000000000282</c:v>
                </c:pt>
                <c:pt idx="7092">
                  <c:v>7.4673999999999978</c:v>
                </c:pt>
                <c:pt idx="7093">
                  <c:v>7.4406999999999925</c:v>
                </c:pt>
                <c:pt idx="7094">
                  <c:v>7.414100000000019</c:v>
                </c:pt>
                <c:pt idx="7095">
                  <c:v>7.3874000000000137</c:v>
                </c:pt>
                <c:pt idx="7096">
                  <c:v>7.3607000000000085</c:v>
                </c:pt>
                <c:pt idx="7097">
                  <c:v>7.3340000000000032</c:v>
                </c:pt>
                <c:pt idx="7098">
                  <c:v>7.3073000000000548</c:v>
                </c:pt>
                <c:pt idx="7099">
                  <c:v>7.2805999999999926</c:v>
                </c:pt>
                <c:pt idx="7100">
                  <c:v>7.2538999999999874</c:v>
                </c:pt>
                <c:pt idx="7101">
                  <c:v>7.2271999999999821</c:v>
                </c:pt>
                <c:pt idx="7102">
                  <c:v>7.2004000000000588</c:v>
                </c:pt>
                <c:pt idx="7103">
                  <c:v>7.1736999999999966</c:v>
                </c:pt>
                <c:pt idx="7104">
                  <c:v>7.1468999999999596</c:v>
                </c:pt>
                <c:pt idx="7105">
                  <c:v>7.1202000000000112</c:v>
                </c:pt>
                <c:pt idx="7106">
                  <c:v>7.093400000000031</c:v>
                </c:pt>
                <c:pt idx="7107">
                  <c:v>7.0667000000000257</c:v>
                </c:pt>
                <c:pt idx="7108">
                  <c:v>7.0399000000000456</c:v>
                </c:pt>
                <c:pt idx="7109">
                  <c:v>7.0131000000000085</c:v>
                </c:pt>
                <c:pt idx="7110">
                  <c:v>6.9863000000000284</c:v>
                </c:pt>
                <c:pt idx="7111">
                  <c:v>6.9594999999999914</c:v>
                </c:pt>
                <c:pt idx="7112">
                  <c:v>6.9327000000000112</c:v>
                </c:pt>
                <c:pt idx="7113">
                  <c:v>6.9058999999999742</c:v>
                </c:pt>
                <c:pt idx="7114">
                  <c:v>6.879099999999994</c:v>
                </c:pt>
                <c:pt idx="7115">
                  <c:v>6.8521999999999821</c:v>
                </c:pt>
                <c:pt idx="7116">
                  <c:v>6.8254000000000019</c:v>
                </c:pt>
                <c:pt idx="7117">
                  <c:v>6.79849999999999</c:v>
                </c:pt>
                <c:pt idx="7118">
                  <c:v>6.7717000000000098</c:v>
                </c:pt>
                <c:pt idx="7119">
                  <c:v>6.7448000000000548</c:v>
                </c:pt>
                <c:pt idx="7120">
                  <c:v>6.717899999999986</c:v>
                </c:pt>
                <c:pt idx="7121">
                  <c:v>6.6911000000000058</c:v>
                </c:pt>
                <c:pt idx="7122">
                  <c:v>6.6641999999999939</c:v>
                </c:pt>
                <c:pt idx="7123">
                  <c:v>6.6373000000000388</c:v>
                </c:pt>
                <c:pt idx="7124">
                  <c:v>6.6104000000000269</c:v>
                </c:pt>
                <c:pt idx="7125">
                  <c:v>6.5834999999999582</c:v>
                </c:pt>
                <c:pt idx="7126">
                  <c:v>6.5566000000000031</c:v>
                </c:pt>
                <c:pt idx="7127">
                  <c:v>6.5296000000000163</c:v>
                </c:pt>
                <c:pt idx="7128">
                  <c:v>6.5027000000000044</c:v>
                </c:pt>
                <c:pt idx="7129">
                  <c:v>6.4757999999999925</c:v>
                </c:pt>
                <c:pt idx="7130">
                  <c:v>6.4488000000000056</c:v>
                </c:pt>
                <c:pt idx="7131">
                  <c:v>6.4219000000000506</c:v>
                </c:pt>
                <c:pt idx="7132">
                  <c:v>6.3949000000000069</c:v>
                </c:pt>
                <c:pt idx="7133">
                  <c:v>6.3679000000000201</c:v>
                </c:pt>
                <c:pt idx="7134">
                  <c:v>6.3408999999999764</c:v>
                </c:pt>
                <c:pt idx="7135">
                  <c:v>6.3140000000000214</c:v>
                </c:pt>
                <c:pt idx="7136">
                  <c:v>6.2869999999999777</c:v>
                </c:pt>
                <c:pt idx="7137">
                  <c:v>6.2600000000000477</c:v>
                </c:pt>
                <c:pt idx="7138">
                  <c:v>6.2330000000000041</c:v>
                </c:pt>
                <c:pt idx="7139">
                  <c:v>6.2059000000000424</c:v>
                </c:pt>
                <c:pt idx="7140">
                  <c:v>6.1788999999999987</c:v>
                </c:pt>
                <c:pt idx="7141">
                  <c:v>6.1519000000000119</c:v>
                </c:pt>
                <c:pt idx="7142">
                  <c:v>6.1248999999999683</c:v>
                </c:pt>
                <c:pt idx="7143">
                  <c:v>6.0978000000000065</c:v>
                </c:pt>
                <c:pt idx="7144">
                  <c:v>6.0708000000000197</c:v>
                </c:pt>
                <c:pt idx="7145">
                  <c:v>6.0437000000000012</c:v>
                </c:pt>
                <c:pt idx="7146">
                  <c:v>6.0165999999999826</c:v>
                </c:pt>
                <c:pt idx="7147">
                  <c:v>5.9895000000000209</c:v>
                </c:pt>
                <c:pt idx="7148">
                  <c:v>5.9625000000000341</c:v>
                </c:pt>
                <c:pt idx="7149">
                  <c:v>5.9354000000000156</c:v>
                </c:pt>
                <c:pt idx="7150">
                  <c:v>5.908299999999997</c:v>
                </c:pt>
                <c:pt idx="7151">
                  <c:v>5.8811999999999784</c:v>
                </c:pt>
                <c:pt idx="7152">
                  <c:v>5.8540000000000418</c:v>
                </c:pt>
                <c:pt idx="7153">
                  <c:v>5.8269000000000233</c:v>
                </c:pt>
                <c:pt idx="7154">
                  <c:v>5.7997999999999479</c:v>
                </c:pt>
                <c:pt idx="7155">
                  <c:v>5.7726000000000113</c:v>
                </c:pt>
                <c:pt idx="7156">
                  <c:v>5.7455000000000496</c:v>
                </c:pt>
                <c:pt idx="7157">
                  <c:v>5.7182999999999993</c:v>
                </c:pt>
                <c:pt idx="7158">
                  <c:v>5.6912000000000376</c:v>
                </c:pt>
                <c:pt idx="7159">
                  <c:v>5.6639999999999873</c:v>
                </c:pt>
                <c:pt idx="7160">
                  <c:v>5.6368000000000507</c:v>
                </c:pt>
                <c:pt idx="7161">
                  <c:v>5.6096000000000004</c:v>
                </c:pt>
                <c:pt idx="7162">
                  <c:v>5.5824000000000069</c:v>
                </c:pt>
                <c:pt idx="7163">
                  <c:v>5.5552000000000135</c:v>
                </c:pt>
                <c:pt idx="7164">
                  <c:v>5.52800000000002</c:v>
                </c:pt>
                <c:pt idx="7165">
                  <c:v>5.5007999999999697</c:v>
                </c:pt>
                <c:pt idx="7166">
                  <c:v>5.4736000000000331</c:v>
                </c:pt>
                <c:pt idx="7167">
                  <c:v>5.4463000000000079</c:v>
                </c:pt>
                <c:pt idx="7168">
                  <c:v>5.4191000000000145</c:v>
                </c:pt>
                <c:pt idx="7169">
                  <c:v>5.3918000000000461</c:v>
                </c:pt>
                <c:pt idx="7170">
                  <c:v>5.3645999999999958</c:v>
                </c:pt>
                <c:pt idx="7171">
                  <c:v>5.3372999999999706</c:v>
                </c:pt>
                <c:pt idx="7172">
                  <c:v>5.3100000000000023</c:v>
                </c:pt>
                <c:pt idx="7173">
                  <c:v>5.2827000000000339</c:v>
                </c:pt>
                <c:pt idx="7174">
                  <c:v>5.2554000000000087</c:v>
                </c:pt>
                <c:pt idx="7175">
                  <c:v>5.2280999999999835</c:v>
                </c:pt>
                <c:pt idx="7176">
                  <c:v>5.2008000000000152</c:v>
                </c:pt>
                <c:pt idx="7177">
                  <c:v>5.1735000000000468</c:v>
                </c:pt>
                <c:pt idx="7178">
                  <c:v>5.1462000000000216</c:v>
                </c:pt>
                <c:pt idx="7179">
                  <c:v>5.1188999999999965</c:v>
                </c:pt>
                <c:pt idx="7180">
                  <c:v>5.0914999999999964</c:v>
                </c:pt>
                <c:pt idx="7181">
                  <c:v>5.064200000000028</c:v>
                </c:pt>
                <c:pt idx="7182">
                  <c:v>5.0367999999999711</c:v>
                </c:pt>
                <c:pt idx="7183">
                  <c:v>5.0095000000000027</c:v>
                </c:pt>
                <c:pt idx="7184">
                  <c:v>4.9821000000000026</c:v>
                </c:pt>
                <c:pt idx="7185">
                  <c:v>4.9547000000000025</c:v>
                </c:pt>
                <c:pt idx="7186">
                  <c:v>4.9273000000000025</c:v>
                </c:pt>
                <c:pt idx="7187">
                  <c:v>4.8999000000000024</c:v>
                </c:pt>
                <c:pt idx="7188">
                  <c:v>4.8725000000000023</c:v>
                </c:pt>
                <c:pt idx="7189">
                  <c:v>4.8451000000000022</c:v>
                </c:pt>
                <c:pt idx="7190">
                  <c:v>4.8177000000000021</c:v>
                </c:pt>
                <c:pt idx="7191">
                  <c:v>4.790300000000002</c:v>
                </c:pt>
                <c:pt idx="7192">
                  <c:v>4.7629000000000019</c:v>
                </c:pt>
                <c:pt idx="7193">
                  <c:v>4.7354000000000269</c:v>
                </c:pt>
                <c:pt idx="7194">
                  <c:v>4.7080000000000268</c:v>
                </c:pt>
                <c:pt idx="7195">
                  <c:v>4.680499999999995</c:v>
                </c:pt>
                <c:pt idx="7196">
                  <c:v>4.6530999999999949</c:v>
                </c:pt>
                <c:pt idx="7197">
                  <c:v>4.6256000000000199</c:v>
                </c:pt>
                <c:pt idx="7198">
                  <c:v>4.5981000000000449</c:v>
                </c:pt>
                <c:pt idx="7199">
                  <c:v>4.5706000000000131</c:v>
                </c:pt>
                <c:pt idx="7200">
                  <c:v>4.5430999999999813</c:v>
                </c:pt>
                <c:pt idx="7201">
                  <c:v>4.5156000000000063</c:v>
                </c:pt>
                <c:pt idx="7202">
                  <c:v>4.4881000000000313</c:v>
                </c:pt>
                <c:pt idx="7203">
                  <c:v>4.4605999999999995</c:v>
                </c:pt>
                <c:pt idx="7204">
                  <c:v>4.4330999999999676</c:v>
                </c:pt>
                <c:pt idx="7205">
                  <c:v>4.4055999999999926</c:v>
                </c:pt>
                <c:pt idx="7206">
                  <c:v>4.3780000000000427</c:v>
                </c:pt>
                <c:pt idx="7207">
                  <c:v>4.3505000000000109</c:v>
                </c:pt>
                <c:pt idx="7208">
                  <c:v>4.3229000000000042</c:v>
                </c:pt>
                <c:pt idx="7209">
                  <c:v>4.2953999999999724</c:v>
                </c:pt>
                <c:pt idx="7210">
                  <c:v>4.2678000000000225</c:v>
                </c:pt>
                <c:pt idx="7211">
                  <c:v>4.2402000000000157</c:v>
                </c:pt>
                <c:pt idx="7212">
                  <c:v>4.212600000000009</c:v>
                </c:pt>
                <c:pt idx="7213">
                  <c:v>4.1850000000000023</c:v>
                </c:pt>
                <c:pt idx="7214">
                  <c:v>4.1573999999999955</c:v>
                </c:pt>
                <c:pt idx="7215">
                  <c:v>4.1297999999999888</c:v>
                </c:pt>
                <c:pt idx="7216">
                  <c:v>4.1022000000000389</c:v>
                </c:pt>
                <c:pt idx="7217">
                  <c:v>4.0745999999999754</c:v>
                </c:pt>
                <c:pt idx="7218">
                  <c:v>4.0470000000000255</c:v>
                </c:pt>
                <c:pt idx="7219">
                  <c:v>4.0193000000000438</c:v>
                </c:pt>
                <c:pt idx="7220">
                  <c:v>3.9917000000000371</c:v>
                </c:pt>
                <c:pt idx="7221">
                  <c:v>3.9639999999999986</c:v>
                </c:pt>
                <c:pt idx="7222">
                  <c:v>3.9363999999999919</c:v>
                </c:pt>
                <c:pt idx="7223">
                  <c:v>3.9087000000000103</c:v>
                </c:pt>
                <c:pt idx="7224">
                  <c:v>3.8811000000000035</c:v>
                </c:pt>
                <c:pt idx="7225">
                  <c:v>3.8533999999999651</c:v>
                </c:pt>
                <c:pt idx="7226">
                  <c:v>3.8256999999999834</c:v>
                </c:pt>
                <c:pt idx="7227">
                  <c:v>3.7980000000000587</c:v>
                </c:pt>
                <c:pt idx="7228">
                  <c:v>3.7703000000000202</c:v>
                </c:pt>
                <c:pt idx="7229">
                  <c:v>3.7425999999999817</c:v>
                </c:pt>
                <c:pt idx="7230">
                  <c:v>3.7149000000000001</c:v>
                </c:pt>
                <c:pt idx="7231">
                  <c:v>3.6871000000000436</c:v>
                </c:pt>
                <c:pt idx="7232">
                  <c:v>3.6594000000000051</c:v>
                </c:pt>
                <c:pt idx="7233">
                  <c:v>3.6316000000000486</c:v>
                </c:pt>
                <c:pt idx="7234">
                  <c:v>3.6039000000000101</c:v>
                </c:pt>
                <c:pt idx="7235">
                  <c:v>3.5760999999999967</c:v>
                </c:pt>
                <c:pt idx="7236">
                  <c:v>3.5484000000000151</c:v>
                </c:pt>
                <c:pt idx="7237">
                  <c:v>3.5206000000000017</c:v>
                </c:pt>
                <c:pt idx="7238">
                  <c:v>3.4927999999999884</c:v>
                </c:pt>
                <c:pt idx="7239">
                  <c:v>3.4650000000000318</c:v>
                </c:pt>
                <c:pt idx="7240">
                  <c:v>3.4372999999999934</c:v>
                </c:pt>
                <c:pt idx="7241">
                  <c:v>3.4095000000000368</c:v>
                </c:pt>
                <c:pt idx="7242">
                  <c:v>3.3815999999999917</c:v>
                </c:pt>
                <c:pt idx="7243">
                  <c:v>3.3538000000000352</c:v>
                </c:pt>
                <c:pt idx="7244">
                  <c:v>3.3260000000000218</c:v>
                </c:pt>
                <c:pt idx="7245">
                  <c:v>3.2982000000000085</c:v>
                </c:pt>
                <c:pt idx="7246">
                  <c:v>3.2702999999999633</c:v>
                </c:pt>
                <c:pt idx="7247">
                  <c:v>3.2425000000000068</c:v>
                </c:pt>
                <c:pt idx="7248">
                  <c:v>3.2146000000000186</c:v>
                </c:pt>
                <c:pt idx="7249">
                  <c:v>3.1868000000000052</c:v>
                </c:pt>
                <c:pt idx="7250">
                  <c:v>3.1588999999999601</c:v>
                </c:pt>
                <c:pt idx="7251">
                  <c:v>3.1310000000000286</c:v>
                </c:pt>
                <c:pt idx="7252">
                  <c:v>3.1032000000000153</c:v>
                </c:pt>
                <c:pt idx="7253">
                  <c:v>3.075300000000027</c:v>
                </c:pt>
                <c:pt idx="7254">
                  <c:v>3.0473999999999819</c:v>
                </c:pt>
                <c:pt idx="7255">
                  <c:v>3.0194999999999936</c:v>
                </c:pt>
                <c:pt idx="7256">
                  <c:v>2.9916000000000054</c:v>
                </c:pt>
                <c:pt idx="7257">
                  <c:v>2.9637000000000171</c:v>
                </c:pt>
                <c:pt idx="7258">
                  <c:v>2.9356999999999971</c:v>
                </c:pt>
                <c:pt idx="7259">
                  <c:v>2.9078000000000088</c:v>
                </c:pt>
                <c:pt idx="7260">
                  <c:v>2.8799000000000206</c:v>
                </c:pt>
                <c:pt idx="7261">
                  <c:v>2.8519000000000005</c:v>
                </c:pt>
                <c:pt idx="7262">
                  <c:v>2.8240000000000123</c:v>
                </c:pt>
                <c:pt idx="7263">
                  <c:v>2.7959999999999923</c:v>
                </c:pt>
                <c:pt idx="7264">
                  <c:v>2.7680000000000291</c:v>
                </c:pt>
                <c:pt idx="7265">
                  <c:v>2.740099999999984</c:v>
                </c:pt>
                <c:pt idx="7266">
                  <c:v>2.7121000000000208</c:v>
                </c:pt>
                <c:pt idx="7267">
                  <c:v>2.6841000000000008</c:v>
                </c:pt>
                <c:pt idx="7268">
                  <c:v>2.6561000000000377</c:v>
                </c:pt>
                <c:pt idx="7269">
                  <c:v>2.6281000000000176</c:v>
                </c:pt>
                <c:pt idx="7270">
                  <c:v>2.6000999999999976</c:v>
                </c:pt>
                <c:pt idx="7271">
                  <c:v>2.5720999999999776</c:v>
                </c:pt>
                <c:pt idx="7272">
                  <c:v>2.5441000000000145</c:v>
                </c:pt>
                <c:pt idx="7273">
                  <c:v>2.5160000000000196</c:v>
                </c:pt>
                <c:pt idx="7274">
                  <c:v>2.4879999999999995</c:v>
                </c:pt>
                <c:pt idx="7275">
                  <c:v>2.4599000000000046</c:v>
                </c:pt>
                <c:pt idx="7276">
                  <c:v>2.4318999999999846</c:v>
                </c:pt>
                <c:pt idx="7277">
                  <c:v>2.4038000000000466</c:v>
                </c:pt>
                <c:pt idx="7278">
                  <c:v>2.3758000000000266</c:v>
                </c:pt>
                <c:pt idx="7279">
                  <c:v>2.3476999999999748</c:v>
                </c:pt>
                <c:pt idx="7280">
                  <c:v>2.3195999999999799</c:v>
                </c:pt>
                <c:pt idx="7281">
                  <c:v>2.2915000000000418</c:v>
                </c:pt>
                <c:pt idx="7282">
                  <c:v>2.2633999999999901</c:v>
                </c:pt>
                <c:pt idx="7283">
                  <c:v>2.235300000000052</c:v>
                </c:pt>
                <c:pt idx="7284">
                  <c:v>2.2072000000000003</c:v>
                </c:pt>
                <c:pt idx="7285">
                  <c:v>2.1791000000000054</c:v>
                </c:pt>
                <c:pt idx="7286">
                  <c:v>2.1510000000000105</c:v>
                </c:pt>
                <c:pt idx="7287">
                  <c:v>2.1228000000000407</c:v>
                </c:pt>
                <c:pt idx="7288">
                  <c:v>2.0946999999999889</c:v>
                </c:pt>
                <c:pt idx="7289">
                  <c:v>2.0665000000000191</c:v>
                </c:pt>
                <c:pt idx="7290">
                  <c:v>2.0383999999999673</c:v>
                </c:pt>
                <c:pt idx="7291">
                  <c:v>2.0101999999999975</c:v>
                </c:pt>
                <c:pt idx="7292">
                  <c:v>1.9821000000000026</c:v>
                </c:pt>
                <c:pt idx="7293">
                  <c:v>1.9539000000000328</c:v>
                </c:pt>
                <c:pt idx="7294">
                  <c:v>1.925700000000063</c:v>
                </c:pt>
                <c:pt idx="7295">
                  <c:v>1.8975000000000364</c:v>
                </c:pt>
                <c:pt idx="7296">
                  <c:v>1.8693000000000097</c:v>
                </c:pt>
                <c:pt idx="7297">
                  <c:v>1.8410999999999831</c:v>
                </c:pt>
                <c:pt idx="7298">
                  <c:v>1.8129000000000133</c:v>
                </c:pt>
                <c:pt idx="7299">
                  <c:v>1.7846999999999866</c:v>
                </c:pt>
                <c:pt idx="7300">
                  <c:v>1.75649999999996</c:v>
                </c:pt>
                <c:pt idx="7301">
                  <c:v>1.7282000000000153</c:v>
                </c:pt>
                <c:pt idx="7302">
                  <c:v>1.7000000000000455</c:v>
                </c:pt>
                <c:pt idx="7303">
                  <c:v>1.6716999999999871</c:v>
                </c:pt>
                <c:pt idx="7304">
                  <c:v>1.6434999999999604</c:v>
                </c:pt>
                <c:pt idx="7305">
                  <c:v>1.6152000000000157</c:v>
                </c:pt>
                <c:pt idx="7306">
                  <c:v>1.5870000000000459</c:v>
                </c:pt>
                <c:pt idx="7307">
                  <c:v>1.5586999999999875</c:v>
                </c:pt>
                <c:pt idx="7308">
                  <c:v>1.5304000000000428</c:v>
                </c:pt>
                <c:pt idx="7309">
                  <c:v>1.5020999999999844</c:v>
                </c:pt>
                <c:pt idx="7310">
                  <c:v>1.4738000000000397</c:v>
                </c:pt>
                <c:pt idx="7311">
                  <c:v>1.4454999999999814</c:v>
                </c:pt>
                <c:pt idx="7312">
                  <c:v>1.4172000000000367</c:v>
                </c:pt>
                <c:pt idx="7313">
                  <c:v>1.3888999999999783</c:v>
                </c:pt>
                <c:pt idx="7314">
                  <c:v>1.3606000000000336</c:v>
                </c:pt>
                <c:pt idx="7315">
                  <c:v>1.3322000000000003</c:v>
                </c:pt>
                <c:pt idx="7316">
                  <c:v>1.3038999999999987</c:v>
                </c:pt>
                <c:pt idx="7317">
                  <c:v>1.2754999999999654</c:v>
                </c:pt>
                <c:pt idx="7318">
                  <c:v>1.2472000000000207</c:v>
                </c:pt>
                <c:pt idx="7319">
                  <c:v>1.2188000000000443</c:v>
                </c:pt>
                <c:pt idx="7320">
                  <c:v>1.190400000000011</c:v>
                </c:pt>
                <c:pt idx="7321">
                  <c:v>1.1621000000000095</c:v>
                </c:pt>
                <c:pt idx="7322">
                  <c:v>1.133700000000033</c:v>
                </c:pt>
                <c:pt idx="7323">
                  <c:v>1.1053000000000566</c:v>
                </c:pt>
                <c:pt idx="7324">
                  <c:v>1.0769000000000233</c:v>
                </c:pt>
                <c:pt idx="7325">
                  <c:v>1.04849999999999</c:v>
                </c:pt>
                <c:pt idx="7326">
                  <c:v>1.0201000000000136</c:v>
                </c:pt>
                <c:pt idx="7327">
                  <c:v>0.99160000000000537</c:v>
                </c:pt>
                <c:pt idx="7328">
                  <c:v>0.96320000000002892</c:v>
                </c:pt>
                <c:pt idx="7329">
                  <c:v>0.93479999999999563</c:v>
                </c:pt>
                <c:pt idx="7330">
                  <c:v>0.90629999999998745</c:v>
                </c:pt>
                <c:pt idx="7331">
                  <c:v>0.877900000000011</c:v>
                </c:pt>
                <c:pt idx="7332">
                  <c:v>0.84940000000000282</c:v>
                </c:pt>
                <c:pt idx="7333">
                  <c:v>0.82090000000005148</c:v>
                </c:pt>
                <c:pt idx="7334">
                  <c:v>0.79250000000001819</c:v>
                </c:pt>
                <c:pt idx="7335">
                  <c:v>0.76400000000001</c:v>
                </c:pt>
                <c:pt idx="7336">
                  <c:v>0.73550000000000182</c:v>
                </c:pt>
                <c:pt idx="7337">
                  <c:v>0.70699999999999363</c:v>
                </c:pt>
                <c:pt idx="7338">
                  <c:v>0.67849999999998545</c:v>
                </c:pt>
                <c:pt idx="7339">
                  <c:v>0.65000000000003411</c:v>
                </c:pt>
                <c:pt idx="7340">
                  <c:v>0.62149999999996908</c:v>
                </c:pt>
                <c:pt idx="7341">
                  <c:v>0.59290000000004284</c:v>
                </c:pt>
                <c:pt idx="7342">
                  <c:v>0.56439999999997781</c:v>
                </c:pt>
                <c:pt idx="7343">
                  <c:v>0.53590000000002647</c:v>
                </c:pt>
                <c:pt idx="7344">
                  <c:v>0.50730000000004338</c:v>
                </c:pt>
                <c:pt idx="7345">
                  <c:v>0.4788000000000352</c:v>
                </c:pt>
                <c:pt idx="7346">
                  <c:v>0.45019999999999527</c:v>
                </c:pt>
                <c:pt idx="7347">
                  <c:v>0.42160000000001219</c:v>
                </c:pt>
                <c:pt idx="7348">
                  <c:v>0.3930000000000291</c:v>
                </c:pt>
                <c:pt idx="7349">
                  <c:v>0.36450000000002092</c:v>
                </c:pt>
                <c:pt idx="7350">
                  <c:v>0.33589999999998099</c:v>
                </c:pt>
                <c:pt idx="7351">
                  <c:v>0.30729999999999791</c:v>
                </c:pt>
                <c:pt idx="7352">
                  <c:v>0.27870000000001482</c:v>
                </c:pt>
                <c:pt idx="7353">
                  <c:v>0.25</c:v>
                </c:pt>
                <c:pt idx="7354">
                  <c:v>0.22139999999996007</c:v>
                </c:pt>
                <c:pt idx="7355">
                  <c:v>0.19279999999997699</c:v>
                </c:pt>
                <c:pt idx="7356">
                  <c:v>0.16420000000005075</c:v>
                </c:pt>
                <c:pt idx="7357">
                  <c:v>0.13549999999997908</c:v>
                </c:pt>
                <c:pt idx="7358">
                  <c:v>0.10690000000005284</c:v>
                </c:pt>
                <c:pt idx="7359">
                  <c:v>7.8199999999981173E-2</c:v>
                </c:pt>
                <c:pt idx="7360">
                  <c:v>4.9500000000023192E-2</c:v>
                </c:pt>
                <c:pt idx="7361">
                  <c:v>2.0899999999983265E-2</c:v>
                </c:pt>
                <c:pt idx="7362">
                  <c:v>-7.799999999974716E-3</c:v>
                </c:pt>
                <c:pt idx="7363">
                  <c:v>-3.6499999999989541E-2</c:v>
                </c:pt>
                <c:pt idx="7364">
                  <c:v>-6.5200000000004366E-2</c:v>
                </c:pt>
                <c:pt idx="7365">
                  <c:v>-9.390000000001919E-2</c:v>
                </c:pt>
                <c:pt idx="7366">
                  <c:v>-0.12259999999997717</c:v>
                </c:pt>
                <c:pt idx="7367">
                  <c:v>-0.151299999999992</c:v>
                </c:pt>
                <c:pt idx="7368">
                  <c:v>-0.18009999999998172</c:v>
                </c:pt>
                <c:pt idx="7369">
                  <c:v>-0.2087999999999397</c:v>
                </c:pt>
                <c:pt idx="7370">
                  <c:v>-0.23750000000001137</c:v>
                </c:pt>
                <c:pt idx="7371">
                  <c:v>-0.26630000000000109</c:v>
                </c:pt>
                <c:pt idx="7372">
                  <c:v>-0.29500000000001592</c:v>
                </c:pt>
                <c:pt idx="7373">
                  <c:v>-0.3237999999999488</c:v>
                </c:pt>
                <c:pt idx="7374">
                  <c:v>-0.35259999999999536</c:v>
                </c:pt>
                <c:pt idx="7375">
                  <c:v>-0.38140000000004193</c:v>
                </c:pt>
                <c:pt idx="7376">
                  <c:v>-0.41009999999999991</c:v>
                </c:pt>
                <c:pt idx="7377">
                  <c:v>-0.43889999999998963</c:v>
                </c:pt>
                <c:pt idx="7378">
                  <c:v>-0.46769999999997935</c:v>
                </c:pt>
                <c:pt idx="7379">
                  <c:v>-0.49650000000002592</c:v>
                </c:pt>
                <c:pt idx="7380">
                  <c:v>-0.52539999999999054</c:v>
                </c:pt>
                <c:pt idx="7381">
                  <c:v>-0.55419999999998026</c:v>
                </c:pt>
                <c:pt idx="7382">
                  <c:v>-0.58300000000002683</c:v>
                </c:pt>
                <c:pt idx="7383">
                  <c:v>-0.61179999999995971</c:v>
                </c:pt>
                <c:pt idx="7384">
                  <c:v>-0.64069999999998117</c:v>
                </c:pt>
                <c:pt idx="7385">
                  <c:v>-0.6694999999999709</c:v>
                </c:pt>
                <c:pt idx="7386">
                  <c:v>-0.69839999999999236</c:v>
                </c:pt>
                <c:pt idx="7387">
                  <c:v>-0.72729999999995698</c:v>
                </c:pt>
                <c:pt idx="7388">
                  <c:v>-0.75610000000000355</c:v>
                </c:pt>
                <c:pt idx="7389">
                  <c:v>-0.78499999999996817</c:v>
                </c:pt>
                <c:pt idx="7390">
                  <c:v>-0.81389999999998963</c:v>
                </c:pt>
                <c:pt idx="7391">
                  <c:v>-0.8428000000000111</c:v>
                </c:pt>
                <c:pt idx="7392">
                  <c:v>-0.87170000000003256</c:v>
                </c:pt>
                <c:pt idx="7393">
                  <c:v>-0.90059999999999718</c:v>
                </c:pt>
                <c:pt idx="7394">
                  <c:v>-0.9294999999999618</c:v>
                </c:pt>
                <c:pt idx="7395">
                  <c:v>-0.95850000000001501</c:v>
                </c:pt>
                <c:pt idx="7396">
                  <c:v>-0.98740000000003647</c:v>
                </c:pt>
                <c:pt idx="7397">
                  <c:v>-1.016399999999976</c:v>
                </c:pt>
                <c:pt idx="7398">
                  <c:v>-1.0452999999999406</c:v>
                </c:pt>
                <c:pt idx="7399">
                  <c:v>-1.0742999999999938</c:v>
                </c:pt>
                <c:pt idx="7400">
                  <c:v>-1.1032000000000153</c:v>
                </c:pt>
                <c:pt idx="7401">
                  <c:v>-1.1322000000000116</c:v>
                </c:pt>
                <c:pt idx="7402">
                  <c:v>-1.1611999999999512</c:v>
                </c:pt>
                <c:pt idx="7403">
                  <c:v>-1.1902000000000044</c:v>
                </c:pt>
                <c:pt idx="7404">
                  <c:v>-1.2192000000000007</c:v>
                </c:pt>
                <c:pt idx="7405">
                  <c:v>-1.2481999999999971</c:v>
                </c:pt>
                <c:pt idx="7406">
                  <c:v>-1.2771999999999935</c:v>
                </c:pt>
                <c:pt idx="7407">
                  <c:v>-1.3061999999999898</c:v>
                </c:pt>
                <c:pt idx="7408">
                  <c:v>-1.3351999999999862</c:v>
                </c:pt>
                <c:pt idx="7409">
                  <c:v>-1.3643000000000143</c:v>
                </c:pt>
                <c:pt idx="7410">
                  <c:v>-1.3932999999999538</c:v>
                </c:pt>
                <c:pt idx="7411">
                  <c:v>-1.422300000000007</c:v>
                </c:pt>
                <c:pt idx="7412">
                  <c:v>-1.4513999999999783</c:v>
                </c:pt>
                <c:pt idx="7413">
                  <c:v>-1.4805000000000064</c:v>
                </c:pt>
                <c:pt idx="7414">
                  <c:v>-1.5095000000000027</c:v>
                </c:pt>
                <c:pt idx="7415">
                  <c:v>-1.5386000000000308</c:v>
                </c:pt>
                <c:pt idx="7416">
                  <c:v>-1.5677000000000021</c:v>
                </c:pt>
                <c:pt idx="7417">
                  <c:v>-1.5968000000000302</c:v>
                </c:pt>
                <c:pt idx="7418">
                  <c:v>-1.6259000000000015</c:v>
                </c:pt>
                <c:pt idx="7419">
                  <c:v>-1.6549999999999727</c:v>
                </c:pt>
                <c:pt idx="7420">
                  <c:v>-1.6841000000000008</c:v>
                </c:pt>
                <c:pt idx="7421">
                  <c:v>-1.7132000000000289</c:v>
                </c:pt>
                <c:pt idx="7422">
                  <c:v>-1.7423999999999751</c:v>
                </c:pt>
                <c:pt idx="7423">
                  <c:v>-1.7714999999999463</c:v>
                </c:pt>
                <c:pt idx="7424">
                  <c:v>-1.8007000000000062</c:v>
                </c:pt>
                <c:pt idx="7425">
                  <c:v>-1.8298000000000343</c:v>
                </c:pt>
                <c:pt idx="7426">
                  <c:v>-1.8589999999999804</c:v>
                </c:pt>
                <c:pt idx="7427">
                  <c:v>-1.8880999999999517</c:v>
                </c:pt>
                <c:pt idx="7428">
                  <c:v>-1.9173000000000116</c:v>
                </c:pt>
                <c:pt idx="7429">
                  <c:v>-1.9465000000000146</c:v>
                </c:pt>
                <c:pt idx="7430">
                  <c:v>-1.9757000000000176</c:v>
                </c:pt>
                <c:pt idx="7431">
                  <c:v>-2.0048999999999637</c:v>
                </c:pt>
                <c:pt idx="7432">
                  <c:v>-2.0341000000000236</c:v>
                </c:pt>
                <c:pt idx="7433">
                  <c:v>-2.0632999999999697</c:v>
                </c:pt>
                <c:pt idx="7434">
                  <c:v>-2.0925000000000296</c:v>
                </c:pt>
                <c:pt idx="7435">
                  <c:v>-2.1217999999999506</c:v>
                </c:pt>
                <c:pt idx="7436">
                  <c:v>-2.1510000000000105</c:v>
                </c:pt>
                <c:pt idx="7437">
                  <c:v>-2.1801999999999566</c:v>
                </c:pt>
                <c:pt idx="7438">
                  <c:v>-2.2094999999999914</c:v>
                </c:pt>
                <c:pt idx="7439">
                  <c:v>-2.2387999999999693</c:v>
                </c:pt>
                <c:pt idx="7440">
                  <c:v>-2.2680000000000291</c:v>
                </c:pt>
                <c:pt idx="7441">
                  <c:v>-2.297300000000007</c:v>
                </c:pt>
                <c:pt idx="7442">
                  <c:v>-2.3266000000000417</c:v>
                </c:pt>
                <c:pt idx="7443">
                  <c:v>-2.3558999999999628</c:v>
                </c:pt>
                <c:pt idx="7444">
                  <c:v>-2.3850999999999658</c:v>
                </c:pt>
                <c:pt idx="7445">
                  <c:v>-2.4144000000000005</c:v>
                </c:pt>
                <c:pt idx="7446">
                  <c:v>-2.4438000000000102</c:v>
                </c:pt>
                <c:pt idx="7447">
                  <c:v>-2.4730999999999881</c:v>
                </c:pt>
                <c:pt idx="7448">
                  <c:v>-2.502399999999966</c:v>
                </c:pt>
                <c:pt idx="7449">
                  <c:v>-2.5317000000000007</c:v>
                </c:pt>
                <c:pt idx="7450">
                  <c:v>-2.5611000000000104</c:v>
                </c:pt>
                <c:pt idx="7451">
                  <c:v>-2.5903999999999883</c:v>
                </c:pt>
                <c:pt idx="7452">
                  <c:v>-2.6197999999999411</c:v>
                </c:pt>
                <c:pt idx="7453">
                  <c:v>-2.6490999999999758</c:v>
                </c:pt>
                <c:pt idx="7454">
                  <c:v>-2.6785000000000423</c:v>
                </c:pt>
                <c:pt idx="7455">
                  <c:v>-2.7078999999999951</c:v>
                </c:pt>
                <c:pt idx="7456">
                  <c:v>-2.737199999999973</c:v>
                </c:pt>
                <c:pt idx="7457">
                  <c:v>-2.7665999999999826</c:v>
                </c:pt>
                <c:pt idx="7458">
                  <c:v>-2.7959999999999923</c:v>
                </c:pt>
                <c:pt idx="7459">
                  <c:v>-2.8254000000000019</c:v>
                </c:pt>
                <c:pt idx="7460">
                  <c:v>-2.8547999999999547</c:v>
                </c:pt>
                <c:pt idx="7461">
                  <c:v>-2.8842999999999961</c:v>
                </c:pt>
                <c:pt idx="7462">
                  <c:v>-2.9137000000000057</c:v>
                </c:pt>
                <c:pt idx="7463">
                  <c:v>-2.9431000000000154</c:v>
                </c:pt>
                <c:pt idx="7464">
                  <c:v>-2.9724999999999682</c:v>
                </c:pt>
                <c:pt idx="7465">
                  <c:v>-3.0020000000000095</c:v>
                </c:pt>
                <c:pt idx="7466">
                  <c:v>-3.0313999999999623</c:v>
                </c:pt>
                <c:pt idx="7467">
                  <c:v>-3.0609000000000037</c:v>
                </c:pt>
                <c:pt idx="7468">
                  <c:v>-3.0903999999999883</c:v>
                </c:pt>
                <c:pt idx="7469">
                  <c:v>-3.1197999999999411</c:v>
                </c:pt>
                <c:pt idx="7470">
                  <c:v>-3.1492999999999824</c:v>
                </c:pt>
                <c:pt idx="7471">
                  <c:v>-3.1788000000000238</c:v>
                </c:pt>
                <c:pt idx="7472">
                  <c:v>-3.2083000000000084</c:v>
                </c:pt>
                <c:pt idx="7473">
                  <c:v>-3.2377999999999361</c:v>
                </c:pt>
                <c:pt idx="7474">
                  <c:v>-3.2672999999999774</c:v>
                </c:pt>
                <c:pt idx="7475">
                  <c:v>-3.2968000000000188</c:v>
                </c:pt>
                <c:pt idx="7476">
                  <c:v>-3.3263999999999783</c:v>
                </c:pt>
                <c:pt idx="7477">
                  <c:v>-3.3558999999999628</c:v>
                </c:pt>
                <c:pt idx="7478">
                  <c:v>-3.3854000000000042</c:v>
                </c:pt>
                <c:pt idx="7479">
                  <c:v>-3.4150000000000205</c:v>
                </c:pt>
                <c:pt idx="7480">
                  <c:v>-3.444500000000005</c:v>
                </c:pt>
                <c:pt idx="7481">
                  <c:v>-3.4740999999999644</c:v>
                </c:pt>
                <c:pt idx="7482">
                  <c:v>-3.5036999999999807</c:v>
                </c:pt>
                <c:pt idx="7483">
                  <c:v>-3.5331999999999653</c:v>
                </c:pt>
                <c:pt idx="7484">
                  <c:v>-3.5627999999999815</c:v>
                </c:pt>
                <c:pt idx="7485">
                  <c:v>-3.5923999999999978</c:v>
                </c:pt>
                <c:pt idx="7486">
                  <c:v>-3.6220000000000141</c:v>
                </c:pt>
                <c:pt idx="7487">
                  <c:v>-3.6515999999999735</c:v>
                </c:pt>
                <c:pt idx="7488">
                  <c:v>-3.6811999999999898</c:v>
                </c:pt>
                <c:pt idx="7489">
                  <c:v>-3.710899999999981</c:v>
                </c:pt>
                <c:pt idx="7490">
                  <c:v>-3.7404999999999973</c:v>
                </c:pt>
                <c:pt idx="7491">
                  <c:v>-3.7700999999999567</c:v>
                </c:pt>
                <c:pt idx="7492">
                  <c:v>-3.7998000000000047</c:v>
                </c:pt>
                <c:pt idx="7493">
                  <c:v>-3.8293999999999642</c:v>
                </c:pt>
                <c:pt idx="7494">
                  <c:v>-3.8590999999999553</c:v>
                </c:pt>
                <c:pt idx="7495">
                  <c:v>-3.8886999999999716</c:v>
                </c:pt>
                <c:pt idx="7496">
                  <c:v>-3.9184000000000196</c:v>
                </c:pt>
                <c:pt idx="7497">
                  <c:v>-3.9481000000000108</c:v>
                </c:pt>
                <c:pt idx="7498">
                  <c:v>-3.9777999999999452</c:v>
                </c:pt>
                <c:pt idx="7499">
                  <c:v>-4.0074999999999932</c:v>
                </c:pt>
                <c:pt idx="7500">
                  <c:v>-4.0372000000000412</c:v>
                </c:pt>
                <c:pt idx="7501">
                  <c:v>-4.0668999999999755</c:v>
                </c:pt>
                <c:pt idx="7502">
                  <c:v>-4.0965999999999667</c:v>
                </c:pt>
                <c:pt idx="7503">
                  <c:v>-4.1263999999999896</c:v>
                </c:pt>
                <c:pt idx="7504">
                  <c:v>-4.1561000000000377</c:v>
                </c:pt>
                <c:pt idx="7505">
                  <c:v>-4.185799999999972</c:v>
                </c:pt>
                <c:pt idx="7506">
                  <c:v>-4.2155999999999949</c:v>
                </c:pt>
                <c:pt idx="7507">
                  <c:v>-4.2454000000000178</c:v>
                </c:pt>
                <c:pt idx="7508">
                  <c:v>-4.2750999999999522</c:v>
                </c:pt>
                <c:pt idx="7509">
                  <c:v>-4.3049000000000319</c:v>
                </c:pt>
                <c:pt idx="7510">
                  <c:v>-4.334699999999998</c:v>
                </c:pt>
                <c:pt idx="7511">
                  <c:v>-4.3645000000000209</c:v>
                </c:pt>
                <c:pt idx="7512">
                  <c:v>-4.394299999999987</c:v>
                </c:pt>
                <c:pt idx="7513">
                  <c:v>-4.4241000000000099</c:v>
                </c:pt>
                <c:pt idx="7514">
                  <c:v>-4.453899999999976</c:v>
                </c:pt>
                <c:pt idx="7515">
                  <c:v>-4.4836999999999989</c:v>
                </c:pt>
                <c:pt idx="7516">
                  <c:v>-4.5135999999999967</c:v>
                </c:pt>
                <c:pt idx="7517">
                  <c:v>-4.5434000000000196</c:v>
                </c:pt>
                <c:pt idx="7518">
                  <c:v>-4.5731999999999857</c:v>
                </c:pt>
                <c:pt idx="7519">
                  <c:v>-4.6030999999999835</c:v>
                </c:pt>
                <c:pt idx="7520">
                  <c:v>-4.6329999999999814</c:v>
                </c:pt>
                <c:pt idx="7521">
                  <c:v>-4.6628000000000043</c:v>
                </c:pt>
                <c:pt idx="7522">
                  <c:v>-4.6927000000000021</c:v>
                </c:pt>
                <c:pt idx="7523">
                  <c:v>-4.7225999999999431</c:v>
                </c:pt>
                <c:pt idx="7524">
                  <c:v>-4.7524999999999977</c:v>
                </c:pt>
                <c:pt idx="7525">
                  <c:v>-4.7823999999999955</c:v>
                </c:pt>
                <c:pt idx="7526">
                  <c:v>-4.8122999999999934</c:v>
                </c:pt>
                <c:pt idx="7527">
                  <c:v>-4.8421999999999912</c:v>
                </c:pt>
                <c:pt idx="7528">
                  <c:v>-4.872099999999989</c:v>
                </c:pt>
                <c:pt idx="7529">
                  <c:v>-4.9021000000000186</c:v>
                </c:pt>
                <c:pt idx="7530">
                  <c:v>-4.9320000000000164</c:v>
                </c:pt>
                <c:pt idx="7531">
                  <c:v>-4.9619999999999891</c:v>
                </c:pt>
                <c:pt idx="7532">
                  <c:v>-4.9918999999999869</c:v>
                </c:pt>
                <c:pt idx="7533">
                  <c:v>-5.0218999999999596</c:v>
                </c:pt>
                <c:pt idx="7534">
                  <c:v>-5.0518000000000143</c:v>
                </c:pt>
                <c:pt idx="7535">
                  <c:v>-5.081799999999987</c:v>
                </c:pt>
                <c:pt idx="7536">
                  <c:v>-5.1118000000000166</c:v>
                </c:pt>
                <c:pt idx="7537">
                  <c:v>-5.1417999999999893</c:v>
                </c:pt>
                <c:pt idx="7538">
                  <c:v>-5.1718000000000188</c:v>
                </c:pt>
                <c:pt idx="7539">
                  <c:v>-5.2017999999999915</c:v>
                </c:pt>
                <c:pt idx="7540">
                  <c:v>-5.2318000000000211</c:v>
                </c:pt>
                <c:pt idx="7541">
                  <c:v>-5.2617999999999938</c:v>
                </c:pt>
                <c:pt idx="7542">
                  <c:v>-5.2918000000000234</c:v>
                </c:pt>
                <c:pt idx="7543">
                  <c:v>-5.321899999999971</c:v>
                </c:pt>
                <c:pt idx="7544">
                  <c:v>-5.3518999999999437</c:v>
                </c:pt>
                <c:pt idx="7545">
                  <c:v>-5.3818999999999733</c:v>
                </c:pt>
                <c:pt idx="7546">
                  <c:v>-5.4120000000000346</c:v>
                </c:pt>
                <c:pt idx="7547">
                  <c:v>-5.4420999999999822</c:v>
                </c:pt>
                <c:pt idx="7548">
                  <c:v>-5.4720999999999549</c:v>
                </c:pt>
                <c:pt idx="7549">
                  <c:v>-5.5333999999999719</c:v>
                </c:pt>
                <c:pt idx="7550">
                  <c:v>-5.6259000000000015</c:v>
                </c:pt>
                <c:pt idx="7551">
                  <c:v>-5.7183999999999742</c:v>
                </c:pt>
                <c:pt idx="7552">
                  <c:v>-5.8108999999999469</c:v>
                </c:pt>
                <c:pt idx="7553">
                  <c:v>-5.9033999999999764</c:v>
                </c:pt>
                <c:pt idx="7554">
                  <c:v>-5.995900000000006</c:v>
                </c:pt>
                <c:pt idx="7555">
                  <c:v>-6.0883999999999787</c:v>
                </c:pt>
                <c:pt idx="7556">
                  <c:v>-6.1808999999999514</c:v>
                </c:pt>
                <c:pt idx="7557">
                  <c:v>-6.273399999999981</c:v>
                </c:pt>
                <c:pt idx="7558">
                  <c:v>-6.3658999999999537</c:v>
                </c:pt>
                <c:pt idx="7559">
                  <c:v>-6.4583999999999833</c:v>
                </c:pt>
                <c:pt idx="7560">
                  <c:v>-6.550899999999956</c:v>
                </c:pt>
                <c:pt idx="7561">
                  <c:v>-6.6433999999999855</c:v>
                </c:pt>
                <c:pt idx="7562">
                  <c:v>-6.7358999999999583</c:v>
                </c:pt>
                <c:pt idx="7563">
                  <c:v>-6.8283999999999878</c:v>
                </c:pt>
                <c:pt idx="7564">
                  <c:v>-6.9208999999999605</c:v>
                </c:pt>
                <c:pt idx="7565">
                  <c:v>-7.0133999999999901</c:v>
                </c:pt>
                <c:pt idx="7566">
                  <c:v>-7.1058999999999628</c:v>
                </c:pt>
                <c:pt idx="7567">
                  <c:v>-7.1983999999999924</c:v>
                </c:pt>
                <c:pt idx="7568">
                  <c:v>-7.2908999999999651</c:v>
                </c:pt>
                <c:pt idx="7569">
                  <c:v>-7.3833999999999378</c:v>
                </c:pt>
                <c:pt idx="7570">
                  <c:v>-7.4758999999999673</c:v>
                </c:pt>
                <c:pt idx="7571">
                  <c:v>-7.5683999999999969</c:v>
                </c:pt>
                <c:pt idx="7572">
                  <c:v>-7.6608999999999696</c:v>
                </c:pt>
                <c:pt idx="7573">
                  <c:v>-7.7533999999999423</c:v>
                </c:pt>
                <c:pt idx="7574">
                  <c:v>-7.8458999999999719</c:v>
                </c:pt>
                <c:pt idx="7575">
                  <c:v>-7.9384000000000015</c:v>
                </c:pt>
                <c:pt idx="7576">
                  <c:v>-8.0308999999999742</c:v>
                </c:pt>
                <c:pt idx="7577">
                  <c:v>-8.1233999999999469</c:v>
                </c:pt>
                <c:pt idx="7578">
                  <c:v>-8.2158999999999764</c:v>
                </c:pt>
                <c:pt idx="7579">
                  <c:v>-8.308400000000006</c:v>
                </c:pt>
                <c:pt idx="7580">
                  <c:v>-8.4008999999999787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64256"/>
        <c:axId val="140065792"/>
      </c:scatterChart>
      <c:valAx>
        <c:axId val="140064256"/>
        <c:scaling>
          <c:orientation val="minMax"/>
          <c:max val="2000"/>
          <c:min val="-20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0065792"/>
        <c:crossesAt val="-99999999999"/>
        <c:crossBetween val="midCat"/>
        <c:majorUnit val="1000"/>
      </c:valAx>
      <c:valAx>
        <c:axId val="140065792"/>
        <c:scaling>
          <c:orientation val="minMax"/>
          <c:max val="200"/>
          <c:min val="-2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64256"/>
        <c:crossesAt val="-99999999"/>
        <c:crossBetween val="midCat"/>
        <c:majorUnit val="100"/>
      </c:valAx>
    </c:plotArea>
    <c:legend>
      <c:legendPos val="t"/>
      <c:layout>
        <c:manualLayout>
          <c:xMode val="edge"/>
          <c:yMode val="edge"/>
          <c:x val="5.1405839612261774E-4"/>
          <c:y val="0.11353276280132349"/>
          <c:w val="0.99948594160387738"/>
          <c:h val="0.1366093303983862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CH" dirty="0" err="1"/>
              <a:t>Trajectory</a:t>
            </a:r>
            <a:r>
              <a:rPr lang="de-CH" dirty="0"/>
              <a:t> </a:t>
            </a:r>
            <a:r>
              <a:rPr lang="de-CH" dirty="0" err="1"/>
              <a:t>tuned</a:t>
            </a:r>
            <a:endParaRPr lang="de-CH" dirty="0"/>
          </a:p>
        </c:rich>
      </c:tx>
      <c:layout>
        <c:manualLayout>
          <c:xMode val="edge"/>
          <c:yMode val="edge"/>
          <c:x val="0.23741980651054578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8189264101740535"/>
          <c:y val="0.26506474275699909"/>
          <c:w val="0.81739727988546884"/>
          <c:h val="0.57849568032723109"/>
        </c:manualLayout>
      </c:layout>
      <c:scatterChart>
        <c:scatterStyle val="lineMarker"/>
        <c:varyColors val="0"/>
        <c:ser>
          <c:idx val="0"/>
          <c:order val="0"/>
          <c:tx>
            <c:strRef>
              <c:f>[Book10]Sheet1!$AH$1</c:f>
              <c:strCache>
                <c:ptCount val="1"/>
                <c:pt idx="0">
                  <c:v>By_Z-5_Gap9</c:v>
                </c:pt>
              </c:strCache>
            </c:strRef>
          </c:tx>
          <c:marker>
            <c:symbol val="none"/>
          </c:marker>
          <c:xVal>
            <c:numRef>
              <c:f>[Book10]Sheet1!$V$2:$V$7582</c:f>
              <c:numCache>
                <c:formatCode>General</c:formatCode>
                <c:ptCount val="7581"/>
                <c:pt idx="0">
                  <c:v>-1875</c:v>
                </c:pt>
                <c:pt idx="1">
                  <c:v>-1874.5</c:v>
                </c:pt>
                <c:pt idx="2">
                  <c:v>-1874</c:v>
                </c:pt>
                <c:pt idx="3">
                  <c:v>-1873.5</c:v>
                </c:pt>
                <c:pt idx="4">
                  <c:v>-1873</c:v>
                </c:pt>
                <c:pt idx="5">
                  <c:v>-1872.5</c:v>
                </c:pt>
                <c:pt idx="6">
                  <c:v>-1872</c:v>
                </c:pt>
                <c:pt idx="7">
                  <c:v>-1871.5</c:v>
                </c:pt>
                <c:pt idx="8">
                  <c:v>-1871</c:v>
                </c:pt>
                <c:pt idx="9">
                  <c:v>-1870.5</c:v>
                </c:pt>
                <c:pt idx="10">
                  <c:v>-1870</c:v>
                </c:pt>
                <c:pt idx="11">
                  <c:v>-1869.5</c:v>
                </c:pt>
                <c:pt idx="12">
                  <c:v>-1869</c:v>
                </c:pt>
                <c:pt idx="13">
                  <c:v>-1868.5</c:v>
                </c:pt>
                <c:pt idx="14">
                  <c:v>-1868</c:v>
                </c:pt>
                <c:pt idx="15">
                  <c:v>-1867.5</c:v>
                </c:pt>
                <c:pt idx="16">
                  <c:v>-1867</c:v>
                </c:pt>
                <c:pt idx="17">
                  <c:v>-1866.5</c:v>
                </c:pt>
                <c:pt idx="18">
                  <c:v>-1866</c:v>
                </c:pt>
                <c:pt idx="19">
                  <c:v>-1865.5</c:v>
                </c:pt>
                <c:pt idx="20">
                  <c:v>-1865</c:v>
                </c:pt>
                <c:pt idx="21">
                  <c:v>-1864.5</c:v>
                </c:pt>
                <c:pt idx="22">
                  <c:v>-1864</c:v>
                </c:pt>
                <c:pt idx="23">
                  <c:v>-1863.5</c:v>
                </c:pt>
                <c:pt idx="24">
                  <c:v>-1863</c:v>
                </c:pt>
                <c:pt idx="25">
                  <c:v>-1862.5</c:v>
                </c:pt>
                <c:pt idx="26">
                  <c:v>-1862</c:v>
                </c:pt>
                <c:pt idx="27">
                  <c:v>-1861.5</c:v>
                </c:pt>
                <c:pt idx="28">
                  <c:v>-1861</c:v>
                </c:pt>
                <c:pt idx="29">
                  <c:v>-1860.5</c:v>
                </c:pt>
                <c:pt idx="30">
                  <c:v>-1860</c:v>
                </c:pt>
                <c:pt idx="31">
                  <c:v>-1859.5</c:v>
                </c:pt>
                <c:pt idx="32">
                  <c:v>-1859</c:v>
                </c:pt>
                <c:pt idx="33">
                  <c:v>-1858.5</c:v>
                </c:pt>
                <c:pt idx="34">
                  <c:v>-1858</c:v>
                </c:pt>
                <c:pt idx="35">
                  <c:v>-1857.5</c:v>
                </c:pt>
                <c:pt idx="36">
                  <c:v>-1857</c:v>
                </c:pt>
                <c:pt idx="37">
                  <c:v>-1856.5</c:v>
                </c:pt>
                <c:pt idx="38">
                  <c:v>-1856</c:v>
                </c:pt>
                <c:pt idx="39">
                  <c:v>-1855.5</c:v>
                </c:pt>
                <c:pt idx="40">
                  <c:v>-1855</c:v>
                </c:pt>
                <c:pt idx="41">
                  <c:v>-1854.5</c:v>
                </c:pt>
                <c:pt idx="42">
                  <c:v>-1854</c:v>
                </c:pt>
                <c:pt idx="43">
                  <c:v>-1853.5</c:v>
                </c:pt>
                <c:pt idx="44">
                  <c:v>-1853</c:v>
                </c:pt>
                <c:pt idx="45">
                  <c:v>-1852.5</c:v>
                </c:pt>
                <c:pt idx="46">
                  <c:v>-1852</c:v>
                </c:pt>
                <c:pt idx="47">
                  <c:v>-1851.5</c:v>
                </c:pt>
                <c:pt idx="48">
                  <c:v>-1851</c:v>
                </c:pt>
                <c:pt idx="49">
                  <c:v>-1850.5</c:v>
                </c:pt>
                <c:pt idx="50">
                  <c:v>-1850</c:v>
                </c:pt>
                <c:pt idx="51">
                  <c:v>-1849.5</c:v>
                </c:pt>
                <c:pt idx="52">
                  <c:v>-1849</c:v>
                </c:pt>
                <c:pt idx="53">
                  <c:v>-1848.5</c:v>
                </c:pt>
                <c:pt idx="54">
                  <c:v>-1848</c:v>
                </c:pt>
                <c:pt idx="55">
                  <c:v>-1847.5</c:v>
                </c:pt>
                <c:pt idx="56">
                  <c:v>-1847</c:v>
                </c:pt>
                <c:pt idx="57">
                  <c:v>-1846.5</c:v>
                </c:pt>
                <c:pt idx="58">
                  <c:v>-1846</c:v>
                </c:pt>
                <c:pt idx="59">
                  <c:v>-1845.5</c:v>
                </c:pt>
                <c:pt idx="60">
                  <c:v>-1845</c:v>
                </c:pt>
                <c:pt idx="61">
                  <c:v>-1844.5</c:v>
                </c:pt>
                <c:pt idx="62">
                  <c:v>-1844</c:v>
                </c:pt>
                <c:pt idx="63">
                  <c:v>-1843.5</c:v>
                </c:pt>
                <c:pt idx="64">
                  <c:v>-1843</c:v>
                </c:pt>
                <c:pt idx="65">
                  <c:v>-1842.5</c:v>
                </c:pt>
                <c:pt idx="66">
                  <c:v>-1842</c:v>
                </c:pt>
                <c:pt idx="67">
                  <c:v>-1841.5</c:v>
                </c:pt>
                <c:pt idx="68">
                  <c:v>-1841</c:v>
                </c:pt>
                <c:pt idx="69">
                  <c:v>-1840.5</c:v>
                </c:pt>
                <c:pt idx="70">
                  <c:v>-1840</c:v>
                </c:pt>
                <c:pt idx="71">
                  <c:v>-1839.5</c:v>
                </c:pt>
                <c:pt idx="72">
                  <c:v>-1839</c:v>
                </c:pt>
                <c:pt idx="73">
                  <c:v>-1838.5</c:v>
                </c:pt>
                <c:pt idx="74">
                  <c:v>-1838</c:v>
                </c:pt>
                <c:pt idx="75">
                  <c:v>-1837.5</c:v>
                </c:pt>
                <c:pt idx="76">
                  <c:v>-1837</c:v>
                </c:pt>
                <c:pt idx="77">
                  <c:v>-1836.5</c:v>
                </c:pt>
                <c:pt idx="78">
                  <c:v>-1836</c:v>
                </c:pt>
                <c:pt idx="79">
                  <c:v>-1835.5</c:v>
                </c:pt>
                <c:pt idx="80">
                  <c:v>-1835</c:v>
                </c:pt>
                <c:pt idx="81">
                  <c:v>-1834.5</c:v>
                </c:pt>
                <c:pt idx="82">
                  <c:v>-1834</c:v>
                </c:pt>
                <c:pt idx="83">
                  <c:v>-1833.5</c:v>
                </c:pt>
                <c:pt idx="84">
                  <c:v>-1833</c:v>
                </c:pt>
                <c:pt idx="85">
                  <c:v>-1832.5</c:v>
                </c:pt>
                <c:pt idx="86">
                  <c:v>-1832</c:v>
                </c:pt>
                <c:pt idx="87">
                  <c:v>-1831.5</c:v>
                </c:pt>
                <c:pt idx="88">
                  <c:v>-1831</c:v>
                </c:pt>
                <c:pt idx="89">
                  <c:v>-1830.5</c:v>
                </c:pt>
                <c:pt idx="90">
                  <c:v>-1830</c:v>
                </c:pt>
                <c:pt idx="91">
                  <c:v>-1829.5</c:v>
                </c:pt>
                <c:pt idx="92">
                  <c:v>-1829</c:v>
                </c:pt>
                <c:pt idx="93">
                  <c:v>-1828.5</c:v>
                </c:pt>
                <c:pt idx="94">
                  <c:v>-1828</c:v>
                </c:pt>
                <c:pt idx="95">
                  <c:v>-1827.5</c:v>
                </c:pt>
                <c:pt idx="96">
                  <c:v>-1827</c:v>
                </c:pt>
                <c:pt idx="97">
                  <c:v>-1826.5</c:v>
                </c:pt>
                <c:pt idx="98">
                  <c:v>-1826</c:v>
                </c:pt>
                <c:pt idx="99">
                  <c:v>-1825.5</c:v>
                </c:pt>
                <c:pt idx="100">
                  <c:v>-1825</c:v>
                </c:pt>
                <c:pt idx="101">
                  <c:v>-1824.5</c:v>
                </c:pt>
                <c:pt idx="102">
                  <c:v>-1824</c:v>
                </c:pt>
                <c:pt idx="103">
                  <c:v>-1823.5</c:v>
                </c:pt>
                <c:pt idx="104">
                  <c:v>-1823</c:v>
                </c:pt>
                <c:pt idx="105">
                  <c:v>-1822.5</c:v>
                </c:pt>
                <c:pt idx="106">
                  <c:v>-1822</c:v>
                </c:pt>
                <c:pt idx="107">
                  <c:v>-1821.5</c:v>
                </c:pt>
                <c:pt idx="108">
                  <c:v>-1821</c:v>
                </c:pt>
                <c:pt idx="109">
                  <c:v>-1820.5</c:v>
                </c:pt>
                <c:pt idx="110">
                  <c:v>-1820</c:v>
                </c:pt>
                <c:pt idx="111">
                  <c:v>-1819.5</c:v>
                </c:pt>
                <c:pt idx="112">
                  <c:v>-1819</c:v>
                </c:pt>
                <c:pt idx="113">
                  <c:v>-1818.5</c:v>
                </c:pt>
                <c:pt idx="114">
                  <c:v>-1818</c:v>
                </c:pt>
                <c:pt idx="115">
                  <c:v>-1817.5</c:v>
                </c:pt>
                <c:pt idx="116">
                  <c:v>-1817</c:v>
                </c:pt>
                <c:pt idx="117">
                  <c:v>-1816.5</c:v>
                </c:pt>
                <c:pt idx="118">
                  <c:v>-1816</c:v>
                </c:pt>
                <c:pt idx="119">
                  <c:v>-1815.5</c:v>
                </c:pt>
                <c:pt idx="120">
                  <c:v>-1815</c:v>
                </c:pt>
                <c:pt idx="121">
                  <c:v>-1814.5</c:v>
                </c:pt>
                <c:pt idx="122">
                  <c:v>-1814</c:v>
                </c:pt>
                <c:pt idx="123">
                  <c:v>-1813.5</c:v>
                </c:pt>
                <c:pt idx="124">
                  <c:v>-1813</c:v>
                </c:pt>
                <c:pt idx="125">
                  <c:v>-1812.5</c:v>
                </c:pt>
                <c:pt idx="126">
                  <c:v>-1812</c:v>
                </c:pt>
                <c:pt idx="127">
                  <c:v>-1811.5</c:v>
                </c:pt>
                <c:pt idx="128">
                  <c:v>-1811</c:v>
                </c:pt>
                <c:pt idx="129">
                  <c:v>-1810.5</c:v>
                </c:pt>
                <c:pt idx="130">
                  <c:v>-1810</c:v>
                </c:pt>
                <c:pt idx="131">
                  <c:v>-1809.5</c:v>
                </c:pt>
                <c:pt idx="132">
                  <c:v>-1809</c:v>
                </c:pt>
                <c:pt idx="133">
                  <c:v>-1808.5</c:v>
                </c:pt>
                <c:pt idx="134">
                  <c:v>-1808</c:v>
                </c:pt>
                <c:pt idx="135">
                  <c:v>-1807.5</c:v>
                </c:pt>
                <c:pt idx="136">
                  <c:v>-1807</c:v>
                </c:pt>
                <c:pt idx="137">
                  <c:v>-1806.5</c:v>
                </c:pt>
                <c:pt idx="138">
                  <c:v>-1806</c:v>
                </c:pt>
                <c:pt idx="139">
                  <c:v>-1805.5</c:v>
                </c:pt>
                <c:pt idx="140">
                  <c:v>-1805</c:v>
                </c:pt>
                <c:pt idx="141">
                  <c:v>-1804.5</c:v>
                </c:pt>
                <c:pt idx="142">
                  <c:v>-1804</c:v>
                </c:pt>
                <c:pt idx="143">
                  <c:v>-1803.5</c:v>
                </c:pt>
                <c:pt idx="144">
                  <c:v>-1803</c:v>
                </c:pt>
                <c:pt idx="145">
                  <c:v>-1802.5</c:v>
                </c:pt>
                <c:pt idx="146">
                  <c:v>-1802</c:v>
                </c:pt>
                <c:pt idx="147">
                  <c:v>-1801.5</c:v>
                </c:pt>
                <c:pt idx="148">
                  <c:v>-1801</c:v>
                </c:pt>
                <c:pt idx="149">
                  <c:v>-1800.5</c:v>
                </c:pt>
                <c:pt idx="150">
                  <c:v>-1800</c:v>
                </c:pt>
                <c:pt idx="151">
                  <c:v>-1799.5</c:v>
                </c:pt>
                <c:pt idx="152">
                  <c:v>-1799</c:v>
                </c:pt>
                <c:pt idx="153">
                  <c:v>-1798.5</c:v>
                </c:pt>
                <c:pt idx="154">
                  <c:v>-1798</c:v>
                </c:pt>
                <c:pt idx="155">
                  <c:v>-1797.5</c:v>
                </c:pt>
                <c:pt idx="156">
                  <c:v>-1797</c:v>
                </c:pt>
                <c:pt idx="157">
                  <c:v>-1796.5</c:v>
                </c:pt>
                <c:pt idx="158">
                  <c:v>-1796</c:v>
                </c:pt>
                <c:pt idx="159">
                  <c:v>-1795.5</c:v>
                </c:pt>
                <c:pt idx="160">
                  <c:v>-1795</c:v>
                </c:pt>
                <c:pt idx="161">
                  <c:v>-1794.5</c:v>
                </c:pt>
                <c:pt idx="162">
                  <c:v>-1794</c:v>
                </c:pt>
                <c:pt idx="163">
                  <c:v>-1793.5</c:v>
                </c:pt>
                <c:pt idx="164">
                  <c:v>-1793</c:v>
                </c:pt>
                <c:pt idx="165">
                  <c:v>-1792.5</c:v>
                </c:pt>
                <c:pt idx="166">
                  <c:v>-1792</c:v>
                </c:pt>
                <c:pt idx="167">
                  <c:v>-1791.5</c:v>
                </c:pt>
                <c:pt idx="168">
                  <c:v>-1791</c:v>
                </c:pt>
                <c:pt idx="169">
                  <c:v>-1790.5</c:v>
                </c:pt>
                <c:pt idx="170">
                  <c:v>-1790</c:v>
                </c:pt>
                <c:pt idx="171">
                  <c:v>-1789.5</c:v>
                </c:pt>
                <c:pt idx="172">
                  <c:v>-1789</c:v>
                </c:pt>
                <c:pt idx="173">
                  <c:v>-1788.5</c:v>
                </c:pt>
                <c:pt idx="174">
                  <c:v>-1788</c:v>
                </c:pt>
                <c:pt idx="175">
                  <c:v>-1787.5</c:v>
                </c:pt>
                <c:pt idx="176">
                  <c:v>-1787</c:v>
                </c:pt>
                <c:pt idx="177">
                  <c:v>-1786.5</c:v>
                </c:pt>
                <c:pt idx="178">
                  <c:v>-1786</c:v>
                </c:pt>
                <c:pt idx="179">
                  <c:v>-1785.5</c:v>
                </c:pt>
                <c:pt idx="180">
                  <c:v>-1785</c:v>
                </c:pt>
                <c:pt idx="181">
                  <c:v>-1784.5</c:v>
                </c:pt>
                <c:pt idx="182">
                  <c:v>-1784</c:v>
                </c:pt>
                <c:pt idx="183">
                  <c:v>-1783.5</c:v>
                </c:pt>
                <c:pt idx="184">
                  <c:v>-1783</c:v>
                </c:pt>
                <c:pt idx="185">
                  <c:v>-1782.5</c:v>
                </c:pt>
                <c:pt idx="186">
                  <c:v>-1782</c:v>
                </c:pt>
                <c:pt idx="187">
                  <c:v>-1781.5</c:v>
                </c:pt>
                <c:pt idx="188">
                  <c:v>-1781</c:v>
                </c:pt>
                <c:pt idx="189">
                  <c:v>-1780.5</c:v>
                </c:pt>
                <c:pt idx="190">
                  <c:v>-1780</c:v>
                </c:pt>
                <c:pt idx="191">
                  <c:v>-1779.5</c:v>
                </c:pt>
                <c:pt idx="192">
                  <c:v>-1779</c:v>
                </c:pt>
                <c:pt idx="193">
                  <c:v>-1778.5</c:v>
                </c:pt>
                <c:pt idx="194">
                  <c:v>-1778</c:v>
                </c:pt>
                <c:pt idx="195">
                  <c:v>-1777.5</c:v>
                </c:pt>
                <c:pt idx="196">
                  <c:v>-1777</c:v>
                </c:pt>
                <c:pt idx="197">
                  <c:v>-1776.5</c:v>
                </c:pt>
                <c:pt idx="198">
                  <c:v>-1776</c:v>
                </c:pt>
                <c:pt idx="199">
                  <c:v>-1775.5</c:v>
                </c:pt>
                <c:pt idx="200">
                  <c:v>-1775</c:v>
                </c:pt>
                <c:pt idx="201">
                  <c:v>-1774.5</c:v>
                </c:pt>
                <c:pt idx="202">
                  <c:v>-1774</c:v>
                </c:pt>
                <c:pt idx="203">
                  <c:v>-1773.5</c:v>
                </c:pt>
                <c:pt idx="204">
                  <c:v>-1773</c:v>
                </c:pt>
                <c:pt idx="205">
                  <c:v>-1772.5</c:v>
                </c:pt>
                <c:pt idx="206">
                  <c:v>-1772</c:v>
                </c:pt>
                <c:pt idx="207">
                  <c:v>-1771.5</c:v>
                </c:pt>
                <c:pt idx="208">
                  <c:v>-1771</c:v>
                </c:pt>
                <c:pt idx="209">
                  <c:v>-1770.5</c:v>
                </c:pt>
                <c:pt idx="210">
                  <c:v>-1770</c:v>
                </c:pt>
                <c:pt idx="211">
                  <c:v>-1769.5</c:v>
                </c:pt>
                <c:pt idx="212">
                  <c:v>-1769</c:v>
                </c:pt>
                <c:pt idx="213">
                  <c:v>-1768.5</c:v>
                </c:pt>
                <c:pt idx="214">
                  <c:v>-1768</c:v>
                </c:pt>
                <c:pt idx="215">
                  <c:v>-1767.5</c:v>
                </c:pt>
                <c:pt idx="216">
                  <c:v>-1767</c:v>
                </c:pt>
                <c:pt idx="217">
                  <c:v>-1766.5</c:v>
                </c:pt>
                <c:pt idx="218">
                  <c:v>-1766</c:v>
                </c:pt>
                <c:pt idx="219">
                  <c:v>-1765.5</c:v>
                </c:pt>
                <c:pt idx="220">
                  <c:v>-1765</c:v>
                </c:pt>
                <c:pt idx="221">
                  <c:v>-1764.5</c:v>
                </c:pt>
                <c:pt idx="222">
                  <c:v>-1764</c:v>
                </c:pt>
                <c:pt idx="223">
                  <c:v>-1763.5</c:v>
                </c:pt>
                <c:pt idx="224">
                  <c:v>-1763</c:v>
                </c:pt>
                <c:pt idx="225">
                  <c:v>-1762.5</c:v>
                </c:pt>
                <c:pt idx="226">
                  <c:v>-1762</c:v>
                </c:pt>
                <c:pt idx="227">
                  <c:v>-1761.5</c:v>
                </c:pt>
                <c:pt idx="228">
                  <c:v>-1761</c:v>
                </c:pt>
                <c:pt idx="229">
                  <c:v>-1760.5</c:v>
                </c:pt>
                <c:pt idx="230">
                  <c:v>-1760</c:v>
                </c:pt>
                <c:pt idx="231">
                  <c:v>-1759.5</c:v>
                </c:pt>
                <c:pt idx="232">
                  <c:v>-1759</c:v>
                </c:pt>
                <c:pt idx="233">
                  <c:v>-1758.5</c:v>
                </c:pt>
                <c:pt idx="234">
                  <c:v>-1758</c:v>
                </c:pt>
                <c:pt idx="235">
                  <c:v>-1757.5</c:v>
                </c:pt>
                <c:pt idx="236">
                  <c:v>-1757</c:v>
                </c:pt>
                <c:pt idx="237">
                  <c:v>-1756.5</c:v>
                </c:pt>
                <c:pt idx="238">
                  <c:v>-1756</c:v>
                </c:pt>
                <c:pt idx="239">
                  <c:v>-1755.5</c:v>
                </c:pt>
                <c:pt idx="240">
                  <c:v>-1755</c:v>
                </c:pt>
                <c:pt idx="241">
                  <c:v>-1754.5</c:v>
                </c:pt>
                <c:pt idx="242">
                  <c:v>-1754</c:v>
                </c:pt>
                <c:pt idx="243">
                  <c:v>-1753.5</c:v>
                </c:pt>
                <c:pt idx="244">
                  <c:v>-1753</c:v>
                </c:pt>
                <c:pt idx="245">
                  <c:v>-1752.5</c:v>
                </c:pt>
                <c:pt idx="246">
                  <c:v>-1752</c:v>
                </c:pt>
                <c:pt idx="247">
                  <c:v>-1751.5</c:v>
                </c:pt>
                <c:pt idx="248">
                  <c:v>-1751</c:v>
                </c:pt>
                <c:pt idx="249">
                  <c:v>-1750.5</c:v>
                </c:pt>
                <c:pt idx="250">
                  <c:v>-1750</c:v>
                </c:pt>
                <c:pt idx="251">
                  <c:v>-1749.5</c:v>
                </c:pt>
                <c:pt idx="252">
                  <c:v>-1749</c:v>
                </c:pt>
                <c:pt idx="253">
                  <c:v>-1748.5</c:v>
                </c:pt>
                <c:pt idx="254">
                  <c:v>-1748</c:v>
                </c:pt>
                <c:pt idx="255">
                  <c:v>-1747.5</c:v>
                </c:pt>
                <c:pt idx="256">
                  <c:v>-1747</c:v>
                </c:pt>
                <c:pt idx="257">
                  <c:v>-1746.5</c:v>
                </c:pt>
                <c:pt idx="258">
                  <c:v>-1746</c:v>
                </c:pt>
                <c:pt idx="259">
                  <c:v>-1745.5</c:v>
                </c:pt>
                <c:pt idx="260">
                  <c:v>-1745</c:v>
                </c:pt>
                <c:pt idx="261">
                  <c:v>-1744.5</c:v>
                </c:pt>
                <c:pt idx="262">
                  <c:v>-1744</c:v>
                </c:pt>
                <c:pt idx="263">
                  <c:v>-1743.5</c:v>
                </c:pt>
                <c:pt idx="264">
                  <c:v>-1743</c:v>
                </c:pt>
                <c:pt idx="265">
                  <c:v>-1742.5</c:v>
                </c:pt>
                <c:pt idx="266">
                  <c:v>-1742</c:v>
                </c:pt>
                <c:pt idx="267">
                  <c:v>-1741.5</c:v>
                </c:pt>
                <c:pt idx="268">
                  <c:v>-1741</c:v>
                </c:pt>
                <c:pt idx="269">
                  <c:v>-1740.5</c:v>
                </c:pt>
                <c:pt idx="270">
                  <c:v>-1740</c:v>
                </c:pt>
                <c:pt idx="271">
                  <c:v>-1739.5</c:v>
                </c:pt>
                <c:pt idx="272">
                  <c:v>-1739</c:v>
                </c:pt>
                <c:pt idx="273">
                  <c:v>-1738.5</c:v>
                </c:pt>
                <c:pt idx="274">
                  <c:v>-1738</c:v>
                </c:pt>
                <c:pt idx="275">
                  <c:v>-1737.5</c:v>
                </c:pt>
                <c:pt idx="276">
                  <c:v>-1737</c:v>
                </c:pt>
                <c:pt idx="277">
                  <c:v>-1736.5</c:v>
                </c:pt>
                <c:pt idx="278">
                  <c:v>-1736</c:v>
                </c:pt>
                <c:pt idx="279">
                  <c:v>-1735.5</c:v>
                </c:pt>
                <c:pt idx="280">
                  <c:v>-1735</c:v>
                </c:pt>
                <c:pt idx="281">
                  <c:v>-1734.5</c:v>
                </c:pt>
                <c:pt idx="282">
                  <c:v>-1734</c:v>
                </c:pt>
                <c:pt idx="283">
                  <c:v>-1733.5</c:v>
                </c:pt>
                <c:pt idx="284">
                  <c:v>-1733</c:v>
                </c:pt>
                <c:pt idx="285">
                  <c:v>-1732.5</c:v>
                </c:pt>
                <c:pt idx="286">
                  <c:v>-1732</c:v>
                </c:pt>
                <c:pt idx="287">
                  <c:v>-1731.5</c:v>
                </c:pt>
                <c:pt idx="288">
                  <c:v>-1731</c:v>
                </c:pt>
                <c:pt idx="289">
                  <c:v>-1730.5</c:v>
                </c:pt>
                <c:pt idx="290">
                  <c:v>-1730</c:v>
                </c:pt>
                <c:pt idx="291">
                  <c:v>-1729.5</c:v>
                </c:pt>
                <c:pt idx="292">
                  <c:v>-1729</c:v>
                </c:pt>
                <c:pt idx="293">
                  <c:v>-1728.5</c:v>
                </c:pt>
                <c:pt idx="294">
                  <c:v>-1728</c:v>
                </c:pt>
                <c:pt idx="295">
                  <c:v>-1727.5</c:v>
                </c:pt>
                <c:pt idx="296">
                  <c:v>-1727</c:v>
                </c:pt>
                <c:pt idx="297">
                  <c:v>-1726.5</c:v>
                </c:pt>
                <c:pt idx="298">
                  <c:v>-1726</c:v>
                </c:pt>
                <c:pt idx="299">
                  <c:v>-1725.5</c:v>
                </c:pt>
                <c:pt idx="300">
                  <c:v>-1725</c:v>
                </c:pt>
                <c:pt idx="301">
                  <c:v>-1724.5</c:v>
                </c:pt>
                <c:pt idx="302">
                  <c:v>-1724</c:v>
                </c:pt>
                <c:pt idx="303">
                  <c:v>-1723.5</c:v>
                </c:pt>
                <c:pt idx="304">
                  <c:v>-1723</c:v>
                </c:pt>
                <c:pt idx="305">
                  <c:v>-1722.5</c:v>
                </c:pt>
                <c:pt idx="306">
                  <c:v>-1722</c:v>
                </c:pt>
                <c:pt idx="307">
                  <c:v>-1721.5</c:v>
                </c:pt>
                <c:pt idx="308">
                  <c:v>-1721</c:v>
                </c:pt>
                <c:pt idx="309">
                  <c:v>-1720.5</c:v>
                </c:pt>
                <c:pt idx="310">
                  <c:v>-1720</c:v>
                </c:pt>
                <c:pt idx="311">
                  <c:v>-1719.5</c:v>
                </c:pt>
                <c:pt idx="312">
                  <c:v>-1719</c:v>
                </c:pt>
                <c:pt idx="313">
                  <c:v>-1718.5</c:v>
                </c:pt>
                <c:pt idx="314">
                  <c:v>-1718</c:v>
                </c:pt>
                <c:pt idx="315">
                  <c:v>-1717.5</c:v>
                </c:pt>
                <c:pt idx="316">
                  <c:v>-1717</c:v>
                </c:pt>
                <c:pt idx="317">
                  <c:v>-1716.5</c:v>
                </c:pt>
                <c:pt idx="318">
                  <c:v>-1716</c:v>
                </c:pt>
                <c:pt idx="319">
                  <c:v>-1715.5</c:v>
                </c:pt>
                <c:pt idx="320">
                  <c:v>-1715</c:v>
                </c:pt>
                <c:pt idx="321">
                  <c:v>-1714.5</c:v>
                </c:pt>
                <c:pt idx="322">
                  <c:v>-1714</c:v>
                </c:pt>
                <c:pt idx="323">
                  <c:v>-1713.5</c:v>
                </c:pt>
                <c:pt idx="324">
                  <c:v>-1713</c:v>
                </c:pt>
                <c:pt idx="325">
                  <c:v>-1712.5</c:v>
                </c:pt>
                <c:pt idx="326">
                  <c:v>-1712</c:v>
                </c:pt>
                <c:pt idx="327">
                  <c:v>-1711.5</c:v>
                </c:pt>
                <c:pt idx="328">
                  <c:v>-1711</c:v>
                </c:pt>
                <c:pt idx="329">
                  <c:v>-1710.5</c:v>
                </c:pt>
                <c:pt idx="330">
                  <c:v>-1710</c:v>
                </c:pt>
                <c:pt idx="331">
                  <c:v>-1709.5</c:v>
                </c:pt>
                <c:pt idx="332">
                  <c:v>-1709</c:v>
                </c:pt>
                <c:pt idx="333">
                  <c:v>-1708.5</c:v>
                </c:pt>
                <c:pt idx="334">
                  <c:v>-1708</c:v>
                </c:pt>
                <c:pt idx="335">
                  <c:v>-1707.5</c:v>
                </c:pt>
                <c:pt idx="336">
                  <c:v>-1707</c:v>
                </c:pt>
                <c:pt idx="337">
                  <c:v>-1706.5</c:v>
                </c:pt>
                <c:pt idx="338">
                  <c:v>-1706</c:v>
                </c:pt>
                <c:pt idx="339">
                  <c:v>-1705.5</c:v>
                </c:pt>
                <c:pt idx="340">
                  <c:v>-1705</c:v>
                </c:pt>
                <c:pt idx="341">
                  <c:v>-1704.5</c:v>
                </c:pt>
                <c:pt idx="342">
                  <c:v>-1704</c:v>
                </c:pt>
                <c:pt idx="343">
                  <c:v>-1703.5</c:v>
                </c:pt>
                <c:pt idx="344">
                  <c:v>-1703</c:v>
                </c:pt>
                <c:pt idx="345">
                  <c:v>-1702.5</c:v>
                </c:pt>
                <c:pt idx="346">
                  <c:v>-1702</c:v>
                </c:pt>
                <c:pt idx="347">
                  <c:v>-1701.5</c:v>
                </c:pt>
                <c:pt idx="348">
                  <c:v>-1701</c:v>
                </c:pt>
                <c:pt idx="349">
                  <c:v>-1700.5</c:v>
                </c:pt>
                <c:pt idx="350">
                  <c:v>-1700</c:v>
                </c:pt>
                <c:pt idx="351">
                  <c:v>-1699.5</c:v>
                </c:pt>
                <c:pt idx="352">
                  <c:v>-1699</c:v>
                </c:pt>
                <c:pt idx="353">
                  <c:v>-1698.5</c:v>
                </c:pt>
                <c:pt idx="354">
                  <c:v>-1698</c:v>
                </c:pt>
                <c:pt idx="355">
                  <c:v>-1697.5</c:v>
                </c:pt>
                <c:pt idx="356">
                  <c:v>-1697</c:v>
                </c:pt>
                <c:pt idx="357">
                  <c:v>-1696.5</c:v>
                </c:pt>
                <c:pt idx="358">
                  <c:v>-1696</c:v>
                </c:pt>
                <c:pt idx="359">
                  <c:v>-1695.5</c:v>
                </c:pt>
                <c:pt idx="360">
                  <c:v>-1695</c:v>
                </c:pt>
                <c:pt idx="361">
                  <c:v>-1694.5</c:v>
                </c:pt>
                <c:pt idx="362">
                  <c:v>-1694</c:v>
                </c:pt>
                <c:pt idx="363">
                  <c:v>-1693.5</c:v>
                </c:pt>
                <c:pt idx="364">
                  <c:v>-1693</c:v>
                </c:pt>
                <c:pt idx="365">
                  <c:v>-1692.5</c:v>
                </c:pt>
                <c:pt idx="366">
                  <c:v>-1692</c:v>
                </c:pt>
                <c:pt idx="367">
                  <c:v>-1691.5</c:v>
                </c:pt>
                <c:pt idx="368">
                  <c:v>-1691</c:v>
                </c:pt>
                <c:pt idx="369">
                  <c:v>-1690.5</c:v>
                </c:pt>
                <c:pt idx="370">
                  <c:v>-1690</c:v>
                </c:pt>
                <c:pt idx="371">
                  <c:v>-1689.5</c:v>
                </c:pt>
                <c:pt idx="372">
                  <c:v>-1689</c:v>
                </c:pt>
                <c:pt idx="373">
                  <c:v>-1688.5</c:v>
                </c:pt>
                <c:pt idx="374">
                  <c:v>-1688</c:v>
                </c:pt>
                <c:pt idx="375">
                  <c:v>-1687.5</c:v>
                </c:pt>
                <c:pt idx="376">
                  <c:v>-1687</c:v>
                </c:pt>
                <c:pt idx="377">
                  <c:v>-1686.5</c:v>
                </c:pt>
                <c:pt idx="378">
                  <c:v>-1686</c:v>
                </c:pt>
                <c:pt idx="379">
                  <c:v>-1685.5</c:v>
                </c:pt>
                <c:pt idx="380">
                  <c:v>-1685</c:v>
                </c:pt>
                <c:pt idx="381">
                  <c:v>-1684.5</c:v>
                </c:pt>
                <c:pt idx="382">
                  <c:v>-1684</c:v>
                </c:pt>
                <c:pt idx="383">
                  <c:v>-1683.5</c:v>
                </c:pt>
                <c:pt idx="384">
                  <c:v>-1683</c:v>
                </c:pt>
                <c:pt idx="385">
                  <c:v>-1682.5</c:v>
                </c:pt>
                <c:pt idx="386">
                  <c:v>-1682</c:v>
                </c:pt>
                <c:pt idx="387">
                  <c:v>-1681.5</c:v>
                </c:pt>
                <c:pt idx="388">
                  <c:v>-1681</c:v>
                </c:pt>
                <c:pt idx="389">
                  <c:v>-1680.5</c:v>
                </c:pt>
                <c:pt idx="390">
                  <c:v>-1680</c:v>
                </c:pt>
                <c:pt idx="391">
                  <c:v>-1679.5</c:v>
                </c:pt>
                <c:pt idx="392">
                  <c:v>-1679</c:v>
                </c:pt>
                <c:pt idx="393">
                  <c:v>-1678.5</c:v>
                </c:pt>
                <c:pt idx="394">
                  <c:v>-1678</c:v>
                </c:pt>
                <c:pt idx="395">
                  <c:v>-1677.5</c:v>
                </c:pt>
                <c:pt idx="396">
                  <c:v>-1677</c:v>
                </c:pt>
                <c:pt idx="397">
                  <c:v>-1676.5</c:v>
                </c:pt>
                <c:pt idx="398">
                  <c:v>-1676</c:v>
                </c:pt>
                <c:pt idx="399">
                  <c:v>-1675.5</c:v>
                </c:pt>
                <c:pt idx="400">
                  <c:v>-1675</c:v>
                </c:pt>
                <c:pt idx="401">
                  <c:v>-1674.5</c:v>
                </c:pt>
                <c:pt idx="402">
                  <c:v>-1674</c:v>
                </c:pt>
                <c:pt idx="403">
                  <c:v>-1673.5</c:v>
                </c:pt>
                <c:pt idx="404">
                  <c:v>-1673</c:v>
                </c:pt>
                <c:pt idx="405">
                  <c:v>-1672.5</c:v>
                </c:pt>
                <c:pt idx="406">
                  <c:v>-1672</c:v>
                </c:pt>
                <c:pt idx="407">
                  <c:v>-1671.5</c:v>
                </c:pt>
                <c:pt idx="408">
                  <c:v>-1671</c:v>
                </c:pt>
                <c:pt idx="409">
                  <c:v>-1670.5</c:v>
                </c:pt>
                <c:pt idx="410">
                  <c:v>-1670</c:v>
                </c:pt>
                <c:pt idx="411">
                  <c:v>-1669.5</c:v>
                </c:pt>
                <c:pt idx="412">
                  <c:v>-1669</c:v>
                </c:pt>
                <c:pt idx="413">
                  <c:v>-1668.5</c:v>
                </c:pt>
                <c:pt idx="414">
                  <c:v>-1668</c:v>
                </c:pt>
                <c:pt idx="415">
                  <c:v>-1667.5</c:v>
                </c:pt>
                <c:pt idx="416">
                  <c:v>-1667</c:v>
                </c:pt>
                <c:pt idx="417">
                  <c:v>-1666.5</c:v>
                </c:pt>
                <c:pt idx="418">
                  <c:v>-1666</c:v>
                </c:pt>
                <c:pt idx="419">
                  <c:v>-1665.5</c:v>
                </c:pt>
                <c:pt idx="420">
                  <c:v>-1665</c:v>
                </c:pt>
                <c:pt idx="421">
                  <c:v>-1664.5</c:v>
                </c:pt>
                <c:pt idx="422">
                  <c:v>-1664</c:v>
                </c:pt>
                <c:pt idx="423">
                  <c:v>-1663.5</c:v>
                </c:pt>
                <c:pt idx="424">
                  <c:v>-1663</c:v>
                </c:pt>
                <c:pt idx="425">
                  <c:v>-1662.5</c:v>
                </c:pt>
                <c:pt idx="426">
                  <c:v>-1662</c:v>
                </c:pt>
                <c:pt idx="427">
                  <c:v>-1661.5</c:v>
                </c:pt>
                <c:pt idx="428">
                  <c:v>-1661</c:v>
                </c:pt>
                <c:pt idx="429">
                  <c:v>-1660.5</c:v>
                </c:pt>
                <c:pt idx="430">
                  <c:v>-1660</c:v>
                </c:pt>
                <c:pt idx="431">
                  <c:v>-1659.5</c:v>
                </c:pt>
                <c:pt idx="432">
                  <c:v>-1659</c:v>
                </c:pt>
                <c:pt idx="433">
                  <c:v>-1658.5</c:v>
                </c:pt>
                <c:pt idx="434">
                  <c:v>-1658</c:v>
                </c:pt>
                <c:pt idx="435">
                  <c:v>-1657.5</c:v>
                </c:pt>
                <c:pt idx="436">
                  <c:v>-1657</c:v>
                </c:pt>
                <c:pt idx="437">
                  <c:v>-1656.5</c:v>
                </c:pt>
                <c:pt idx="438">
                  <c:v>-1656</c:v>
                </c:pt>
                <c:pt idx="439">
                  <c:v>-1655.5</c:v>
                </c:pt>
                <c:pt idx="440">
                  <c:v>-1655</c:v>
                </c:pt>
                <c:pt idx="441">
                  <c:v>-1654.5</c:v>
                </c:pt>
                <c:pt idx="442">
                  <c:v>-1654</c:v>
                </c:pt>
                <c:pt idx="443">
                  <c:v>-1653.5</c:v>
                </c:pt>
                <c:pt idx="444">
                  <c:v>-1653</c:v>
                </c:pt>
                <c:pt idx="445">
                  <c:v>-1652.5</c:v>
                </c:pt>
                <c:pt idx="446">
                  <c:v>-1652</c:v>
                </c:pt>
                <c:pt idx="447">
                  <c:v>-1651.5</c:v>
                </c:pt>
                <c:pt idx="448">
                  <c:v>-1651</c:v>
                </c:pt>
                <c:pt idx="449">
                  <c:v>-1650.5</c:v>
                </c:pt>
                <c:pt idx="450">
                  <c:v>-1650</c:v>
                </c:pt>
                <c:pt idx="451">
                  <c:v>-1649.5</c:v>
                </c:pt>
                <c:pt idx="452">
                  <c:v>-1649</c:v>
                </c:pt>
                <c:pt idx="453">
                  <c:v>-1648.5</c:v>
                </c:pt>
                <c:pt idx="454">
                  <c:v>-1648</c:v>
                </c:pt>
                <c:pt idx="455">
                  <c:v>-1647.5</c:v>
                </c:pt>
                <c:pt idx="456">
                  <c:v>-1647</c:v>
                </c:pt>
                <c:pt idx="457">
                  <c:v>-1646.5</c:v>
                </c:pt>
                <c:pt idx="458">
                  <c:v>-1646</c:v>
                </c:pt>
                <c:pt idx="459">
                  <c:v>-1645.5</c:v>
                </c:pt>
                <c:pt idx="460">
                  <c:v>-1645</c:v>
                </c:pt>
                <c:pt idx="461">
                  <c:v>-1644.5</c:v>
                </c:pt>
                <c:pt idx="462">
                  <c:v>-1644</c:v>
                </c:pt>
                <c:pt idx="463">
                  <c:v>-1643.5</c:v>
                </c:pt>
                <c:pt idx="464">
                  <c:v>-1643</c:v>
                </c:pt>
                <c:pt idx="465">
                  <c:v>-1642.5</c:v>
                </c:pt>
                <c:pt idx="466">
                  <c:v>-1642</c:v>
                </c:pt>
                <c:pt idx="467">
                  <c:v>-1641.5</c:v>
                </c:pt>
                <c:pt idx="468">
                  <c:v>-1641</c:v>
                </c:pt>
                <c:pt idx="469">
                  <c:v>-1640.5</c:v>
                </c:pt>
                <c:pt idx="470">
                  <c:v>-1640</c:v>
                </c:pt>
                <c:pt idx="471">
                  <c:v>-1639.5</c:v>
                </c:pt>
                <c:pt idx="472">
                  <c:v>-1639</c:v>
                </c:pt>
                <c:pt idx="473">
                  <c:v>-1638.5</c:v>
                </c:pt>
                <c:pt idx="474">
                  <c:v>-1638</c:v>
                </c:pt>
                <c:pt idx="475">
                  <c:v>-1637.5</c:v>
                </c:pt>
                <c:pt idx="476">
                  <c:v>-1637</c:v>
                </c:pt>
                <c:pt idx="477">
                  <c:v>-1636.5</c:v>
                </c:pt>
                <c:pt idx="478">
                  <c:v>-1636</c:v>
                </c:pt>
                <c:pt idx="479">
                  <c:v>-1635.5</c:v>
                </c:pt>
                <c:pt idx="480">
                  <c:v>-1635</c:v>
                </c:pt>
                <c:pt idx="481">
                  <c:v>-1634.5</c:v>
                </c:pt>
                <c:pt idx="482">
                  <c:v>-1634</c:v>
                </c:pt>
                <c:pt idx="483">
                  <c:v>-1633.5</c:v>
                </c:pt>
                <c:pt idx="484">
                  <c:v>-1633</c:v>
                </c:pt>
                <c:pt idx="485">
                  <c:v>-1632.5</c:v>
                </c:pt>
                <c:pt idx="486">
                  <c:v>-1632</c:v>
                </c:pt>
                <c:pt idx="487">
                  <c:v>-1631.5</c:v>
                </c:pt>
                <c:pt idx="488">
                  <c:v>-1631</c:v>
                </c:pt>
                <c:pt idx="489">
                  <c:v>-1630.5</c:v>
                </c:pt>
                <c:pt idx="490">
                  <c:v>-1630</c:v>
                </c:pt>
                <c:pt idx="491">
                  <c:v>-1629.5</c:v>
                </c:pt>
                <c:pt idx="492">
                  <c:v>-1629</c:v>
                </c:pt>
                <c:pt idx="493">
                  <c:v>-1628.5</c:v>
                </c:pt>
                <c:pt idx="494">
                  <c:v>-1628</c:v>
                </c:pt>
                <c:pt idx="495">
                  <c:v>-1627.5</c:v>
                </c:pt>
                <c:pt idx="496">
                  <c:v>-1627</c:v>
                </c:pt>
                <c:pt idx="497">
                  <c:v>-1626.5</c:v>
                </c:pt>
                <c:pt idx="498">
                  <c:v>-1626</c:v>
                </c:pt>
                <c:pt idx="499">
                  <c:v>-1625.5</c:v>
                </c:pt>
                <c:pt idx="500">
                  <c:v>-1625</c:v>
                </c:pt>
                <c:pt idx="501">
                  <c:v>-1624.5</c:v>
                </c:pt>
                <c:pt idx="502">
                  <c:v>-1624</c:v>
                </c:pt>
                <c:pt idx="503">
                  <c:v>-1623.5</c:v>
                </c:pt>
                <c:pt idx="504">
                  <c:v>-1623</c:v>
                </c:pt>
                <c:pt idx="505">
                  <c:v>-1622.5</c:v>
                </c:pt>
                <c:pt idx="506">
                  <c:v>-1622</c:v>
                </c:pt>
                <c:pt idx="507">
                  <c:v>-1621.5</c:v>
                </c:pt>
                <c:pt idx="508">
                  <c:v>-1621</c:v>
                </c:pt>
                <c:pt idx="509">
                  <c:v>-1620.5</c:v>
                </c:pt>
                <c:pt idx="510">
                  <c:v>-1620</c:v>
                </c:pt>
                <c:pt idx="511">
                  <c:v>-1619.5</c:v>
                </c:pt>
                <c:pt idx="512">
                  <c:v>-1619</c:v>
                </c:pt>
                <c:pt idx="513">
                  <c:v>-1618.5</c:v>
                </c:pt>
                <c:pt idx="514">
                  <c:v>-1618</c:v>
                </c:pt>
                <c:pt idx="515">
                  <c:v>-1617.5</c:v>
                </c:pt>
                <c:pt idx="516">
                  <c:v>-1617</c:v>
                </c:pt>
                <c:pt idx="517">
                  <c:v>-1616.5</c:v>
                </c:pt>
                <c:pt idx="518">
                  <c:v>-1616</c:v>
                </c:pt>
                <c:pt idx="519">
                  <c:v>-1615.5</c:v>
                </c:pt>
                <c:pt idx="520">
                  <c:v>-1615</c:v>
                </c:pt>
                <c:pt idx="521">
                  <c:v>-1614.5</c:v>
                </c:pt>
                <c:pt idx="522">
                  <c:v>-1614</c:v>
                </c:pt>
                <c:pt idx="523">
                  <c:v>-1613.5</c:v>
                </c:pt>
                <c:pt idx="524">
                  <c:v>-1613</c:v>
                </c:pt>
                <c:pt idx="525">
                  <c:v>-1612.5</c:v>
                </c:pt>
                <c:pt idx="526">
                  <c:v>-1612</c:v>
                </c:pt>
                <c:pt idx="527">
                  <c:v>-1611.5</c:v>
                </c:pt>
                <c:pt idx="528">
                  <c:v>-1611</c:v>
                </c:pt>
                <c:pt idx="529">
                  <c:v>-1610.5</c:v>
                </c:pt>
                <c:pt idx="530">
                  <c:v>-1610</c:v>
                </c:pt>
                <c:pt idx="531">
                  <c:v>-1609.5</c:v>
                </c:pt>
                <c:pt idx="532">
                  <c:v>-1609</c:v>
                </c:pt>
                <c:pt idx="533">
                  <c:v>-1608.5</c:v>
                </c:pt>
                <c:pt idx="534">
                  <c:v>-1608</c:v>
                </c:pt>
                <c:pt idx="535">
                  <c:v>-1607.5</c:v>
                </c:pt>
                <c:pt idx="536">
                  <c:v>-1607</c:v>
                </c:pt>
                <c:pt idx="537">
                  <c:v>-1606.5</c:v>
                </c:pt>
                <c:pt idx="538">
                  <c:v>-1606</c:v>
                </c:pt>
                <c:pt idx="539">
                  <c:v>-1605.5</c:v>
                </c:pt>
                <c:pt idx="540">
                  <c:v>-1605</c:v>
                </c:pt>
                <c:pt idx="541">
                  <c:v>-1604.5</c:v>
                </c:pt>
                <c:pt idx="542">
                  <c:v>-1604</c:v>
                </c:pt>
                <c:pt idx="543">
                  <c:v>-1603.5</c:v>
                </c:pt>
                <c:pt idx="544">
                  <c:v>-1603</c:v>
                </c:pt>
                <c:pt idx="545">
                  <c:v>-1602.5</c:v>
                </c:pt>
                <c:pt idx="546">
                  <c:v>-1602</c:v>
                </c:pt>
                <c:pt idx="547">
                  <c:v>-1601.5</c:v>
                </c:pt>
                <c:pt idx="548">
                  <c:v>-1601</c:v>
                </c:pt>
                <c:pt idx="549">
                  <c:v>-1600.5</c:v>
                </c:pt>
                <c:pt idx="550">
                  <c:v>-1600</c:v>
                </c:pt>
                <c:pt idx="551">
                  <c:v>-1599.5</c:v>
                </c:pt>
                <c:pt idx="552">
                  <c:v>-1599</c:v>
                </c:pt>
                <c:pt idx="553">
                  <c:v>-1598.5</c:v>
                </c:pt>
                <c:pt idx="554">
                  <c:v>-1598</c:v>
                </c:pt>
                <c:pt idx="555">
                  <c:v>-1597.5</c:v>
                </c:pt>
                <c:pt idx="556">
                  <c:v>-1597</c:v>
                </c:pt>
                <c:pt idx="557">
                  <c:v>-1596.5</c:v>
                </c:pt>
                <c:pt idx="558">
                  <c:v>-1596</c:v>
                </c:pt>
                <c:pt idx="559">
                  <c:v>-1595.5</c:v>
                </c:pt>
                <c:pt idx="560">
                  <c:v>-1595</c:v>
                </c:pt>
                <c:pt idx="561">
                  <c:v>-1594.5</c:v>
                </c:pt>
                <c:pt idx="562">
                  <c:v>-1594</c:v>
                </c:pt>
                <c:pt idx="563">
                  <c:v>-1593.5</c:v>
                </c:pt>
                <c:pt idx="564">
                  <c:v>-1593</c:v>
                </c:pt>
                <c:pt idx="565">
                  <c:v>-1592.5</c:v>
                </c:pt>
                <c:pt idx="566">
                  <c:v>-1592</c:v>
                </c:pt>
                <c:pt idx="567">
                  <c:v>-1591.5</c:v>
                </c:pt>
                <c:pt idx="568">
                  <c:v>-1591</c:v>
                </c:pt>
                <c:pt idx="569">
                  <c:v>-1590.5</c:v>
                </c:pt>
                <c:pt idx="570">
                  <c:v>-1590</c:v>
                </c:pt>
                <c:pt idx="571">
                  <c:v>-1589.5</c:v>
                </c:pt>
                <c:pt idx="572">
                  <c:v>-1589</c:v>
                </c:pt>
                <c:pt idx="573">
                  <c:v>-1588.5</c:v>
                </c:pt>
                <c:pt idx="574">
                  <c:v>-1588</c:v>
                </c:pt>
                <c:pt idx="575">
                  <c:v>-1587.5</c:v>
                </c:pt>
                <c:pt idx="576">
                  <c:v>-1587</c:v>
                </c:pt>
                <c:pt idx="577">
                  <c:v>-1586.5</c:v>
                </c:pt>
                <c:pt idx="578">
                  <c:v>-1586</c:v>
                </c:pt>
                <c:pt idx="579">
                  <c:v>-1585.5</c:v>
                </c:pt>
                <c:pt idx="580">
                  <c:v>-1585</c:v>
                </c:pt>
                <c:pt idx="581">
                  <c:v>-1584.5</c:v>
                </c:pt>
                <c:pt idx="582">
                  <c:v>-1584</c:v>
                </c:pt>
                <c:pt idx="583">
                  <c:v>-1583.5</c:v>
                </c:pt>
                <c:pt idx="584">
                  <c:v>-1583</c:v>
                </c:pt>
                <c:pt idx="585">
                  <c:v>-1582.5</c:v>
                </c:pt>
                <c:pt idx="586">
                  <c:v>-1582</c:v>
                </c:pt>
                <c:pt idx="587">
                  <c:v>-1581.5</c:v>
                </c:pt>
                <c:pt idx="588">
                  <c:v>-1581</c:v>
                </c:pt>
                <c:pt idx="589">
                  <c:v>-1580.5</c:v>
                </c:pt>
                <c:pt idx="590">
                  <c:v>-1580</c:v>
                </c:pt>
                <c:pt idx="591">
                  <c:v>-1579.5</c:v>
                </c:pt>
                <c:pt idx="592">
                  <c:v>-1579</c:v>
                </c:pt>
                <c:pt idx="593">
                  <c:v>-1578.5</c:v>
                </c:pt>
                <c:pt idx="594">
                  <c:v>-1578</c:v>
                </c:pt>
                <c:pt idx="595">
                  <c:v>-1577.5</c:v>
                </c:pt>
                <c:pt idx="596">
                  <c:v>-1577</c:v>
                </c:pt>
                <c:pt idx="597">
                  <c:v>-1576.5</c:v>
                </c:pt>
                <c:pt idx="598">
                  <c:v>-1576</c:v>
                </c:pt>
                <c:pt idx="599">
                  <c:v>-1575.5</c:v>
                </c:pt>
                <c:pt idx="600">
                  <c:v>-1575</c:v>
                </c:pt>
                <c:pt idx="601">
                  <c:v>-1574.5</c:v>
                </c:pt>
                <c:pt idx="602">
                  <c:v>-1574</c:v>
                </c:pt>
                <c:pt idx="603">
                  <c:v>-1573.5</c:v>
                </c:pt>
                <c:pt idx="604">
                  <c:v>-1573</c:v>
                </c:pt>
                <c:pt idx="605">
                  <c:v>-1572.5</c:v>
                </c:pt>
                <c:pt idx="606">
                  <c:v>-1572</c:v>
                </c:pt>
                <c:pt idx="607">
                  <c:v>-1571.5</c:v>
                </c:pt>
                <c:pt idx="608">
                  <c:v>-1571</c:v>
                </c:pt>
                <c:pt idx="609">
                  <c:v>-1570.5</c:v>
                </c:pt>
                <c:pt idx="610">
                  <c:v>-1570</c:v>
                </c:pt>
                <c:pt idx="611">
                  <c:v>-1569.5</c:v>
                </c:pt>
                <c:pt idx="612">
                  <c:v>-1569</c:v>
                </c:pt>
                <c:pt idx="613">
                  <c:v>-1568.5</c:v>
                </c:pt>
                <c:pt idx="614">
                  <c:v>-1568</c:v>
                </c:pt>
                <c:pt idx="615">
                  <c:v>-1567.5</c:v>
                </c:pt>
                <c:pt idx="616">
                  <c:v>-1567</c:v>
                </c:pt>
                <c:pt idx="617">
                  <c:v>-1566.5</c:v>
                </c:pt>
                <c:pt idx="618">
                  <c:v>-1566</c:v>
                </c:pt>
                <c:pt idx="619">
                  <c:v>-1565.5</c:v>
                </c:pt>
                <c:pt idx="620">
                  <c:v>-1565</c:v>
                </c:pt>
                <c:pt idx="621">
                  <c:v>-1564.5</c:v>
                </c:pt>
                <c:pt idx="622">
                  <c:v>-1564</c:v>
                </c:pt>
                <c:pt idx="623">
                  <c:v>-1563.5</c:v>
                </c:pt>
                <c:pt idx="624">
                  <c:v>-1563</c:v>
                </c:pt>
                <c:pt idx="625">
                  <c:v>-1562.5</c:v>
                </c:pt>
                <c:pt idx="626">
                  <c:v>-1562</c:v>
                </c:pt>
                <c:pt idx="627">
                  <c:v>-1561.5</c:v>
                </c:pt>
                <c:pt idx="628">
                  <c:v>-1561</c:v>
                </c:pt>
                <c:pt idx="629">
                  <c:v>-1560.5</c:v>
                </c:pt>
                <c:pt idx="630">
                  <c:v>-1560</c:v>
                </c:pt>
                <c:pt idx="631">
                  <c:v>-1559.5</c:v>
                </c:pt>
                <c:pt idx="632">
                  <c:v>-1559</c:v>
                </c:pt>
                <c:pt idx="633">
                  <c:v>-1558.5</c:v>
                </c:pt>
                <c:pt idx="634">
                  <c:v>-1558</c:v>
                </c:pt>
                <c:pt idx="635">
                  <c:v>-1557.5</c:v>
                </c:pt>
                <c:pt idx="636">
                  <c:v>-1557</c:v>
                </c:pt>
                <c:pt idx="637">
                  <c:v>-1556.5</c:v>
                </c:pt>
                <c:pt idx="638">
                  <c:v>-1556</c:v>
                </c:pt>
                <c:pt idx="639">
                  <c:v>-1555.5</c:v>
                </c:pt>
                <c:pt idx="640">
                  <c:v>-1555</c:v>
                </c:pt>
                <c:pt idx="641">
                  <c:v>-1554.5</c:v>
                </c:pt>
                <c:pt idx="642">
                  <c:v>-1554</c:v>
                </c:pt>
                <c:pt idx="643">
                  <c:v>-1553.5</c:v>
                </c:pt>
                <c:pt idx="644">
                  <c:v>-1553</c:v>
                </c:pt>
                <c:pt idx="645">
                  <c:v>-1552.5</c:v>
                </c:pt>
                <c:pt idx="646">
                  <c:v>-1552</c:v>
                </c:pt>
                <c:pt idx="647">
                  <c:v>-1551.5</c:v>
                </c:pt>
                <c:pt idx="648">
                  <c:v>-1551</c:v>
                </c:pt>
                <c:pt idx="649">
                  <c:v>-1550.5</c:v>
                </c:pt>
                <c:pt idx="650">
                  <c:v>-1550</c:v>
                </c:pt>
                <c:pt idx="651">
                  <c:v>-1549.5</c:v>
                </c:pt>
                <c:pt idx="652">
                  <c:v>-1549</c:v>
                </c:pt>
                <c:pt idx="653">
                  <c:v>-1548.5</c:v>
                </c:pt>
                <c:pt idx="654">
                  <c:v>-1548</c:v>
                </c:pt>
                <c:pt idx="655">
                  <c:v>-1547.5</c:v>
                </c:pt>
                <c:pt idx="656">
                  <c:v>-1547</c:v>
                </c:pt>
                <c:pt idx="657">
                  <c:v>-1546.5</c:v>
                </c:pt>
                <c:pt idx="658">
                  <c:v>-1546</c:v>
                </c:pt>
                <c:pt idx="659">
                  <c:v>-1545.5</c:v>
                </c:pt>
                <c:pt idx="660">
                  <c:v>-1545</c:v>
                </c:pt>
                <c:pt idx="661">
                  <c:v>-1544.5</c:v>
                </c:pt>
                <c:pt idx="662">
                  <c:v>-1544</c:v>
                </c:pt>
                <c:pt idx="663">
                  <c:v>-1543.5</c:v>
                </c:pt>
                <c:pt idx="664">
                  <c:v>-1543</c:v>
                </c:pt>
                <c:pt idx="665">
                  <c:v>-1542.5</c:v>
                </c:pt>
                <c:pt idx="666">
                  <c:v>-1542</c:v>
                </c:pt>
                <c:pt idx="667">
                  <c:v>-1541.5</c:v>
                </c:pt>
                <c:pt idx="668">
                  <c:v>-1541</c:v>
                </c:pt>
                <c:pt idx="669">
                  <c:v>-1540.5</c:v>
                </c:pt>
                <c:pt idx="670">
                  <c:v>-1540</c:v>
                </c:pt>
                <c:pt idx="671">
                  <c:v>-1539.5</c:v>
                </c:pt>
                <c:pt idx="672">
                  <c:v>-1539</c:v>
                </c:pt>
                <c:pt idx="673">
                  <c:v>-1538.5</c:v>
                </c:pt>
                <c:pt idx="674">
                  <c:v>-1538</c:v>
                </c:pt>
                <c:pt idx="675">
                  <c:v>-1537.5</c:v>
                </c:pt>
                <c:pt idx="676">
                  <c:v>-1537</c:v>
                </c:pt>
                <c:pt idx="677">
                  <c:v>-1536.5</c:v>
                </c:pt>
                <c:pt idx="678">
                  <c:v>-1536</c:v>
                </c:pt>
                <c:pt idx="679">
                  <c:v>-1535.5</c:v>
                </c:pt>
                <c:pt idx="680">
                  <c:v>-1535</c:v>
                </c:pt>
                <c:pt idx="681">
                  <c:v>-1534.5</c:v>
                </c:pt>
                <c:pt idx="682">
                  <c:v>-1534</c:v>
                </c:pt>
                <c:pt idx="683">
                  <c:v>-1533.5</c:v>
                </c:pt>
                <c:pt idx="684">
                  <c:v>-1533</c:v>
                </c:pt>
                <c:pt idx="685">
                  <c:v>-1532.5</c:v>
                </c:pt>
                <c:pt idx="686">
                  <c:v>-1532</c:v>
                </c:pt>
                <c:pt idx="687">
                  <c:v>-1531.5</c:v>
                </c:pt>
                <c:pt idx="688">
                  <c:v>-1531</c:v>
                </c:pt>
                <c:pt idx="689">
                  <c:v>-1530.5</c:v>
                </c:pt>
                <c:pt idx="690">
                  <c:v>-1530</c:v>
                </c:pt>
                <c:pt idx="691">
                  <c:v>-1529.5</c:v>
                </c:pt>
                <c:pt idx="692">
                  <c:v>-1529</c:v>
                </c:pt>
                <c:pt idx="693">
                  <c:v>-1528.5</c:v>
                </c:pt>
                <c:pt idx="694">
                  <c:v>-1528</c:v>
                </c:pt>
                <c:pt idx="695">
                  <c:v>-1527.5</c:v>
                </c:pt>
                <c:pt idx="696">
                  <c:v>-1527</c:v>
                </c:pt>
                <c:pt idx="697">
                  <c:v>-1526.5</c:v>
                </c:pt>
                <c:pt idx="698">
                  <c:v>-1526</c:v>
                </c:pt>
                <c:pt idx="699">
                  <c:v>-1525.5</c:v>
                </c:pt>
                <c:pt idx="700">
                  <c:v>-1525</c:v>
                </c:pt>
                <c:pt idx="701">
                  <c:v>-1524.5</c:v>
                </c:pt>
                <c:pt idx="702">
                  <c:v>-1524</c:v>
                </c:pt>
                <c:pt idx="703">
                  <c:v>-1523.5</c:v>
                </c:pt>
                <c:pt idx="704">
                  <c:v>-1523</c:v>
                </c:pt>
                <c:pt idx="705">
                  <c:v>-1522.5</c:v>
                </c:pt>
                <c:pt idx="706">
                  <c:v>-1522</c:v>
                </c:pt>
                <c:pt idx="707">
                  <c:v>-1521.5</c:v>
                </c:pt>
                <c:pt idx="708">
                  <c:v>-1521</c:v>
                </c:pt>
                <c:pt idx="709">
                  <c:v>-1520.5</c:v>
                </c:pt>
                <c:pt idx="710">
                  <c:v>-1520</c:v>
                </c:pt>
                <c:pt idx="711">
                  <c:v>-1519.5</c:v>
                </c:pt>
                <c:pt idx="712">
                  <c:v>-1519</c:v>
                </c:pt>
                <c:pt idx="713">
                  <c:v>-1518.5</c:v>
                </c:pt>
                <c:pt idx="714">
                  <c:v>-1518</c:v>
                </c:pt>
                <c:pt idx="715">
                  <c:v>-1517.5</c:v>
                </c:pt>
                <c:pt idx="716">
                  <c:v>-1517</c:v>
                </c:pt>
                <c:pt idx="717">
                  <c:v>-1516.5</c:v>
                </c:pt>
                <c:pt idx="718">
                  <c:v>-1516</c:v>
                </c:pt>
                <c:pt idx="719">
                  <c:v>-1515.5</c:v>
                </c:pt>
                <c:pt idx="720">
                  <c:v>-1515</c:v>
                </c:pt>
                <c:pt idx="721">
                  <c:v>-1514.5</c:v>
                </c:pt>
                <c:pt idx="722">
                  <c:v>-1514</c:v>
                </c:pt>
                <c:pt idx="723">
                  <c:v>-1513.5</c:v>
                </c:pt>
                <c:pt idx="724">
                  <c:v>-1513</c:v>
                </c:pt>
                <c:pt idx="725">
                  <c:v>-1512.5</c:v>
                </c:pt>
                <c:pt idx="726">
                  <c:v>-1512</c:v>
                </c:pt>
                <c:pt idx="727">
                  <c:v>-1511.5</c:v>
                </c:pt>
                <c:pt idx="728">
                  <c:v>-1511</c:v>
                </c:pt>
                <c:pt idx="729">
                  <c:v>-1510.5</c:v>
                </c:pt>
                <c:pt idx="730">
                  <c:v>-1510</c:v>
                </c:pt>
                <c:pt idx="731">
                  <c:v>-1509.5</c:v>
                </c:pt>
                <c:pt idx="732">
                  <c:v>-1509</c:v>
                </c:pt>
                <c:pt idx="733">
                  <c:v>-1508.5</c:v>
                </c:pt>
                <c:pt idx="734">
                  <c:v>-1508</c:v>
                </c:pt>
                <c:pt idx="735">
                  <c:v>-1507.5</c:v>
                </c:pt>
                <c:pt idx="736">
                  <c:v>-1507</c:v>
                </c:pt>
                <c:pt idx="737">
                  <c:v>-1506.5</c:v>
                </c:pt>
                <c:pt idx="738">
                  <c:v>-1506</c:v>
                </c:pt>
                <c:pt idx="739">
                  <c:v>-1505.5</c:v>
                </c:pt>
                <c:pt idx="740">
                  <c:v>-1505</c:v>
                </c:pt>
                <c:pt idx="741">
                  <c:v>-1504.5</c:v>
                </c:pt>
                <c:pt idx="742">
                  <c:v>-1504</c:v>
                </c:pt>
                <c:pt idx="743">
                  <c:v>-1503.5</c:v>
                </c:pt>
                <c:pt idx="744">
                  <c:v>-1503</c:v>
                </c:pt>
                <c:pt idx="745">
                  <c:v>-1502.5</c:v>
                </c:pt>
                <c:pt idx="746">
                  <c:v>-1502</c:v>
                </c:pt>
                <c:pt idx="747">
                  <c:v>-1501.5</c:v>
                </c:pt>
                <c:pt idx="748">
                  <c:v>-1501</c:v>
                </c:pt>
                <c:pt idx="749">
                  <c:v>-1500.5</c:v>
                </c:pt>
                <c:pt idx="750">
                  <c:v>-1500</c:v>
                </c:pt>
                <c:pt idx="751">
                  <c:v>-1499.5</c:v>
                </c:pt>
                <c:pt idx="752">
                  <c:v>-1499</c:v>
                </c:pt>
                <c:pt idx="753">
                  <c:v>-1498.5</c:v>
                </c:pt>
                <c:pt idx="754">
                  <c:v>-1498</c:v>
                </c:pt>
                <c:pt idx="755">
                  <c:v>-1497.5</c:v>
                </c:pt>
                <c:pt idx="756">
                  <c:v>-1497</c:v>
                </c:pt>
                <c:pt idx="757">
                  <c:v>-1496.5</c:v>
                </c:pt>
                <c:pt idx="758">
                  <c:v>-1496</c:v>
                </c:pt>
                <c:pt idx="759">
                  <c:v>-1495.5</c:v>
                </c:pt>
                <c:pt idx="760">
                  <c:v>-1495</c:v>
                </c:pt>
                <c:pt idx="761">
                  <c:v>-1494.5</c:v>
                </c:pt>
                <c:pt idx="762">
                  <c:v>-1494</c:v>
                </c:pt>
                <c:pt idx="763">
                  <c:v>-1493.5</c:v>
                </c:pt>
                <c:pt idx="764">
                  <c:v>-1493</c:v>
                </c:pt>
                <c:pt idx="765">
                  <c:v>-1492.5</c:v>
                </c:pt>
                <c:pt idx="766">
                  <c:v>-1492</c:v>
                </c:pt>
                <c:pt idx="767">
                  <c:v>-1491.5</c:v>
                </c:pt>
                <c:pt idx="768">
                  <c:v>-1491</c:v>
                </c:pt>
                <c:pt idx="769">
                  <c:v>-1490.5</c:v>
                </c:pt>
                <c:pt idx="770">
                  <c:v>-1490</c:v>
                </c:pt>
                <c:pt idx="771">
                  <c:v>-1489.5</c:v>
                </c:pt>
                <c:pt idx="772">
                  <c:v>-1489</c:v>
                </c:pt>
                <c:pt idx="773">
                  <c:v>-1488.5</c:v>
                </c:pt>
                <c:pt idx="774">
                  <c:v>-1488</c:v>
                </c:pt>
                <c:pt idx="775">
                  <c:v>-1487.5</c:v>
                </c:pt>
                <c:pt idx="776">
                  <c:v>-1487</c:v>
                </c:pt>
                <c:pt idx="777">
                  <c:v>-1486.5</c:v>
                </c:pt>
                <c:pt idx="778">
                  <c:v>-1486</c:v>
                </c:pt>
                <c:pt idx="779">
                  <c:v>-1485.5</c:v>
                </c:pt>
                <c:pt idx="780">
                  <c:v>-1485</c:v>
                </c:pt>
                <c:pt idx="781">
                  <c:v>-1484.5</c:v>
                </c:pt>
                <c:pt idx="782">
                  <c:v>-1484</c:v>
                </c:pt>
                <c:pt idx="783">
                  <c:v>-1483.5</c:v>
                </c:pt>
                <c:pt idx="784">
                  <c:v>-1483</c:v>
                </c:pt>
                <c:pt idx="785">
                  <c:v>-1482.5</c:v>
                </c:pt>
                <c:pt idx="786">
                  <c:v>-1482</c:v>
                </c:pt>
                <c:pt idx="787">
                  <c:v>-1481.5</c:v>
                </c:pt>
                <c:pt idx="788">
                  <c:v>-1481</c:v>
                </c:pt>
                <c:pt idx="789">
                  <c:v>-1480.5</c:v>
                </c:pt>
                <c:pt idx="790">
                  <c:v>-1480</c:v>
                </c:pt>
                <c:pt idx="791">
                  <c:v>-1479.5</c:v>
                </c:pt>
                <c:pt idx="792">
                  <c:v>-1479</c:v>
                </c:pt>
                <c:pt idx="793">
                  <c:v>-1478.5</c:v>
                </c:pt>
                <c:pt idx="794">
                  <c:v>-1478</c:v>
                </c:pt>
                <c:pt idx="795">
                  <c:v>-1477.5</c:v>
                </c:pt>
                <c:pt idx="796">
                  <c:v>-1477</c:v>
                </c:pt>
                <c:pt idx="797">
                  <c:v>-1476.5</c:v>
                </c:pt>
                <c:pt idx="798">
                  <c:v>-1476</c:v>
                </c:pt>
                <c:pt idx="799">
                  <c:v>-1475.5</c:v>
                </c:pt>
                <c:pt idx="800">
                  <c:v>-1475</c:v>
                </c:pt>
                <c:pt idx="801">
                  <c:v>-1474.5</c:v>
                </c:pt>
                <c:pt idx="802">
                  <c:v>-1474</c:v>
                </c:pt>
                <c:pt idx="803">
                  <c:v>-1473.5</c:v>
                </c:pt>
                <c:pt idx="804">
                  <c:v>-1473</c:v>
                </c:pt>
                <c:pt idx="805">
                  <c:v>-1472.5</c:v>
                </c:pt>
                <c:pt idx="806">
                  <c:v>-1472</c:v>
                </c:pt>
                <c:pt idx="807">
                  <c:v>-1471.5</c:v>
                </c:pt>
                <c:pt idx="808">
                  <c:v>-1471</c:v>
                </c:pt>
                <c:pt idx="809">
                  <c:v>-1470.5</c:v>
                </c:pt>
                <c:pt idx="810">
                  <c:v>-1470</c:v>
                </c:pt>
                <c:pt idx="811">
                  <c:v>-1469.5</c:v>
                </c:pt>
                <c:pt idx="812">
                  <c:v>-1469</c:v>
                </c:pt>
                <c:pt idx="813">
                  <c:v>-1468.5</c:v>
                </c:pt>
                <c:pt idx="814">
                  <c:v>-1468</c:v>
                </c:pt>
                <c:pt idx="815">
                  <c:v>-1467.5</c:v>
                </c:pt>
                <c:pt idx="816">
                  <c:v>-1467</c:v>
                </c:pt>
                <c:pt idx="817">
                  <c:v>-1466.5</c:v>
                </c:pt>
                <c:pt idx="818">
                  <c:v>-1466</c:v>
                </c:pt>
                <c:pt idx="819">
                  <c:v>-1465.5</c:v>
                </c:pt>
                <c:pt idx="820">
                  <c:v>-1465</c:v>
                </c:pt>
                <c:pt idx="821">
                  <c:v>-1464.5</c:v>
                </c:pt>
                <c:pt idx="822">
                  <c:v>-1464</c:v>
                </c:pt>
                <c:pt idx="823">
                  <c:v>-1463.5</c:v>
                </c:pt>
                <c:pt idx="824">
                  <c:v>-1463</c:v>
                </c:pt>
                <c:pt idx="825">
                  <c:v>-1462.5</c:v>
                </c:pt>
                <c:pt idx="826">
                  <c:v>-1462</c:v>
                </c:pt>
                <c:pt idx="827">
                  <c:v>-1461.5</c:v>
                </c:pt>
                <c:pt idx="828">
                  <c:v>-1461</c:v>
                </c:pt>
                <c:pt idx="829">
                  <c:v>-1460.5</c:v>
                </c:pt>
                <c:pt idx="830">
                  <c:v>-1460</c:v>
                </c:pt>
                <c:pt idx="831">
                  <c:v>-1459.5</c:v>
                </c:pt>
                <c:pt idx="832">
                  <c:v>-1459</c:v>
                </c:pt>
                <c:pt idx="833">
                  <c:v>-1458.5</c:v>
                </c:pt>
                <c:pt idx="834">
                  <c:v>-1458</c:v>
                </c:pt>
                <c:pt idx="835">
                  <c:v>-1457.5</c:v>
                </c:pt>
                <c:pt idx="836">
                  <c:v>-1457</c:v>
                </c:pt>
                <c:pt idx="837">
                  <c:v>-1456.5</c:v>
                </c:pt>
                <c:pt idx="838">
                  <c:v>-1456</c:v>
                </c:pt>
                <c:pt idx="839">
                  <c:v>-1455.5</c:v>
                </c:pt>
                <c:pt idx="840">
                  <c:v>-1455</c:v>
                </c:pt>
                <c:pt idx="841">
                  <c:v>-1454.5</c:v>
                </c:pt>
                <c:pt idx="842">
                  <c:v>-1454</c:v>
                </c:pt>
                <c:pt idx="843">
                  <c:v>-1453.5</c:v>
                </c:pt>
                <c:pt idx="844">
                  <c:v>-1453</c:v>
                </c:pt>
                <c:pt idx="845">
                  <c:v>-1452.5</c:v>
                </c:pt>
                <c:pt idx="846">
                  <c:v>-1452</c:v>
                </c:pt>
                <c:pt idx="847">
                  <c:v>-1451.5</c:v>
                </c:pt>
                <c:pt idx="848">
                  <c:v>-1451</c:v>
                </c:pt>
                <c:pt idx="849">
                  <c:v>-1450.5</c:v>
                </c:pt>
                <c:pt idx="850">
                  <c:v>-1450</c:v>
                </c:pt>
                <c:pt idx="851">
                  <c:v>-1449.5</c:v>
                </c:pt>
                <c:pt idx="852">
                  <c:v>-1449</c:v>
                </c:pt>
                <c:pt idx="853">
                  <c:v>-1448.5</c:v>
                </c:pt>
                <c:pt idx="854">
                  <c:v>-1448</c:v>
                </c:pt>
                <c:pt idx="855">
                  <c:v>-1447.5</c:v>
                </c:pt>
                <c:pt idx="856">
                  <c:v>-1447</c:v>
                </c:pt>
                <c:pt idx="857">
                  <c:v>-1446.5</c:v>
                </c:pt>
                <c:pt idx="858">
                  <c:v>-1446</c:v>
                </c:pt>
                <c:pt idx="859">
                  <c:v>-1445.5</c:v>
                </c:pt>
                <c:pt idx="860">
                  <c:v>-1445</c:v>
                </c:pt>
                <c:pt idx="861">
                  <c:v>-1444.5</c:v>
                </c:pt>
                <c:pt idx="862">
                  <c:v>-1444</c:v>
                </c:pt>
                <c:pt idx="863">
                  <c:v>-1443.5</c:v>
                </c:pt>
                <c:pt idx="864">
                  <c:v>-1443</c:v>
                </c:pt>
                <c:pt idx="865">
                  <c:v>-1442.5</c:v>
                </c:pt>
                <c:pt idx="866">
                  <c:v>-1442</c:v>
                </c:pt>
                <c:pt idx="867">
                  <c:v>-1441.5</c:v>
                </c:pt>
                <c:pt idx="868">
                  <c:v>-1441</c:v>
                </c:pt>
                <c:pt idx="869">
                  <c:v>-1440.5</c:v>
                </c:pt>
                <c:pt idx="870">
                  <c:v>-1440</c:v>
                </c:pt>
                <c:pt idx="871">
                  <c:v>-1439.5</c:v>
                </c:pt>
                <c:pt idx="872">
                  <c:v>-1439</c:v>
                </c:pt>
                <c:pt idx="873">
                  <c:v>-1438.5</c:v>
                </c:pt>
                <c:pt idx="874">
                  <c:v>-1438</c:v>
                </c:pt>
                <c:pt idx="875">
                  <c:v>-1437.5</c:v>
                </c:pt>
                <c:pt idx="876">
                  <c:v>-1437</c:v>
                </c:pt>
                <c:pt idx="877">
                  <c:v>-1436.5</c:v>
                </c:pt>
                <c:pt idx="878">
                  <c:v>-1436</c:v>
                </c:pt>
                <c:pt idx="879">
                  <c:v>-1435.5</c:v>
                </c:pt>
                <c:pt idx="880">
                  <c:v>-1435</c:v>
                </c:pt>
                <c:pt idx="881">
                  <c:v>-1434.5</c:v>
                </c:pt>
                <c:pt idx="882">
                  <c:v>-1434</c:v>
                </c:pt>
                <c:pt idx="883">
                  <c:v>-1433.5</c:v>
                </c:pt>
                <c:pt idx="884">
                  <c:v>-1433</c:v>
                </c:pt>
                <c:pt idx="885">
                  <c:v>-1432.5</c:v>
                </c:pt>
                <c:pt idx="886">
                  <c:v>-1432</c:v>
                </c:pt>
                <c:pt idx="887">
                  <c:v>-1431.5</c:v>
                </c:pt>
                <c:pt idx="888">
                  <c:v>-1431</c:v>
                </c:pt>
                <c:pt idx="889">
                  <c:v>-1430.5</c:v>
                </c:pt>
                <c:pt idx="890">
                  <c:v>-1430</c:v>
                </c:pt>
                <c:pt idx="891">
                  <c:v>-1429.5</c:v>
                </c:pt>
                <c:pt idx="892">
                  <c:v>-1429</c:v>
                </c:pt>
                <c:pt idx="893">
                  <c:v>-1428.5</c:v>
                </c:pt>
                <c:pt idx="894">
                  <c:v>-1428</c:v>
                </c:pt>
                <c:pt idx="895">
                  <c:v>-1427.5</c:v>
                </c:pt>
                <c:pt idx="896">
                  <c:v>-1427</c:v>
                </c:pt>
                <c:pt idx="897">
                  <c:v>-1426.5</c:v>
                </c:pt>
                <c:pt idx="898">
                  <c:v>-1426</c:v>
                </c:pt>
                <c:pt idx="899">
                  <c:v>-1425.5</c:v>
                </c:pt>
                <c:pt idx="900">
                  <c:v>-1425</c:v>
                </c:pt>
                <c:pt idx="901">
                  <c:v>-1424.5</c:v>
                </c:pt>
                <c:pt idx="902">
                  <c:v>-1424</c:v>
                </c:pt>
                <c:pt idx="903">
                  <c:v>-1423.5</c:v>
                </c:pt>
                <c:pt idx="904">
                  <c:v>-1423</c:v>
                </c:pt>
                <c:pt idx="905">
                  <c:v>-1422.5</c:v>
                </c:pt>
                <c:pt idx="906">
                  <c:v>-1422</c:v>
                </c:pt>
                <c:pt idx="907">
                  <c:v>-1421.5</c:v>
                </c:pt>
                <c:pt idx="908">
                  <c:v>-1421</c:v>
                </c:pt>
                <c:pt idx="909">
                  <c:v>-1420.5</c:v>
                </c:pt>
                <c:pt idx="910">
                  <c:v>-1420</c:v>
                </c:pt>
                <c:pt idx="911">
                  <c:v>-1419.5</c:v>
                </c:pt>
                <c:pt idx="912">
                  <c:v>-1419</c:v>
                </c:pt>
                <c:pt idx="913">
                  <c:v>-1418.5</c:v>
                </c:pt>
                <c:pt idx="914">
                  <c:v>-1418</c:v>
                </c:pt>
                <c:pt idx="915">
                  <c:v>-1417.5</c:v>
                </c:pt>
                <c:pt idx="916">
                  <c:v>-1417</c:v>
                </c:pt>
                <c:pt idx="917">
                  <c:v>-1416.5</c:v>
                </c:pt>
                <c:pt idx="918">
                  <c:v>-1416</c:v>
                </c:pt>
                <c:pt idx="919">
                  <c:v>-1415.5</c:v>
                </c:pt>
                <c:pt idx="920">
                  <c:v>-1415</c:v>
                </c:pt>
                <c:pt idx="921">
                  <c:v>-1414.5</c:v>
                </c:pt>
                <c:pt idx="922">
                  <c:v>-1414</c:v>
                </c:pt>
                <c:pt idx="923">
                  <c:v>-1413.5</c:v>
                </c:pt>
                <c:pt idx="924">
                  <c:v>-1413</c:v>
                </c:pt>
                <c:pt idx="925">
                  <c:v>-1412.5</c:v>
                </c:pt>
                <c:pt idx="926">
                  <c:v>-1412</c:v>
                </c:pt>
                <c:pt idx="927">
                  <c:v>-1411.5</c:v>
                </c:pt>
                <c:pt idx="928">
                  <c:v>-1411</c:v>
                </c:pt>
                <c:pt idx="929">
                  <c:v>-1410.5</c:v>
                </c:pt>
                <c:pt idx="930">
                  <c:v>-1410</c:v>
                </c:pt>
                <c:pt idx="931">
                  <c:v>-1409.5</c:v>
                </c:pt>
                <c:pt idx="932">
                  <c:v>-1409</c:v>
                </c:pt>
                <c:pt idx="933">
                  <c:v>-1408.5</c:v>
                </c:pt>
                <c:pt idx="934">
                  <c:v>-1408</c:v>
                </c:pt>
                <c:pt idx="935">
                  <c:v>-1407.5</c:v>
                </c:pt>
                <c:pt idx="936">
                  <c:v>-1407</c:v>
                </c:pt>
                <c:pt idx="937">
                  <c:v>-1406.5</c:v>
                </c:pt>
                <c:pt idx="938">
                  <c:v>-1406</c:v>
                </c:pt>
                <c:pt idx="939">
                  <c:v>-1405.5</c:v>
                </c:pt>
                <c:pt idx="940">
                  <c:v>-1405</c:v>
                </c:pt>
                <c:pt idx="941">
                  <c:v>-1404.5</c:v>
                </c:pt>
                <c:pt idx="942">
                  <c:v>-1404</c:v>
                </c:pt>
                <c:pt idx="943">
                  <c:v>-1403.5</c:v>
                </c:pt>
                <c:pt idx="944">
                  <c:v>-1403</c:v>
                </c:pt>
                <c:pt idx="945">
                  <c:v>-1402.5</c:v>
                </c:pt>
                <c:pt idx="946">
                  <c:v>-1402</c:v>
                </c:pt>
                <c:pt idx="947">
                  <c:v>-1401.5</c:v>
                </c:pt>
                <c:pt idx="948">
                  <c:v>-1401</c:v>
                </c:pt>
                <c:pt idx="949">
                  <c:v>-1400.5</c:v>
                </c:pt>
                <c:pt idx="950">
                  <c:v>-1400</c:v>
                </c:pt>
                <c:pt idx="951">
                  <c:v>-1399.5</c:v>
                </c:pt>
                <c:pt idx="952">
                  <c:v>-1399</c:v>
                </c:pt>
                <c:pt idx="953">
                  <c:v>-1398.5</c:v>
                </c:pt>
                <c:pt idx="954">
                  <c:v>-1398</c:v>
                </c:pt>
                <c:pt idx="955">
                  <c:v>-1397.5</c:v>
                </c:pt>
                <c:pt idx="956">
                  <c:v>-1397</c:v>
                </c:pt>
                <c:pt idx="957">
                  <c:v>-1396.5</c:v>
                </c:pt>
                <c:pt idx="958">
                  <c:v>-1396</c:v>
                </c:pt>
                <c:pt idx="959">
                  <c:v>-1395.5</c:v>
                </c:pt>
                <c:pt idx="960">
                  <c:v>-1395</c:v>
                </c:pt>
                <c:pt idx="961">
                  <c:v>-1394.5</c:v>
                </c:pt>
                <c:pt idx="962">
                  <c:v>-1394</c:v>
                </c:pt>
                <c:pt idx="963">
                  <c:v>-1393.5</c:v>
                </c:pt>
                <c:pt idx="964">
                  <c:v>-1393</c:v>
                </c:pt>
                <c:pt idx="965">
                  <c:v>-1392.5</c:v>
                </c:pt>
                <c:pt idx="966">
                  <c:v>-1392</c:v>
                </c:pt>
                <c:pt idx="967">
                  <c:v>-1391.5</c:v>
                </c:pt>
                <c:pt idx="968">
                  <c:v>-1391</c:v>
                </c:pt>
                <c:pt idx="969">
                  <c:v>-1390.5</c:v>
                </c:pt>
                <c:pt idx="970">
                  <c:v>-1390</c:v>
                </c:pt>
                <c:pt idx="971">
                  <c:v>-1389.5</c:v>
                </c:pt>
                <c:pt idx="972">
                  <c:v>-1389</c:v>
                </c:pt>
                <c:pt idx="973">
                  <c:v>-1388.5</c:v>
                </c:pt>
                <c:pt idx="974">
                  <c:v>-1388</c:v>
                </c:pt>
                <c:pt idx="975">
                  <c:v>-1387.5</c:v>
                </c:pt>
                <c:pt idx="976">
                  <c:v>-1387</c:v>
                </c:pt>
                <c:pt idx="977">
                  <c:v>-1386.5</c:v>
                </c:pt>
                <c:pt idx="978">
                  <c:v>-1386</c:v>
                </c:pt>
                <c:pt idx="979">
                  <c:v>-1385.5</c:v>
                </c:pt>
                <c:pt idx="980">
                  <c:v>-1385</c:v>
                </c:pt>
                <c:pt idx="981">
                  <c:v>-1384.5</c:v>
                </c:pt>
                <c:pt idx="982">
                  <c:v>-1384</c:v>
                </c:pt>
                <c:pt idx="983">
                  <c:v>-1383.5</c:v>
                </c:pt>
                <c:pt idx="984">
                  <c:v>-1383</c:v>
                </c:pt>
                <c:pt idx="985">
                  <c:v>-1382.5</c:v>
                </c:pt>
                <c:pt idx="986">
                  <c:v>-1382</c:v>
                </c:pt>
                <c:pt idx="987">
                  <c:v>-1381.5</c:v>
                </c:pt>
                <c:pt idx="988">
                  <c:v>-1381</c:v>
                </c:pt>
                <c:pt idx="989">
                  <c:v>-1380.5</c:v>
                </c:pt>
                <c:pt idx="990">
                  <c:v>-1380</c:v>
                </c:pt>
                <c:pt idx="991">
                  <c:v>-1379.5</c:v>
                </c:pt>
                <c:pt idx="992">
                  <c:v>-1379</c:v>
                </c:pt>
                <c:pt idx="993">
                  <c:v>-1378.5</c:v>
                </c:pt>
                <c:pt idx="994">
                  <c:v>-1378</c:v>
                </c:pt>
                <c:pt idx="995">
                  <c:v>-1377.5</c:v>
                </c:pt>
                <c:pt idx="996">
                  <c:v>-1377</c:v>
                </c:pt>
                <c:pt idx="997">
                  <c:v>-1376.5</c:v>
                </c:pt>
                <c:pt idx="998">
                  <c:v>-1376</c:v>
                </c:pt>
                <c:pt idx="999">
                  <c:v>-1375.5</c:v>
                </c:pt>
                <c:pt idx="1000">
                  <c:v>-1375</c:v>
                </c:pt>
                <c:pt idx="1001">
                  <c:v>-1374.5</c:v>
                </c:pt>
                <c:pt idx="1002">
                  <c:v>-1374</c:v>
                </c:pt>
                <c:pt idx="1003">
                  <c:v>-1373.5</c:v>
                </c:pt>
                <c:pt idx="1004">
                  <c:v>-1373</c:v>
                </c:pt>
                <c:pt idx="1005">
                  <c:v>-1372.5</c:v>
                </c:pt>
                <c:pt idx="1006">
                  <c:v>-1372</c:v>
                </c:pt>
                <c:pt idx="1007">
                  <c:v>-1371.5</c:v>
                </c:pt>
                <c:pt idx="1008">
                  <c:v>-1371</c:v>
                </c:pt>
                <c:pt idx="1009">
                  <c:v>-1370.5</c:v>
                </c:pt>
                <c:pt idx="1010">
                  <c:v>-1370</c:v>
                </c:pt>
                <c:pt idx="1011">
                  <c:v>-1369.5</c:v>
                </c:pt>
                <c:pt idx="1012">
                  <c:v>-1369</c:v>
                </c:pt>
                <c:pt idx="1013">
                  <c:v>-1368.5</c:v>
                </c:pt>
                <c:pt idx="1014">
                  <c:v>-1368</c:v>
                </c:pt>
                <c:pt idx="1015">
                  <c:v>-1367.5</c:v>
                </c:pt>
                <c:pt idx="1016">
                  <c:v>-1367</c:v>
                </c:pt>
                <c:pt idx="1017">
                  <c:v>-1366.5</c:v>
                </c:pt>
                <c:pt idx="1018">
                  <c:v>-1366</c:v>
                </c:pt>
                <c:pt idx="1019">
                  <c:v>-1365.5</c:v>
                </c:pt>
                <c:pt idx="1020">
                  <c:v>-1365</c:v>
                </c:pt>
                <c:pt idx="1021">
                  <c:v>-1364.5</c:v>
                </c:pt>
                <c:pt idx="1022">
                  <c:v>-1364</c:v>
                </c:pt>
                <c:pt idx="1023">
                  <c:v>-1363.5</c:v>
                </c:pt>
                <c:pt idx="1024">
                  <c:v>-1363</c:v>
                </c:pt>
                <c:pt idx="1025">
                  <c:v>-1362.5</c:v>
                </c:pt>
                <c:pt idx="1026">
                  <c:v>-1362</c:v>
                </c:pt>
                <c:pt idx="1027">
                  <c:v>-1361.5</c:v>
                </c:pt>
                <c:pt idx="1028">
                  <c:v>-1361</c:v>
                </c:pt>
                <c:pt idx="1029">
                  <c:v>-1360.5</c:v>
                </c:pt>
                <c:pt idx="1030">
                  <c:v>-1360</c:v>
                </c:pt>
                <c:pt idx="1031">
                  <c:v>-1359.5</c:v>
                </c:pt>
                <c:pt idx="1032">
                  <c:v>-1359</c:v>
                </c:pt>
                <c:pt idx="1033">
                  <c:v>-1358.5</c:v>
                </c:pt>
                <c:pt idx="1034">
                  <c:v>-1358</c:v>
                </c:pt>
                <c:pt idx="1035">
                  <c:v>-1357.5</c:v>
                </c:pt>
                <c:pt idx="1036">
                  <c:v>-1357</c:v>
                </c:pt>
                <c:pt idx="1037">
                  <c:v>-1356.5</c:v>
                </c:pt>
                <c:pt idx="1038">
                  <c:v>-1356</c:v>
                </c:pt>
                <c:pt idx="1039">
                  <c:v>-1355.5</c:v>
                </c:pt>
                <c:pt idx="1040">
                  <c:v>-1355</c:v>
                </c:pt>
                <c:pt idx="1041">
                  <c:v>-1354.5</c:v>
                </c:pt>
                <c:pt idx="1042">
                  <c:v>-1354</c:v>
                </c:pt>
                <c:pt idx="1043">
                  <c:v>-1353.5</c:v>
                </c:pt>
                <c:pt idx="1044">
                  <c:v>-1353</c:v>
                </c:pt>
                <c:pt idx="1045">
                  <c:v>-1352.5</c:v>
                </c:pt>
                <c:pt idx="1046">
                  <c:v>-1352</c:v>
                </c:pt>
                <c:pt idx="1047">
                  <c:v>-1351.5</c:v>
                </c:pt>
                <c:pt idx="1048">
                  <c:v>-1351</c:v>
                </c:pt>
                <c:pt idx="1049">
                  <c:v>-1350.5</c:v>
                </c:pt>
                <c:pt idx="1050">
                  <c:v>-1350</c:v>
                </c:pt>
                <c:pt idx="1051">
                  <c:v>-1349.5</c:v>
                </c:pt>
                <c:pt idx="1052">
                  <c:v>-1349</c:v>
                </c:pt>
                <c:pt idx="1053">
                  <c:v>-1348.5</c:v>
                </c:pt>
                <c:pt idx="1054">
                  <c:v>-1348</c:v>
                </c:pt>
                <c:pt idx="1055">
                  <c:v>-1347.5</c:v>
                </c:pt>
                <c:pt idx="1056">
                  <c:v>-1347</c:v>
                </c:pt>
                <c:pt idx="1057">
                  <c:v>-1346.5</c:v>
                </c:pt>
                <c:pt idx="1058">
                  <c:v>-1346</c:v>
                </c:pt>
                <c:pt idx="1059">
                  <c:v>-1345.5</c:v>
                </c:pt>
                <c:pt idx="1060">
                  <c:v>-1345</c:v>
                </c:pt>
                <c:pt idx="1061">
                  <c:v>-1344.5</c:v>
                </c:pt>
                <c:pt idx="1062">
                  <c:v>-1344</c:v>
                </c:pt>
                <c:pt idx="1063">
                  <c:v>-1343.5</c:v>
                </c:pt>
                <c:pt idx="1064">
                  <c:v>-1343</c:v>
                </c:pt>
                <c:pt idx="1065">
                  <c:v>-1342.5</c:v>
                </c:pt>
                <c:pt idx="1066">
                  <c:v>-1342</c:v>
                </c:pt>
                <c:pt idx="1067">
                  <c:v>-1341.5</c:v>
                </c:pt>
                <c:pt idx="1068">
                  <c:v>-1341</c:v>
                </c:pt>
                <c:pt idx="1069">
                  <c:v>-1340.5</c:v>
                </c:pt>
                <c:pt idx="1070">
                  <c:v>-1340</c:v>
                </c:pt>
                <c:pt idx="1071">
                  <c:v>-1339.5</c:v>
                </c:pt>
                <c:pt idx="1072">
                  <c:v>-1339</c:v>
                </c:pt>
                <c:pt idx="1073">
                  <c:v>-1338.5</c:v>
                </c:pt>
                <c:pt idx="1074">
                  <c:v>-1338</c:v>
                </c:pt>
                <c:pt idx="1075">
                  <c:v>-1337.5</c:v>
                </c:pt>
                <c:pt idx="1076">
                  <c:v>-1337</c:v>
                </c:pt>
                <c:pt idx="1077">
                  <c:v>-1336.5</c:v>
                </c:pt>
                <c:pt idx="1078">
                  <c:v>-1336</c:v>
                </c:pt>
                <c:pt idx="1079">
                  <c:v>-1335.5</c:v>
                </c:pt>
                <c:pt idx="1080">
                  <c:v>-1335</c:v>
                </c:pt>
                <c:pt idx="1081">
                  <c:v>-1334.5</c:v>
                </c:pt>
                <c:pt idx="1082">
                  <c:v>-1334</c:v>
                </c:pt>
                <c:pt idx="1083">
                  <c:v>-1333.5</c:v>
                </c:pt>
                <c:pt idx="1084">
                  <c:v>-1333</c:v>
                </c:pt>
                <c:pt idx="1085">
                  <c:v>-1332.5</c:v>
                </c:pt>
                <c:pt idx="1086">
                  <c:v>-1332</c:v>
                </c:pt>
                <c:pt idx="1087">
                  <c:v>-1331.5</c:v>
                </c:pt>
                <c:pt idx="1088">
                  <c:v>-1331</c:v>
                </c:pt>
                <c:pt idx="1089">
                  <c:v>-1330.5</c:v>
                </c:pt>
                <c:pt idx="1090">
                  <c:v>-1330</c:v>
                </c:pt>
                <c:pt idx="1091">
                  <c:v>-1329.5</c:v>
                </c:pt>
                <c:pt idx="1092">
                  <c:v>-1329</c:v>
                </c:pt>
                <c:pt idx="1093">
                  <c:v>-1328.5</c:v>
                </c:pt>
                <c:pt idx="1094">
                  <c:v>-1328</c:v>
                </c:pt>
                <c:pt idx="1095">
                  <c:v>-1327.5</c:v>
                </c:pt>
                <c:pt idx="1096">
                  <c:v>-1327</c:v>
                </c:pt>
                <c:pt idx="1097">
                  <c:v>-1326.5</c:v>
                </c:pt>
                <c:pt idx="1098">
                  <c:v>-1326</c:v>
                </c:pt>
                <c:pt idx="1099">
                  <c:v>-1325.5</c:v>
                </c:pt>
                <c:pt idx="1100">
                  <c:v>-1325</c:v>
                </c:pt>
                <c:pt idx="1101">
                  <c:v>-1324.5</c:v>
                </c:pt>
                <c:pt idx="1102">
                  <c:v>-1324</c:v>
                </c:pt>
                <c:pt idx="1103">
                  <c:v>-1323.5</c:v>
                </c:pt>
                <c:pt idx="1104">
                  <c:v>-1323</c:v>
                </c:pt>
                <c:pt idx="1105">
                  <c:v>-1322.5</c:v>
                </c:pt>
                <c:pt idx="1106">
                  <c:v>-1322</c:v>
                </c:pt>
                <c:pt idx="1107">
                  <c:v>-1321.5</c:v>
                </c:pt>
                <c:pt idx="1108">
                  <c:v>-1321</c:v>
                </c:pt>
                <c:pt idx="1109">
                  <c:v>-1320.5</c:v>
                </c:pt>
                <c:pt idx="1110">
                  <c:v>-1320</c:v>
                </c:pt>
                <c:pt idx="1111">
                  <c:v>-1319.5</c:v>
                </c:pt>
                <c:pt idx="1112">
                  <c:v>-1319</c:v>
                </c:pt>
                <c:pt idx="1113">
                  <c:v>-1318.5</c:v>
                </c:pt>
                <c:pt idx="1114">
                  <c:v>-1318</c:v>
                </c:pt>
                <c:pt idx="1115">
                  <c:v>-1317.5</c:v>
                </c:pt>
                <c:pt idx="1116">
                  <c:v>-1317</c:v>
                </c:pt>
                <c:pt idx="1117">
                  <c:v>-1316.5</c:v>
                </c:pt>
                <c:pt idx="1118">
                  <c:v>-1316</c:v>
                </c:pt>
                <c:pt idx="1119">
                  <c:v>-1315.5</c:v>
                </c:pt>
                <c:pt idx="1120">
                  <c:v>-1315</c:v>
                </c:pt>
                <c:pt idx="1121">
                  <c:v>-1314.5</c:v>
                </c:pt>
                <c:pt idx="1122">
                  <c:v>-1314</c:v>
                </c:pt>
                <c:pt idx="1123">
                  <c:v>-1313.5</c:v>
                </c:pt>
                <c:pt idx="1124">
                  <c:v>-1313</c:v>
                </c:pt>
                <c:pt idx="1125">
                  <c:v>-1312.5</c:v>
                </c:pt>
                <c:pt idx="1126">
                  <c:v>-1312</c:v>
                </c:pt>
                <c:pt idx="1127">
                  <c:v>-1311.5</c:v>
                </c:pt>
                <c:pt idx="1128">
                  <c:v>-1311</c:v>
                </c:pt>
                <c:pt idx="1129">
                  <c:v>-1310.5</c:v>
                </c:pt>
                <c:pt idx="1130">
                  <c:v>-1310</c:v>
                </c:pt>
                <c:pt idx="1131">
                  <c:v>-1309.5</c:v>
                </c:pt>
                <c:pt idx="1132">
                  <c:v>-1309</c:v>
                </c:pt>
                <c:pt idx="1133">
                  <c:v>-1308.5</c:v>
                </c:pt>
                <c:pt idx="1134">
                  <c:v>-1308</c:v>
                </c:pt>
                <c:pt idx="1135">
                  <c:v>-1307.5</c:v>
                </c:pt>
                <c:pt idx="1136">
                  <c:v>-1307</c:v>
                </c:pt>
                <c:pt idx="1137">
                  <c:v>-1306.5</c:v>
                </c:pt>
                <c:pt idx="1138">
                  <c:v>-1306</c:v>
                </c:pt>
                <c:pt idx="1139">
                  <c:v>-1305.5</c:v>
                </c:pt>
                <c:pt idx="1140">
                  <c:v>-1305</c:v>
                </c:pt>
                <c:pt idx="1141">
                  <c:v>-1304.5</c:v>
                </c:pt>
                <c:pt idx="1142">
                  <c:v>-1304</c:v>
                </c:pt>
                <c:pt idx="1143">
                  <c:v>-1303.5</c:v>
                </c:pt>
                <c:pt idx="1144">
                  <c:v>-1303</c:v>
                </c:pt>
                <c:pt idx="1145">
                  <c:v>-1302.5</c:v>
                </c:pt>
                <c:pt idx="1146">
                  <c:v>-1302</c:v>
                </c:pt>
                <c:pt idx="1147">
                  <c:v>-1301.5</c:v>
                </c:pt>
                <c:pt idx="1148">
                  <c:v>-1301</c:v>
                </c:pt>
                <c:pt idx="1149">
                  <c:v>-1300.5</c:v>
                </c:pt>
                <c:pt idx="1150">
                  <c:v>-1300</c:v>
                </c:pt>
                <c:pt idx="1151">
                  <c:v>-1299.5</c:v>
                </c:pt>
                <c:pt idx="1152">
                  <c:v>-1299</c:v>
                </c:pt>
                <c:pt idx="1153">
                  <c:v>-1298.5</c:v>
                </c:pt>
                <c:pt idx="1154">
                  <c:v>-1298</c:v>
                </c:pt>
                <c:pt idx="1155">
                  <c:v>-1297.5</c:v>
                </c:pt>
                <c:pt idx="1156">
                  <c:v>-1297</c:v>
                </c:pt>
                <c:pt idx="1157">
                  <c:v>-1296.5</c:v>
                </c:pt>
                <c:pt idx="1158">
                  <c:v>-1296</c:v>
                </c:pt>
                <c:pt idx="1159">
                  <c:v>-1295.5</c:v>
                </c:pt>
                <c:pt idx="1160">
                  <c:v>-1295</c:v>
                </c:pt>
                <c:pt idx="1161">
                  <c:v>-1294.5</c:v>
                </c:pt>
                <c:pt idx="1162">
                  <c:v>-1294</c:v>
                </c:pt>
                <c:pt idx="1163">
                  <c:v>-1293.5</c:v>
                </c:pt>
                <c:pt idx="1164">
                  <c:v>-1293</c:v>
                </c:pt>
                <c:pt idx="1165">
                  <c:v>-1292.5</c:v>
                </c:pt>
                <c:pt idx="1166">
                  <c:v>-1292</c:v>
                </c:pt>
                <c:pt idx="1167">
                  <c:v>-1291.5</c:v>
                </c:pt>
                <c:pt idx="1168">
                  <c:v>-1291</c:v>
                </c:pt>
                <c:pt idx="1169">
                  <c:v>-1290.5</c:v>
                </c:pt>
                <c:pt idx="1170">
                  <c:v>-1290</c:v>
                </c:pt>
                <c:pt idx="1171">
                  <c:v>-1289.5</c:v>
                </c:pt>
                <c:pt idx="1172">
                  <c:v>-1289</c:v>
                </c:pt>
                <c:pt idx="1173">
                  <c:v>-1288.5</c:v>
                </c:pt>
                <c:pt idx="1174">
                  <c:v>-1288</c:v>
                </c:pt>
                <c:pt idx="1175">
                  <c:v>-1287.5</c:v>
                </c:pt>
                <c:pt idx="1176">
                  <c:v>-1287</c:v>
                </c:pt>
                <c:pt idx="1177">
                  <c:v>-1286.5</c:v>
                </c:pt>
                <c:pt idx="1178">
                  <c:v>-1286</c:v>
                </c:pt>
                <c:pt idx="1179">
                  <c:v>-1285.5</c:v>
                </c:pt>
                <c:pt idx="1180">
                  <c:v>-1285</c:v>
                </c:pt>
                <c:pt idx="1181">
                  <c:v>-1284.5</c:v>
                </c:pt>
                <c:pt idx="1182">
                  <c:v>-1284</c:v>
                </c:pt>
                <c:pt idx="1183">
                  <c:v>-1283.5</c:v>
                </c:pt>
                <c:pt idx="1184">
                  <c:v>-1283</c:v>
                </c:pt>
                <c:pt idx="1185">
                  <c:v>-1282.5</c:v>
                </c:pt>
                <c:pt idx="1186">
                  <c:v>-1282</c:v>
                </c:pt>
                <c:pt idx="1187">
                  <c:v>-1281.5</c:v>
                </c:pt>
                <c:pt idx="1188">
                  <c:v>-1281</c:v>
                </c:pt>
                <c:pt idx="1189">
                  <c:v>-1280.5</c:v>
                </c:pt>
                <c:pt idx="1190">
                  <c:v>-1280</c:v>
                </c:pt>
                <c:pt idx="1191">
                  <c:v>-1279.5</c:v>
                </c:pt>
                <c:pt idx="1192">
                  <c:v>-1279</c:v>
                </c:pt>
                <c:pt idx="1193">
                  <c:v>-1278.5</c:v>
                </c:pt>
                <c:pt idx="1194">
                  <c:v>-1278</c:v>
                </c:pt>
                <c:pt idx="1195">
                  <c:v>-1277.5</c:v>
                </c:pt>
                <c:pt idx="1196">
                  <c:v>-1277</c:v>
                </c:pt>
                <c:pt idx="1197">
                  <c:v>-1276.5</c:v>
                </c:pt>
                <c:pt idx="1198">
                  <c:v>-1276</c:v>
                </c:pt>
                <c:pt idx="1199">
                  <c:v>-1275.5</c:v>
                </c:pt>
                <c:pt idx="1200">
                  <c:v>-1275</c:v>
                </c:pt>
                <c:pt idx="1201">
                  <c:v>-1274.5</c:v>
                </c:pt>
                <c:pt idx="1202">
                  <c:v>-1274</c:v>
                </c:pt>
                <c:pt idx="1203">
                  <c:v>-1273.5</c:v>
                </c:pt>
                <c:pt idx="1204">
                  <c:v>-1273</c:v>
                </c:pt>
                <c:pt idx="1205">
                  <c:v>-1272.5</c:v>
                </c:pt>
                <c:pt idx="1206">
                  <c:v>-1272</c:v>
                </c:pt>
                <c:pt idx="1207">
                  <c:v>-1271.5</c:v>
                </c:pt>
                <c:pt idx="1208">
                  <c:v>-1271</c:v>
                </c:pt>
                <c:pt idx="1209">
                  <c:v>-1270.5</c:v>
                </c:pt>
                <c:pt idx="1210">
                  <c:v>-1270</c:v>
                </c:pt>
                <c:pt idx="1211">
                  <c:v>-1269.5</c:v>
                </c:pt>
                <c:pt idx="1212">
                  <c:v>-1269</c:v>
                </c:pt>
                <c:pt idx="1213">
                  <c:v>-1268.5</c:v>
                </c:pt>
                <c:pt idx="1214">
                  <c:v>-1268</c:v>
                </c:pt>
                <c:pt idx="1215">
                  <c:v>-1267.5</c:v>
                </c:pt>
                <c:pt idx="1216">
                  <c:v>-1267</c:v>
                </c:pt>
                <c:pt idx="1217">
                  <c:v>-1266.5</c:v>
                </c:pt>
                <c:pt idx="1218">
                  <c:v>-1266</c:v>
                </c:pt>
                <c:pt idx="1219">
                  <c:v>-1265.5</c:v>
                </c:pt>
                <c:pt idx="1220">
                  <c:v>-1265</c:v>
                </c:pt>
                <c:pt idx="1221">
                  <c:v>-1264.5</c:v>
                </c:pt>
                <c:pt idx="1222">
                  <c:v>-1264</c:v>
                </c:pt>
                <c:pt idx="1223">
                  <c:v>-1263.5</c:v>
                </c:pt>
                <c:pt idx="1224">
                  <c:v>-1263</c:v>
                </c:pt>
                <c:pt idx="1225">
                  <c:v>-1262.5</c:v>
                </c:pt>
                <c:pt idx="1226">
                  <c:v>-1262</c:v>
                </c:pt>
                <c:pt idx="1227">
                  <c:v>-1261.5</c:v>
                </c:pt>
                <c:pt idx="1228">
                  <c:v>-1261</c:v>
                </c:pt>
                <c:pt idx="1229">
                  <c:v>-1260.5</c:v>
                </c:pt>
                <c:pt idx="1230">
                  <c:v>-1260</c:v>
                </c:pt>
                <c:pt idx="1231">
                  <c:v>-1259.5</c:v>
                </c:pt>
                <c:pt idx="1232">
                  <c:v>-1259</c:v>
                </c:pt>
                <c:pt idx="1233">
                  <c:v>-1258.5</c:v>
                </c:pt>
                <c:pt idx="1234">
                  <c:v>-1258</c:v>
                </c:pt>
                <c:pt idx="1235">
                  <c:v>-1257.5</c:v>
                </c:pt>
                <c:pt idx="1236">
                  <c:v>-1257</c:v>
                </c:pt>
                <c:pt idx="1237">
                  <c:v>-1256.5</c:v>
                </c:pt>
                <c:pt idx="1238">
                  <c:v>-1256</c:v>
                </c:pt>
                <c:pt idx="1239">
                  <c:v>-1255.5</c:v>
                </c:pt>
                <c:pt idx="1240">
                  <c:v>-1255</c:v>
                </c:pt>
                <c:pt idx="1241">
                  <c:v>-1254.5</c:v>
                </c:pt>
                <c:pt idx="1242">
                  <c:v>-1254</c:v>
                </c:pt>
                <c:pt idx="1243">
                  <c:v>-1253.5</c:v>
                </c:pt>
                <c:pt idx="1244">
                  <c:v>-1253</c:v>
                </c:pt>
                <c:pt idx="1245">
                  <c:v>-1252.5</c:v>
                </c:pt>
                <c:pt idx="1246">
                  <c:v>-1252</c:v>
                </c:pt>
                <c:pt idx="1247">
                  <c:v>-1251.5</c:v>
                </c:pt>
                <c:pt idx="1248">
                  <c:v>-1251</c:v>
                </c:pt>
                <c:pt idx="1249">
                  <c:v>-1250.5</c:v>
                </c:pt>
                <c:pt idx="1250">
                  <c:v>-1250</c:v>
                </c:pt>
                <c:pt idx="1251">
                  <c:v>-1249.5</c:v>
                </c:pt>
                <c:pt idx="1252">
                  <c:v>-1249</c:v>
                </c:pt>
                <c:pt idx="1253">
                  <c:v>-1248.5</c:v>
                </c:pt>
                <c:pt idx="1254">
                  <c:v>-1248</c:v>
                </c:pt>
                <c:pt idx="1255">
                  <c:v>-1247.5</c:v>
                </c:pt>
                <c:pt idx="1256">
                  <c:v>-1247</c:v>
                </c:pt>
                <c:pt idx="1257">
                  <c:v>-1246.5</c:v>
                </c:pt>
                <c:pt idx="1258">
                  <c:v>-1246</c:v>
                </c:pt>
                <c:pt idx="1259">
                  <c:v>-1245.5</c:v>
                </c:pt>
                <c:pt idx="1260">
                  <c:v>-1245</c:v>
                </c:pt>
                <c:pt idx="1261">
                  <c:v>-1244.5</c:v>
                </c:pt>
                <c:pt idx="1262">
                  <c:v>-1244</c:v>
                </c:pt>
                <c:pt idx="1263">
                  <c:v>-1243.5</c:v>
                </c:pt>
                <c:pt idx="1264">
                  <c:v>-1243</c:v>
                </c:pt>
                <c:pt idx="1265">
                  <c:v>-1242.5</c:v>
                </c:pt>
                <c:pt idx="1266">
                  <c:v>-1242</c:v>
                </c:pt>
                <c:pt idx="1267">
                  <c:v>-1241.5</c:v>
                </c:pt>
                <c:pt idx="1268">
                  <c:v>-1241</c:v>
                </c:pt>
                <c:pt idx="1269">
                  <c:v>-1240.5</c:v>
                </c:pt>
                <c:pt idx="1270">
                  <c:v>-1240</c:v>
                </c:pt>
                <c:pt idx="1271">
                  <c:v>-1239.5</c:v>
                </c:pt>
                <c:pt idx="1272">
                  <c:v>-1239</c:v>
                </c:pt>
                <c:pt idx="1273">
                  <c:v>-1238.5</c:v>
                </c:pt>
                <c:pt idx="1274">
                  <c:v>-1238</c:v>
                </c:pt>
                <c:pt idx="1275">
                  <c:v>-1237.5</c:v>
                </c:pt>
                <c:pt idx="1276">
                  <c:v>-1237</c:v>
                </c:pt>
                <c:pt idx="1277">
                  <c:v>-1236.5</c:v>
                </c:pt>
                <c:pt idx="1278">
                  <c:v>-1236</c:v>
                </c:pt>
                <c:pt idx="1279">
                  <c:v>-1235.5</c:v>
                </c:pt>
                <c:pt idx="1280">
                  <c:v>-1235</c:v>
                </c:pt>
                <c:pt idx="1281">
                  <c:v>-1234.5</c:v>
                </c:pt>
                <c:pt idx="1282">
                  <c:v>-1234</c:v>
                </c:pt>
                <c:pt idx="1283">
                  <c:v>-1233.5</c:v>
                </c:pt>
                <c:pt idx="1284">
                  <c:v>-1233</c:v>
                </c:pt>
                <c:pt idx="1285">
                  <c:v>-1232.5</c:v>
                </c:pt>
                <c:pt idx="1286">
                  <c:v>-1232</c:v>
                </c:pt>
                <c:pt idx="1287">
                  <c:v>-1231.5</c:v>
                </c:pt>
                <c:pt idx="1288">
                  <c:v>-1231</c:v>
                </c:pt>
                <c:pt idx="1289">
                  <c:v>-1230.5</c:v>
                </c:pt>
                <c:pt idx="1290">
                  <c:v>-1230</c:v>
                </c:pt>
                <c:pt idx="1291">
                  <c:v>-1229.5</c:v>
                </c:pt>
                <c:pt idx="1292">
                  <c:v>-1229</c:v>
                </c:pt>
                <c:pt idx="1293">
                  <c:v>-1228.5</c:v>
                </c:pt>
                <c:pt idx="1294">
                  <c:v>-1228</c:v>
                </c:pt>
                <c:pt idx="1295">
                  <c:v>-1227.5</c:v>
                </c:pt>
                <c:pt idx="1296">
                  <c:v>-1227</c:v>
                </c:pt>
                <c:pt idx="1297">
                  <c:v>-1226.5</c:v>
                </c:pt>
                <c:pt idx="1298">
                  <c:v>-1226</c:v>
                </c:pt>
                <c:pt idx="1299">
                  <c:v>-1225.5</c:v>
                </c:pt>
                <c:pt idx="1300">
                  <c:v>-1225</c:v>
                </c:pt>
                <c:pt idx="1301">
                  <c:v>-1224.5</c:v>
                </c:pt>
                <c:pt idx="1302">
                  <c:v>-1224</c:v>
                </c:pt>
                <c:pt idx="1303">
                  <c:v>-1223.5</c:v>
                </c:pt>
                <c:pt idx="1304">
                  <c:v>-1223</c:v>
                </c:pt>
                <c:pt idx="1305">
                  <c:v>-1222.5</c:v>
                </c:pt>
                <c:pt idx="1306">
                  <c:v>-1222</c:v>
                </c:pt>
                <c:pt idx="1307">
                  <c:v>-1221.5</c:v>
                </c:pt>
                <c:pt idx="1308">
                  <c:v>-1221</c:v>
                </c:pt>
                <c:pt idx="1309">
                  <c:v>-1220.5</c:v>
                </c:pt>
                <c:pt idx="1310">
                  <c:v>-1220</c:v>
                </c:pt>
                <c:pt idx="1311">
                  <c:v>-1219.5</c:v>
                </c:pt>
                <c:pt idx="1312">
                  <c:v>-1219</c:v>
                </c:pt>
                <c:pt idx="1313">
                  <c:v>-1218.5</c:v>
                </c:pt>
                <c:pt idx="1314">
                  <c:v>-1218</c:v>
                </c:pt>
                <c:pt idx="1315">
                  <c:v>-1217.5</c:v>
                </c:pt>
                <c:pt idx="1316">
                  <c:v>-1217</c:v>
                </c:pt>
                <c:pt idx="1317">
                  <c:v>-1216.5</c:v>
                </c:pt>
                <c:pt idx="1318">
                  <c:v>-1216</c:v>
                </c:pt>
                <c:pt idx="1319">
                  <c:v>-1215.5</c:v>
                </c:pt>
                <c:pt idx="1320">
                  <c:v>-1215</c:v>
                </c:pt>
                <c:pt idx="1321">
                  <c:v>-1214.5</c:v>
                </c:pt>
                <c:pt idx="1322">
                  <c:v>-1214</c:v>
                </c:pt>
                <c:pt idx="1323">
                  <c:v>-1213.5</c:v>
                </c:pt>
                <c:pt idx="1324">
                  <c:v>-1213</c:v>
                </c:pt>
                <c:pt idx="1325">
                  <c:v>-1212.5</c:v>
                </c:pt>
                <c:pt idx="1326">
                  <c:v>-1212</c:v>
                </c:pt>
                <c:pt idx="1327">
                  <c:v>-1211.5</c:v>
                </c:pt>
                <c:pt idx="1328">
                  <c:v>-1211</c:v>
                </c:pt>
                <c:pt idx="1329">
                  <c:v>-1210.5</c:v>
                </c:pt>
                <c:pt idx="1330">
                  <c:v>-1210</c:v>
                </c:pt>
                <c:pt idx="1331">
                  <c:v>-1209.5</c:v>
                </c:pt>
                <c:pt idx="1332">
                  <c:v>-1209</c:v>
                </c:pt>
                <c:pt idx="1333">
                  <c:v>-1208.5</c:v>
                </c:pt>
                <c:pt idx="1334">
                  <c:v>-1208</c:v>
                </c:pt>
                <c:pt idx="1335">
                  <c:v>-1207.5</c:v>
                </c:pt>
                <c:pt idx="1336">
                  <c:v>-1207</c:v>
                </c:pt>
                <c:pt idx="1337">
                  <c:v>-1206.5</c:v>
                </c:pt>
                <c:pt idx="1338">
                  <c:v>-1206</c:v>
                </c:pt>
                <c:pt idx="1339">
                  <c:v>-1205.5</c:v>
                </c:pt>
                <c:pt idx="1340">
                  <c:v>-1205</c:v>
                </c:pt>
                <c:pt idx="1341">
                  <c:v>-1204.5</c:v>
                </c:pt>
                <c:pt idx="1342">
                  <c:v>-1204</c:v>
                </c:pt>
                <c:pt idx="1343">
                  <c:v>-1203.5</c:v>
                </c:pt>
                <c:pt idx="1344">
                  <c:v>-1203</c:v>
                </c:pt>
                <c:pt idx="1345">
                  <c:v>-1202.5</c:v>
                </c:pt>
                <c:pt idx="1346">
                  <c:v>-1202</c:v>
                </c:pt>
                <c:pt idx="1347">
                  <c:v>-1201.5</c:v>
                </c:pt>
                <c:pt idx="1348">
                  <c:v>-1201</c:v>
                </c:pt>
                <c:pt idx="1349">
                  <c:v>-1200.5</c:v>
                </c:pt>
                <c:pt idx="1350">
                  <c:v>-1200</c:v>
                </c:pt>
                <c:pt idx="1351">
                  <c:v>-1199.5</c:v>
                </c:pt>
                <c:pt idx="1352">
                  <c:v>-1199</c:v>
                </c:pt>
                <c:pt idx="1353">
                  <c:v>-1198.5</c:v>
                </c:pt>
                <c:pt idx="1354">
                  <c:v>-1198</c:v>
                </c:pt>
                <c:pt idx="1355">
                  <c:v>-1197.5</c:v>
                </c:pt>
                <c:pt idx="1356">
                  <c:v>-1197</c:v>
                </c:pt>
                <c:pt idx="1357">
                  <c:v>-1196.5</c:v>
                </c:pt>
                <c:pt idx="1358">
                  <c:v>-1196</c:v>
                </c:pt>
                <c:pt idx="1359">
                  <c:v>-1195.5</c:v>
                </c:pt>
                <c:pt idx="1360">
                  <c:v>-1195</c:v>
                </c:pt>
                <c:pt idx="1361">
                  <c:v>-1194.5</c:v>
                </c:pt>
                <c:pt idx="1362">
                  <c:v>-1194</c:v>
                </c:pt>
                <c:pt idx="1363">
                  <c:v>-1193.5</c:v>
                </c:pt>
                <c:pt idx="1364">
                  <c:v>-1193</c:v>
                </c:pt>
                <c:pt idx="1365">
                  <c:v>-1192.5</c:v>
                </c:pt>
                <c:pt idx="1366">
                  <c:v>-1192</c:v>
                </c:pt>
                <c:pt idx="1367">
                  <c:v>-1191.5</c:v>
                </c:pt>
                <c:pt idx="1368">
                  <c:v>-1191</c:v>
                </c:pt>
                <c:pt idx="1369">
                  <c:v>-1190.5</c:v>
                </c:pt>
                <c:pt idx="1370">
                  <c:v>-1190</c:v>
                </c:pt>
                <c:pt idx="1371">
                  <c:v>-1189.5</c:v>
                </c:pt>
                <c:pt idx="1372">
                  <c:v>-1189</c:v>
                </c:pt>
                <c:pt idx="1373">
                  <c:v>-1188.5</c:v>
                </c:pt>
                <c:pt idx="1374">
                  <c:v>-1188</c:v>
                </c:pt>
                <c:pt idx="1375">
                  <c:v>-1187.5</c:v>
                </c:pt>
                <c:pt idx="1376">
                  <c:v>-1187</c:v>
                </c:pt>
                <c:pt idx="1377">
                  <c:v>-1186.5</c:v>
                </c:pt>
                <c:pt idx="1378">
                  <c:v>-1186</c:v>
                </c:pt>
                <c:pt idx="1379">
                  <c:v>-1185.5</c:v>
                </c:pt>
                <c:pt idx="1380">
                  <c:v>-1185</c:v>
                </c:pt>
                <c:pt idx="1381">
                  <c:v>-1184.5</c:v>
                </c:pt>
                <c:pt idx="1382">
                  <c:v>-1184</c:v>
                </c:pt>
                <c:pt idx="1383">
                  <c:v>-1183.5</c:v>
                </c:pt>
                <c:pt idx="1384">
                  <c:v>-1183</c:v>
                </c:pt>
                <c:pt idx="1385">
                  <c:v>-1182.5</c:v>
                </c:pt>
                <c:pt idx="1386">
                  <c:v>-1182</c:v>
                </c:pt>
                <c:pt idx="1387">
                  <c:v>-1181.5</c:v>
                </c:pt>
                <c:pt idx="1388">
                  <c:v>-1181</c:v>
                </c:pt>
                <c:pt idx="1389">
                  <c:v>-1180.5</c:v>
                </c:pt>
                <c:pt idx="1390">
                  <c:v>-1180</c:v>
                </c:pt>
                <c:pt idx="1391">
                  <c:v>-1179.5</c:v>
                </c:pt>
                <c:pt idx="1392">
                  <c:v>-1179</c:v>
                </c:pt>
                <c:pt idx="1393">
                  <c:v>-1178.5</c:v>
                </c:pt>
                <c:pt idx="1394">
                  <c:v>-1178</c:v>
                </c:pt>
                <c:pt idx="1395">
                  <c:v>-1177.5</c:v>
                </c:pt>
                <c:pt idx="1396">
                  <c:v>-1177</c:v>
                </c:pt>
                <c:pt idx="1397">
                  <c:v>-1176.5</c:v>
                </c:pt>
                <c:pt idx="1398">
                  <c:v>-1176</c:v>
                </c:pt>
                <c:pt idx="1399">
                  <c:v>-1175.5</c:v>
                </c:pt>
                <c:pt idx="1400">
                  <c:v>-1175</c:v>
                </c:pt>
                <c:pt idx="1401">
                  <c:v>-1174.5</c:v>
                </c:pt>
                <c:pt idx="1402">
                  <c:v>-1174</c:v>
                </c:pt>
                <c:pt idx="1403">
                  <c:v>-1173.5</c:v>
                </c:pt>
                <c:pt idx="1404">
                  <c:v>-1173</c:v>
                </c:pt>
                <c:pt idx="1405">
                  <c:v>-1172.5</c:v>
                </c:pt>
                <c:pt idx="1406">
                  <c:v>-1172</c:v>
                </c:pt>
                <c:pt idx="1407">
                  <c:v>-1171.5</c:v>
                </c:pt>
                <c:pt idx="1408">
                  <c:v>-1171</c:v>
                </c:pt>
                <c:pt idx="1409">
                  <c:v>-1170.5</c:v>
                </c:pt>
                <c:pt idx="1410">
                  <c:v>-1170</c:v>
                </c:pt>
                <c:pt idx="1411">
                  <c:v>-1169.5</c:v>
                </c:pt>
                <c:pt idx="1412">
                  <c:v>-1169</c:v>
                </c:pt>
                <c:pt idx="1413">
                  <c:v>-1168.5</c:v>
                </c:pt>
                <c:pt idx="1414">
                  <c:v>-1168</c:v>
                </c:pt>
                <c:pt idx="1415">
                  <c:v>-1167.5</c:v>
                </c:pt>
                <c:pt idx="1416">
                  <c:v>-1167</c:v>
                </c:pt>
                <c:pt idx="1417">
                  <c:v>-1166.5</c:v>
                </c:pt>
                <c:pt idx="1418">
                  <c:v>-1166</c:v>
                </c:pt>
                <c:pt idx="1419">
                  <c:v>-1165.5</c:v>
                </c:pt>
                <c:pt idx="1420">
                  <c:v>-1165</c:v>
                </c:pt>
                <c:pt idx="1421">
                  <c:v>-1164.5</c:v>
                </c:pt>
                <c:pt idx="1422">
                  <c:v>-1164</c:v>
                </c:pt>
                <c:pt idx="1423">
                  <c:v>-1163.5</c:v>
                </c:pt>
                <c:pt idx="1424">
                  <c:v>-1163</c:v>
                </c:pt>
                <c:pt idx="1425">
                  <c:v>-1162.5</c:v>
                </c:pt>
                <c:pt idx="1426">
                  <c:v>-1162</c:v>
                </c:pt>
                <c:pt idx="1427">
                  <c:v>-1161.5</c:v>
                </c:pt>
                <c:pt idx="1428">
                  <c:v>-1161</c:v>
                </c:pt>
                <c:pt idx="1429">
                  <c:v>-1160.5</c:v>
                </c:pt>
                <c:pt idx="1430">
                  <c:v>-1160</c:v>
                </c:pt>
                <c:pt idx="1431">
                  <c:v>-1159.5</c:v>
                </c:pt>
                <c:pt idx="1432">
                  <c:v>-1159</c:v>
                </c:pt>
                <c:pt idx="1433">
                  <c:v>-1158.5</c:v>
                </c:pt>
                <c:pt idx="1434">
                  <c:v>-1158</c:v>
                </c:pt>
                <c:pt idx="1435">
                  <c:v>-1157.5</c:v>
                </c:pt>
                <c:pt idx="1436">
                  <c:v>-1157</c:v>
                </c:pt>
                <c:pt idx="1437">
                  <c:v>-1156.5</c:v>
                </c:pt>
                <c:pt idx="1438">
                  <c:v>-1156</c:v>
                </c:pt>
                <c:pt idx="1439">
                  <c:v>-1155.5</c:v>
                </c:pt>
                <c:pt idx="1440">
                  <c:v>-1155</c:v>
                </c:pt>
                <c:pt idx="1441">
                  <c:v>-1154.5</c:v>
                </c:pt>
                <c:pt idx="1442">
                  <c:v>-1154</c:v>
                </c:pt>
                <c:pt idx="1443">
                  <c:v>-1153.5</c:v>
                </c:pt>
                <c:pt idx="1444">
                  <c:v>-1153</c:v>
                </c:pt>
                <c:pt idx="1445">
                  <c:v>-1152.5</c:v>
                </c:pt>
                <c:pt idx="1446">
                  <c:v>-1152</c:v>
                </c:pt>
                <c:pt idx="1447">
                  <c:v>-1151.5</c:v>
                </c:pt>
                <c:pt idx="1448">
                  <c:v>-1151</c:v>
                </c:pt>
                <c:pt idx="1449">
                  <c:v>-1150.5</c:v>
                </c:pt>
                <c:pt idx="1450">
                  <c:v>-1150</c:v>
                </c:pt>
                <c:pt idx="1451">
                  <c:v>-1149.5</c:v>
                </c:pt>
                <c:pt idx="1452">
                  <c:v>-1149</c:v>
                </c:pt>
                <c:pt idx="1453">
                  <c:v>-1148.5</c:v>
                </c:pt>
                <c:pt idx="1454">
                  <c:v>-1148</c:v>
                </c:pt>
                <c:pt idx="1455">
                  <c:v>-1147.5</c:v>
                </c:pt>
                <c:pt idx="1456">
                  <c:v>-1147</c:v>
                </c:pt>
                <c:pt idx="1457">
                  <c:v>-1146.5</c:v>
                </c:pt>
                <c:pt idx="1458">
                  <c:v>-1146</c:v>
                </c:pt>
                <c:pt idx="1459">
                  <c:v>-1145.5</c:v>
                </c:pt>
                <c:pt idx="1460">
                  <c:v>-1145</c:v>
                </c:pt>
                <c:pt idx="1461">
                  <c:v>-1144.5</c:v>
                </c:pt>
                <c:pt idx="1462">
                  <c:v>-1144</c:v>
                </c:pt>
                <c:pt idx="1463">
                  <c:v>-1143.5</c:v>
                </c:pt>
                <c:pt idx="1464">
                  <c:v>-1143</c:v>
                </c:pt>
                <c:pt idx="1465">
                  <c:v>-1142.5</c:v>
                </c:pt>
                <c:pt idx="1466">
                  <c:v>-1142</c:v>
                </c:pt>
                <c:pt idx="1467">
                  <c:v>-1141.5</c:v>
                </c:pt>
                <c:pt idx="1468">
                  <c:v>-1141</c:v>
                </c:pt>
                <c:pt idx="1469">
                  <c:v>-1140.5</c:v>
                </c:pt>
                <c:pt idx="1470">
                  <c:v>-1140</c:v>
                </c:pt>
                <c:pt idx="1471">
                  <c:v>-1139.5</c:v>
                </c:pt>
                <c:pt idx="1472">
                  <c:v>-1139</c:v>
                </c:pt>
                <c:pt idx="1473">
                  <c:v>-1138.5</c:v>
                </c:pt>
                <c:pt idx="1474">
                  <c:v>-1138</c:v>
                </c:pt>
                <c:pt idx="1475">
                  <c:v>-1137.5</c:v>
                </c:pt>
                <c:pt idx="1476">
                  <c:v>-1137</c:v>
                </c:pt>
                <c:pt idx="1477">
                  <c:v>-1136.5</c:v>
                </c:pt>
                <c:pt idx="1478">
                  <c:v>-1136</c:v>
                </c:pt>
                <c:pt idx="1479">
                  <c:v>-1135.5</c:v>
                </c:pt>
                <c:pt idx="1480">
                  <c:v>-1135</c:v>
                </c:pt>
                <c:pt idx="1481">
                  <c:v>-1134.5</c:v>
                </c:pt>
                <c:pt idx="1482">
                  <c:v>-1134</c:v>
                </c:pt>
                <c:pt idx="1483">
                  <c:v>-1133.5</c:v>
                </c:pt>
                <c:pt idx="1484">
                  <c:v>-1133</c:v>
                </c:pt>
                <c:pt idx="1485">
                  <c:v>-1132.5</c:v>
                </c:pt>
                <c:pt idx="1486">
                  <c:v>-1132</c:v>
                </c:pt>
                <c:pt idx="1487">
                  <c:v>-1131.5</c:v>
                </c:pt>
                <c:pt idx="1488">
                  <c:v>-1131</c:v>
                </c:pt>
                <c:pt idx="1489">
                  <c:v>-1130.5</c:v>
                </c:pt>
                <c:pt idx="1490">
                  <c:v>-1130</c:v>
                </c:pt>
                <c:pt idx="1491">
                  <c:v>-1129.5</c:v>
                </c:pt>
                <c:pt idx="1492">
                  <c:v>-1129</c:v>
                </c:pt>
                <c:pt idx="1493">
                  <c:v>-1128.5</c:v>
                </c:pt>
                <c:pt idx="1494">
                  <c:v>-1128</c:v>
                </c:pt>
                <c:pt idx="1495">
                  <c:v>-1127.5</c:v>
                </c:pt>
                <c:pt idx="1496">
                  <c:v>-1127</c:v>
                </c:pt>
                <c:pt idx="1497">
                  <c:v>-1126.5</c:v>
                </c:pt>
                <c:pt idx="1498">
                  <c:v>-1126</c:v>
                </c:pt>
                <c:pt idx="1499">
                  <c:v>-1125.5</c:v>
                </c:pt>
                <c:pt idx="1500">
                  <c:v>-1125</c:v>
                </c:pt>
                <c:pt idx="1501">
                  <c:v>-1124.5</c:v>
                </c:pt>
                <c:pt idx="1502">
                  <c:v>-1124</c:v>
                </c:pt>
                <c:pt idx="1503">
                  <c:v>-1123.5</c:v>
                </c:pt>
                <c:pt idx="1504">
                  <c:v>-1123</c:v>
                </c:pt>
                <c:pt idx="1505">
                  <c:v>-1122.5</c:v>
                </c:pt>
                <c:pt idx="1506">
                  <c:v>-1122</c:v>
                </c:pt>
                <c:pt idx="1507">
                  <c:v>-1121.5</c:v>
                </c:pt>
                <c:pt idx="1508">
                  <c:v>-1121</c:v>
                </c:pt>
                <c:pt idx="1509">
                  <c:v>-1120.5</c:v>
                </c:pt>
                <c:pt idx="1510">
                  <c:v>-1120</c:v>
                </c:pt>
                <c:pt idx="1511">
                  <c:v>-1119.5</c:v>
                </c:pt>
                <c:pt idx="1512">
                  <c:v>-1119</c:v>
                </c:pt>
                <c:pt idx="1513">
                  <c:v>-1118.5</c:v>
                </c:pt>
                <c:pt idx="1514">
                  <c:v>-1118</c:v>
                </c:pt>
                <c:pt idx="1515">
                  <c:v>-1117.5</c:v>
                </c:pt>
                <c:pt idx="1516">
                  <c:v>-1117</c:v>
                </c:pt>
                <c:pt idx="1517">
                  <c:v>-1116.5</c:v>
                </c:pt>
                <c:pt idx="1518">
                  <c:v>-1116</c:v>
                </c:pt>
                <c:pt idx="1519">
                  <c:v>-1115.5</c:v>
                </c:pt>
                <c:pt idx="1520">
                  <c:v>-1115</c:v>
                </c:pt>
                <c:pt idx="1521">
                  <c:v>-1114.5</c:v>
                </c:pt>
                <c:pt idx="1522">
                  <c:v>-1114</c:v>
                </c:pt>
                <c:pt idx="1523">
                  <c:v>-1113.5</c:v>
                </c:pt>
                <c:pt idx="1524">
                  <c:v>-1113</c:v>
                </c:pt>
                <c:pt idx="1525">
                  <c:v>-1112.5</c:v>
                </c:pt>
                <c:pt idx="1526">
                  <c:v>-1112</c:v>
                </c:pt>
                <c:pt idx="1527">
                  <c:v>-1111.5</c:v>
                </c:pt>
                <c:pt idx="1528">
                  <c:v>-1111</c:v>
                </c:pt>
                <c:pt idx="1529">
                  <c:v>-1110.5</c:v>
                </c:pt>
                <c:pt idx="1530">
                  <c:v>-1110</c:v>
                </c:pt>
                <c:pt idx="1531">
                  <c:v>-1109.5</c:v>
                </c:pt>
                <c:pt idx="1532">
                  <c:v>-1109</c:v>
                </c:pt>
                <c:pt idx="1533">
                  <c:v>-1108.5</c:v>
                </c:pt>
                <c:pt idx="1534">
                  <c:v>-1108</c:v>
                </c:pt>
                <c:pt idx="1535">
                  <c:v>-1107.5</c:v>
                </c:pt>
                <c:pt idx="1536">
                  <c:v>-1107</c:v>
                </c:pt>
                <c:pt idx="1537">
                  <c:v>-1106.5</c:v>
                </c:pt>
                <c:pt idx="1538">
                  <c:v>-1106</c:v>
                </c:pt>
                <c:pt idx="1539">
                  <c:v>-1105.5</c:v>
                </c:pt>
                <c:pt idx="1540">
                  <c:v>-1105</c:v>
                </c:pt>
                <c:pt idx="1541">
                  <c:v>-1104.5</c:v>
                </c:pt>
                <c:pt idx="1542">
                  <c:v>-1104</c:v>
                </c:pt>
                <c:pt idx="1543">
                  <c:v>-1103.5</c:v>
                </c:pt>
                <c:pt idx="1544">
                  <c:v>-1103</c:v>
                </c:pt>
                <c:pt idx="1545">
                  <c:v>-1102.5</c:v>
                </c:pt>
                <c:pt idx="1546">
                  <c:v>-1102</c:v>
                </c:pt>
                <c:pt idx="1547">
                  <c:v>-1101.5</c:v>
                </c:pt>
                <c:pt idx="1548">
                  <c:v>-1101</c:v>
                </c:pt>
                <c:pt idx="1549">
                  <c:v>-1100.5</c:v>
                </c:pt>
                <c:pt idx="1550">
                  <c:v>-1100</c:v>
                </c:pt>
                <c:pt idx="1551">
                  <c:v>-1099.5</c:v>
                </c:pt>
                <c:pt idx="1552">
                  <c:v>-1099</c:v>
                </c:pt>
                <c:pt idx="1553">
                  <c:v>-1098.5</c:v>
                </c:pt>
                <c:pt idx="1554">
                  <c:v>-1098</c:v>
                </c:pt>
                <c:pt idx="1555">
                  <c:v>-1097.5</c:v>
                </c:pt>
                <c:pt idx="1556">
                  <c:v>-1097</c:v>
                </c:pt>
                <c:pt idx="1557">
                  <c:v>-1096.5</c:v>
                </c:pt>
                <c:pt idx="1558">
                  <c:v>-1096</c:v>
                </c:pt>
                <c:pt idx="1559">
                  <c:v>-1095.5</c:v>
                </c:pt>
                <c:pt idx="1560">
                  <c:v>-1095</c:v>
                </c:pt>
                <c:pt idx="1561">
                  <c:v>-1094.5</c:v>
                </c:pt>
                <c:pt idx="1562">
                  <c:v>-1094</c:v>
                </c:pt>
                <c:pt idx="1563">
                  <c:v>-1093.5</c:v>
                </c:pt>
                <c:pt idx="1564">
                  <c:v>-1093</c:v>
                </c:pt>
                <c:pt idx="1565">
                  <c:v>-1092.5</c:v>
                </c:pt>
                <c:pt idx="1566">
                  <c:v>-1092</c:v>
                </c:pt>
                <c:pt idx="1567">
                  <c:v>-1091.5</c:v>
                </c:pt>
                <c:pt idx="1568">
                  <c:v>-1091</c:v>
                </c:pt>
                <c:pt idx="1569">
                  <c:v>-1090.5</c:v>
                </c:pt>
                <c:pt idx="1570">
                  <c:v>-1090</c:v>
                </c:pt>
                <c:pt idx="1571">
                  <c:v>-1089.5</c:v>
                </c:pt>
                <c:pt idx="1572">
                  <c:v>-1089</c:v>
                </c:pt>
                <c:pt idx="1573">
                  <c:v>-1088.5</c:v>
                </c:pt>
                <c:pt idx="1574">
                  <c:v>-1088</c:v>
                </c:pt>
                <c:pt idx="1575">
                  <c:v>-1087.5</c:v>
                </c:pt>
                <c:pt idx="1576">
                  <c:v>-1087</c:v>
                </c:pt>
                <c:pt idx="1577">
                  <c:v>-1086.5</c:v>
                </c:pt>
                <c:pt idx="1578">
                  <c:v>-1086</c:v>
                </c:pt>
                <c:pt idx="1579">
                  <c:v>-1085.5</c:v>
                </c:pt>
                <c:pt idx="1580">
                  <c:v>-1085</c:v>
                </c:pt>
                <c:pt idx="1581">
                  <c:v>-1084.5</c:v>
                </c:pt>
                <c:pt idx="1582">
                  <c:v>-1084</c:v>
                </c:pt>
                <c:pt idx="1583">
                  <c:v>-1083.5</c:v>
                </c:pt>
                <c:pt idx="1584">
                  <c:v>-1083</c:v>
                </c:pt>
                <c:pt idx="1585">
                  <c:v>-1082.5</c:v>
                </c:pt>
                <c:pt idx="1586">
                  <c:v>-1082</c:v>
                </c:pt>
                <c:pt idx="1587">
                  <c:v>-1081.5</c:v>
                </c:pt>
                <c:pt idx="1588">
                  <c:v>-1081</c:v>
                </c:pt>
                <c:pt idx="1589">
                  <c:v>-1080.5</c:v>
                </c:pt>
                <c:pt idx="1590">
                  <c:v>-1080</c:v>
                </c:pt>
                <c:pt idx="1591">
                  <c:v>-1079.5</c:v>
                </c:pt>
                <c:pt idx="1592">
                  <c:v>-1079</c:v>
                </c:pt>
                <c:pt idx="1593">
                  <c:v>-1078.5</c:v>
                </c:pt>
                <c:pt idx="1594">
                  <c:v>-1078</c:v>
                </c:pt>
                <c:pt idx="1595">
                  <c:v>-1077.5</c:v>
                </c:pt>
                <c:pt idx="1596">
                  <c:v>-1077</c:v>
                </c:pt>
                <c:pt idx="1597">
                  <c:v>-1076.5</c:v>
                </c:pt>
                <c:pt idx="1598">
                  <c:v>-1076</c:v>
                </c:pt>
                <c:pt idx="1599">
                  <c:v>-1075.5</c:v>
                </c:pt>
                <c:pt idx="1600">
                  <c:v>-1075</c:v>
                </c:pt>
                <c:pt idx="1601">
                  <c:v>-1074.5</c:v>
                </c:pt>
                <c:pt idx="1602">
                  <c:v>-1074</c:v>
                </c:pt>
                <c:pt idx="1603">
                  <c:v>-1073.5</c:v>
                </c:pt>
                <c:pt idx="1604">
                  <c:v>-1073</c:v>
                </c:pt>
                <c:pt idx="1605">
                  <c:v>-1072.5</c:v>
                </c:pt>
                <c:pt idx="1606">
                  <c:v>-1072</c:v>
                </c:pt>
                <c:pt idx="1607">
                  <c:v>-1071.5</c:v>
                </c:pt>
                <c:pt idx="1608">
                  <c:v>-1071</c:v>
                </c:pt>
                <c:pt idx="1609">
                  <c:v>-1070.5</c:v>
                </c:pt>
                <c:pt idx="1610">
                  <c:v>-1070</c:v>
                </c:pt>
                <c:pt idx="1611">
                  <c:v>-1069.5</c:v>
                </c:pt>
                <c:pt idx="1612">
                  <c:v>-1069</c:v>
                </c:pt>
                <c:pt idx="1613">
                  <c:v>-1068.5</c:v>
                </c:pt>
                <c:pt idx="1614">
                  <c:v>-1068</c:v>
                </c:pt>
                <c:pt idx="1615">
                  <c:v>-1067.5</c:v>
                </c:pt>
                <c:pt idx="1616">
                  <c:v>-1067</c:v>
                </c:pt>
                <c:pt idx="1617">
                  <c:v>-1066.5</c:v>
                </c:pt>
                <c:pt idx="1618">
                  <c:v>-1066</c:v>
                </c:pt>
                <c:pt idx="1619">
                  <c:v>-1065.5</c:v>
                </c:pt>
                <c:pt idx="1620">
                  <c:v>-1065</c:v>
                </c:pt>
                <c:pt idx="1621">
                  <c:v>-1064.5</c:v>
                </c:pt>
                <c:pt idx="1622">
                  <c:v>-1064</c:v>
                </c:pt>
                <c:pt idx="1623">
                  <c:v>-1063.5</c:v>
                </c:pt>
                <c:pt idx="1624">
                  <c:v>-1063</c:v>
                </c:pt>
                <c:pt idx="1625">
                  <c:v>-1062.5</c:v>
                </c:pt>
                <c:pt idx="1626">
                  <c:v>-1062</c:v>
                </c:pt>
                <c:pt idx="1627">
                  <c:v>-1061.5</c:v>
                </c:pt>
                <c:pt idx="1628">
                  <c:v>-1061</c:v>
                </c:pt>
                <c:pt idx="1629">
                  <c:v>-1060.5</c:v>
                </c:pt>
                <c:pt idx="1630">
                  <c:v>-1060</c:v>
                </c:pt>
                <c:pt idx="1631">
                  <c:v>-1059.5</c:v>
                </c:pt>
                <c:pt idx="1632">
                  <c:v>-1059</c:v>
                </c:pt>
                <c:pt idx="1633">
                  <c:v>-1058.5</c:v>
                </c:pt>
                <c:pt idx="1634">
                  <c:v>-1058</c:v>
                </c:pt>
                <c:pt idx="1635">
                  <c:v>-1057.5</c:v>
                </c:pt>
                <c:pt idx="1636">
                  <c:v>-1057</c:v>
                </c:pt>
                <c:pt idx="1637">
                  <c:v>-1056.5</c:v>
                </c:pt>
                <c:pt idx="1638">
                  <c:v>-1056</c:v>
                </c:pt>
                <c:pt idx="1639">
                  <c:v>-1055.5</c:v>
                </c:pt>
                <c:pt idx="1640">
                  <c:v>-1055</c:v>
                </c:pt>
                <c:pt idx="1641">
                  <c:v>-1054.5</c:v>
                </c:pt>
                <c:pt idx="1642">
                  <c:v>-1054</c:v>
                </c:pt>
                <c:pt idx="1643">
                  <c:v>-1053.5</c:v>
                </c:pt>
                <c:pt idx="1644">
                  <c:v>-1053</c:v>
                </c:pt>
                <c:pt idx="1645">
                  <c:v>-1052.5</c:v>
                </c:pt>
                <c:pt idx="1646">
                  <c:v>-1052</c:v>
                </c:pt>
                <c:pt idx="1647">
                  <c:v>-1051.5</c:v>
                </c:pt>
                <c:pt idx="1648">
                  <c:v>-1051</c:v>
                </c:pt>
                <c:pt idx="1649">
                  <c:v>-1050.5</c:v>
                </c:pt>
                <c:pt idx="1650">
                  <c:v>-1050</c:v>
                </c:pt>
                <c:pt idx="1651">
                  <c:v>-1049.5</c:v>
                </c:pt>
                <c:pt idx="1652">
                  <c:v>-1049</c:v>
                </c:pt>
                <c:pt idx="1653">
                  <c:v>-1048.5</c:v>
                </c:pt>
                <c:pt idx="1654">
                  <c:v>-1048</c:v>
                </c:pt>
                <c:pt idx="1655">
                  <c:v>-1047.5</c:v>
                </c:pt>
                <c:pt idx="1656">
                  <c:v>-1047</c:v>
                </c:pt>
                <c:pt idx="1657">
                  <c:v>-1046.5</c:v>
                </c:pt>
                <c:pt idx="1658">
                  <c:v>-1046</c:v>
                </c:pt>
                <c:pt idx="1659">
                  <c:v>-1045.5</c:v>
                </c:pt>
                <c:pt idx="1660">
                  <c:v>-1045</c:v>
                </c:pt>
                <c:pt idx="1661">
                  <c:v>-1044.5</c:v>
                </c:pt>
                <c:pt idx="1662">
                  <c:v>-1044</c:v>
                </c:pt>
                <c:pt idx="1663">
                  <c:v>-1043.5</c:v>
                </c:pt>
                <c:pt idx="1664">
                  <c:v>-1043</c:v>
                </c:pt>
                <c:pt idx="1665">
                  <c:v>-1042.5</c:v>
                </c:pt>
                <c:pt idx="1666">
                  <c:v>-1042</c:v>
                </c:pt>
                <c:pt idx="1667">
                  <c:v>-1041.5</c:v>
                </c:pt>
                <c:pt idx="1668">
                  <c:v>-1041</c:v>
                </c:pt>
                <c:pt idx="1669">
                  <c:v>-1040.5</c:v>
                </c:pt>
                <c:pt idx="1670">
                  <c:v>-1040</c:v>
                </c:pt>
                <c:pt idx="1671">
                  <c:v>-1039.5</c:v>
                </c:pt>
                <c:pt idx="1672">
                  <c:v>-1039</c:v>
                </c:pt>
                <c:pt idx="1673">
                  <c:v>-1038.5</c:v>
                </c:pt>
                <c:pt idx="1674">
                  <c:v>-1038</c:v>
                </c:pt>
                <c:pt idx="1675">
                  <c:v>-1037.5</c:v>
                </c:pt>
                <c:pt idx="1676">
                  <c:v>-1037</c:v>
                </c:pt>
                <c:pt idx="1677">
                  <c:v>-1036.5</c:v>
                </c:pt>
                <c:pt idx="1678">
                  <c:v>-1036</c:v>
                </c:pt>
                <c:pt idx="1679">
                  <c:v>-1035.5</c:v>
                </c:pt>
                <c:pt idx="1680">
                  <c:v>-1035</c:v>
                </c:pt>
                <c:pt idx="1681">
                  <c:v>-1034.5</c:v>
                </c:pt>
                <c:pt idx="1682">
                  <c:v>-1034</c:v>
                </c:pt>
                <c:pt idx="1683">
                  <c:v>-1033.5</c:v>
                </c:pt>
                <c:pt idx="1684">
                  <c:v>-1033</c:v>
                </c:pt>
                <c:pt idx="1685">
                  <c:v>-1032.5</c:v>
                </c:pt>
                <c:pt idx="1686">
                  <c:v>-1032</c:v>
                </c:pt>
                <c:pt idx="1687">
                  <c:v>-1031.5</c:v>
                </c:pt>
                <c:pt idx="1688">
                  <c:v>-1031</c:v>
                </c:pt>
                <c:pt idx="1689">
                  <c:v>-1030.5</c:v>
                </c:pt>
                <c:pt idx="1690">
                  <c:v>-1030</c:v>
                </c:pt>
                <c:pt idx="1691">
                  <c:v>-1029.5</c:v>
                </c:pt>
                <c:pt idx="1692">
                  <c:v>-1029</c:v>
                </c:pt>
                <c:pt idx="1693">
                  <c:v>-1028.5</c:v>
                </c:pt>
                <c:pt idx="1694">
                  <c:v>-1028</c:v>
                </c:pt>
                <c:pt idx="1695">
                  <c:v>-1027.5</c:v>
                </c:pt>
                <c:pt idx="1696">
                  <c:v>-1027</c:v>
                </c:pt>
                <c:pt idx="1697">
                  <c:v>-1026.5</c:v>
                </c:pt>
                <c:pt idx="1698">
                  <c:v>-1026</c:v>
                </c:pt>
                <c:pt idx="1699">
                  <c:v>-1025.5</c:v>
                </c:pt>
                <c:pt idx="1700">
                  <c:v>-1025</c:v>
                </c:pt>
                <c:pt idx="1701">
                  <c:v>-1024.5</c:v>
                </c:pt>
                <c:pt idx="1702">
                  <c:v>-1024</c:v>
                </c:pt>
                <c:pt idx="1703">
                  <c:v>-1023.5</c:v>
                </c:pt>
                <c:pt idx="1704">
                  <c:v>-1023</c:v>
                </c:pt>
                <c:pt idx="1705">
                  <c:v>-1022.5</c:v>
                </c:pt>
                <c:pt idx="1706">
                  <c:v>-1022</c:v>
                </c:pt>
                <c:pt idx="1707">
                  <c:v>-1021.5</c:v>
                </c:pt>
                <c:pt idx="1708">
                  <c:v>-1021</c:v>
                </c:pt>
                <c:pt idx="1709">
                  <c:v>-1020.5</c:v>
                </c:pt>
                <c:pt idx="1710">
                  <c:v>-1020</c:v>
                </c:pt>
                <c:pt idx="1711">
                  <c:v>-1019.5</c:v>
                </c:pt>
                <c:pt idx="1712">
                  <c:v>-1019</c:v>
                </c:pt>
                <c:pt idx="1713">
                  <c:v>-1018.5</c:v>
                </c:pt>
                <c:pt idx="1714">
                  <c:v>-1018</c:v>
                </c:pt>
                <c:pt idx="1715">
                  <c:v>-1017.5</c:v>
                </c:pt>
                <c:pt idx="1716">
                  <c:v>-1017</c:v>
                </c:pt>
                <c:pt idx="1717">
                  <c:v>-1016.5</c:v>
                </c:pt>
                <c:pt idx="1718">
                  <c:v>-1016</c:v>
                </c:pt>
                <c:pt idx="1719">
                  <c:v>-1015.5</c:v>
                </c:pt>
                <c:pt idx="1720">
                  <c:v>-1015</c:v>
                </c:pt>
                <c:pt idx="1721">
                  <c:v>-1014.5</c:v>
                </c:pt>
                <c:pt idx="1722">
                  <c:v>-1014</c:v>
                </c:pt>
                <c:pt idx="1723">
                  <c:v>-1013.5</c:v>
                </c:pt>
                <c:pt idx="1724">
                  <c:v>-1013</c:v>
                </c:pt>
                <c:pt idx="1725">
                  <c:v>-1012.5</c:v>
                </c:pt>
                <c:pt idx="1726">
                  <c:v>-1012</c:v>
                </c:pt>
                <c:pt idx="1727">
                  <c:v>-1011.5</c:v>
                </c:pt>
                <c:pt idx="1728">
                  <c:v>-1011</c:v>
                </c:pt>
                <c:pt idx="1729">
                  <c:v>-1010.5</c:v>
                </c:pt>
                <c:pt idx="1730">
                  <c:v>-1010</c:v>
                </c:pt>
                <c:pt idx="1731">
                  <c:v>-1009.5</c:v>
                </c:pt>
                <c:pt idx="1732">
                  <c:v>-1009</c:v>
                </c:pt>
                <c:pt idx="1733">
                  <c:v>-1008.5</c:v>
                </c:pt>
                <c:pt idx="1734">
                  <c:v>-1008</c:v>
                </c:pt>
                <c:pt idx="1735">
                  <c:v>-1007.5</c:v>
                </c:pt>
                <c:pt idx="1736">
                  <c:v>-1007</c:v>
                </c:pt>
                <c:pt idx="1737">
                  <c:v>-1006.5</c:v>
                </c:pt>
                <c:pt idx="1738">
                  <c:v>-1006</c:v>
                </c:pt>
                <c:pt idx="1739">
                  <c:v>-1005.5</c:v>
                </c:pt>
                <c:pt idx="1740">
                  <c:v>-1005</c:v>
                </c:pt>
                <c:pt idx="1741">
                  <c:v>-1004.5</c:v>
                </c:pt>
                <c:pt idx="1742">
                  <c:v>-1004</c:v>
                </c:pt>
                <c:pt idx="1743">
                  <c:v>-1003.5</c:v>
                </c:pt>
                <c:pt idx="1744">
                  <c:v>-1003</c:v>
                </c:pt>
                <c:pt idx="1745">
                  <c:v>-1002.5</c:v>
                </c:pt>
                <c:pt idx="1746">
                  <c:v>-1002</c:v>
                </c:pt>
                <c:pt idx="1747">
                  <c:v>-1001.5</c:v>
                </c:pt>
                <c:pt idx="1748">
                  <c:v>-1001</c:v>
                </c:pt>
                <c:pt idx="1749">
                  <c:v>-1000.5</c:v>
                </c:pt>
                <c:pt idx="1750">
                  <c:v>-1000</c:v>
                </c:pt>
                <c:pt idx="1751">
                  <c:v>-999.5</c:v>
                </c:pt>
                <c:pt idx="1752">
                  <c:v>-999</c:v>
                </c:pt>
                <c:pt idx="1753">
                  <c:v>-998.5</c:v>
                </c:pt>
                <c:pt idx="1754">
                  <c:v>-998</c:v>
                </c:pt>
                <c:pt idx="1755">
                  <c:v>-997.5</c:v>
                </c:pt>
                <c:pt idx="1756">
                  <c:v>-997</c:v>
                </c:pt>
                <c:pt idx="1757">
                  <c:v>-996.5</c:v>
                </c:pt>
                <c:pt idx="1758">
                  <c:v>-996</c:v>
                </c:pt>
                <c:pt idx="1759">
                  <c:v>-995.5</c:v>
                </c:pt>
                <c:pt idx="1760">
                  <c:v>-995</c:v>
                </c:pt>
                <c:pt idx="1761">
                  <c:v>-994.5</c:v>
                </c:pt>
                <c:pt idx="1762">
                  <c:v>-994</c:v>
                </c:pt>
                <c:pt idx="1763">
                  <c:v>-993.5</c:v>
                </c:pt>
                <c:pt idx="1764">
                  <c:v>-993</c:v>
                </c:pt>
                <c:pt idx="1765">
                  <c:v>-992.5</c:v>
                </c:pt>
                <c:pt idx="1766">
                  <c:v>-992</c:v>
                </c:pt>
                <c:pt idx="1767">
                  <c:v>-991.5</c:v>
                </c:pt>
                <c:pt idx="1768">
                  <c:v>-991</c:v>
                </c:pt>
                <c:pt idx="1769">
                  <c:v>-990.5</c:v>
                </c:pt>
                <c:pt idx="1770">
                  <c:v>-990</c:v>
                </c:pt>
                <c:pt idx="1771">
                  <c:v>-989.5</c:v>
                </c:pt>
                <c:pt idx="1772">
                  <c:v>-989</c:v>
                </c:pt>
                <c:pt idx="1773">
                  <c:v>-988.5</c:v>
                </c:pt>
                <c:pt idx="1774">
                  <c:v>-988</c:v>
                </c:pt>
                <c:pt idx="1775">
                  <c:v>-987.5</c:v>
                </c:pt>
                <c:pt idx="1776">
                  <c:v>-987</c:v>
                </c:pt>
                <c:pt idx="1777">
                  <c:v>-986.5</c:v>
                </c:pt>
                <c:pt idx="1778">
                  <c:v>-986</c:v>
                </c:pt>
                <c:pt idx="1779">
                  <c:v>-985.5</c:v>
                </c:pt>
                <c:pt idx="1780">
                  <c:v>-985</c:v>
                </c:pt>
                <c:pt idx="1781">
                  <c:v>-984.5</c:v>
                </c:pt>
                <c:pt idx="1782">
                  <c:v>-984</c:v>
                </c:pt>
                <c:pt idx="1783">
                  <c:v>-983.5</c:v>
                </c:pt>
                <c:pt idx="1784">
                  <c:v>-983</c:v>
                </c:pt>
                <c:pt idx="1785">
                  <c:v>-982.5</c:v>
                </c:pt>
                <c:pt idx="1786">
                  <c:v>-982</c:v>
                </c:pt>
                <c:pt idx="1787">
                  <c:v>-981.5</c:v>
                </c:pt>
                <c:pt idx="1788">
                  <c:v>-981</c:v>
                </c:pt>
                <c:pt idx="1789">
                  <c:v>-980.5</c:v>
                </c:pt>
                <c:pt idx="1790">
                  <c:v>-980</c:v>
                </c:pt>
                <c:pt idx="1791">
                  <c:v>-979.5</c:v>
                </c:pt>
                <c:pt idx="1792">
                  <c:v>-979</c:v>
                </c:pt>
                <c:pt idx="1793">
                  <c:v>-978.5</c:v>
                </c:pt>
                <c:pt idx="1794">
                  <c:v>-978</c:v>
                </c:pt>
                <c:pt idx="1795">
                  <c:v>-977.5</c:v>
                </c:pt>
                <c:pt idx="1796">
                  <c:v>-977</c:v>
                </c:pt>
                <c:pt idx="1797">
                  <c:v>-976.5</c:v>
                </c:pt>
                <c:pt idx="1798">
                  <c:v>-976</c:v>
                </c:pt>
                <c:pt idx="1799">
                  <c:v>-975.5</c:v>
                </c:pt>
                <c:pt idx="1800">
                  <c:v>-975</c:v>
                </c:pt>
                <c:pt idx="1801">
                  <c:v>-974.5</c:v>
                </c:pt>
                <c:pt idx="1802">
                  <c:v>-974</c:v>
                </c:pt>
                <c:pt idx="1803">
                  <c:v>-973.5</c:v>
                </c:pt>
                <c:pt idx="1804">
                  <c:v>-973</c:v>
                </c:pt>
                <c:pt idx="1805">
                  <c:v>-972.5</c:v>
                </c:pt>
                <c:pt idx="1806">
                  <c:v>-972</c:v>
                </c:pt>
                <c:pt idx="1807">
                  <c:v>-971.5</c:v>
                </c:pt>
                <c:pt idx="1808">
                  <c:v>-971</c:v>
                </c:pt>
                <c:pt idx="1809">
                  <c:v>-970.5</c:v>
                </c:pt>
                <c:pt idx="1810">
                  <c:v>-970</c:v>
                </c:pt>
                <c:pt idx="1811">
                  <c:v>-969.5</c:v>
                </c:pt>
                <c:pt idx="1812">
                  <c:v>-969</c:v>
                </c:pt>
                <c:pt idx="1813">
                  <c:v>-968.5</c:v>
                </c:pt>
                <c:pt idx="1814">
                  <c:v>-968</c:v>
                </c:pt>
                <c:pt idx="1815">
                  <c:v>-967.5</c:v>
                </c:pt>
                <c:pt idx="1816">
                  <c:v>-967</c:v>
                </c:pt>
                <c:pt idx="1817">
                  <c:v>-966.5</c:v>
                </c:pt>
                <c:pt idx="1818">
                  <c:v>-966</c:v>
                </c:pt>
                <c:pt idx="1819">
                  <c:v>-965.5</c:v>
                </c:pt>
                <c:pt idx="1820">
                  <c:v>-965</c:v>
                </c:pt>
                <c:pt idx="1821">
                  <c:v>-964.5</c:v>
                </c:pt>
                <c:pt idx="1822">
                  <c:v>-964</c:v>
                </c:pt>
                <c:pt idx="1823">
                  <c:v>-963.5</c:v>
                </c:pt>
                <c:pt idx="1824">
                  <c:v>-963</c:v>
                </c:pt>
                <c:pt idx="1825">
                  <c:v>-962.5</c:v>
                </c:pt>
                <c:pt idx="1826">
                  <c:v>-962</c:v>
                </c:pt>
                <c:pt idx="1827">
                  <c:v>-961.5</c:v>
                </c:pt>
                <c:pt idx="1828">
                  <c:v>-961</c:v>
                </c:pt>
                <c:pt idx="1829">
                  <c:v>-960.5</c:v>
                </c:pt>
                <c:pt idx="1830">
                  <c:v>-960</c:v>
                </c:pt>
                <c:pt idx="1831">
                  <c:v>-959.5</c:v>
                </c:pt>
                <c:pt idx="1832">
                  <c:v>-959</c:v>
                </c:pt>
                <c:pt idx="1833">
                  <c:v>-958.5</c:v>
                </c:pt>
                <c:pt idx="1834">
                  <c:v>-958</c:v>
                </c:pt>
                <c:pt idx="1835">
                  <c:v>-957.5</c:v>
                </c:pt>
                <c:pt idx="1836">
                  <c:v>-957</c:v>
                </c:pt>
                <c:pt idx="1837">
                  <c:v>-956.5</c:v>
                </c:pt>
                <c:pt idx="1838">
                  <c:v>-956</c:v>
                </c:pt>
                <c:pt idx="1839">
                  <c:v>-955.5</c:v>
                </c:pt>
                <c:pt idx="1840">
                  <c:v>-955</c:v>
                </c:pt>
                <c:pt idx="1841">
                  <c:v>-954.5</c:v>
                </c:pt>
                <c:pt idx="1842">
                  <c:v>-954</c:v>
                </c:pt>
                <c:pt idx="1843">
                  <c:v>-953.5</c:v>
                </c:pt>
                <c:pt idx="1844">
                  <c:v>-953</c:v>
                </c:pt>
                <c:pt idx="1845">
                  <c:v>-952.5</c:v>
                </c:pt>
                <c:pt idx="1846">
                  <c:v>-952</c:v>
                </c:pt>
                <c:pt idx="1847">
                  <c:v>-951.5</c:v>
                </c:pt>
                <c:pt idx="1848">
                  <c:v>-951</c:v>
                </c:pt>
                <c:pt idx="1849">
                  <c:v>-950.5</c:v>
                </c:pt>
                <c:pt idx="1850">
                  <c:v>-950</c:v>
                </c:pt>
                <c:pt idx="1851">
                  <c:v>-949.5</c:v>
                </c:pt>
                <c:pt idx="1852">
                  <c:v>-949</c:v>
                </c:pt>
                <c:pt idx="1853">
                  <c:v>-948.5</c:v>
                </c:pt>
                <c:pt idx="1854">
                  <c:v>-948</c:v>
                </c:pt>
                <c:pt idx="1855">
                  <c:v>-947.5</c:v>
                </c:pt>
                <c:pt idx="1856">
                  <c:v>-947</c:v>
                </c:pt>
                <c:pt idx="1857">
                  <c:v>-946.5</c:v>
                </c:pt>
                <c:pt idx="1858">
                  <c:v>-946</c:v>
                </c:pt>
                <c:pt idx="1859">
                  <c:v>-945.5</c:v>
                </c:pt>
                <c:pt idx="1860">
                  <c:v>-945</c:v>
                </c:pt>
                <c:pt idx="1861">
                  <c:v>-944.5</c:v>
                </c:pt>
                <c:pt idx="1862">
                  <c:v>-944</c:v>
                </c:pt>
                <c:pt idx="1863">
                  <c:v>-943.5</c:v>
                </c:pt>
                <c:pt idx="1864">
                  <c:v>-943</c:v>
                </c:pt>
                <c:pt idx="1865">
                  <c:v>-942.5</c:v>
                </c:pt>
                <c:pt idx="1866">
                  <c:v>-942</c:v>
                </c:pt>
                <c:pt idx="1867">
                  <c:v>-941.5</c:v>
                </c:pt>
                <c:pt idx="1868">
                  <c:v>-941</c:v>
                </c:pt>
                <c:pt idx="1869">
                  <c:v>-940.5</c:v>
                </c:pt>
                <c:pt idx="1870">
                  <c:v>-940</c:v>
                </c:pt>
                <c:pt idx="1871">
                  <c:v>-939.5</c:v>
                </c:pt>
                <c:pt idx="1872">
                  <c:v>-939</c:v>
                </c:pt>
                <c:pt idx="1873">
                  <c:v>-938.5</c:v>
                </c:pt>
                <c:pt idx="1874">
                  <c:v>-938</c:v>
                </c:pt>
                <c:pt idx="1875">
                  <c:v>-937.5</c:v>
                </c:pt>
                <c:pt idx="1876">
                  <c:v>-937</c:v>
                </c:pt>
                <c:pt idx="1877">
                  <c:v>-936.5</c:v>
                </c:pt>
                <c:pt idx="1878">
                  <c:v>-936</c:v>
                </c:pt>
                <c:pt idx="1879">
                  <c:v>-935.5</c:v>
                </c:pt>
                <c:pt idx="1880">
                  <c:v>-935</c:v>
                </c:pt>
                <c:pt idx="1881">
                  <c:v>-934.5</c:v>
                </c:pt>
                <c:pt idx="1882">
                  <c:v>-934</c:v>
                </c:pt>
                <c:pt idx="1883">
                  <c:v>-933.5</c:v>
                </c:pt>
                <c:pt idx="1884">
                  <c:v>-933</c:v>
                </c:pt>
                <c:pt idx="1885">
                  <c:v>-932.5</c:v>
                </c:pt>
                <c:pt idx="1886">
                  <c:v>-932</c:v>
                </c:pt>
                <c:pt idx="1887">
                  <c:v>-931.5</c:v>
                </c:pt>
                <c:pt idx="1888">
                  <c:v>-931</c:v>
                </c:pt>
                <c:pt idx="1889">
                  <c:v>-930.5</c:v>
                </c:pt>
                <c:pt idx="1890">
                  <c:v>-930</c:v>
                </c:pt>
                <c:pt idx="1891">
                  <c:v>-929.5</c:v>
                </c:pt>
                <c:pt idx="1892">
                  <c:v>-929</c:v>
                </c:pt>
                <c:pt idx="1893">
                  <c:v>-928.5</c:v>
                </c:pt>
                <c:pt idx="1894">
                  <c:v>-928</c:v>
                </c:pt>
                <c:pt idx="1895">
                  <c:v>-927.5</c:v>
                </c:pt>
                <c:pt idx="1896">
                  <c:v>-927</c:v>
                </c:pt>
                <c:pt idx="1897">
                  <c:v>-926.5</c:v>
                </c:pt>
                <c:pt idx="1898">
                  <c:v>-926</c:v>
                </c:pt>
                <c:pt idx="1899">
                  <c:v>-925.5</c:v>
                </c:pt>
                <c:pt idx="1900">
                  <c:v>-925</c:v>
                </c:pt>
                <c:pt idx="1901">
                  <c:v>-924.5</c:v>
                </c:pt>
                <c:pt idx="1902">
                  <c:v>-924</c:v>
                </c:pt>
                <c:pt idx="1903">
                  <c:v>-923.5</c:v>
                </c:pt>
                <c:pt idx="1904">
                  <c:v>-923</c:v>
                </c:pt>
                <c:pt idx="1905">
                  <c:v>-922.5</c:v>
                </c:pt>
                <c:pt idx="1906">
                  <c:v>-922</c:v>
                </c:pt>
                <c:pt idx="1907">
                  <c:v>-921.5</c:v>
                </c:pt>
                <c:pt idx="1908">
                  <c:v>-921</c:v>
                </c:pt>
                <c:pt idx="1909">
                  <c:v>-920.5</c:v>
                </c:pt>
                <c:pt idx="1910">
                  <c:v>-920</c:v>
                </c:pt>
                <c:pt idx="1911">
                  <c:v>-919.5</c:v>
                </c:pt>
                <c:pt idx="1912">
                  <c:v>-919</c:v>
                </c:pt>
                <c:pt idx="1913">
                  <c:v>-918.5</c:v>
                </c:pt>
                <c:pt idx="1914">
                  <c:v>-918</c:v>
                </c:pt>
                <c:pt idx="1915">
                  <c:v>-917.5</c:v>
                </c:pt>
                <c:pt idx="1916">
                  <c:v>-917</c:v>
                </c:pt>
                <c:pt idx="1917">
                  <c:v>-916.5</c:v>
                </c:pt>
                <c:pt idx="1918">
                  <c:v>-916</c:v>
                </c:pt>
                <c:pt idx="1919">
                  <c:v>-915.5</c:v>
                </c:pt>
                <c:pt idx="1920">
                  <c:v>-915</c:v>
                </c:pt>
                <c:pt idx="1921">
                  <c:v>-914.5</c:v>
                </c:pt>
                <c:pt idx="1922">
                  <c:v>-914</c:v>
                </c:pt>
                <c:pt idx="1923">
                  <c:v>-913.5</c:v>
                </c:pt>
                <c:pt idx="1924">
                  <c:v>-913</c:v>
                </c:pt>
                <c:pt idx="1925">
                  <c:v>-912.5</c:v>
                </c:pt>
                <c:pt idx="1926">
                  <c:v>-912</c:v>
                </c:pt>
                <c:pt idx="1927">
                  <c:v>-911.5</c:v>
                </c:pt>
                <c:pt idx="1928">
                  <c:v>-911</c:v>
                </c:pt>
                <c:pt idx="1929">
                  <c:v>-910.5</c:v>
                </c:pt>
                <c:pt idx="1930">
                  <c:v>-910</c:v>
                </c:pt>
                <c:pt idx="1931">
                  <c:v>-909.5</c:v>
                </c:pt>
                <c:pt idx="1932">
                  <c:v>-909</c:v>
                </c:pt>
                <c:pt idx="1933">
                  <c:v>-908.5</c:v>
                </c:pt>
                <c:pt idx="1934">
                  <c:v>-908</c:v>
                </c:pt>
                <c:pt idx="1935">
                  <c:v>-907.5</c:v>
                </c:pt>
                <c:pt idx="1936">
                  <c:v>-907</c:v>
                </c:pt>
                <c:pt idx="1937">
                  <c:v>-906.5</c:v>
                </c:pt>
                <c:pt idx="1938">
                  <c:v>-906</c:v>
                </c:pt>
                <c:pt idx="1939">
                  <c:v>-905.5</c:v>
                </c:pt>
                <c:pt idx="1940">
                  <c:v>-905</c:v>
                </c:pt>
                <c:pt idx="1941">
                  <c:v>-904.5</c:v>
                </c:pt>
                <c:pt idx="1942">
                  <c:v>-904</c:v>
                </c:pt>
                <c:pt idx="1943">
                  <c:v>-903.5</c:v>
                </c:pt>
                <c:pt idx="1944">
                  <c:v>-903</c:v>
                </c:pt>
                <c:pt idx="1945">
                  <c:v>-902.5</c:v>
                </c:pt>
                <c:pt idx="1946">
                  <c:v>-902</c:v>
                </c:pt>
                <c:pt idx="1947">
                  <c:v>-901.5</c:v>
                </c:pt>
                <c:pt idx="1948">
                  <c:v>-901</c:v>
                </c:pt>
                <c:pt idx="1949">
                  <c:v>-900.5</c:v>
                </c:pt>
                <c:pt idx="1950">
                  <c:v>-900</c:v>
                </c:pt>
                <c:pt idx="1951">
                  <c:v>-899.5</c:v>
                </c:pt>
                <c:pt idx="1952">
                  <c:v>-899</c:v>
                </c:pt>
                <c:pt idx="1953">
                  <c:v>-898.5</c:v>
                </c:pt>
                <c:pt idx="1954">
                  <c:v>-898</c:v>
                </c:pt>
                <c:pt idx="1955">
                  <c:v>-897.5</c:v>
                </c:pt>
                <c:pt idx="1956">
                  <c:v>-897</c:v>
                </c:pt>
                <c:pt idx="1957">
                  <c:v>-896.5</c:v>
                </c:pt>
                <c:pt idx="1958">
                  <c:v>-896</c:v>
                </c:pt>
                <c:pt idx="1959">
                  <c:v>-895.5</c:v>
                </c:pt>
                <c:pt idx="1960">
                  <c:v>-895</c:v>
                </c:pt>
                <c:pt idx="1961">
                  <c:v>-894.5</c:v>
                </c:pt>
                <c:pt idx="1962">
                  <c:v>-894</c:v>
                </c:pt>
                <c:pt idx="1963">
                  <c:v>-893.5</c:v>
                </c:pt>
                <c:pt idx="1964">
                  <c:v>-893</c:v>
                </c:pt>
                <c:pt idx="1965">
                  <c:v>-892.5</c:v>
                </c:pt>
                <c:pt idx="1966">
                  <c:v>-892</c:v>
                </c:pt>
                <c:pt idx="1967">
                  <c:v>-891.5</c:v>
                </c:pt>
                <c:pt idx="1968">
                  <c:v>-891</c:v>
                </c:pt>
                <c:pt idx="1969">
                  <c:v>-890.5</c:v>
                </c:pt>
                <c:pt idx="1970">
                  <c:v>-890</c:v>
                </c:pt>
                <c:pt idx="1971">
                  <c:v>-889.5</c:v>
                </c:pt>
                <c:pt idx="1972">
                  <c:v>-889</c:v>
                </c:pt>
                <c:pt idx="1973">
                  <c:v>-888.5</c:v>
                </c:pt>
                <c:pt idx="1974">
                  <c:v>-888</c:v>
                </c:pt>
                <c:pt idx="1975">
                  <c:v>-887.5</c:v>
                </c:pt>
                <c:pt idx="1976">
                  <c:v>-887</c:v>
                </c:pt>
                <c:pt idx="1977">
                  <c:v>-886.5</c:v>
                </c:pt>
                <c:pt idx="1978">
                  <c:v>-886</c:v>
                </c:pt>
                <c:pt idx="1979">
                  <c:v>-885.5</c:v>
                </c:pt>
                <c:pt idx="1980">
                  <c:v>-885</c:v>
                </c:pt>
                <c:pt idx="1981">
                  <c:v>-884.5</c:v>
                </c:pt>
                <c:pt idx="1982">
                  <c:v>-884</c:v>
                </c:pt>
                <c:pt idx="1983">
                  <c:v>-883.5</c:v>
                </c:pt>
                <c:pt idx="1984">
                  <c:v>-883</c:v>
                </c:pt>
                <c:pt idx="1985">
                  <c:v>-882.5</c:v>
                </c:pt>
                <c:pt idx="1986">
                  <c:v>-882</c:v>
                </c:pt>
                <c:pt idx="1987">
                  <c:v>-881.5</c:v>
                </c:pt>
                <c:pt idx="1988">
                  <c:v>-881</c:v>
                </c:pt>
                <c:pt idx="1989">
                  <c:v>-880.5</c:v>
                </c:pt>
                <c:pt idx="1990">
                  <c:v>-880</c:v>
                </c:pt>
                <c:pt idx="1991">
                  <c:v>-879.5</c:v>
                </c:pt>
                <c:pt idx="1992">
                  <c:v>-879</c:v>
                </c:pt>
                <c:pt idx="1993">
                  <c:v>-878.5</c:v>
                </c:pt>
                <c:pt idx="1994">
                  <c:v>-878</c:v>
                </c:pt>
                <c:pt idx="1995">
                  <c:v>-877.5</c:v>
                </c:pt>
                <c:pt idx="1996">
                  <c:v>-877</c:v>
                </c:pt>
                <c:pt idx="1997">
                  <c:v>-876.5</c:v>
                </c:pt>
                <c:pt idx="1998">
                  <c:v>-876</c:v>
                </c:pt>
                <c:pt idx="1999">
                  <c:v>-875.5</c:v>
                </c:pt>
                <c:pt idx="2000">
                  <c:v>-875</c:v>
                </c:pt>
                <c:pt idx="2001">
                  <c:v>-874.5</c:v>
                </c:pt>
                <c:pt idx="2002">
                  <c:v>-874</c:v>
                </c:pt>
                <c:pt idx="2003">
                  <c:v>-873.5</c:v>
                </c:pt>
                <c:pt idx="2004">
                  <c:v>-873</c:v>
                </c:pt>
                <c:pt idx="2005">
                  <c:v>-872.5</c:v>
                </c:pt>
                <c:pt idx="2006">
                  <c:v>-872</c:v>
                </c:pt>
                <c:pt idx="2007">
                  <c:v>-871.5</c:v>
                </c:pt>
                <c:pt idx="2008">
                  <c:v>-871</c:v>
                </c:pt>
                <c:pt idx="2009">
                  <c:v>-870.5</c:v>
                </c:pt>
                <c:pt idx="2010">
                  <c:v>-870</c:v>
                </c:pt>
                <c:pt idx="2011">
                  <c:v>-869.5</c:v>
                </c:pt>
                <c:pt idx="2012">
                  <c:v>-869</c:v>
                </c:pt>
                <c:pt idx="2013">
                  <c:v>-868.5</c:v>
                </c:pt>
                <c:pt idx="2014">
                  <c:v>-868</c:v>
                </c:pt>
                <c:pt idx="2015">
                  <c:v>-867.5</c:v>
                </c:pt>
                <c:pt idx="2016">
                  <c:v>-867</c:v>
                </c:pt>
                <c:pt idx="2017">
                  <c:v>-866.5</c:v>
                </c:pt>
                <c:pt idx="2018">
                  <c:v>-866</c:v>
                </c:pt>
                <c:pt idx="2019">
                  <c:v>-865.5</c:v>
                </c:pt>
                <c:pt idx="2020">
                  <c:v>-865</c:v>
                </c:pt>
                <c:pt idx="2021">
                  <c:v>-864.5</c:v>
                </c:pt>
                <c:pt idx="2022">
                  <c:v>-864</c:v>
                </c:pt>
                <c:pt idx="2023">
                  <c:v>-863.5</c:v>
                </c:pt>
                <c:pt idx="2024">
                  <c:v>-863</c:v>
                </c:pt>
                <c:pt idx="2025">
                  <c:v>-862.5</c:v>
                </c:pt>
                <c:pt idx="2026">
                  <c:v>-862</c:v>
                </c:pt>
                <c:pt idx="2027">
                  <c:v>-861.5</c:v>
                </c:pt>
                <c:pt idx="2028">
                  <c:v>-861</c:v>
                </c:pt>
                <c:pt idx="2029">
                  <c:v>-860.5</c:v>
                </c:pt>
                <c:pt idx="2030">
                  <c:v>-860</c:v>
                </c:pt>
                <c:pt idx="2031">
                  <c:v>-859.5</c:v>
                </c:pt>
                <c:pt idx="2032">
                  <c:v>-859</c:v>
                </c:pt>
                <c:pt idx="2033">
                  <c:v>-858.5</c:v>
                </c:pt>
                <c:pt idx="2034">
                  <c:v>-858</c:v>
                </c:pt>
                <c:pt idx="2035">
                  <c:v>-857.5</c:v>
                </c:pt>
                <c:pt idx="2036">
                  <c:v>-857</c:v>
                </c:pt>
                <c:pt idx="2037">
                  <c:v>-856.5</c:v>
                </c:pt>
                <c:pt idx="2038">
                  <c:v>-856</c:v>
                </c:pt>
                <c:pt idx="2039">
                  <c:v>-855.5</c:v>
                </c:pt>
                <c:pt idx="2040">
                  <c:v>-855</c:v>
                </c:pt>
                <c:pt idx="2041">
                  <c:v>-854.5</c:v>
                </c:pt>
                <c:pt idx="2042">
                  <c:v>-854</c:v>
                </c:pt>
                <c:pt idx="2043">
                  <c:v>-853.5</c:v>
                </c:pt>
                <c:pt idx="2044">
                  <c:v>-853</c:v>
                </c:pt>
                <c:pt idx="2045">
                  <c:v>-852.5</c:v>
                </c:pt>
                <c:pt idx="2046">
                  <c:v>-852</c:v>
                </c:pt>
                <c:pt idx="2047">
                  <c:v>-851.5</c:v>
                </c:pt>
                <c:pt idx="2048">
                  <c:v>-851</c:v>
                </c:pt>
                <c:pt idx="2049">
                  <c:v>-850.5</c:v>
                </c:pt>
                <c:pt idx="2050">
                  <c:v>-850</c:v>
                </c:pt>
                <c:pt idx="2051">
                  <c:v>-849.5</c:v>
                </c:pt>
                <c:pt idx="2052">
                  <c:v>-849</c:v>
                </c:pt>
                <c:pt idx="2053">
                  <c:v>-848.5</c:v>
                </c:pt>
                <c:pt idx="2054">
                  <c:v>-848</c:v>
                </c:pt>
                <c:pt idx="2055">
                  <c:v>-847.5</c:v>
                </c:pt>
                <c:pt idx="2056">
                  <c:v>-847</c:v>
                </c:pt>
                <c:pt idx="2057">
                  <c:v>-846.5</c:v>
                </c:pt>
                <c:pt idx="2058">
                  <c:v>-846</c:v>
                </c:pt>
                <c:pt idx="2059">
                  <c:v>-845.5</c:v>
                </c:pt>
                <c:pt idx="2060">
                  <c:v>-845</c:v>
                </c:pt>
                <c:pt idx="2061">
                  <c:v>-844.5</c:v>
                </c:pt>
                <c:pt idx="2062">
                  <c:v>-844</c:v>
                </c:pt>
                <c:pt idx="2063">
                  <c:v>-843.5</c:v>
                </c:pt>
                <c:pt idx="2064">
                  <c:v>-843</c:v>
                </c:pt>
                <c:pt idx="2065">
                  <c:v>-842.5</c:v>
                </c:pt>
                <c:pt idx="2066">
                  <c:v>-842</c:v>
                </c:pt>
                <c:pt idx="2067">
                  <c:v>-841.5</c:v>
                </c:pt>
                <c:pt idx="2068">
                  <c:v>-841</c:v>
                </c:pt>
                <c:pt idx="2069">
                  <c:v>-840.5</c:v>
                </c:pt>
                <c:pt idx="2070">
                  <c:v>-840</c:v>
                </c:pt>
                <c:pt idx="2071">
                  <c:v>-839.5</c:v>
                </c:pt>
                <c:pt idx="2072">
                  <c:v>-839</c:v>
                </c:pt>
                <c:pt idx="2073">
                  <c:v>-838.5</c:v>
                </c:pt>
                <c:pt idx="2074">
                  <c:v>-838</c:v>
                </c:pt>
                <c:pt idx="2075">
                  <c:v>-837.5</c:v>
                </c:pt>
                <c:pt idx="2076">
                  <c:v>-837</c:v>
                </c:pt>
                <c:pt idx="2077">
                  <c:v>-836.5</c:v>
                </c:pt>
                <c:pt idx="2078">
                  <c:v>-836</c:v>
                </c:pt>
                <c:pt idx="2079">
                  <c:v>-835.5</c:v>
                </c:pt>
                <c:pt idx="2080">
                  <c:v>-835</c:v>
                </c:pt>
                <c:pt idx="2081">
                  <c:v>-834.5</c:v>
                </c:pt>
                <c:pt idx="2082">
                  <c:v>-834</c:v>
                </c:pt>
                <c:pt idx="2083">
                  <c:v>-833.5</c:v>
                </c:pt>
                <c:pt idx="2084">
                  <c:v>-833</c:v>
                </c:pt>
                <c:pt idx="2085">
                  <c:v>-832.5</c:v>
                </c:pt>
                <c:pt idx="2086">
                  <c:v>-832</c:v>
                </c:pt>
                <c:pt idx="2087">
                  <c:v>-831.5</c:v>
                </c:pt>
                <c:pt idx="2088">
                  <c:v>-831</c:v>
                </c:pt>
                <c:pt idx="2089">
                  <c:v>-830.5</c:v>
                </c:pt>
                <c:pt idx="2090">
                  <c:v>-830</c:v>
                </c:pt>
                <c:pt idx="2091">
                  <c:v>-829.5</c:v>
                </c:pt>
                <c:pt idx="2092">
                  <c:v>-829</c:v>
                </c:pt>
                <c:pt idx="2093">
                  <c:v>-828.5</c:v>
                </c:pt>
                <c:pt idx="2094">
                  <c:v>-828</c:v>
                </c:pt>
                <c:pt idx="2095">
                  <c:v>-827.5</c:v>
                </c:pt>
                <c:pt idx="2096">
                  <c:v>-827</c:v>
                </c:pt>
                <c:pt idx="2097">
                  <c:v>-826.5</c:v>
                </c:pt>
                <c:pt idx="2098">
                  <c:v>-826</c:v>
                </c:pt>
                <c:pt idx="2099">
                  <c:v>-825.5</c:v>
                </c:pt>
                <c:pt idx="2100">
                  <c:v>-825</c:v>
                </c:pt>
                <c:pt idx="2101">
                  <c:v>-824.5</c:v>
                </c:pt>
                <c:pt idx="2102">
                  <c:v>-824</c:v>
                </c:pt>
                <c:pt idx="2103">
                  <c:v>-823.5</c:v>
                </c:pt>
                <c:pt idx="2104">
                  <c:v>-823</c:v>
                </c:pt>
                <c:pt idx="2105">
                  <c:v>-822.5</c:v>
                </c:pt>
                <c:pt idx="2106">
                  <c:v>-822</c:v>
                </c:pt>
                <c:pt idx="2107">
                  <c:v>-821.5</c:v>
                </c:pt>
                <c:pt idx="2108">
                  <c:v>-821</c:v>
                </c:pt>
                <c:pt idx="2109">
                  <c:v>-820.5</c:v>
                </c:pt>
                <c:pt idx="2110">
                  <c:v>-820</c:v>
                </c:pt>
                <c:pt idx="2111">
                  <c:v>-819.5</c:v>
                </c:pt>
                <c:pt idx="2112">
                  <c:v>-819</c:v>
                </c:pt>
                <c:pt idx="2113">
                  <c:v>-818.5</c:v>
                </c:pt>
                <c:pt idx="2114">
                  <c:v>-818</c:v>
                </c:pt>
                <c:pt idx="2115">
                  <c:v>-817.5</c:v>
                </c:pt>
                <c:pt idx="2116">
                  <c:v>-817</c:v>
                </c:pt>
                <c:pt idx="2117">
                  <c:v>-816.5</c:v>
                </c:pt>
                <c:pt idx="2118">
                  <c:v>-816</c:v>
                </c:pt>
                <c:pt idx="2119">
                  <c:v>-815.5</c:v>
                </c:pt>
                <c:pt idx="2120">
                  <c:v>-815</c:v>
                </c:pt>
                <c:pt idx="2121">
                  <c:v>-814.5</c:v>
                </c:pt>
                <c:pt idx="2122">
                  <c:v>-814</c:v>
                </c:pt>
                <c:pt idx="2123">
                  <c:v>-813.5</c:v>
                </c:pt>
                <c:pt idx="2124">
                  <c:v>-813</c:v>
                </c:pt>
                <c:pt idx="2125">
                  <c:v>-812.5</c:v>
                </c:pt>
                <c:pt idx="2126">
                  <c:v>-812</c:v>
                </c:pt>
                <c:pt idx="2127">
                  <c:v>-811.5</c:v>
                </c:pt>
                <c:pt idx="2128">
                  <c:v>-811</c:v>
                </c:pt>
                <c:pt idx="2129">
                  <c:v>-810.5</c:v>
                </c:pt>
                <c:pt idx="2130">
                  <c:v>-810</c:v>
                </c:pt>
                <c:pt idx="2131">
                  <c:v>-809.5</c:v>
                </c:pt>
                <c:pt idx="2132">
                  <c:v>-809</c:v>
                </c:pt>
                <c:pt idx="2133">
                  <c:v>-808.5</c:v>
                </c:pt>
                <c:pt idx="2134">
                  <c:v>-808</c:v>
                </c:pt>
                <c:pt idx="2135">
                  <c:v>-807.5</c:v>
                </c:pt>
                <c:pt idx="2136">
                  <c:v>-807</c:v>
                </c:pt>
                <c:pt idx="2137">
                  <c:v>-806.5</c:v>
                </c:pt>
                <c:pt idx="2138">
                  <c:v>-806</c:v>
                </c:pt>
                <c:pt idx="2139">
                  <c:v>-805.5</c:v>
                </c:pt>
                <c:pt idx="2140">
                  <c:v>-805</c:v>
                </c:pt>
                <c:pt idx="2141">
                  <c:v>-804.5</c:v>
                </c:pt>
                <c:pt idx="2142">
                  <c:v>-804</c:v>
                </c:pt>
                <c:pt idx="2143">
                  <c:v>-803.5</c:v>
                </c:pt>
                <c:pt idx="2144">
                  <c:v>-803</c:v>
                </c:pt>
                <c:pt idx="2145">
                  <c:v>-802.5</c:v>
                </c:pt>
                <c:pt idx="2146">
                  <c:v>-802</c:v>
                </c:pt>
                <c:pt idx="2147">
                  <c:v>-801.5</c:v>
                </c:pt>
                <c:pt idx="2148">
                  <c:v>-801</c:v>
                </c:pt>
                <c:pt idx="2149">
                  <c:v>-800.5</c:v>
                </c:pt>
                <c:pt idx="2150">
                  <c:v>-800</c:v>
                </c:pt>
                <c:pt idx="2151">
                  <c:v>-799.5</c:v>
                </c:pt>
                <c:pt idx="2152">
                  <c:v>-799</c:v>
                </c:pt>
                <c:pt idx="2153">
                  <c:v>-798.5</c:v>
                </c:pt>
                <c:pt idx="2154">
                  <c:v>-798</c:v>
                </c:pt>
                <c:pt idx="2155">
                  <c:v>-797.5</c:v>
                </c:pt>
                <c:pt idx="2156">
                  <c:v>-797</c:v>
                </c:pt>
                <c:pt idx="2157">
                  <c:v>-796.5</c:v>
                </c:pt>
                <c:pt idx="2158">
                  <c:v>-796</c:v>
                </c:pt>
                <c:pt idx="2159">
                  <c:v>-795.5</c:v>
                </c:pt>
                <c:pt idx="2160">
                  <c:v>-795</c:v>
                </c:pt>
                <c:pt idx="2161">
                  <c:v>-794.5</c:v>
                </c:pt>
                <c:pt idx="2162">
                  <c:v>-794</c:v>
                </c:pt>
                <c:pt idx="2163">
                  <c:v>-793.5</c:v>
                </c:pt>
                <c:pt idx="2164">
                  <c:v>-793</c:v>
                </c:pt>
                <c:pt idx="2165">
                  <c:v>-792.5</c:v>
                </c:pt>
                <c:pt idx="2166">
                  <c:v>-792</c:v>
                </c:pt>
                <c:pt idx="2167">
                  <c:v>-791.5</c:v>
                </c:pt>
                <c:pt idx="2168">
                  <c:v>-791</c:v>
                </c:pt>
                <c:pt idx="2169">
                  <c:v>-790.5</c:v>
                </c:pt>
                <c:pt idx="2170">
                  <c:v>-790</c:v>
                </c:pt>
                <c:pt idx="2171">
                  <c:v>-789.5</c:v>
                </c:pt>
                <c:pt idx="2172">
                  <c:v>-789</c:v>
                </c:pt>
                <c:pt idx="2173">
                  <c:v>-788.5</c:v>
                </c:pt>
                <c:pt idx="2174">
                  <c:v>-788</c:v>
                </c:pt>
                <c:pt idx="2175">
                  <c:v>-787.5</c:v>
                </c:pt>
                <c:pt idx="2176">
                  <c:v>-787</c:v>
                </c:pt>
                <c:pt idx="2177">
                  <c:v>-786.5</c:v>
                </c:pt>
                <c:pt idx="2178">
                  <c:v>-786</c:v>
                </c:pt>
                <c:pt idx="2179">
                  <c:v>-785.5</c:v>
                </c:pt>
                <c:pt idx="2180">
                  <c:v>-785</c:v>
                </c:pt>
                <c:pt idx="2181">
                  <c:v>-784.5</c:v>
                </c:pt>
                <c:pt idx="2182">
                  <c:v>-784</c:v>
                </c:pt>
                <c:pt idx="2183">
                  <c:v>-783.5</c:v>
                </c:pt>
                <c:pt idx="2184">
                  <c:v>-783</c:v>
                </c:pt>
                <c:pt idx="2185">
                  <c:v>-782.5</c:v>
                </c:pt>
                <c:pt idx="2186">
                  <c:v>-782</c:v>
                </c:pt>
                <c:pt idx="2187">
                  <c:v>-781.5</c:v>
                </c:pt>
                <c:pt idx="2188">
                  <c:v>-781</c:v>
                </c:pt>
                <c:pt idx="2189">
                  <c:v>-780.5</c:v>
                </c:pt>
                <c:pt idx="2190">
                  <c:v>-780</c:v>
                </c:pt>
                <c:pt idx="2191">
                  <c:v>-779.5</c:v>
                </c:pt>
                <c:pt idx="2192">
                  <c:v>-779</c:v>
                </c:pt>
                <c:pt idx="2193">
                  <c:v>-778.5</c:v>
                </c:pt>
                <c:pt idx="2194">
                  <c:v>-778</c:v>
                </c:pt>
                <c:pt idx="2195">
                  <c:v>-777.5</c:v>
                </c:pt>
                <c:pt idx="2196">
                  <c:v>-777</c:v>
                </c:pt>
                <c:pt idx="2197">
                  <c:v>-776.5</c:v>
                </c:pt>
                <c:pt idx="2198">
                  <c:v>-776</c:v>
                </c:pt>
                <c:pt idx="2199">
                  <c:v>-775.5</c:v>
                </c:pt>
                <c:pt idx="2200">
                  <c:v>-775</c:v>
                </c:pt>
                <c:pt idx="2201">
                  <c:v>-774.5</c:v>
                </c:pt>
                <c:pt idx="2202">
                  <c:v>-774</c:v>
                </c:pt>
                <c:pt idx="2203">
                  <c:v>-773.5</c:v>
                </c:pt>
                <c:pt idx="2204">
                  <c:v>-773</c:v>
                </c:pt>
                <c:pt idx="2205">
                  <c:v>-772.5</c:v>
                </c:pt>
                <c:pt idx="2206">
                  <c:v>-772</c:v>
                </c:pt>
                <c:pt idx="2207">
                  <c:v>-771.5</c:v>
                </c:pt>
                <c:pt idx="2208">
                  <c:v>-771</c:v>
                </c:pt>
                <c:pt idx="2209">
                  <c:v>-770.5</c:v>
                </c:pt>
                <c:pt idx="2210">
                  <c:v>-770</c:v>
                </c:pt>
                <c:pt idx="2211">
                  <c:v>-769.5</c:v>
                </c:pt>
                <c:pt idx="2212">
                  <c:v>-769</c:v>
                </c:pt>
                <c:pt idx="2213">
                  <c:v>-768.5</c:v>
                </c:pt>
                <c:pt idx="2214">
                  <c:v>-768</c:v>
                </c:pt>
                <c:pt idx="2215">
                  <c:v>-767.5</c:v>
                </c:pt>
                <c:pt idx="2216">
                  <c:v>-767</c:v>
                </c:pt>
                <c:pt idx="2217">
                  <c:v>-766.5</c:v>
                </c:pt>
                <c:pt idx="2218">
                  <c:v>-766</c:v>
                </c:pt>
                <c:pt idx="2219">
                  <c:v>-765.5</c:v>
                </c:pt>
                <c:pt idx="2220">
                  <c:v>-765</c:v>
                </c:pt>
                <c:pt idx="2221">
                  <c:v>-764.5</c:v>
                </c:pt>
                <c:pt idx="2222">
                  <c:v>-764</c:v>
                </c:pt>
                <c:pt idx="2223">
                  <c:v>-763.5</c:v>
                </c:pt>
                <c:pt idx="2224">
                  <c:v>-763</c:v>
                </c:pt>
                <c:pt idx="2225">
                  <c:v>-762.5</c:v>
                </c:pt>
                <c:pt idx="2226">
                  <c:v>-762</c:v>
                </c:pt>
                <c:pt idx="2227">
                  <c:v>-761.5</c:v>
                </c:pt>
                <c:pt idx="2228">
                  <c:v>-761</c:v>
                </c:pt>
                <c:pt idx="2229">
                  <c:v>-760.5</c:v>
                </c:pt>
                <c:pt idx="2230">
                  <c:v>-760</c:v>
                </c:pt>
                <c:pt idx="2231">
                  <c:v>-759.5</c:v>
                </c:pt>
                <c:pt idx="2232">
                  <c:v>-759</c:v>
                </c:pt>
                <c:pt idx="2233">
                  <c:v>-758.5</c:v>
                </c:pt>
                <c:pt idx="2234">
                  <c:v>-758</c:v>
                </c:pt>
                <c:pt idx="2235">
                  <c:v>-757.5</c:v>
                </c:pt>
                <c:pt idx="2236">
                  <c:v>-757</c:v>
                </c:pt>
                <c:pt idx="2237">
                  <c:v>-756.5</c:v>
                </c:pt>
                <c:pt idx="2238">
                  <c:v>-756</c:v>
                </c:pt>
                <c:pt idx="2239">
                  <c:v>-755.5</c:v>
                </c:pt>
                <c:pt idx="2240">
                  <c:v>-755</c:v>
                </c:pt>
                <c:pt idx="2241">
                  <c:v>-754.5</c:v>
                </c:pt>
                <c:pt idx="2242">
                  <c:v>-754</c:v>
                </c:pt>
                <c:pt idx="2243">
                  <c:v>-753.5</c:v>
                </c:pt>
                <c:pt idx="2244">
                  <c:v>-753</c:v>
                </c:pt>
                <c:pt idx="2245">
                  <c:v>-752.5</c:v>
                </c:pt>
                <c:pt idx="2246">
                  <c:v>-752</c:v>
                </c:pt>
                <c:pt idx="2247">
                  <c:v>-751.5</c:v>
                </c:pt>
                <c:pt idx="2248">
                  <c:v>-751</c:v>
                </c:pt>
                <c:pt idx="2249">
                  <c:v>-750.5</c:v>
                </c:pt>
                <c:pt idx="2250">
                  <c:v>-750</c:v>
                </c:pt>
                <c:pt idx="2251">
                  <c:v>-749.5</c:v>
                </c:pt>
                <c:pt idx="2252">
                  <c:v>-749</c:v>
                </c:pt>
                <c:pt idx="2253">
                  <c:v>-748.5</c:v>
                </c:pt>
                <c:pt idx="2254">
                  <c:v>-748</c:v>
                </c:pt>
                <c:pt idx="2255">
                  <c:v>-747.5</c:v>
                </c:pt>
                <c:pt idx="2256">
                  <c:v>-747</c:v>
                </c:pt>
                <c:pt idx="2257">
                  <c:v>-746.5</c:v>
                </c:pt>
                <c:pt idx="2258">
                  <c:v>-746</c:v>
                </c:pt>
                <c:pt idx="2259">
                  <c:v>-745.5</c:v>
                </c:pt>
                <c:pt idx="2260">
                  <c:v>-745</c:v>
                </c:pt>
                <c:pt idx="2261">
                  <c:v>-744.5</c:v>
                </c:pt>
                <c:pt idx="2262">
                  <c:v>-744</c:v>
                </c:pt>
                <c:pt idx="2263">
                  <c:v>-743.5</c:v>
                </c:pt>
                <c:pt idx="2264">
                  <c:v>-743</c:v>
                </c:pt>
                <c:pt idx="2265">
                  <c:v>-742.5</c:v>
                </c:pt>
                <c:pt idx="2266">
                  <c:v>-742</c:v>
                </c:pt>
                <c:pt idx="2267">
                  <c:v>-741.5</c:v>
                </c:pt>
                <c:pt idx="2268">
                  <c:v>-741</c:v>
                </c:pt>
                <c:pt idx="2269">
                  <c:v>-740.5</c:v>
                </c:pt>
                <c:pt idx="2270">
                  <c:v>-740</c:v>
                </c:pt>
                <c:pt idx="2271">
                  <c:v>-739.5</c:v>
                </c:pt>
                <c:pt idx="2272">
                  <c:v>-739</c:v>
                </c:pt>
                <c:pt idx="2273">
                  <c:v>-738.5</c:v>
                </c:pt>
                <c:pt idx="2274">
                  <c:v>-738</c:v>
                </c:pt>
                <c:pt idx="2275">
                  <c:v>-737.5</c:v>
                </c:pt>
                <c:pt idx="2276">
                  <c:v>-737</c:v>
                </c:pt>
                <c:pt idx="2277">
                  <c:v>-736.5</c:v>
                </c:pt>
                <c:pt idx="2278">
                  <c:v>-736</c:v>
                </c:pt>
                <c:pt idx="2279">
                  <c:v>-735.5</c:v>
                </c:pt>
                <c:pt idx="2280">
                  <c:v>-735</c:v>
                </c:pt>
                <c:pt idx="2281">
                  <c:v>-734.5</c:v>
                </c:pt>
                <c:pt idx="2282">
                  <c:v>-734</c:v>
                </c:pt>
                <c:pt idx="2283">
                  <c:v>-733.5</c:v>
                </c:pt>
                <c:pt idx="2284">
                  <c:v>-733</c:v>
                </c:pt>
                <c:pt idx="2285">
                  <c:v>-732.5</c:v>
                </c:pt>
                <c:pt idx="2286">
                  <c:v>-732</c:v>
                </c:pt>
                <c:pt idx="2287">
                  <c:v>-731.5</c:v>
                </c:pt>
                <c:pt idx="2288">
                  <c:v>-731</c:v>
                </c:pt>
                <c:pt idx="2289">
                  <c:v>-730.5</c:v>
                </c:pt>
                <c:pt idx="2290">
                  <c:v>-730</c:v>
                </c:pt>
                <c:pt idx="2291">
                  <c:v>-729.5</c:v>
                </c:pt>
                <c:pt idx="2292">
                  <c:v>-729</c:v>
                </c:pt>
                <c:pt idx="2293">
                  <c:v>-728.5</c:v>
                </c:pt>
                <c:pt idx="2294">
                  <c:v>-728</c:v>
                </c:pt>
                <c:pt idx="2295">
                  <c:v>-727.5</c:v>
                </c:pt>
                <c:pt idx="2296">
                  <c:v>-727</c:v>
                </c:pt>
                <c:pt idx="2297">
                  <c:v>-726.5</c:v>
                </c:pt>
                <c:pt idx="2298">
                  <c:v>-726</c:v>
                </c:pt>
                <c:pt idx="2299">
                  <c:v>-725.5</c:v>
                </c:pt>
                <c:pt idx="2300">
                  <c:v>-725</c:v>
                </c:pt>
                <c:pt idx="2301">
                  <c:v>-724.5</c:v>
                </c:pt>
                <c:pt idx="2302">
                  <c:v>-724</c:v>
                </c:pt>
                <c:pt idx="2303">
                  <c:v>-723.5</c:v>
                </c:pt>
                <c:pt idx="2304">
                  <c:v>-723</c:v>
                </c:pt>
                <c:pt idx="2305">
                  <c:v>-722.5</c:v>
                </c:pt>
                <c:pt idx="2306">
                  <c:v>-722</c:v>
                </c:pt>
                <c:pt idx="2307">
                  <c:v>-721.5</c:v>
                </c:pt>
                <c:pt idx="2308">
                  <c:v>-721</c:v>
                </c:pt>
                <c:pt idx="2309">
                  <c:v>-720.5</c:v>
                </c:pt>
                <c:pt idx="2310">
                  <c:v>-720</c:v>
                </c:pt>
                <c:pt idx="2311">
                  <c:v>-719.5</c:v>
                </c:pt>
                <c:pt idx="2312">
                  <c:v>-719</c:v>
                </c:pt>
                <c:pt idx="2313">
                  <c:v>-718.5</c:v>
                </c:pt>
                <c:pt idx="2314">
                  <c:v>-718</c:v>
                </c:pt>
                <c:pt idx="2315">
                  <c:v>-717.5</c:v>
                </c:pt>
                <c:pt idx="2316">
                  <c:v>-717</c:v>
                </c:pt>
                <c:pt idx="2317">
                  <c:v>-716.5</c:v>
                </c:pt>
                <c:pt idx="2318">
                  <c:v>-716</c:v>
                </c:pt>
                <c:pt idx="2319">
                  <c:v>-715.5</c:v>
                </c:pt>
                <c:pt idx="2320">
                  <c:v>-715</c:v>
                </c:pt>
                <c:pt idx="2321">
                  <c:v>-714.5</c:v>
                </c:pt>
                <c:pt idx="2322">
                  <c:v>-714</c:v>
                </c:pt>
                <c:pt idx="2323">
                  <c:v>-713.5</c:v>
                </c:pt>
                <c:pt idx="2324">
                  <c:v>-713</c:v>
                </c:pt>
                <c:pt idx="2325">
                  <c:v>-712.5</c:v>
                </c:pt>
                <c:pt idx="2326">
                  <c:v>-712</c:v>
                </c:pt>
                <c:pt idx="2327">
                  <c:v>-711.5</c:v>
                </c:pt>
                <c:pt idx="2328">
                  <c:v>-711</c:v>
                </c:pt>
                <c:pt idx="2329">
                  <c:v>-710.5</c:v>
                </c:pt>
                <c:pt idx="2330">
                  <c:v>-710</c:v>
                </c:pt>
                <c:pt idx="2331">
                  <c:v>-709.5</c:v>
                </c:pt>
                <c:pt idx="2332">
                  <c:v>-709</c:v>
                </c:pt>
                <c:pt idx="2333">
                  <c:v>-708.5</c:v>
                </c:pt>
                <c:pt idx="2334">
                  <c:v>-708</c:v>
                </c:pt>
                <c:pt idx="2335">
                  <c:v>-707.5</c:v>
                </c:pt>
                <c:pt idx="2336">
                  <c:v>-707</c:v>
                </c:pt>
                <c:pt idx="2337">
                  <c:v>-706.5</c:v>
                </c:pt>
                <c:pt idx="2338">
                  <c:v>-706</c:v>
                </c:pt>
                <c:pt idx="2339">
                  <c:v>-705.5</c:v>
                </c:pt>
                <c:pt idx="2340">
                  <c:v>-705</c:v>
                </c:pt>
                <c:pt idx="2341">
                  <c:v>-704.5</c:v>
                </c:pt>
                <c:pt idx="2342">
                  <c:v>-704</c:v>
                </c:pt>
                <c:pt idx="2343">
                  <c:v>-703.5</c:v>
                </c:pt>
                <c:pt idx="2344">
                  <c:v>-703</c:v>
                </c:pt>
                <c:pt idx="2345">
                  <c:v>-702.5</c:v>
                </c:pt>
                <c:pt idx="2346">
                  <c:v>-702</c:v>
                </c:pt>
                <c:pt idx="2347">
                  <c:v>-701.5</c:v>
                </c:pt>
                <c:pt idx="2348">
                  <c:v>-701</c:v>
                </c:pt>
                <c:pt idx="2349">
                  <c:v>-700.5</c:v>
                </c:pt>
                <c:pt idx="2350">
                  <c:v>-700</c:v>
                </c:pt>
                <c:pt idx="2351">
                  <c:v>-699.5</c:v>
                </c:pt>
                <c:pt idx="2352">
                  <c:v>-699</c:v>
                </c:pt>
                <c:pt idx="2353">
                  <c:v>-698.5</c:v>
                </c:pt>
                <c:pt idx="2354">
                  <c:v>-698</c:v>
                </c:pt>
                <c:pt idx="2355">
                  <c:v>-697.5</c:v>
                </c:pt>
                <c:pt idx="2356">
                  <c:v>-697</c:v>
                </c:pt>
                <c:pt idx="2357">
                  <c:v>-696.5</c:v>
                </c:pt>
                <c:pt idx="2358">
                  <c:v>-696</c:v>
                </c:pt>
                <c:pt idx="2359">
                  <c:v>-695.5</c:v>
                </c:pt>
                <c:pt idx="2360">
                  <c:v>-695</c:v>
                </c:pt>
                <c:pt idx="2361">
                  <c:v>-694.5</c:v>
                </c:pt>
                <c:pt idx="2362">
                  <c:v>-694</c:v>
                </c:pt>
                <c:pt idx="2363">
                  <c:v>-693.5</c:v>
                </c:pt>
                <c:pt idx="2364">
                  <c:v>-693</c:v>
                </c:pt>
                <c:pt idx="2365">
                  <c:v>-692.5</c:v>
                </c:pt>
                <c:pt idx="2366">
                  <c:v>-692</c:v>
                </c:pt>
                <c:pt idx="2367">
                  <c:v>-691.5</c:v>
                </c:pt>
                <c:pt idx="2368">
                  <c:v>-691</c:v>
                </c:pt>
                <c:pt idx="2369">
                  <c:v>-690.5</c:v>
                </c:pt>
                <c:pt idx="2370">
                  <c:v>-690</c:v>
                </c:pt>
                <c:pt idx="2371">
                  <c:v>-689.5</c:v>
                </c:pt>
                <c:pt idx="2372">
                  <c:v>-689</c:v>
                </c:pt>
                <c:pt idx="2373">
                  <c:v>-688.5</c:v>
                </c:pt>
                <c:pt idx="2374">
                  <c:v>-688</c:v>
                </c:pt>
                <c:pt idx="2375">
                  <c:v>-687.5</c:v>
                </c:pt>
                <c:pt idx="2376">
                  <c:v>-687</c:v>
                </c:pt>
                <c:pt idx="2377">
                  <c:v>-686.5</c:v>
                </c:pt>
                <c:pt idx="2378">
                  <c:v>-686</c:v>
                </c:pt>
                <c:pt idx="2379">
                  <c:v>-685.5</c:v>
                </c:pt>
                <c:pt idx="2380">
                  <c:v>-685</c:v>
                </c:pt>
                <c:pt idx="2381">
                  <c:v>-684.5</c:v>
                </c:pt>
                <c:pt idx="2382">
                  <c:v>-684</c:v>
                </c:pt>
                <c:pt idx="2383">
                  <c:v>-683.5</c:v>
                </c:pt>
                <c:pt idx="2384">
                  <c:v>-683</c:v>
                </c:pt>
                <c:pt idx="2385">
                  <c:v>-682.5</c:v>
                </c:pt>
                <c:pt idx="2386">
                  <c:v>-682</c:v>
                </c:pt>
                <c:pt idx="2387">
                  <c:v>-681.5</c:v>
                </c:pt>
                <c:pt idx="2388">
                  <c:v>-681</c:v>
                </c:pt>
                <c:pt idx="2389">
                  <c:v>-680.5</c:v>
                </c:pt>
                <c:pt idx="2390">
                  <c:v>-680</c:v>
                </c:pt>
                <c:pt idx="2391">
                  <c:v>-679.5</c:v>
                </c:pt>
                <c:pt idx="2392">
                  <c:v>-679</c:v>
                </c:pt>
                <c:pt idx="2393">
                  <c:v>-678.5</c:v>
                </c:pt>
                <c:pt idx="2394">
                  <c:v>-678</c:v>
                </c:pt>
                <c:pt idx="2395">
                  <c:v>-677.5</c:v>
                </c:pt>
                <c:pt idx="2396">
                  <c:v>-677</c:v>
                </c:pt>
                <c:pt idx="2397">
                  <c:v>-676.5</c:v>
                </c:pt>
                <c:pt idx="2398">
                  <c:v>-676</c:v>
                </c:pt>
                <c:pt idx="2399">
                  <c:v>-675.5</c:v>
                </c:pt>
                <c:pt idx="2400">
                  <c:v>-675</c:v>
                </c:pt>
                <c:pt idx="2401">
                  <c:v>-674.5</c:v>
                </c:pt>
                <c:pt idx="2402">
                  <c:v>-674</c:v>
                </c:pt>
                <c:pt idx="2403">
                  <c:v>-673.5</c:v>
                </c:pt>
                <c:pt idx="2404">
                  <c:v>-673</c:v>
                </c:pt>
                <c:pt idx="2405">
                  <c:v>-672.5</c:v>
                </c:pt>
                <c:pt idx="2406">
                  <c:v>-672</c:v>
                </c:pt>
                <c:pt idx="2407">
                  <c:v>-671.5</c:v>
                </c:pt>
                <c:pt idx="2408">
                  <c:v>-671</c:v>
                </c:pt>
                <c:pt idx="2409">
                  <c:v>-670.5</c:v>
                </c:pt>
                <c:pt idx="2410">
                  <c:v>-670</c:v>
                </c:pt>
                <c:pt idx="2411">
                  <c:v>-669.5</c:v>
                </c:pt>
                <c:pt idx="2412">
                  <c:v>-669</c:v>
                </c:pt>
                <c:pt idx="2413">
                  <c:v>-668.5</c:v>
                </c:pt>
                <c:pt idx="2414">
                  <c:v>-668</c:v>
                </c:pt>
                <c:pt idx="2415">
                  <c:v>-667.5</c:v>
                </c:pt>
                <c:pt idx="2416">
                  <c:v>-667</c:v>
                </c:pt>
                <c:pt idx="2417">
                  <c:v>-666.5</c:v>
                </c:pt>
                <c:pt idx="2418">
                  <c:v>-666</c:v>
                </c:pt>
                <c:pt idx="2419">
                  <c:v>-665.5</c:v>
                </c:pt>
                <c:pt idx="2420">
                  <c:v>-665</c:v>
                </c:pt>
                <c:pt idx="2421">
                  <c:v>-664.5</c:v>
                </c:pt>
                <c:pt idx="2422">
                  <c:v>-664</c:v>
                </c:pt>
                <c:pt idx="2423">
                  <c:v>-663.5</c:v>
                </c:pt>
                <c:pt idx="2424">
                  <c:v>-663</c:v>
                </c:pt>
                <c:pt idx="2425">
                  <c:v>-662.5</c:v>
                </c:pt>
                <c:pt idx="2426">
                  <c:v>-662</c:v>
                </c:pt>
                <c:pt idx="2427">
                  <c:v>-661.5</c:v>
                </c:pt>
                <c:pt idx="2428">
                  <c:v>-661</c:v>
                </c:pt>
                <c:pt idx="2429">
                  <c:v>-660.5</c:v>
                </c:pt>
                <c:pt idx="2430">
                  <c:v>-660</c:v>
                </c:pt>
                <c:pt idx="2431">
                  <c:v>-659.5</c:v>
                </c:pt>
                <c:pt idx="2432">
                  <c:v>-659</c:v>
                </c:pt>
                <c:pt idx="2433">
                  <c:v>-658.5</c:v>
                </c:pt>
                <c:pt idx="2434">
                  <c:v>-658</c:v>
                </c:pt>
                <c:pt idx="2435">
                  <c:v>-657.5</c:v>
                </c:pt>
                <c:pt idx="2436">
                  <c:v>-657</c:v>
                </c:pt>
                <c:pt idx="2437">
                  <c:v>-656.5</c:v>
                </c:pt>
                <c:pt idx="2438">
                  <c:v>-656</c:v>
                </c:pt>
                <c:pt idx="2439">
                  <c:v>-655.5</c:v>
                </c:pt>
                <c:pt idx="2440">
                  <c:v>-655</c:v>
                </c:pt>
                <c:pt idx="2441">
                  <c:v>-654.5</c:v>
                </c:pt>
                <c:pt idx="2442">
                  <c:v>-654</c:v>
                </c:pt>
                <c:pt idx="2443">
                  <c:v>-653.5</c:v>
                </c:pt>
                <c:pt idx="2444">
                  <c:v>-653</c:v>
                </c:pt>
                <c:pt idx="2445">
                  <c:v>-652.5</c:v>
                </c:pt>
                <c:pt idx="2446">
                  <c:v>-652</c:v>
                </c:pt>
                <c:pt idx="2447">
                  <c:v>-651.5</c:v>
                </c:pt>
                <c:pt idx="2448">
                  <c:v>-651</c:v>
                </c:pt>
                <c:pt idx="2449">
                  <c:v>-650.5</c:v>
                </c:pt>
                <c:pt idx="2450">
                  <c:v>-650</c:v>
                </c:pt>
                <c:pt idx="2451">
                  <c:v>-649.5</c:v>
                </c:pt>
                <c:pt idx="2452">
                  <c:v>-649</c:v>
                </c:pt>
                <c:pt idx="2453">
                  <c:v>-648.5</c:v>
                </c:pt>
                <c:pt idx="2454">
                  <c:v>-648</c:v>
                </c:pt>
                <c:pt idx="2455">
                  <c:v>-647.5</c:v>
                </c:pt>
                <c:pt idx="2456">
                  <c:v>-647</c:v>
                </c:pt>
                <c:pt idx="2457">
                  <c:v>-646.5</c:v>
                </c:pt>
                <c:pt idx="2458">
                  <c:v>-646</c:v>
                </c:pt>
                <c:pt idx="2459">
                  <c:v>-645.5</c:v>
                </c:pt>
                <c:pt idx="2460">
                  <c:v>-645</c:v>
                </c:pt>
                <c:pt idx="2461">
                  <c:v>-644.5</c:v>
                </c:pt>
                <c:pt idx="2462">
                  <c:v>-644</c:v>
                </c:pt>
                <c:pt idx="2463">
                  <c:v>-643.5</c:v>
                </c:pt>
                <c:pt idx="2464">
                  <c:v>-643</c:v>
                </c:pt>
                <c:pt idx="2465">
                  <c:v>-642.5</c:v>
                </c:pt>
                <c:pt idx="2466">
                  <c:v>-642</c:v>
                </c:pt>
                <c:pt idx="2467">
                  <c:v>-641.5</c:v>
                </c:pt>
                <c:pt idx="2468">
                  <c:v>-641</c:v>
                </c:pt>
                <c:pt idx="2469">
                  <c:v>-640.5</c:v>
                </c:pt>
                <c:pt idx="2470">
                  <c:v>-640</c:v>
                </c:pt>
                <c:pt idx="2471">
                  <c:v>-639.5</c:v>
                </c:pt>
                <c:pt idx="2472">
                  <c:v>-639</c:v>
                </c:pt>
                <c:pt idx="2473">
                  <c:v>-638.5</c:v>
                </c:pt>
                <c:pt idx="2474">
                  <c:v>-638</c:v>
                </c:pt>
                <c:pt idx="2475">
                  <c:v>-637.5</c:v>
                </c:pt>
                <c:pt idx="2476">
                  <c:v>-637</c:v>
                </c:pt>
                <c:pt idx="2477">
                  <c:v>-636.5</c:v>
                </c:pt>
                <c:pt idx="2478">
                  <c:v>-636</c:v>
                </c:pt>
                <c:pt idx="2479">
                  <c:v>-635.5</c:v>
                </c:pt>
                <c:pt idx="2480">
                  <c:v>-635</c:v>
                </c:pt>
                <c:pt idx="2481">
                  <c:v>-634.5</c:v>
                </c:pt>
                <c:pt idx="2482">
                  <c:v>-634</c:v>
                </c:pt>
                <c:pt idx="2483">
                  <c:v>-633.5</c:v>
                </c:pt>
                <c:pt idx="2484">
                  <c:v>-633</c:v>
                </c:pt>
                <c:pt idx="2485">
                  <c:v>-632.5</c:v>
                </c:pt>
                <c:pt idx="2486">
                  <c:v>-632</c:v>
                </c:pt>
                <c:pt idx="2487">
                  <c:v>-631.5</c:v>
                </c:pt>
                <c:pt idx="2488">
                  <c:v>-631</c:v>
                </c:pt>
                <c:pt idx="2489">
                  <c:v>-630.5</c:v>
                </c:pt>
                <c:pt idx="2490">
                  <c:v>-630</c:v>
                </c:pt>
                <c:pt idx="2491">
                  <c:v>-629.5</c:v>
                </c:pt>
                <c:pt idx="2492">
                  <c:v>-629</c:v>
                </c:pt>
                <c:pt idx="2493">
                  <c:v>-628.5</c:v>
                </c:pt>
                <c:pt idx="2494">
                  <c:v>-628</c:v>
                </c:pt>
                <c:pt idx="2495">
                  <c:v>-627.5</c:v>
                </c:pt>
                <c:pt idx="2496">
                  <c:v>-627</c:v>
                </c:pt>
                <c:pt idx="2497">
                  <c:v>-626.5</c:v>
                </c:pt>
                <c:pt idx="2498">
                  <c:v>-626</c:v>
                </c:pt>
                <c:pt idx="2499">
                  <c:v>-625.5</c:v>
                </c:pt>
                <c:pt idx="2500">
                  <c:v>-625</c:v>
                </c:pt>
                <c:pt idx="2501">
                  <c:v>-624.5</c:v>
                </c:pt>
                <c:pt idx="2502">
                  <c:v>-624</c:v>
                </c:pt>
                <c:pt idx="2503">
                  <c:v>-623.5</c:v>
                </c:pt>
                <c:pt idx="2504">
                  <c:v>-623</c:v>
                </c:pt>
                <c:pt idx="2505">
                  <c:v>-622.5</c:v>
                </c:pt>
                <c:pt idx="2506">
                  <c:v>-622</c:v>
                </c:pt>
                <c:pt idx="2507">
                  <c:v>-621.5</c:v>
                </c:pt>
                <c:pt idx="2508">
                  <c:v>-621</c:v>
                </c:pt>
                <c:pt idx="2509">
                  <c:v>-620.5</c:v>
                </c:pt>
                <c:pt idx="2510">
                  <c:v>-620</c:v>
                </c:pt>
                <c:pt idx="2511">
                  <c:v>-619.5</c:v>
                </c:pt>
                <c:pt idx="2512">
                  <c:v>-619</c:v>
                </c:pt>
                <c:pt idx="2513">
                  <c:v>-618.5</c:v>
                </c:pt>
                <c:pt idx="2514">
                  <c:v>-618</c:v>
                </c:pt>
                <c:pt idx="2515">
                  <c:v>-617.5</c:v>
                </c:pt>
                <c:pt idx="2516">
                  <c:v>-617</c:v>
                </c:pt>
                <c:pt idx="2517">
                  <c:v>-616.5</c:v>
                </c:pt>
                <c:pt idx="2518">
                  <c:v>-616</c:v>
                </c:pt>
                <c:pt idx="2519">
                  <c:v>-615.5</c:v>
                </c:pt>
                <c:pt idx="2520">
                  <c:v>-615</c:v>
                </c:pt>
                <c:pt idx="2521">
                  <c:v>-614.5</c:v>
                </c:pt>
                <c:pt idx="2522">
                  <c:v>-614</c:v>
                </c:pt>
                <c:pt idx="2523">
                  <c:v>-613.5</c:v>
                </c:pt>
                <c:pt idx="2524">
                  <c:v>-613</c:v>
                </c:pt>
                <c:pt idx="2525">
                  <c:v>-612.5</c:v>
                </c:pt>
                <c:pt idx="2526">
                  <c:v>-612</c:v>
                </c:pt>
                <c:pt idx="2527">
                  <c:v>-611.5</c:v>
                </c:pt>
                <c:pt idx="2528">
                  <c:v>-611</c:v>
                </c:pt>
                <c:pt idx="2529">
                  <c:v>-610.5</c:v>
                </c:pt>
                <c:pt idx="2530">
                  <c:v>-610</c:v>
                </c:pt>
                <c:pt idx="2531">
                  <c:v>-609.5</c:v>
                </c:pt>
                <c:pt idx="2532">
                  <c:v>-609</c:v>
                </c:pt>
                <c:pt idx="2533">
                  <c:v>-608.5</c:v>
                </c:pt>
                <c:pt idx="2534">
                  <c:v>-608</c:v>
                </c:pt>
                <c:pt idx="2535">
                  <c:v>-607.5</c:v>
                </c:pt>
                <c:pt idx="2536">
                  <c:v>-607</c:v>
                </c:pt>
                <c:pt idx="2537">
                  <c:v>-606.5</c:v>
                </c:pt>
                <c:pt idx="2538">
                  <c:v>-606</c:v>
                </c:pt>
                <c:pt idx="2539">
                  <c:v>-605.5</c:v>
                </c:pt>
                <c:pt idx="2540">
                  <c:v>-605</c:v>
                </c:pt>
                <c:pt idx="2541">
                  <c:v>-604.5</c:v>
                </c:pt>
                <c:pt idx="2542">
                  <c:v>-604</c:v>
                </c:pt>
                <c:pt idx="2543">
                  <c:v>-603.5</c:v>
                </c:pt>
                <c:pt idx="2544">
                  <c:v>-603</c:v>
                </c:pt>
                <c:pt idx="2545">
                  <c:v>-602.5</c:v>
                </c:pt>
                <c:pt idx="2546">
                  <c:v>-602</c:v>
                </c:pt>
                <c:pt idx="2547">
                  <c:v>-601.5</c:v>
                </c:pt>
                <c:pt idx="2548">
                  <c:v>-601</c:v>
                </c:pt>
                <c:pt idx="2549">
                  <c:v>-600.5</c:v>
                </c:pt>
                <c:pt idx="2550">
                  <c:v>-600</c:v>
                </c:pt>
                <c:pt idx="2551">
                  <c:v>-599.5</c:v>
                </c:pt>
                <c:pt idx="2552">
                  <c:v>-599</c:v>
                </c:pt>
                <c:pt idx="2553">
                  <c:v>-598.5</c:v>
                </c:pt>
                <c:pt idx="2554">
                  <c:v>-598</c:v>
                </c:pt>
                <c:pt idx="2555">
                  <c:v>-597.5</c:v>
                </c:pt>
                <c:pt idx="2556">
                  <c:v>-597</c:v>
                </c:pt>
                <c:pt idx="2557">
                  <c:v>-596.5</c:v>
                </c:pt>
                <c:pt idx="2558">
                  <c:v>-596</c:v>
                </c:pt>
                <c:pt idx="2559">
                  <c:v>-595.5</c:v>
                </c:pt>
                <c:pt idx="2560">
                  <c:v>-595</c:v>
                </c:pt>
                <c:pt idx="2561">
                  <c:v>-594.5</c:v>
                </c:pt>
                <c:pt idx="2562">
                  <c:v>-594</c:v>
                </c:pt>
                <c:pt idx="2563">
                  <c:v>-593.5</c:v>
                </c:pt>
                <c:pt idx="2564">
                  <c:v>-593</c:v>
                </c:pt>
                <c:pt idx="2565">
                  <c:v>-592.5</c:v>
                </c:pt>
                <c:pt idx="2566">
                  <c:v>-592</c:v>
                </c:pt>
                <c:pt idx="2567">
                  <c:v>-591.5</c:v>
                </c:pt>
                <c:pt idx="2568">
                  <c:v>-591</c:v>
                </c:pt>
                <c:pt idx="2569">
                  <c:v>-590.5</c:v>
                </c:pt>
                <c:pt idx="2570">
                  <c:v>-590</c:v>
                </c:pt>
                <c:pt idx="2571">
                  <c:v>-589.5</c:v>
                </c:pt>
                <c:pt idx="2572">
                  <c:v>-589</c:v>
                </c:pt>
                <c:pt idx="2573">
                  <c:v>-588.5</c:v>
                </c:pt>
                <c:pt idx="2574">
                  <c:v>-588</c:v>
                </c:pt>
                <c:pt idx="2575">
                  <c:v>-587.5</c:v>
                </c:pt>
                <c:pt idx="2576">
                  <c:v>-587</c:v>
                </c:pt>
                <c:pt idx="2577">
                  <c:v>-586.5</c:v>
                </c:pt>
                <c:pt idx="2578">
                  <c:v>-586</c:v>
                </c:pt>
                <c:pt idx="2579">
                  <c:v>-585.5</c:v>
                </c:pt>
                <c:pt idx="2580">
                  <c:v>-585</c:v>
                </c:pt>
                <c:pt idx="2581">
                  <c:v>-584.5</c:v>
                </c:pt>
                <c:pt idx="2582">
                  <c:v>-584</c:v>
                </c:pt>
                <c:pt idx="2583">
                  <c:v>-583.5</c:v>
                </c:pt>
                <c:pt idx="2584">
                  <c:v>-583</c:v>
                </c:pt>
                <c:pt idx="2585">
                  <c:v>-582.5</c:v>
                </c:pt>
                <c:pt idx="2586">
                  <c:v>-582</c:v>
                </c:pt>
                <c:pt idx="2587">
                  <c:v>-581.5</c:v>
                </c:pt>
                <c:pt idx="2588">
                  <c:v>-581</c:v>
                </c:pt>
                <c:pt idx="2589">
                  <c:v>-580.5</c:v>
                </c:pt>
                <c:pt idx="2590">
                  <c:v>-580</c:v>
                </c:pt>
                <c:pt idx="2591">
                  <c:v>-579.5</c:v>
                </c:pt>
                <c:pt idx="2592">
                  <c:v>-579</c:v>
                </c:pt>
                <c:pt idx="2593">
                  <c:v>-578.5</c:v>
                </c:pt>
                <c:pt idx="2594">
                  <c:v>-578</c:v>
                </c:pt>
                <c:pt idx="2595">
                  <c:v>-577.5</c:v>
                </c:pt>
                <c:pt idx="2596">
                  <c:v>-577</c:v>
                </c:pt>
                <c:pt idx="2597">
                  <c:v>-576.5</c:v>
                </c:pt>
                <c:pt idx="2598">
                  <c:v>-576</c:v>
                </c:pt>
                <c:pt idx="2599">
                  <c:v>-575.5</c:v>
                </c:pt>
                <c:pt idx="2600">
                  <c:v>-575</c:v>
                </c:pt>
                <c:pt idx="2601">
                  <c:v>-574.5</c:v>
                </c:pt>
                <c:pt idx="2602">
                  <c:v>-574</c:v>
                </c:pt>
                <c:pt idx="2603">
                  <c:v>-573.5</c:v>
                </c:pt>
                <c:pt idx="2604">
                  <c:v>-573</c:v>
                </c:pt>
                <c:pt idx="2605">
                  <c:v>-572.5</c:v>
                </c:pt>
                <c:pt idx="2606">
                  <c:v>-572</c:v>
                </c:pt>
                <c:pt idx="2607">
                  <c:v>-571.5</c:v>
                </c:pt>
                <c:pt idx="2608">
                  <c:v>-571</c:v>
                </c:pt>
                <c:pt idx="2609">
                  <c:v>-570.5</c:v>
                </c:pt>
                <c:pt idx="2610">
                  <c:v>-570</c:v>
                </c:pt>
                <c:pt idx="2611">
                  <c:v>-569.5</c:v>
                </c:pt>
                <c:pt idx="2612">
                  <c:v>-569</c:v>
                </c:pt>
                <c:pt idx="2613">
                  <c:v>-568.5</c:v>
                </c:pt>
                <c:pt idx="2614">
                  <c:v>-568</c:v>
                </c:pt>
                <c:pt idx="2615">
                  <c:v>-567.5</c:v>
                </c:pt>
                <c:pt idx="2616">
                  <c:v>-567</c:v>
                </c:pt>
                <c:pt idx="2617">
                  <c:v>-566.5</c:v>
                </c:pt>
                <c:pt idx="2618">
                  <c:v>-566</c:v>
                </c:pt>
                <c:pt idx="2619">
                  <c:v>-565.5</c:v>
                </c:pt>
                <c:pt idx="2620">
                  <c:v>-565</c:v>
                </c:pt>
                <c:pt idx="2621">
                  <c:v>-564.5</c:v>
                </c:pt>
                <c:pt idx="2622">
                  <c:v>-564</c:v>
                </c:pt>
                <c:pt idx="2623">
                  <c:v>-563.5</c:v>
                </c:pt>
                <c:pt idx="2624">
                  <c:v>-563</c:v>
                </c:pt>
                <c:pt idx="2625">
                  <c:v>-562.5</c:v>
                </c:pt>
                <c:pt idx="2626">
                  <c:v>-562</c:v>
                </c:pt>
                <c:pt idx="2627">
                  <c:v>-561.5</c:v>
                </c:pt>
                <c:pt idx="2628">
                  <c:v>-561</c:v>
                </c:pt>
                <c:pt idx="2629">
                  <c:v>-560.5</c:v>
                </c:pt>
                <c:pt idx="2630">
                  <c:v>-560</c:v>
                </c:pt>
                <c:pt idx="2631">
                  <c:v>-559.5</c:v>
                </c:pt>
                <c:pt idx="2632">
                  <c:v>-559</c:v>
                </c:pt>
                <c:pt idx="2633">
                  <c:v>-558.5</c:v>
                </c:pt>
                <c:pt idx="2634">
                  <c:v>-558</c:v>
                </c:pt>
                <c:pt idx="2635">
                  <c:v>-557.5</c:v>
                </c:pt>
                <c:pt idx="2636">
                  <c:v>-557</c:v>
                </c:pt>
                <c:pt idx="2637">
                  <c:v>-556.5</c:v>
                </c:pt>
                <c:pt idx="2638">
                  <c:v>-556</c:v>
                </c:pt>
                <c:pt idx="2639">
                  <c:v>-555.5</c:v>
                </c:pt>
                <c:pt idx="2640">
                  <c:v>-555</c:v>
                </c:pt>
                <c:pt idx="2641">
                  <c:v>-554.5</c:v>
                </c:pt>
                <c:pt idx="2642">
                  <c:v>-554</c:v>
                </c:pt>
                <c:pt idx="2643">
                  <c:v>-553.5</c:v>
                </c:pt>
                <c:pt idx="2644">
                  <c:v>-553</c:v>
                </c:pt>
                <c:pt idx="2645">
                  <c:v>-552.5</c:v>
                </c:pt>
                <c:pt idx="2646">
                  <c:v>-552</c:v>
                </c:pt>
                <c:pt idx="2647">
                  <c:v>-551.5</c:v>
                </c:pt>
                <c:pt idx="2648">
                  <c:v>-551</c:v>
                </c:pt>
                <c:pt idx="2649">
                  <c:v>-550.5</c:v>
                </c:pt>
                <c:pt idx="2650">
                  <c:v>-550</c:v>
                </c:pt>
                <c:pt idx="2651">
                  <c:v>-549.5</c:v>
                </c:pt>
                <c:pt idx="2652">
                  <c:v>-549</c:v>
                </c:pt>
                <c:pt idx="2653">
                  <c:v>-548.5</c:v>
                </c:pt>
                <c:pt idx="2654">
                  <c:v>-548</c:v>
                </c:pt>
                <c:pt idx="2655">
                  <c:v>-547.5</c:v>
                </c:pt>
                <c:pt idx="2656">
                  <c:v>-547</c:v>
                </c:pt>
                <c:pt idx="2657">
                  <c:v>-546.5</c:v>
                </c:pt>
                <c:pt idx="2658">
                  <c:v>-546</c:v>
                </c:pt>
                <c:pt idx="2659">
                  <c:v>-545.5</c:v>
                </c:pt>
                <c:pt idx="2660">
                  <c:v>-545</c:v>
                </c:pt>
                <c:pt idx="2661">
                  <c:v>-544.5</c:v>
                </c:pt>
                <c:pt idx="2662">
                  <c:v>-544</c:v>
                </c:pt>
                <c:pt idx="2663">
                  <c:v>-543.5</c:v>
                </c:pt>
                <c:pt idx="2664">
                  <c:v>-543</c:v>
                </c:pt>
                <c:pt idx="2665">
                  <c:v>-542.5</c:v>
                </c:pt>
                <c:pt idx="2666">
                  <c:v>-542</c:v>
                </c:pt>
                <c:pt idx="2667">
                  <c:v>-541.5</c:v>
                </c:pt>
                <c:pt idx="2668">
                  <c:v>-541</c:v>
                </c:pt>
                <c:pt idx="2669">
                  <c:v>-540.5</c:v>
                </c:pt>
                <c:pt idx="2670">
                  <c:v>-540</c:v>
                </c:pt>
                <c:pt idx="2671">
                  <c:v>-539.5</c:v>
                </c:pt>
                <c:pt idx="2672">
                  <c:v>-539</c:v>
                </c:pt>
                <c:pt idx="2673">
                  <c:v>-538.5</c:v>
                </c:pt>
                <c:pt idx="2674">
                  <c:v>-538</c:v>
                </c:pt>
                <c:pt idx="2675">
                  <c:v>-537.5</c:v>
                </c:pt>
                <c:pt idx="2676">
                  <c:v>-537</c:v>
                </c:pt>
                <c:pt idx="2677">
                  <c:v>-536.5</c:v>
                </c:pt>
                <c:pt idx="2678">
                  <c:v>-536</c:v>
                </c:pt>
                <c:pt idx="2679">
                  <c:v>-535.5</c:v>
                </c:pt>
                <c:pt idx="2680">
                  <c:v>-535</c:v>
                </c:pt>
                <c:pt idx="2681">
                  <c:v>-534.5</c:v>
                </c:pt>
                <c:pt idx="2682">
                  <c:v>-534</c:v>
                </c:pt>
                <c:pt idx="2683">
                  <c:v>-533.5</c:v>
                </c:pt>
                <c:pt idx="2684">
                  <c:v>-533</c:v>
                </c:pt>
                <c:pt idx="2685">
                  <c:v>-532.5</c:v>
                </c:pt>
                <c:pt idx="2686">
                  <c:v>-532</c:v>
                </c:pt>
                <c:pt idx="2687">
                  <c:v>-531.5</c:v>
                </c:pt>
                <c:pt idx="2688">
                  <c:v>-531</c:v>
                </c:pt>
                <c:pt idx="2689">
                  <c:v>-530.5</c:v>
                </c:pt>
                <c:pt idx="2690">
                  <c:v>-530</c:v>
                </c:pt>
                <c:pt idx="2691">
                  <c:v>-529.5</c:v>
                </c:pt>
                <c:pt idx="2692">
                  <c:v>-529</c:v>
                </c:pt>
                <c:pt idx="2693">
                  <c:v>-528.5</c:v>
                </c:pt>
                <c:pt idx="2694">
                  <c:v>-528</c:v>
                </c:pt>
                <c:pt idx="2695">
                  <c:v>-527.5</c:v>
                </c:pt>
                <c:pt idx="2696">
                  <c:v>-527</c:v>
                </c:pt>
                <c:pt idx="2697">
                  <c:v>-526.5</c:v>
                </c:pt>
                <c:pt idx="2698">
                  <c:v>-526</c:v>
                </c:pt>
                <c:pt idx="2699">
                  <c:v>-525.5</c:v>
                </c:pt>
                <c:pt idx="2700">
                  <c:v>-525</c:v>
                </c:pt>
                <c:pt idx="2701">
                  <c:v>-524.5</c:v>
                </c:pt>
                <c:pt idx="2702">
                  <c:v>-524</c:v>
                </c:pt>
                <c:pt idx="2703">
                  <c:v>-523.5</c:v>
                </c:pt>
                <c:pt idx="2704">
                  <c:v>-523</c:v>
                </c:pt>
                <c:pt idx="2705">
                  <c:v>-522.5</c:v>
                </c:pt>
                <c:pt idx="2706">
                  <c:v>-522</c:v>
                </c:pt>
                <c:pt idx="2707">
                  <c:v>-521.5</c:v>
                </c:pt>
                <c:pt idx="2708">
                  <c:v>-521</c:v>
                </c:pt>
                <c:pt idx="2709">
                  <c:v>-520.5</c:v>
                </c:pt>
                <c:pt idx="2710">
                  <c:v>-520</c:v>
                </c:pt>
                <c:pt idx="2711">
                  <c:v>-519.5</c:v>
                </c:pt>
                <c:pt idx="2712">
                  <c:v>-519</c:v>
                </c:pt>
                <c:pt idx="2713">
                  <c:v>-518.5</c:v>
                </c:pt>
                <c:pt idx="2714">
                  <c:v>-518</c:v>
                </c:pt>
                <c:pt idx="2715">
                  <c:v>-517.5</c:v>
                </c:pt>
                <c:pt idx="2716">
                  <c:v>-517</c:v>
                </c:pt>
                <c:pt idx="2717">
                  <c:v>-516.5</c:v>
                </c:pt>
                <c:pt idx="2718">
                  <c:v>-516</c:v>
                </c:pt>
                <c:pt idx="2719">
                  <c:v>-515.5</c:v>
                </c:pt>
                <c:pt idx="2720">
                  <c:v>-515</c:v>
                </c:pt>
                <c:pt idx="2721">
                  <c:v>-514.5</c:v>
                </c:pt>
                <c:pt idx="2722">
                  <c:v>-514</c:v>
                </c:pt>
                <c:pt idx="2723">
                  <c:v>-513.5</c:v>
                </c:pt>
                <c:pt idx="2724">
                  <c:v>-513</c:v>
                </c:pt>
                <c:pt idx="2725">
                  <c:v>-512.5</c:v>
                </c:pt>
                <c:pt idx="2726">
                  <c:v>-512</c:v>
                </c:pt>
                <c:pt idx="2727">
                  <c:v>-511.5</c:v>
                </c:pt>
                <c:pt idx="2728">
                  <c:v>-511</c:v>
                </c:pt>
                <c:pt idx="2729">
                  <c:v>-510.5</c:v>
                </c:pt>
                <c:pt idx="2730">
                  <c:v>-510</c:v>
                </c:pt>
                <c:pt idx="2731">
                  <c:v>-509.5</c:v>
                </c:pt>
                <c:pt idx="2732">
                  <c:v>-509</c:v>
                </c:pt>
                <c:pt idx="2733">
                  <c:v>-508.5</c:v>
                </c:pt>
                <c:pt idx="2734">
                  <c:v>-508</c:v>
                </c:pt>
                <c:pt idx="2735">
                  <c:v>-507.5</c:v>
                </c:pt>
                <c:pt idx="2736">
                  <c:v>-507</c:v>
                </c:pt>
                <c:pt idx="2737">
                  <c:v>-506.5</c:v>
                </c:pt>
                <c:pt idx="2738">
                  <c:v>-506</c:v>
                </c:pt>
                <c:pt idx="2739">
                  <c:v>-505.5</c:v>
                </c:pt>
                <c:pt idx="2740">
                  <c:v>-505</c:v>
                </c:pt>
                <c:pt idx="2741">
                  <c:v>-504.5</c:v>
                </c:pt>
                <c:pt idx="2742">
                  <c:v>-504</c:v>
                </c:pt>
                <c:pt idx="2743">
                  <c:v>-503.5</c:v>
                </c:pt>
                <c:pt idx="2744">
                  <c:v>-503</c:v>
                </c:pt>
                <c:pt idx="2745">
                  <c:v>-502.5</c:v>
                </c:pt>
                <c:pt idx="2746">
                  <c:v>-502</c:v>
                </c:pt>
                <c:pt idx="2747">
                  <c:v>-501.5</c:v>
                </c:pt>
                <c:pt idx="2748">
                  <c:v>-501</c:v>
                </c:pt>
                <c:pt idx="2749">
                  <c:v>-500.5</c:v>
                </c:pt>
                <c:pt idx="2750">
                  <c:v>-500</c:v>
                </c:pt>
                <c:pt idx="2751">
                  <c:v>-499.5</c:v>
                </c:pt>
                <c:pt idx="2752">
                  <c:v>-499</c:v>
                </c:pt>
                <c:pt idx="2753">
                  <c:v>-498.5</c:v>
                </c:pt>
                <c:pt idx="2754">
                  <c:v>-498</c:v>
                </c:pt>
                <c:pt idx="2755">
                  <c:v>-497.5</c:v>
                </c:pt>
                <c:pt idx="2756">
                  <c:v>-497</c:v>
                </c:pt>
                <c:pt idx="2757">
                  <c:v>-496.5</c:v>
                </c:pt>
                <c:pt idx="2758">
                  <c:v>-496</c:v>
                </c:pt>
                <c:pt idx="2759">
                  <c:v>-495.5</c:v>
                </c:pt>
                <c:pt idx="2760">
                  <c:v>-495</c:v>
                </c:pt>
                <c:pt idx="2761">
                  <c:v>-494.5</c:v>
                </c:pt>
                <c:pt idx="2762">
                  <c:v>-494</c:v>
                </c:pt>
                <c:pt idx="2763">
                  <c:v>-493.5</c:v>
                </c:pt>
                <c:pt idx="2764">
                  <c:v>-493</c:v>
                </c:pt>
                <c:pt idx="2765">
                  <c:v>-492.5</c:v>
                </c:pt>
                <c:pt idx="2766">
                  <c:v>-492</c:v>
                </c:pt>
                <c:pt idx="2767">
                  <c:v>-491.5</c:v>
                </c:pt>
                <c:pt idx="2768">
                  <c:v>-491</c:v>
                </c:pt>
                <c:pt idx="2769">
                  <c:v>-490.5</c:v>
                </c:pt>
                <c:pt idx="2770">
                  <c:v>-490</c:v>
                </c:pt>
                <c:pt idx="2771">
                  <c:v>-489.5</c:v>
                </c:pt>
                <c:pt idx="2772">
                  <c:v>-489</c:v>
                </c:pt>
                <c:pt idx="2773">
                  <c:v>-488.5</c:v>
                </c:pt>
                <c:pt idx="2774">
                  <c:v>-488</c:v>
                </c:pt>
                <c:pt idx="2775">
                  <c:v>-487.5</c:v>
                </c:pt>
                <c:pt idx="2776">
                  <c:v>-487</c:v>
                </c:pt>
                <c:pt idx="2777">
                  <c:v>-486.5</c:v>
                </c:pt>
                <c:pt idx="2778">
                  <c:v>-486</c:v>
                </c:pt>
                <c:pt idx="2779">
                  <c:v>-485.5</c:v>
                </c:pt>
                <c:pt idx="2780">
                  <c:v>-485</c:v>
                </c:pt>
                <c:pt idx="2781">
                  <c:v>-484.5</c:v>
                </c:pt>
                <c:pt idx="2782">
                  <c:v>-484</c:v>
                </c:pt>
                <c:pt idx="2783">
                  <c:v>-483.5</c:v>
                </c:pt>
                <c:pt idx="2784">
                  <c:v>-483</c:v>
                </c:pt>
                <c:pt idx="2785">
                  <c:v>-482.5</c:v>
                </c:pt>
                <c:pt idx="2786">
                  <c:v>-482</c:v>
                </c:pt>
                <c:pt idx="2787">
                  <c:v>-481.5</c:v>
                </c:pt>
                <c:pt idx="2788">
                  <c:v>-481</c:v>
                </c:pt>
                <c:pt idx="2789">
                  <c:v>-480.5</c:v>
                </c:pt>
                <c:pt idx="2790">
                  <c:v>-480</c:v>
                </c:pt>
                <c:pt idx="2791">
                  <c:v>-479.5</c:v>
                </c:pt>
                <c:pt idx="2792">
                  <c:v>-479</c:v>
                </c:pt>
                <c:pt idx="2793">
                  <c:v>-478.5</c:v>
                </c:pt>
                <c:pt idx="2794">
                  <c:v>-478</c:v>
                </c:pt>
                <c:pt idx="2795">
                  <c:v>-477.5</c:v>
                </c:pt>
                <c:pt idx="2796">
                  <c:v>-477</c:v>
                </c:pt>
                <c:pt idx="2797">
                  <c:v>-476.5</c:v>
                </c:pt>
                <c:pt idx="2798">
                  <c:v>-476</c:v>
                </c:pt>
                <c:pt idx="2799">
                  <c:v>-475.5</c:v>
                </c:pt>
                <c:pt idx="2800">
                  <c:v>-475</c:v>
                </c:pt>
                <c:pt idx="2801">
                  <c:v>-474.5</c:v>
                </c:pt>
                <c:pt idx="2802">
                  <c:v>-474</c:v>
                </c:pt>
                <c:pt idx="2803">
                  <c:v>-473.5</c:v>
                </c:pt>
                <c:pt idx="2804">
                  <c:v>-473</c:v>
                </c:pt>
                <c:pt idx="2805">
                  <c:v>-472.5</c:v>
                </c:pt>
                <c:pt idx="2806">
                  <c:v>-472</c:v>
                </c:pt>
                <c:pt idx="2807">
                  <c:v>-471.5</c:v>
                </c:pt>
                <c:pt idx="2808">
                  <c:v>-471</c:v>
                </c:pt>
                <c:pt idx="2809">
                  <c:v>-470.5</c:v>
                </c:pt>
                <c:pt idx="2810">
                  <c:v>-470</c:v>
                </c:pt>
                <c:pt idx="2811">
                  <c:v>-469.5</c:v>
                </c:pt>
                <c:pt idx="2812">
                  <c:v>-469</c:v>
                </c:pt>
                <c:pt idx="2813">
                  <c:v>-468.5</c:v>
                </c:pt>
                <c:pt idx="2814">
                  <c:v>-468</c:v>
                </c:pt>
                <c:pt idx="2815">
                  <c:v>-467.5</c:v>
                </c:pt>
                <c:pt idx="2816">
                  <c:v>-467</c:v>
                </c:pt>
                <c:pt idx="2817">
                  <c:v>-466.5</c:v>
                </c:pt>
                <c:pt idx="2818">
                  <c:v>-466</c:v>
                </c:pt>
                <c:pt idx="2819">
                  <c:v>-465.5</c:v>
                </c:pt>
                <c:pt idx="2820">
                  <c:v>-465</c:v>
                </c:pt>
                <c:pt idx="2821">
                  <c:v>-464.5</c:v>
                </c:pt>
                <c:pt idx="2822">
                  <c:v>-464</c:v>
                </c:pt>
                <c:pt idx="2823">
                  <c:v>-463.5</c:v>
                </c:pt>
                <c:pt idx="2824">
                  <c:v>-463</c:v>
                </c:pt>
                <c:pt idx="2825">
                  <c:v>-462.5</c:v>
                </c:pt>
                <c:pt idx="2826">
                  <c:v>-462</c:v>
                </c:pt>
                <c:pt idx="2827">
                  <c:v>-461.5</c:v>
                </c:pt>
                <c:pt idx="2828">
                  <c:v>-461</c:v>
                </c:pt>
                <c:pt idx="2829">
                  <c:v>-460.5</c:v>
                </c:pt>
                <c:pt idx="2830">
                  <c:v>-460</c:v>
                </c:pt>
                <c:pt idx="2831">
                  <c:v>-459.5</c:v>
                </c:pt>
                <c:pt idx="2832">
                  <c:v>-459</c:v>
                </c:pt>
                <c:pt idx="2833">
                  <c:v>-458.5</c:v>
                </c:pt>
                <c:pt idx="2834">
                  <c:v>-458</c:v>
                </c:pt>
                <c:pt idx="2835">
                  <c:v>-457.5</c:v>
                </c:pt>
                <c:pt idx="2836">
                  <c:v>-457</c:v>
                </c:pt>
                <c:pt idx="2837">
                  <c:v>-456.5</c:v>
                </c:pt>
                <c:pt idx="2838">
                  <c:v>-456</c:v>
                </c:pt>
                <c:pt idx="2839">
                  <c:v>-455.5</c:v>
                </c:pt>
                <c:pt idx="2840">
                  <c:v>-455</c:v>
                </c:pt>
                <c:pt idx="2841">
                  <c:v>-454.5</c:v>
                </c:pt>
                <c:pt idx="2842">
                  <c:v>-454</c:v>
                </c:pt>
                <c:pt idx="2843">
                  <c:v>-453.5</c:v>
                </c:pt>
                <c:pt idx="2844">
                  <c:v>-453</c:v>
                </c:pt>
                <c:pt idx="2845">
                  <c:v>-452.5</c:v>
                </c:pt>
                <c:pt idx="2846">
                  <c:v>-452</c:v>
                </c:pt>
                <c:pt idx="2847">
                  <c:v>-451.5</c:v>
                </c:pt>
                <c:pt idx="2848">
                  <c:v>-451</c:v>
                </c:pt>
                <c:pt idx="2849">
                  <c:v>-450.5</c:v>
                </c:pt>
                <c:pt idx="2850">
                  <c:v>-450</c:v>
                </c:pt>
                <c:pt idx="2851">
                  <c:v>-449.5</c:v>
                </c:pt>
                <c:pt idx="2852">
                  <c:v>-449</c:v>
                </c:pt>
                <c:pt idx="2853">
                  <c:v>-448.5</c:v>
                </c:pt>
                <c:pt idx="2854">
                  <c:v>-448</c:v>
                </c:pt>
                <c:pt idx="2855">
                  <c:v>-447.5</c:v>
                </c:pt>
                <c:pt idx="2856">
                  <c:v>-447</c:v>
                </c:pt>
                <c:pt idx="2857">
                  <c:v>-446.5</c:v>
                </c:pt>
                <c:pt idx="2858">
                  <c:v>-446</c:v>
                </c:pt>
                <c:pt idx="2859">
                  <c:v>-445.5</c:v>
                </c:pt>
                <c:pt idx="2860">
                  <c:v>-445</c:v>
                </c:pt>
                <c:pt idx="2861">
                  <c:v>-444.5</c:v>
                </c:pt>
                <c:pt idx="2862">
                  <c:v>-444</c:v>
                </c:pt>
                <c:pt idx="2863">
                  <c:v>-443.5</c:v>
                </c:pt>
                <c:pt idx="2864">
                  <c:v>-443</c:v>
                </c:pt>
                <c:pt idx="2865">
                  <c:v>-442.5</c:v>
                </c:pt>
                <c:pt idx="2866">
                  <c:v>-442</c:v>
                </c:pt>
                <c:pt idx="2867">
                  <c:v>-441.5</c:v>
                </c:pt>
                <c:pt idx="2868">
                  <c:v>-441</c:v>
                </c:pt>
                <c:pt idx="2869">
                  <c:v>-440.5</c:v>
                </c:pt>
                <c:pt idx="2870">
                  <c:v>-440</c:v>
                </c:pt>
                <c:pt idx="2871">
                  <c:v>-439.5</c:v>
                </c:pt>
                <c:pt idx="2872">
                  <c:v>-439</c:v>
                </c:pt>
                <c:pt idx="2873">
                  <c:v>-438.5</c:v>
                </c:pt>
                <c:pt idx="2874">
                  <c:v>-438</c:v>
                </c:pt>
                <c:pt idx="2875">
                  <c:v>-437.5</c:v>
                </c:pt>
                <c:pt idx="2876">
                  <c:v>-437</c:v>
                </c:pt>
                <c:pt idx="2877">
                  <c:v>-436.5</c:v>
                </c:pt>
                <c:pt idx="2878">
                  <c:v>-436</c:v>
                </c:pt>
                <c:pt idx="2879">
                  <c:v>-435.5</c:v>
                </c:pt>
                <c:pt idx="2880">
                  <c:v>-435</c:v>
                </c:pt>
                <c:pt idx="2881">
                  <c:v>-434.5</c:v>
                </c:pt>
                <c:pt idx="2882">
                  <c:v>-434</c:v>
                </c:pt>
                <c:pt idx="2883">
                  <c:v>-433.5</c:v>
                </c:pt>
                <c:pt idx="2884">
                  <c:v>-433</c:v>
                </c:pt>
                <c:pt idx="2885">
                  <c:v>-432.5</c:v>
                </c:pt>
                <c:pt idx="2886">
                  <c:v>-432</c:v>
                </c:pt>
                <c:pt idx="2887">
                  <c:v>-431.5</c:v>
                </c:pt>
                <c:pt idx="2888">
                  <c:v>-431</c:v>
                </c:pt>
                <c:pt idx="2889">
                  <c:v>-430.5</c:v>
                </c:pt>
                <c:pt idx="2890">
                  <c:v>-430</c:v>
                </c:pt>
                <c:pt idx="2891">
                  <c:v>-429.5</c:v>
                </c:pt>
                <c:pt idx="2892">
                  <c:v>-429</c:v>
                </c:pt>
                <c:pt idx="2893">
                  <c:v>-428.5</c:v>
                </c:pt>
                <c:pt idx="2894">
                  <c:v>-428</c:v>
                </c:pt>
                <c:pt idx="2895">
                  <c:v>-427.5</c:v>
                </c:pt>
                <c:pt idx="2896">
                  <c:v>-427</c:v>
                </c:pt>
                <c:pt idx="2897">
                  <c:v>-426.5</c:v>
                </c:pt>
                <c:pt idx="2898">
                  <c:v>-426</c:v>
                </c:pt>
                <c:pt idx="2899">
                  <c:v>-425.5</c:v>
                </c:pt>
                <c:pt idx="2900">
                  <c:v>-425</c:v>
                </c:pt>
                <c:pt idx="2901">
                  <c:v>-424.5</c:v>
                </c:pt>
                <c:pt idx="2902">
                  <c:v>-424</c:v>
                </c:pt>
                <c:pt idx="2903">
                  <c:v>-423.5</c:v>
                </c:pt>
                <c:pt idx="2904">
                  <c:v>-423</c:v>
                </c:pt>
                <c:pt idx="2905">
                  <c:v>-422.5</c:v>
                </c:pt>
                <c:pt idx="2906">
                  <c:v>-422</c:v>
                </c:pt>
                <c:pt idx="2907">
                  <c:v>-421.5</c:v>
                </c:pt>
                <c:pt idx="2908">
                  <c:v>-421</c:v>
                </c:pt>
                <c:pt idx="2909">
                  <c:v>-420.5</c:v>
                </c:pt>
                <c:pt idx="2910">
                  <c:v>-420</c:v>
                </c:pt>
                <c:pt idx="2911">
                  <c:v>-419.5</c:v>
                </c:pt>
                <c:pt idx="2912">
                  <c:v>-419</c:v>
                </c:pt>
                <c:pt idx="2913">
                  <c:v>-418.5</c:v>
                </c:pt>
                <c:pt idx="2914">
                  <c:v>-418</c:v>
                </c:pt>
                <c:pt idx="2915">
                  <c:v>-417.5</c:v>
                </c:pt>
                <c:pt idx="2916">
                  <c:v>-417</c:v>
                </c:pt>
                <c:pt idx="2917">
                  <c:v>-416.5</c:v>
                </c:pt>
                <c:pt idx="2918">
                  <c:v>-416</c:v>
                </c:pt>
                <c:pt idx="2919">
                  <c:v>-415.5</c:v>
                </c:pt>
                <c:pt idx="2920">
                  <c:v>-415</c:v>
                </c:pt>
                <c:pt idx="2921">
                  <c:v>-414.5</c:v>
                </c:pt>
                <c:pt idx="2922">
                  <c:v>-414</c:v>
                </c:pt>
                <c:pt idx="2923">
                  <c:v>-413.5</c:v>
                </c:pt>
                <c:pt idx="2924">
                  <c:v>-413</c:v>
                </c:pt>
                <c:pt idx="2925">
                  <c:v>-412.5</c:v>
                </c:pt>
                <c:pt idx="2926">
                  <c:v>-412</c:v>
                </c:pt>
                <c:pt idx="2927">
                  <c:v>-411.5</c:v>
                </c:pt>
                <c:pt idx="2928">
                  <c:v>-411</c:v>
                </c:pt>
                <c:pt idx="2929">
                  <c:v>-410.5</c:v>
                </c:pt>
                <c:pt idx="2930">
                  <c:v>-410</c:v>
                </c:pt>
                <c:pt idx="2931">
                  <c:v>-409.5</c:v>
                </c:pt>
                <c:pt idx="2932">
                  <c:v>-409</c:v>
                </c:pt>
                <c:pt idx="2933">
                  <c:v>-408.5</c:v>
                </c:pt>
                <c:pt idx="2934">
                  <c:v>-408</c:v>
                </c:pt>
                <c:pt idx="2935">
                  <c:v>-407.5</c:v>
                </c:pt>
                <c:pt idx="2936">
                  <c:v>-407</c:v>
                </c:pt>
                <c:pt idx="2937">
                  <c:v>-406.5</c:v>
                </c:pt>
                <c:pt idx="2938">
                  <c:v>-406</c:v>
                </c:pt>
                <c:pt idx="2939">
                  <c:v>-405.5</c:v>
                </c:pt>
                <c:pt idx="2940">
                  <c:v>-405</c:v>
                </c:pt>
                <c:pt idx="2941">
                  <c:v>-404.5</c:v>
                </c:pt>
                <c:pt idx="2942">
                  <c:v>-404</c:v>
                </c:pt>
                <c:pt idx="2943">
                  <c:v>-403.5</c:v>
                </c:pt>
                <c:pt idx="2944">
                  <c:v>-403</c:v>
                </c:pt>
                <c:pt idx="2945">
                  <c:v>-402.5</c:v>
                </c:pt>
                <c:pt idx="2946">
                  <c:v>-402</c:v>
                </c:pt>
                <c:pt idx="2947">
                  <c:v>-401.5</c:v>
                </c:pt>
                <c:pt idx="2948">
                  <c:v>-401</c:v>
                </c:pt>
                <c:pt idx="2949">
                  <c:v>-400.5</c:v>
                </c:pt>
                <c:pt idx="2950">
                  <c:v>-400</c:v>
                </c:pt>
                <c:pt idx="2951">
                  <c:v>-399.5</c:v>
                </c:pt>
                <c:pt idx="2952">
                  <c:v>-399</c:v>
                </c:pt>
                <c:pt idx="2953">
                  <c:v>-398.5</c:v>
                </c:pt>
                <c:pt idx="2954">
                  <c:v>-398</c:v>
                </c:pt>
                <c:pt idx="2955">
                  <c:v>-397.5</c:v>
                </c:pt>
                <c:pt idx="2956">
                  <c:v>-397</c:v>
                </c:pt>
                <c:pt idx="2957">
                  <c:v>-396.5</c:v>
                </c:pt>
                <c:pt idx="2958">
                  <c:v>-396</c:v>
                </c:pt>
                <c:pt idx="2959">
                  <c:v>-395.5</c:v>
                </c:pt>
                <c:pt idx="2960">
                  <c:v>-395</c:v>
                </c:pt>
                <c:pt idx="2961">
                  <c:v>-394.5</c:v>
                </c:pt>
                <c:pt idx="2962">
                  <c:v>-394</c:v>
                </c:pt>
                <c:pt idx="2963">
                  <c:v>-393.5</c:v>
                </c:pt>
                <c:pt idx="2964">
                  <c:v>-393</c:v>
                </c:pt>
                <c:pt idx="2965">
                  <c:v>-392.5</c:v>
                </c:pt>
                <c:pt idx="2966">
                  <c:v>-392</c:v>
                </c:pt>
                <c:pt idx="2967">
                  <c:v>-391.5</c:v>
                </c:pt>
                <c:pt idx="2968">
                  <c:v>-391</c:v>
                </c:pt>
                <c:pt idx="2969">
                  <c:v>-390.5</c:v>
                </c:pt>
                <c:pt idx="2970">
                  <c:v>-390</c:v>
                </c:pt>
                <c:pt idx="2971">
                  <c:v>-389.5</c:v>
                </c:pt>
                <c:pt idx="2972">
                  <c:v>-389</c:v>
                </c:pt>
                <c:pt idx="2973">
                  <c:v>-388.5</c:v>
                </c:pt>
                <c:pt idx="2974">
                  <c:v>-388</c:v>
                </c:pt>
                <c:pt idx="2975">
                  <c:v>-387.5</c:v>
                </c:pt>
                <c:pt idx="2976">
                  <c:v>-387</c:v>
                </c:pt>
                <c:pt idx="2977">
                  <c:v>-386.5</c:v>
                </c:pt>
                <c:pt idx="2978">
                  <c:v>-386</c:v>
                </c:pt>
                <c:pt idx="2979">
                  <c:v>-385.5</c:v>
                </c:pt>
                <c:pt idx="2980">
                  <c:v>-385</c:v>
                </c:pt>
                <c:pt idx="2981">
                  <c:v>-384.5</c:v>
                </c:pt>
                <c:pt idx="2982">
                  <c:v>-384</c:v>
                </c:pt>
                <c:pt idx="2983">
                  <c:v>-383.5</c:v>
                </c:pt>
                <c:pt idx="2984">
                  <c:v>-383</c:v>
                </c:pt>
                <c:pt idx="2985">
                  <c:v>-382.5</c:v>
                </c:pt>
                <c:pt idx="2986">
                  <c:v>-382</c:v>
                </c:pt>
                <c:pt idx="2987">
                  <c:v>-381.5</c:v>
                </c:pt>
                <c:pt idx="2988">
                  <c:v>-381</c:v>
                </c:pt>
                <c:pt idx="2989">
                  <c:v>-380.5</c:v>
                </c:pt>
                <c:pt idx="2990">
                  <c:v>-380</c:v>
                </c:pt>
                <c:pt idx="2991">
                  <c:v>-379.5</c:v>
                </c:pt>
                <c:pt idx="2992">
                  <c:v>-379</c:v>
                </c:pt>
                <c:pt idx="2993">
                  <c:v>-378.5</c:v>
                </c:pt>
                <c:pt idx="2994">
                  <c:v>-378</c:v>
                </c:pt>
                <c:pt idx="2995">
                  <c:v>-377.5</c:v>
                </c:pt>
                <c:pt idx="2996">
                  <c:v>-377</c:v>
                </c:pt>
                <c:pt idx="2997">
                  <c:v>-376.5</c:v>
                </c:pt>
                <c:pt idx="2998">
                  <c:v>-376</c:v>
                </c:pt>
                <c:pt idx="2999">
                  <c:v>-375.5</c:v>
                </c:pt>
                <c:pt idx="3000">
                  <c:v>-375</c:v>
                </c:pt>
                <c:pt idx="3001">
                  <c:v>-374.5</c:v>
                </c:pt>
                <c:pt idx="3002">
                  <c:v>-374</c:v>
                </c:pt>
                <c:pt idx="3003">
                  <c:v>-373.5</c:v>
                </c:pt>
                <c:pt idx="3004">
                  <c:v>-373</c:v>
                </c:pt>
                <c:pt idx="3005">
                  <c:v>-372.5</c:v>
                </c:pt>
                <c:pt idx="3006">
                  <c:v>-372</c:v>
                </c:pt>
                <c:pt idx="3007">
                  <c:v>-371.5</c:v>
                </c:pt>
                <c:pt idx="3008">
                  <c:v>-371</c:v>
                </c:pt>
                <c:pt idx="3009">
                  <c:v>-370.5</c:v>
                </c:pt>
                <c:pt idx="3010">
                  <c:v>-370</c:v>
                </c:pt>
                <c:pt idx="3011">
                  <c:v>-369.5</c:v>
                </c:pt>
                <c:pt idx="3012">
                  <c:v>-369</c:v>
                </c:pt>
                <c:pt idx="3013">
                  <c:v>-368.5</c:v>
                </c:pt>
                <c:pt idx="3014">
                  <c:v>-368</c:v>
                </c:pt>
                <c:pt idx="3015">
                  <c:v>-367.5</c:v>
                </c:pt>
                <c:pt idx="3016">
                  <c:v>-367</c:v>
                </c:pt>
                <c:pt idx="3017">
                  <c:v>-366.5</c:v>
                </c:pt>
                <c:pt idx="3018">
                  <c:v>-366</c:v>
                </c:pt>
                <c:pt idx="3019">
                  <c:v>-365.5</c:v>
                </c:pt>
                <c:pt idx="3020">
                  <c:v>-365</c:v>
                </c:pt>
                <c:pt idx="3021">
                  <c:v>-364.5</c:v>
                </c:pt>
                <c:pt idx="3022">
                  <c:v>-364</c:v>
                </c:pt>
                <c:pt idx="3023">
                  <c:v>-363.5</c:v>
                </c:pt>
                <c:pt idx="3024">
                  <c:v>-363</c:v>
                </c:pt>
                <c:pt idx="3025">
                  <c:v>-362.5</c:v>
                </c:pt>
                <c:pt idx="3026">
                  <c:v>-362</c:v>
                </c:pt>
                <c:pt idx="3027">
                  <c:v>-361.5</c:v>
                </c:pt>
                <c:pt idx="3028">
                  <c:v>-361</c:v>
                </c:pt>
                <c:pt idx="3029">
                  <c:v>-360.5</c:v>
                </c:pt>
                <c:pt idx="3030">
                  <c:v>-360</c:v>
                </c:pt>
                <c:pt idx="3031">
                  <c:v>-359.5</c:v>
                </c:pt>
                <c:pt idx="3032">
                  <c:v>-359</c:v>
                </c:pt>
                <c:pt idx="3033">
                  <c:v>-358.5</c:v>
                </c:pt>
                <c:pt idx="3034">
                  <c:v>-358</c:v>
                </c:pt>
                <c:pt idx="3035">
                  <c:v>-357.5</c:v>
                </c:pt>
                <c:pt idx="3036">
                  <c:v>-357</c:v>
                </c:pt>
                <c:pt idx="3037">
                  <c:v>-356.5</c:v>
                </c:pt>
                <c:pt idx="3038">
                  <c:v>-356</c:v>
                </c:pt>
                <c:pt idx="3039">
                  <c:v>-355.5</c:v>
                </c:pt>
                <c:pt idx="3040">
                  <c:v>-355</c:v>
                </c:pt>
                <c:pt idx="3041">
                  <c:v>-354.5</c:v>
                </c:pt>
                <c:pt idx="3042">
                  <c:v>-354</c:v>
                </c:pt>
                <c:pt idx="3043">
                  <c:v>-353.5</c:v>
                </c:pt>
                <c:pt idx="3044">
                  <c:v>-353</c:v>
                </c:pt>
                <c:pt idx="3045">
                  <c:v>-352.5</c:v>
                </c:pt>
                <c:pt idx="3046">
                  <c:v>-352</c:v>
                </c:pt>
                <c:pt idx="3047">
                  <c:v>-351.5</c:v>
                </c:pt>
                <c:pt idx="3048">
                  <c:v>-351</c:v>
                </c:pt>
                <c:pt idx="3049">
                  <c:v>-350.5</c:v>
                </c:pt>
                <c:pt idx="3050">
                  <c:v>-350</c:v>
                </c:pt>
                <c:pt idx="3051">
                  <c:v>-349.5</c:v>
                </c:pt>
                <c:pt idx="3052">
                  <c:v>-349</c:v>
                </c:pt>
                <c:pt idx="3053">
                  <c:v>-348.5</c:v>
                </c:pt>
                <c:pt idx="3054">
                  <c:v>-348</c:v>
                </c:pt>
                <c:pt idx="3055">
                  <c:v>-347.5</c:v>
                </c:pt>
                <c:pt idx="3056">
                  <c:v>-347</c:v>
                </c:pt>
                <c:pt idx="3057">
                  <c:v>-346.5</c:v>
                </c:pt>
                <c:pt idx="3058">
                  <c:v>-346</c:v>
                </c:pt>
                <c:pt idx="3059">
                  <c:v>-345.5</c:v>
                </c:pt>
                <c:pt idx="3060">
                  <c:v>-345</c:v>
                </c:pt>
                <c:pt idx="3061">
                  <c:v>-344.5</c:v>
                </c:pt>
                <c:pt idx="3062">
                  <c:v>-344</c:v>
                </c:pt>
                <c:pt idx="3063">
                  <c:v>-343.5</c:v>
                </c:pt>
                <c:pt idx="3064">
                  <c:v>-343</c:v>
                </c:pt>
                <c:pt idx="3065">
                  <c:v>-342.5</c:v>
                </c:pt>
                <c:pt idx="3066">
                  <c:v>-342</c:v>
                </c:pt>
                <c:pt idx="3067">
                  <c:v>-341.5</c:v>
                </c:pt>
                <c:pt idx="3068">
                  <c:v>-341</c:v>
                </c:pt>
                <c:pt idx="3069">
                  <c:v>-340.5</c:v>
                </c:pt>
                <c:pt idx="3070">
                  <c:v>-340</c:v>
                </c:pt>
                <c:pt idx="3071">
                  <c:v>-339.5</c:v>
                </c:pt>
                <c:pt idx="3072">
                  <c:v>-339</c:v>
                </c:pt>
                <c:pt idx="3073">
                  <c:v>-338.5</c:v>
                </c:pt>
                <c:pt idx="3074">
                  <c:v>-338</c:v>
                </c:pt>
                <c:pt idx="3075">
                  <c:v>-337.5</c:v>
                </c:pt>
                <c:pt idx="3076">
                  <c:v>-337</c:v>
                </c:pt>
                <c:pt idx="3077">
                  <c:v>-336.5</c:v>
                </c:pt>
                <c:pt idx="3078">
                  <c:v>-336</c:v>
                </c:pt>
                <c:pt idx="3079">
                  <c:v>-335.5</c:v>
                </c:pt>
                <c:pt idx="3080">
                  <c:v>-335</c:v>
                </c:pt>
                <c:pt idx="3081">
                  <c:v>-334.5</c:v>
                </c:pt>
                <c:pt idx="3082">
                  <c:v>-334</c:v>
                </c:pt>
                <c:pt idx="3083">
                  <c:v>-333.5</c:v>
                </c:pt>
                <c:pt idx="3084">
                  <c:v>-333</c:v>
                </c:pt>
                <c:pt idx="3085">
                  <c:v>-332.5</c:v>
                </c:pt>
                <c:pt idx="3086">
                  <c:v>-332</c:v>
                </c:pt>
                <c:pt idx="3087">
                  <c:v>-331.5</c:v>
                </c:pt>
                <c:pt idx="3088">
                  <c:v>-331</c:v>
                </c:pt>
                <c:pt idx="3089">
                  <c:v>-330.5</c:v>
                </c:pt>
                <c:pt idx="3090">
                  <c:v>-330</c:v>
                </c:pt>
                <c:pt idx="3091">
                  <c:v>-329.5</c:v>
                </c:pt>
                <c:pt idx="3092">
                  <c:v>-329</c:v>
                </c:pt>
                <c:pt idx="3093">
                  <c:v>-328.5</c:v>
                </c:pt>
                <c:pt idx="3094">
                  <c:v>-328</c:v>
                </c:pt>
                <c:pt idx="3095">
                  <c:v>-327.5</c:v>
                </c:pt>
                <c:pt idx="3096">
                  <c:v>-327</c:v>
                </c:pt>
                <c:pt idx="3097">
                  <c:v>-326.5</c:v>
                </c:pt>
                <c:pt idx="3098">
                  <c:v>-326</c:v>
                </c:pt>
                <c:pt idx="3099">
                  <c:v>-325.5</c:v>
                </c:pt>
                <c:pt idx="3100">
                  <c:v>-325</c:v>
                </c:pt>
                <c:pt idx="3101">
                  <c:v>-324.5</c:v>
                </c:pt>
                <c:pt idx="3102">
                  <c:v>-324</c:v>
                </c:pt>
                <c:pt idx="3103">
                  <c:v>-323.5</c:v>
                </c:pt>
                <c:pt idx="3104">
                  <c:v>-323</c:v>
                </c:pt>
                <c:pt idx="3105">
                  <c:v>-322.5</c:v>
                </c:pt>
                <c:pt idx="3106">
                  <c:v>-322</c:v>
                </c:pt>
                <c:pt idx="3107">
                  <c:v>-321.5</c:v>
                </c:pt>
                <c:pt idx="3108">
                  <c:v>-321</c:v>
                </c:pt>
                <c:pt idx="3109">
                  <c:v>-320.5</c:v>
                </c:pt>
                <c:pt idx="3110">
                  <c:v>-320</c:v>
                </c:pt>
                <c:pt idx="3111">
                  <c:v>-319.5</c:v>
                </c:pt>
                <c:pt idx="3112">
                  <c:v>-319</c:v>
                </c:pt>
                <c:pt idx="3113">
                  <c:v>-318.5</c:v>
                </c:pt>
                <c:pt idx="3114">
                  <c:v>-318</c:v>
                </c:pt>
                <c:pt idx="3115">
                  <c:v>-317.5</c:v>
                </c:pt>
                <c:pt idx="3116">
                  <c:v>-317</c:v>
                </c:pt>
                <c:pt idx="3117">
                  <c:v>-316.5</c:v>
                </c:pt>
                <c:pt idx="3118">
                  <c:v>-316</c:v>
                </c:pt>
                <c:pt idx="3119">
                  <c:v>-315.5</c:v>
                </c:pt>
                <c:pt idx="3120">
                  <c:v>-315</c:v>
                </c:pt>
                <c:pt idx="3121">
                  <c:v>-314.5</c:v>
                </c:pt>
                <c:pt idx="3122">
                  <c:v>-314</c:v>
                </c:pt>
                <c:pt idx="3123">
                  <c:v>-313.5</c:v>
                </c:pt>
                <c:pt idx="3124">
                  <c:v>-313</c:v>
                </c:pt>
                <c:pt idx="3125">
                  <c:v>-312.5</c:v>
                </c:pt>
                <c:pt idx="3126">
                  <c:v>-312</c:v>
                </c:pt>
                <c:pt idx="3127">
                  <c:v>-311.5</c:v>
                </c:pt>
                <c:pt idx="3128">
                  <c:v>-311</c:v>
                </c:pt>
                <c:pt idx="3129">
                  <c:v>-310.5</c:v>
                </c:pt>
                <c:pt idx="3130">
                  <c:v>-310</c:v>
                </c:pt>
                <c:pt idx="3131">
                  <c:v>-309.5</c:v>
                </c:pt>
                <c:pt idx="3132">
                  <c:v>-309</c:v>
                </c:pt>
                <c:pt idx="3133">
                  <c:v>-308.5</c:v>
                </c:pt>
                <c:pt idx="3134">
                  <c:v>-308</c:v>
                </c:pt>
                <c:pt idx="3135">
                  <c:v>-307.5</c:v>
                </c:pt>
                <c:pt idx="3136">
                  <c:v>-307</c:v>
                </c:pt>
                <c:pt idx="3137">
                  <c:v>-306.5</c:v>
                </c:pt>
                <c:pt idx="3138">
                  <c:v>-306</c:v>
                </c:pt>
                <c:pt idx="3139">
                  <c:v>-305.5</c:v>
                </c:pt>
                <c:pt idx="3140">
                  <c:v>-305</c:v>
                </c:pt>
                <c:pt idx="3141">
                  <c:v>-304.5</c:v>
                </c:pt>
                <c:pt idx="3142">
                  <c:v>-304</c:v>
                </c:pt>
                <c:pt idx="3143">
                  <c:v>-303.5</c:v>
                </c:pt>
                <c:pt idx="3144">
                  <c:v>-303</c:v>
                </c:pt>
                <c:pt idx="3145">
                  <c:v>-302.5</c:v>
                </c:pt>
                <c:pt idx="3146">
                  <c:v>-302</c:v>
                </c:pt>
                <c:pt idx="3147">
                  <c:v>-301.5</c:v>
                </c:pt>
                <c:pt idx="3148">
                  <c:v>-301</c:v>
                </c:pt>
                <c:pt idx="3149">
                  <c:v>-300.5</c:v>
                </c:pt>
                <c:pt idx="3150">
                  <c:v>-300</c:v>
                </c:pt>
                <c:pt idx="3151">
                  <c:v>-299.5</c:v>
                </c:pt>
                <c:pt idx="3152">
                  <c:v>-299</c:v>
                </c:pt>
                <c:pt idx="3153">
                  <c:v>-298.5</c:v>
                </c:pt>
                <c:pt idx="3154">
                  <c:v>-298</c:v>
                </c:pt>
                <c:pt idx="3155">
                  <c:v>-297.5</c:v>
                </c:pt>
                <c:pt idx="3156">
                  <c:v>-297</c:v>
                </c:pt>
                <c:pt idx="3157">
                  <c:v>-296.5</c:v>
                </c:pt>
                <c:pt idx="3158">
                  <c:v>-296</c:v>
                </c:pt>
                <c:pt idx="3159">
                  <c:v>-295.5</c:v>
                </c:pt>
                <c:pt idx="3160">
                  <c:v>-295</c:v>
                </c:pt>
                <c:pt idx="3161">
                  <c:v>-294.5</c:v>
                </c:pt>
                <c:pt idx="3162">
                  <c:v>-294</c:v>
                </c:pt>
                <c:pt idx="3163">
                  <c:v>-293.5</c:v>
                </c:pt>
                <c:pt idx="3164">
                  <c:v>-293</c:v>
                </c:pt>
                <c:pt idx="3165">
                  <c:v>-292.5</c:v>
                </c:pt>
                <c:pt idx="3166">
                  <c:v>-292</c:v>
                </c:pt>
                <c:pt idx="3167">
                  <c:v>-291.5</c:v>
                </c:pt>
                <c:pt idx="3168">
                  <c:v>-291</c:v>
                </c:pt>
                <c:pt idx="3169">
                  <c:v>-290.5</c:v>
                </c:pt>
                <c:pt idx="3170">
                  <c:v>-290</c:v>
                </c:pt>
                <c:pt idx="3171">
                  <c:v>-289.5</c:v>
                </c:pt>
                <c:pt idx="3172">
                  <c:v>-289</c:v>
                </c:pt>
                <c:pt idx="3173">
                  <c:v>-288.5</c:v>
                </c:pt>
                <c:pt idx="3174">
                  <c:v>-288</c:v>
                </c:pt>
                <c:pt idx="3175">
                  <c:v>-287.5</c:v>
                </c:pt>
                <c:pt idx="3176">
                  <c:v>-287</c:v>
                </c:pt>
                <c:pt idx="3177">
                  <c:v>-286.5</c:v>
                </c:pt>
                <c:pt idx="3178">
                  <c:v>-286</c:v>
                </c:pt>
                <c:pt idx="3179">
                  <c:v>-285.5</c:v>
                </c:pt>
                <c:pt idx="3180">
                  <c:v>-285</c:v>
                </c:pt>
                <c:pt idx="3181">
                  <c:v>-284.5</c:v>
                </c:pt>
                <c:pt idx="3182">
                  <c:v>-284</c:v>
                </c:pt>
                <c:pt idx="3183">
                  <c:v>-283.5</c:v>
                </c:pt>
                <c:pt idx="3184">
                  <c:v>-283</c:v>
                </c:pt>
                <c:pt idx="3185">
                  <c:v>-282.5</c:v>
                </c:pt>
                <c:pt idx="3186">
                  <c:v>-282</c:v>
                </c:pt>
                <c:pt idx="3187">
                  <c:v>-281.5</c:v>
                </c:pt>
                <c:pt idx="3188">
                  <c:v>-281</c:v>
                </c:pt>
                <c:pt idx="3189">
                  <c:v>-280.5</c:v>
                </c:pt>
                <c:pt idx="3190">
                  <c:v>-280</c:v>
                </c:pt>
                <c:pt idx="3191">
                  <c:v>-279.5</c:v>
                </c:pt>
                <c:pt idx="3192">
                  <c:v>-279</c:v>
                </c:pt>
                <c:pt idx="3193">
                  <c:v>-278.5</c:v>
                </c:pt>
                <c:pt idx="3194">
                  <c:v>-278</c:v>
                </c:pt>
                <c:pt idx="3195">
                  <c:v>-277.5</c:v>
                </c:pt>
                <c:pt idx="3196">
                  <c:v>-277</c:v>
                </c:pt>
                <c:pt idx="3197">
                  <c:v>-276.5</c:v>
                </c:pt>
                <c:pt idx="3198">
                  <c:v>-276</c:v>
                </c:pt>
                <c:pt idx="3199">
                  <c:v>-275.5</c:v>
                </c:pt>
                <c:pt idx="3200">
                  <c:v>-275</c:v>
                </c:pt>
                <c:pt idx="3201">
                  <c:v>-274.5</c:v>
                </c:pt>
                <c:pt idx="3202">
                  <c:v>-274</c:v>
                </c:pt>
                <c:pt idx="3203">
                  <c:v>-273.5</c:v>
                </c:pt>
                <c:pt idx="3204">
                  <c:v>-273</c:v>
                </c:pt>
                <c:pt idx="3205">
                  <c:v>-272.5</c:v>
                </c:pt>
                <c:pt idx="3206">
                  <c:v>-272</c:v>
                </c:pt>
                <c:pt idx="3207">
                  <c:v>-271.5</c:v>
                </c:pt>
                <c:pt idx="3208">
                  <c:v>-271</c:v>
                </c:pt>
                <c:pt idx="3209">
                  <c:v>-270.5</c:v>
                </c:pt>
                <c:pt idx="3210">
                  <c:v>-270</c:v>
                </c:pt>
                <c:pt idx="3211">
                  <c:v>-269.5</c:v>
                </c:pt>
                <c:pt idx="3212">
                  <c:v>-269</c:v>
                </c:pt>
                <c:pt idx="3213">
                  <c:v>-268.5</c:v>
                </c:pt>
                <c:pt idx="3214">
                  <c:v>-268</c:v>
                </c:pt>
                <c:pt idx="3215">
                  <c:v>-267.5</c:v>
                </c:pt>
                <c:pt idx="3216">
                  <c:v>-267</c:v>
                </c:pt>
                <c:pt idx="3217">
                  <c:v>-266.5</c:v>
                </c:pt>
                <c:pt idx="3218">
                  <c:v>-266</c:v>
                </c:pt>
                <c:pt idx="3219">
                  <c:v>-265.5</c:v>
                </c:pt>
                <c:pt idx="3220">
                  <c:v>-265</c:v>
                </c:pt>
                <c:pt idx="3221">
                  <c:v>-264.5</c:v>
                </c:pt>
                <c:pt idx="3222">
                  <c:v>-264</c:v>
                </c:pt>
                <c:pt idx="3223">
                  <c:v>-263.5</c:v>
                </c:pt>
                <c:pt idx="3224">
                  <c:v>-263</c:v>
                </c:pt>
                <c:pt idx="3225">
                  <c:v>-262.5</c:v>
                </c:pt>
                <c:pt idx="3226">
                  <c:v>-262</c:v>
                </c:pt>
                <c:pt idx="3227">
                  <c:v>-261.5</c:v>
                </c:pt>
                <c:pt idx="3228">
                  <c:v>-261</c:v>
                </c:pt>
                <c:pt idx="3229">
                  <c:v>-260.5</c:v>
                </c:pt>
                <c:pt idx="3230">
                  <c:v>-260</c:v>
                </c:pt>
                <c:pt idx="3231">
                  <c:v>-259.5</c:v>
                </c:pt>
                <c:pt idx="3232">
                  <c:v>-259</c:v>
                </c:pt>
                <c:pt idx="3233">
                  <c:v>-258.5</c:v>
                </c:pt>
                <c:pt idx="3234">
                  <c:v>-258</c:v>
                </c:pt>
                <c:pt idx="3235">
                  <c:v>-257.5</c:v>
                </c:pt>
                <c:pt idx="3236">
                  <c:v>-257</c:v>
                </c:pt>
                <c:pt idx="3237">
                  <c:v>-256.5</c:v>
                </c:pt>
                <c:pt idx="3238">
                  <c:v>-256</c:v>
                </c:pt>
                <c:pt idx="3239">
                  <c:v>-255.5</c:v>
                </c:pt>
                <c:pt idx="3240">
                  <c:v>-255</c:v>
                </c:pt>
                <c:pt idx="3241">
                  <c:v>-254.5</c:v>
                </c:pt>
                <c:pt idx="3242">
                  <c:v>-254</c:v>
                </c:pt>
                <c:pt idx="3243">
                  <c:v>-253.5</c:v>
                </c:pt>
                <c:pt idx="3244">
                  <c:v>-253</c:v>
                </c:pt>
                <c:pt idx="3245">
                  <c:v>-252.5</c:v>
                </c:pt>
                <c:pt idx="3246">
                  <c:v>-252</c:v>
                </c:pt>
                <c:pt idx="3247">
                  <c:v>-251.5</c:v>
                </c:pt>
                <c:pt idx="3248">
                  <c:v>-251</c:v>
                </c:pt>
                <c:pt idx="3249">
                  <c:v>-250.5</c:v>
                </c:pt>
                <c:pt idx="3250">
                  <c:v>-250</c:v>
                </c:pt>
                <c:pt idx="3251">
                  <c:v>-249.5</c:v>
                </c:pt>
                <c:pt idx="3252">
                  <c:v>-249</c:v>
                </c:pt>
                <c:pt idx="3253">
                  <c:v>-248.5</c:v>
                </c:pt>
                <c:pt idx="3254">
                  <c:v>-248</c:v>
                </c:pt>
                <c:pt idx="3255">
                  <c:v>-247.5</c:v>
                </c:pt>
                <c:pt idx="3256">
                  <c:v>-247</c:v>
                </c:pt>
                <c:pt idx="3257">
                  <c:v>-246.5</c:v>
                </c:pt>
                <c:pt idx="3258">
                  <c:v>-246</c:v>
                </c:pt>
                <c:pt idx="3259">
                  <c:v>-245.5</c:v>
                </c:pt>
                <c:pt idx="3260">
                  <c:v>-245</c:v>
                </c:pt>
                <c:pt idx="3261">
                  <c:v>-244.5</c:v>
                </c:pt>
                <c:pt idx="3262">
                  <c:v>-244</c:v>
                </c:pt>
                <c:pt idx="3263">
                  <c:v>-243.5</c:v>
                </c:pt>
                <c:pt idx="3264">
                  <c:v>-243</c:v>
                </c:pt>
                <c:pt idx="3265">
                  <c:v>-242.5</c:v>
                </c:pt>
                <c:pt idx="3266">
                  <c:v>-242</c:v>
                </c:pt>
                <c:pt idx="3267">
                  <c:v>-241.5</c:v>
                </c:pt>
                <c:pt idx="3268">
                  <c:v>-241</c:v>
                </c:pt>
                <c:pt idx="3269">
                  <c:v>-240.5</c:v>
                </c:pt>
                <c:pt idx="3270">
                  <c:v>-240</c:v>
                </c:pt>
                <c:pt idx="3271">
                  <c:v>-239.5</c:v>
                </c:pt>
                <c:pt idx="3272">
                  <c:v>-239</c:v>
                </c:pt>
                <c:pt idx="3273">
                  <c:v>-238.5</c:v>
                </c:pt>
                <c:pt idx="3274">
                  <c:v>-238</c:v>
                </c:pt>
                <c:pt idx="3275">
                  <c:v>-237.5</c:v>
                </c:pt>
                <c:pt idx="3276">
                  <c:v>-237</c:v>
                </c:pt>
                <c:pt idx="3277">
                  <c:v>-236.5</c:v>
                </c:pt>
                <c:pt idx="3278">
                  <c:v>-236</c:v>
                </c:pt>
                <c:pt idx="3279">
                  <c:v>-235.5</c:v>
                </c:pt>
                <c:pt idx="3280">
                  <c:v>-235</c:v>
                </c:pt>
                <c:pt idx="3281">
                  <c:v>-234.5</c:v>
                </c:pt>
                <c:pt idx="3282">
                  <c:v>-234</c:v>
                </c:pt>
                <c:pt idx="3283">
                  <c:v>-233.5</c:v>
                </c:pt>
                <c:pt idx="3284">
                  <c:v>-233</c:v>
                </c:pt>
                <c:pt idx="3285">
                  <c:v>-232.5</c:v>
                </c:pt>
                <c:pt idx="3286">
                  <c:v>-232</c:v>
                </c:pt>
                <c:pt idx="3287">
                  <c:v>-231.5</c:v>
                </c:pt>
                <c:pt idx="3288">
                  <c:v>-231</c:v>
                </c:pt>
                <c:pt idx="3289">
                  <c:v>-230.5</c:v>
                </c:pt>
                <c:pt idx="3290">
                  <c:v>-230</c:v>
                </c:pt>
                <c:pt idx="3291">
                  <c:v>-229.5</c:v>
                </c:pt>
                <c:pt idx="3292">
                  <c:v>-229</c:v>
                </c:pt>
                <c:pt idx="3293">
                  <c:v>-228.5</c:v>
                </c:pt>
                <c:pt idx="3294">
                  <c:v>-228</c:v>
                </c:pt>
                <c:pt idx="3295">
                  <c:v>-227.5</c:v>
                </c:pt>
                <c:pt idx="3296">
                  <c:v>-227</c:v>
                </c:pt>
                <c:pt idx="3297">
                  <c:v>-226.5</c:v>
                </c:pt>
                <c:pt idx="3298">
                  <c:v>-226</c:v>
                </c:pt>
                <c:pt idx="3299">
                  <c:v>-225.5</c:v>
                </c:pt>
                <c:pt idx="3300">
                  <c:v>-225</c:v>
                </c:pt>
                <c:pt idx="3301">
                  <c:v>-224.5</c:v>
                </c:pt>
                <c:pt idx="3302">
                  <c:v>-224</c:v>
                </c:pt>
                <c:pt idx="3303">
                  <c:v>-223.5</c:v>
                </c:pt>
                <c:pt idx="3304">
                  <c:v>-223</c:v>
                </c:pt>
                <c:pt idx="3305">
                  <c:v>-222.5</c:v>
                </c:pt>
                <c:pt idx="3306">
                  <c:v>-222</c:v>
                </c:pt>
                <c:pt idx="3307">
                  <c:v>-221.5</c:v>
                </c:pt>
                <c:pt idx="3308">
                  <c:v>-221</c:v>
                </c:pt>
                <c:pt idx="3309">
                  <c:v>-220.5</c:v>
                </c:pt>
                <c:pt idx="3310">
                  <c:v>-220</c:v>
                </c:pt>
                <c:pt idx="3311">
                  <c:v>-219.5</c:v>
                </c:pt>
                <c:pt idx="3312">
                  <c:v>-219</c:v>
                </c:pt>
                <c:pt idx="3313">
                  <c:v>-218.5</c:v>
                </c:pt>
                <c:pt idx="3314">
                  <c:v>-218</c:v>
                </c:pt>
                <c:pt idx="3315">
                  <c:v>-217.5</c:v>
                </c:pt>
                <c:pt idx="3316">
                  <c:v>-217</c:v>
                </c:pt>
                <c:pt idx="3317">
                  <c:v>-216.5</c:v>
                </c:pt>
                <c:pt idx="3318">
                  <c:v>-216</c:v>
                </c:pt>
                <c:pt idx="3319">
                  <c:v>-215.5</c:v>
                </c:pt>
                <c:pt idx="3320">
                  <c:v>-215</c:v>
                </c:pt>
                <c:pt idx="3321">
                  <c:v>-214.5</c:v>
                </c:pt>
                <c:pt idx="3322">
                  <c:v>-214</c:v>
                </c:pt>
                <c:pt idx="3323">
                  <c:v>-213.5</c:v>
                </c:pt>
                <c:pt idx="3324">
                  <c:v>-213</c:v>
                </c:pt>
                <c:pt idx="3325">
                  <c:v>-212.5</c:v>
                </c:pt>
                <c:pt idx="3326">
                  <c:v>-212</c:v>
                </c:pt>
                <c:pt idx="3327">
                  <c:v>-211.5</c:v>
                </c:pt>
                <c:pt idx="3328">
                  <c:v>-211</c:v>
                </c:pt>
                <c:pt idx="3329">
                  <c:v>-210.5</c:v>
                </c:pt>
                <c:pt idx="3330">
                  <c:v>-210</c:v>
                </c:pt>
                <c:pt idx="3331">
                  <c:v>-209.5</c:v>
                </c:pt>
                <c:pt idx="3332">
                  <c:v>-209</c:v>
                </c:pt>
                <c:pt idx="3333">
                  <c:v>-208.5</c:v>
                </c:pt>
                <c:pt idx="3334">
                  <c:v>-208</c:v>
                </c:pt>
                <c:pt idx="3335">
                  <c:v>-207.5</c:v>
                </c:pt>
                <c:pt idx="3336">
                  <c:v>-207</c:v>
                </c:pt>
                <c:pt idx="3337">
                  <c:v>-206.5</c:v>
                </c:pt>
                <c:pt idx="3338">
                  <c:v>-206</c:v>
                </c:pt>
                <c:pt idx="3339">
                  <c:v>-205.5</c:v>
                </c:pt>
                <c:pt idx="3340">
                  <c:v>-205</c:v>
                </c:pt>
                <c:pt idx="3341">
                  <c:v>-204.5</c:v>
                </c:pt>
                <c:pt idx="3342">
                  <c:v>-204</c:v>
                </c:pt>
                <c:pt idx="3343">
                  <c:v>-203.5</c:v>
                </c:pt>
                <c:pt idx="3344">
                  <c:v>-203</c:v>
                </c:pt>
                <c:pt idx="3345">
                  <c:v>-202.5</c:v>
                </c:pt>
                <c:pt idx="3346">
                  <c:v>-202</c:v>
                </c:pt>
                <c:pt idx="3347">
                  <c:v>-201.5</c:v>
                </c:pt>
                <c:pt idx="3348">
                  <c:v>-201</c:v>
                </c:pt>
                <c:pt idx="3349">
                  <c:v>-200.5</c:v>
                </c:pt>
                <c:pt idx="3350">
                  <c:v>-200</c:v>
                </c:pt>
                <c:pt idx="3351">
                  <c:v>-199.5</c:v>
                </c:pt>
                <c:pt idx="3352">
                  <c:v>-199</c:v>
                </c:pt>
                <c:pt idx="3353">
                  <c:v>-198.5</c:v>
                </c:pt>
                <c:pt idx="3354">
                  <c:v>-198</c:v>
                </c:pt>
                <c:pt idx="3355">
                  <c:v>-197.5</c:v>
                </c:pt>
                <c:pt idx="3356">
                  <c:v>-197</c:v>
                </c:pt>
                <c:pt idx="3357">
                  <c:v>-196.5</c:v>
                </c:pt>
                <c:pt idx="3358">
                  <c:v>-196</c:v>
                </c:pt>
                <c:pt idx="3359">
                  <c:v>-195.5</c:v>
                </c:pt>
                <c:pt idx="3360">
                  <c:v>-195</c:v>
                </c:pt>
                <c:pt idx="3361">
                  <c:v>-194.5</c:v>
                </c:pt>
                <c:pt idx="3362">
                  <c:v>-194</c:v>
                </c:pt>
                <c:pt idx="3363">
                  <c:v>-193.5</c:v>
                </c:pt>
                <c:pt idx="3364">
                  <c:v>-193</c:v>
                </c:pt>
                <c:pt idx="3365">
                  <c:v>-192.5</c:v>
                </c:pt>
                <c:pt idx="3366">
                  <c:v>-192</c:v>
                </c:pt>
                <c:pt idx="3367">
                  <c:v>-191.5</c:v>
                </c:pt>
                <c:pt idx="3368">
                  <c:v>-191</c:v>
                </c:pt>
                <c:pt idx="3369">
                  <c:v>-190.5</c:v>
                </c:pt>
                <c:pt idx="3370">
                  <c:v>-190</c:v>
                </c:pt>
                <c:pt idx="3371">
                  <c:v>-189.5</c:v>
                </c:pt>
                <c:pt idx="3372">
                  <c:v>-189</c:v>
                </c:pt>
                <c:pt idx="3373">
                  <c:v>-188.5</c:v>
                </c:pt>
                <c:pt idx="3374">
                  <c:v>-188</c:v>
                </c:pt>
                <c:pt idx="3375">
                  <c:v>-187.5</c:v>
                </c:pt>
                <c:pt idx="3376">
                  <c:v>-187</c:v>
                </c:pt>
                <c:pt idx="3377">
                  <c:v>-186.5</c:v>
                </c:pt>
                <c:pt idx="3378">
                  <c:v>-186</c:v>
                </c:pt>
                <c:pt idx="3379">
                  <c:v>-185.5</c:v>
                </c:pt>
                <c:pt idx="3380">
                  <c:v>-185</c:v>
                </c:pt>
                <c:pt idx="3381">
                  <c:v>-184.5</c:v>
                </c:pt>
                <c:pt idx="3382">
                  <c:v>-184</c:v>
                </c:pt>
                <c:pt idx="3383">
                  <c:v>-183.5</c:v>
                </c:pt>
                <c:pt idx="3384">
                  <c:v>-183</c:v>
                </c:pt>
                <c:pt idx="3385">
                  <c:v>-182.5</c:v>
                </c:pt>
                <c:pt idx="3386">
                  <c:v>-182</c:v>
                </c:pt>
                <c:pt idx="3387">
                  <c:v>-181.5</c:v>
                </c:pt>
                <c:pt idx="3388">
                  <c:v>-181</c:v>
                </c:pt>
                <c:pt idx="3389">
                  <c:v>-180.5</c:v>
                </c:pt>
                <c:pt idx="3390">
                  <c:v>-180</c:v>
                </c:pt>
                <c:pt idx="3391">
                  <c:v>-179.5</c:v>
                </c:pt>
                <c:pt idx="3392">
                  <c:v>-179</c:v>
                </c:pt>
                <c:pt idx="3393">
                  <c:v>-178.5</c:v>
                </c:pt>
                <c:pt idx="3394">
                  <c:v>-178</c:v>
                </c:pt>
                <c:pt idx="3395">
                  <c:v>-177.5</c:v>
                </c:pt>
                <c:pt idx="3396">
                  <c:v>-177</c:v>
                </c:pt>
                <c:pt idx="3397">
                  <c:v>-176.5</c:v>
                </c:pt>
                <c:pt idx="3398">
                  <c:v>-176</c:v>
                </c:pt>
                <c:pt idx="3399">
                  <c:v>-175.5</c:v>
                </c:pt>
                <c:pt idx="3400">
                  <c:v>-175</c:v>
                </c:pt>
                <c:pt idx="3401">
                  <c:v>-174.5</c:v>
                </c:pt>
                <c:pt idx="3402">
                  <c:v>-174</c:v>
                </c:pt>
                <c:pt idx="3403">
                  <c:v>-173.5</c:v>
                </c:pt>
                <c:pt idx="3404">
                  <c:v>-173</c:v>
                </c:pt>
                <c:pt idx="3405">
                  <c:v>-172.5</c:v>
                </c:pt>
                <c:pt idx="3406">
                  <c:v>-172</c:v>
                </c:pt>
                <c:pt idx="3407">
                  <c:v>-171.5</c:v>
                </c:pt>
                <c:pt idx="3408">
                  <c:v>-171</c:v>
                </c:pt>
                <c:pt idx="3409">
                  <c:v>-170.5</c:v>
                </c:pt>
                <c:pt idx="3410">
                  <c:v>-170</c:v>
                </c:pt>
                <c:pt idx="3411">
                  <c:v>-169.5</c:v>
                </c:pt>
                <c:pt idx="3412">
                  <c:v>-169</c:v>
                </c:pt>
                <c:pt idx="3413">
                  <c:v>-168.5</c:v>
                </c:pt>
                <c:pt idx="3414">
                  <c:v>-168</c:v>
                </c:pt>
                <c:pt idx="3415">
                  <c:v>-167.5</c:v>
                </c:pt>
                <c:pt idx="3416">
                  <c:v>-167</c:v>
                </c:pt>
                <c:pt idx="3417">
                  <c:v>-166.5</c:v>
                </c:pt>
                <c:pt idx="3418">
                  <c:v>-166</c:v>
                </c:pt>
                <c:pt idx="3419">
                  <c:v>-165.5</c:v>
                </c:pt>
                <c:pt idx="3420">
                  <c:v>-165</c:v>
                </c:pt>
                <c:pt idx="3421">
                  <c:v>-164.5</c:v>
                </c:pt>
                <c:pt idx="3422">
                  <c:v>-164</c:v>
                </c:pt>
                <c:pt idx="3423">
                  <c:v>-163.5</c:v>
                </c:pt>
                <c:pt idx="3424">
                  <c:v>-163</c:v>
                </c:pt>
                <c:pt idx="3425">
                  <c:v>-162.5</c:v>
                </c:pt>
                <c:pt idx="3426">
                  <c:v>-162</c:v>
                </c:pt>
                <c:pt idx="3427">
                  <c:v>-161.5</c:v>
                </c:pt>
                <c:pt idx="3428">
                  <c:v>-161</c:v>
                </c:pt>
                <c:pt idx="3429">
                  <c:v>-160.5</c:v>
                </c:pt>
                <c:pt idx="3430">
                  <c:v>-160</c:v>
                </c:pt>
                <c:pt idx="3431">
                  <c:v>-159.5</c:v>
                </c:pt>
                <c:pt idx="3432">
                  <c:v>-159</c:v>
                </c:pt>
                <c:pt idx="3433">
                  <c:v>-158.5</c:v>
                </c:pt>
                <c:pt idx="3434">
                  <c:v>-158</c:v>
                </c:pt>
                <c:pt idx="3435">
                  <c:v>-157.5</c:v>
                </c:pt>
                <c:pt idx="3436">
                  <c:v>-157</c:v>
                </c:pt>
                <c:pt idx="3437">
                  <c:v>-156.5</c:v>
                </c:pt>
                <c:pt idx="3438">
                  <c:v>-156</c:v>
                </c:pt>
                <c:pt idx="3439">
                  <c:v>-155.5</c:v>
                </c:pt>
                <c:pt idx="3440">
                  <c:v>-155</c:v>
                </c:pt>
                <c:pt idx="3441">
                  <c:v>-154.5</c:v>
                </c:pt>
                <c:pt idx="3442">
                  <c:v>-154</c:v>
                </c:pt>
                <c:pt idx="3443">
                  <c:v>-153.5</c:v>
                </c:pt>
                <c:pt idx="3444">
                  <c:v>-153</c:v>
                </c:pt>
                <c:pt idx="3445">
                  <c:v>-152.5</c:v>
                </c:pt>
                <c:pt idx="3446">
                  <c:v>-152</c:v>
                </c:pt>
                <c:pt idx="3447">
                  <c:v>-151.5</c:v>
                </c:pt>
                <c:pt idx="3448">
                  <c:v>-151</c:v>
                </c:pt>
                <c:pt idx="3449">
                  <c:v>-150.5</c:v>
                </c:pt>
                <c:pt idx="3450">
                  <c:v>-150</c:v>
                </c:pt>
                <c:pt idx="3451">
                  <c:v>-149.5</c:v>
                </c:pt>
                <c:pt idx="3452">
                  <c:v>-149</c:v>
                </c:pt>
                <c:pt idx="3453">
                  <c:v>-148.5</c:v>
                </c:pt>
                <c:pt idx="3454">
                  <c:v>-148</c:v>
                </c:pt>
                <c:pt idx="3455">
                  <c:v>-147.5</c:v>
                </c:pt>
                <c:pt idx="3456">
                  <c:v>-147</c:v>
                </c:pt>
                <c:pt idx="3457">
                  <c:v>-146.5</c:v>
                </c:pt>
                <c:pt idx="3458">
                  <c:v>-146</c:v>
                </c:pt>
                <c:pt idx="3459">
                  <c:v>-145.5</c:v>
                </c:pt>
                <c:pt idx="3460">
                  <c:v>-145</c:v>
                </c:pt>
                <c:pt idx="3461">
                  <c:v>-144.5</c:v>
                </c:pt>
                <c:pt idx="3462">
                  <c:v>-144</c:v>
                </c:pt>
                <c:pt idx="3463">
                  <c:v>-143.5</c:v>
                </c:pt>
                <c:pt idx="3464">
                  <c:v>-143</c:v>
                </c:pt>
                <c:pt idx="3465">
                  <c:v>-142.5</c:v>
                </c:pt>
                <c:pt idx="3466">
                  <c:v>-142</c:v>
                </c:pt>
                <c:pt idx="3467">
                  <c:v>-141.5</c:v>
                </c:pt>
                <c:pt idx="3468">
                  <c:v>-141</c:v>
                </c:pt>
                <c:pt idx="3469">
                  <c:v>-140.5</c:v>
                </c:pt>
                <c:pt idx="3470">
                  <c:v>-140</c:v>
                </c:pt>
                <c:pt idx="3471">
                  <c:v>-139.5</c:v>
                </c:pt>
                <c:pt idx="3472">
                  <c:v>-139</c:v>
                </c:pt>
                <c:pt idx="3473">
                  <c:v>-138.5</c:v>
                </c:pt>
                <c:pt idx="3474">
                  <c:v>-138</c:v>
                </c:pt>
                <c:pt idx="3475">
                  <c:v>-137.5</c:v>
                </c:pt>
                <c:pt idx="3476">
                  <c:v>-137</c:v>
                </c:pt>
                <c:pt idx="3477">
                  <c:v>-136.5</c:v>
                </c:pt>
                <c:pt idx="3478">
                  <c:v>-136</c:v>
                </c:pt>
                <c:pt idx="3479">
                  <c:v>-135.5</c:v>
                </c:pt>
                <c:pt idx="3480">
                  <c:v>-135</c:v>
                </c:pt>
                <c:pt idx="3481">
                  <c:v>-134.5</c:v>
                </c:pt>
                <c:pt idx="3482">
                  <c:v>-134</c:v>
                </c:pt>
                <c:pt idx="3483">
                  <c:v>-133.5</c:v>
                </c:pt>
                <c:pt idx="3484">
                  <c:v>-133</c:v>
                </c:pt>
                <c:pt idx="3485">
                  <c:v>-132.5</c:v>
                </c:pt>
                <c:pt idx="3486">
                  <c:v>-132</c:v>
                </c:pt>
                <c:pt idx="3487">
                  <c:v>-131.5</c:v>
                </c:pt>
                <c:pt idx="3488">
                  <c:v>-131</c:v>
                </c:pt>
                <c:pt idx="3489">
                  <c:v>-130.5</c:v>
                </c:pt>
                <c:pt idx="3490">
                  <c:v>-130</c:v>
                </c:pt>
                <c:pt idx="3491">
                  <c:v>-129.5</c:v>
                </c:pt>
                <c:pt idx="3492">
                  <c:v>-129</c:v>
                </c:pt>
                <c:pt idx="3493">
                  <c:v>-128.5</c:v>
                </c:pt>
                <c:pt idx="3494">
                  <c:v>-128</c:v>
                </c:pt>
                <c:pt idx="3495">
                  <c:v>-127.5</c:v>
                </c:pt>
                <c:pt idx="3496">
                  <c:v>-127</c:v>
                </c:pt>
                <c:pt idx="3497">
                  <c:v>-126.5</c:v>
                </c:pt>
                <c:pt idx="3498">
                  <c:v>-126</c:v>
                </c:pt>
                <c:pt idx="3499">
                  <c:v>-125.5</c:v>
                </c:pt>
                <c:pt idx="3500">
                  <c:v>-125</c:v>
                </c:pt>
                <c:pt idx="3501">
                  <c:v>-124.5</c:v>
                </c:pt>
                <c:pt idx="3502">
                  <c:v>-124</c:v>
                </c:pt>
                <c:pt idx="3503">
                  <c:v>-123.5</c:v>
                </c:pt>
                <c:pt idx="3504">
                  <c:v>-123</c:v>
                </c:pt>
                <c:pt idx="3505">
                  <c:v>-122.5</c:v>
                </c:pt>
                <c:pt idx="3506">
                  <c:v>-122</c:v>
                </c:pt>
                <c:pt idx="3507">
                  <c:v>-121.5</c:v>
                </c:pt>
                <c:pt idx="3508">
                  <c:v>-121</c:v>
                </c:pt>
                <c:pt idx="3509">
                  <c:v>-120.5</c:v>
                </c:pt>
                <c:pt idx="3510">
                  <c:v>-120</c:v>
                </c:pt>
                <c:pt idx="3511">
                  <c:v>-119.5</c:v>
                </c:pt>
                <c:pt idx="3512">
                  <c:v>-119</c:v>
                </c:pt>
                <c:pt idx="3513">
                  <c:v>-118.5</c:v>
                </c:pt>
                <c:pt idx="3514">
                  <c:v>-118</c:v>
                </c:pt>
                <c:pt idx="3515">
                  <c:v>-117.5</c:v>
                </c:pt>
                <c:pt idx="3516">
                  <c:v>-117</c:v>
                </c:pt>
                <c:pt idx="3517">
                  <c:v>-116.5</c:v>
                </c:pt>
                <c:pt idx="3518">
                  <c:v>-116</c:v>
                </c:pt>
                <c:pt idx="3519">
                  <c:v>-115.5</c:v>
                </c:pt>
                <c:pt idx="3520">
                  <c:v>-115</c:v>
                </c:pt>
                <c:pt idx="3521">
                  <c:v>-114.5</c:v>
                </c:pt>
                <c:pt idx="3522">
                  <c:v>-114</c:v>
                </c:pt>
                <c:pt idx="3523">
                  <c:v>-113.5</c:v>
                </c:pt>
                <c:pt idx="3524">
                  <c:v>-113</c:v>
                </c:pt>
                <c:pt idx="3525">
                  <c:v>-112.5</c:v>
                </c:pt>
                <c:pt idx="3526">
                  <c:v>-112</c:v>
                </c:pt>
                <c:pt idx="3527">
                  <c:v>-111.5</c:v>
                </c:pt>
                <c:pt idx="3528">
                  <c:v>-111</c:v>
                </c:pt>
                <c:pt idx="3529">
                  <c:v>-110.5</c:v>
                </c:pt>
                <c:pt idx="3530">
                  <c:v>-110</c:v>
                </c:pt>
                <c:pt idx="3531">
                  <c:v>-109.5</c:v>
                </c:pt>
                <c:pt idx="3532">
                  <c:v>-109</c:v>
                </c:pt>
                <c:pt idx="3533">
                  <c:v>-108.5</c:v>
                </c:pt>
                <c:pt idx="3534">
                  <c:v>-108</c:v>
                </c:pt>
                <c:pt idx="3535">
                  <c:v>-107.5</c:v>
                </c:pt>
                <c:pt idx="3536">
                  <c:v>-107</c:v>
                </c:pt>
                <c:pt idx="3537">
                  <c:v>-106.5</c:v>
                </c:pt>
                <c:pt idx="3538">
                  <c:v>-106</c:v>
                </c:pt>
                <c:pt idx="3539">
                  <c:v>-105.5</c:v>
                </c:pt>
                <c:pt idx="3540">
                  <c:v>-105</c:v>
                </c:pt>
                <c:pt idx="3541">
                  <c:v>-104.5</c:v>
                </c:pt>
                <c:pt idx="3542">
                  <c:v>-104</c:v>
                </c:pt>
                <c:pt idx="3543">
                  <c:v>-103.5</c:v>
                </c:pt>
                <c:pt idx="3544">
                  <c:v>-103</c:v>
                </c:pt>
                <c:pt idx="3545">
                  <c:v>-102.5</c:v>
                </c:pt>
                <c:pt idx="3546">
                  <c:v>-102</c:v>
                </c:pt>
                <c:pt idx="3547">
                  <c:v>-101.5</c:v>
                </c:pt>
                <c:pt idx="3548">
                  <c:v>-101</c:v>
                </c:pt>
                <c:pt idx="3549">
                  <c:v>-100.5</c:v>
                </c:pt>
                <c:pt idx="3550">
                  <c:v>-100</c:v>
                </c:pt>
                <c:pt idx="3551">
                  <c:v>-99.5</c:v>
                </c:pt>
                <c:pt idx="3552">
                  <c:v>-99</c:v>
                </c:pt>
                <c:pt idx="3553">
                  <c:v>-98.5</c:v>
                </c:pt>
                <c:pt idx="3554">
                  <c:v>-98</c:v>
                </c:pt>
                <c:pt idx="3555">
                  <c:v>-97.5</c:v>
                </c:pt>
                <c:pt idx="3556">
                  <c:v>-97</c:v>
                </c:pt>
                <c:pt idx="3557">
                  <c:v>-96.5</c:v>
                </c:pt>
                <c:pt idx="3558">
                  <c:v>-96</c:v>
                </c:pt>
                <c:pt idx="3559">
                  <c:v>-95.5</c:v>
                </c:pt>
                <c:pt idx="3560">
                  <c:v>-95</c:v>
                </c:pt>
                <c:pt idx="3561">
                  <c:v>-94.5</c:v>
                </c:pt>
                <c:pt idx="3562">
                  <c:v>-94</c:v>
                </c:pt>
                <c:pt idx="3563">
                  <c:v>-93.5</c:v>
                </c:pt>
                <c:pt idx="3564">
                  <c:v>-93</c:v>
                </c:pt>
                <c:pt idx="3565">
                  <c:v>-92.5</c:v>
                </c:pt>
                <c:pt idx="3566">
                  <c:v>-92</c:v>
                </c:pt>
                <c:pt idx="3567">
                  <c:v>-91.5</c:v>
                </c:pt>
                <c:pt idx="3568">
                  <c:v>-91</c:v>
                </c:pt>
                <c:pt idx="3569">
                  <c:v>-90.5</c:v>
                </c:pt>
                <c:pt idx="3570">
                  <c:v>-90</c:v>
                </c:pt>
                <c:pt idx="3571">
                  <c:v>-89.5</c:v>
                </c:pt>
                <c:pt idx="3572">
                  <c:v>-89</c:v>
                </c:pt>
                <c:pt idx="3573">
                  <c:v>-88.5</c:v>
                </c:pt>
                <c:pt idx="3574">
                  <c:v>-88</c:v>
                </c:pt>
                <c:pt idx="3575">
                  <c:v>-87.5</c:v>
                </c:pt>
                <c:pt idx="3576">
                  <c:v>-87</c:v>
                </c:pt>
                <c:pt idx="3577">
                  <c:v>-86.5</c:v>
                </c:pt>
                <c:pt idx="3578">
                  <c:v>-86</c:v>
                </c:pt>
                <c:pt idx="3579">
                  <c:v>-85.5</c:v>
                </c:pt>
                <c:pt idx="3580">
                  <c:v>-85</c:v>
                </c:pt>
                <c:pt idx="3581">
                  <c:v>-84.5</c:v>
                </c:pt>
                <c:pt idx="3582">
                  <c:v>-84</c:v>
                </c:pt>
                <c:pt idx="3583">
                  <c:v>-83.5</c:v>
                </c:pt>
                <c:pt idx="3584">
                  <c:v>-83</c:v>
                </c:pt>
                <c:pt idx="3585">
                  <c:v>-82.5</c:v>
                </c:pt>
                <c:pt idx="3586">
                  <c:v>-82</c:v>
                </c:pt>
                <c:pt idx="3587">
                  <c:v>-81.5</c:v>
                </c:pt>
                <c:pt idx="3588">
                  <c:v>-81</c:v>
                </c:pt>
                <c:pt idx="3589">
                  <c:v>-80.5</c:v>
                </c:pt>
                <c:pt idx="3590">
                  <c:v>-80</c:v>
                </c:pt>
                <c:pt idx="3591">
                  <c:v>-79.5</c:v>
                </c:pt>
                <c:pt idx="3592">
                  <c:v>-79</c:v>
                </c:pt>
                <c:pt idx="3593">
                  <c:v>-78.5</c:v>
                </c:pt>
                <c:pt idx="3594">
                  <c:v>-78</c:v>
                </c:pt>
                <c:pt idx="3595">
                  <c:v>-77.5</c:v>
                </c:pt>
                <c:pt idx="3596">
                  <c:v>-77</c:v>
                </c:pt>
                <c:pt idx="3597">
                  <c:v>-76.5</c:v>
                </c:pt>
                <c:pt idx="3598">
                  <c:v>-76</c:v>
                </c:pt>
                <c:pt idx="3599">
                  <c:v>-75.5</c:v>
                </c:pt>
                <c:pt idx="3600">
                  <c:v>-75</c:v>
                </c:pt>
                <c:pt idx="3601">
                  <c:v>-74.5</c:v>
                </c:pt>
                <c:pt idx="3602">
                  <c:v>-74</c:v>
                </c:pt>
                <c:pt idx="3603">
                  <c:v>-73.5</c:v>
                </c:pt>
                <c:pt idx="3604">
                  <c:v>-73</c:v>
                </c:pt>
                <c:pt idx="3605">
                  <c:v>-72.5</c:v>
                </c:pt>
                <c:pt idx="3606">
                  <c:v>-72</c:v>
                </c:pt>
                <c:pt idx="3607">
                  <c:v>-71.5</c:v>
                </c:pt>
                <c:pt idx="3608">
                  <c:v>-71</c:v>
                </c:pt>
                <c:pt idx="3609">
                  <c:v>-70.5</c:v>
                </c:pt>
                <c:pt idx="3610">
                  <c:v>-70</c:v>
                </c:pt>
                <c:pt idx="3611">
                  <c:v>-69.5</c:v>
                </c:pt>
                <c:pt idx="3612">
                  <c:v>-69</c:v>
                </c:pt>
                <c:pt idx="3613">
                  <c:v>-68.5</c:v>
                </c:pt>
                <c:pt idx="3614">
                  <c:v>-68</c:v>
                </c:pt>
                <c:pt idx="3615">
                  <c:v>-67.5</c:v>
                </c:pt>
                <c:pt idx="3616">
                  <c:v>-67</c:v>
                </c:pt>
                <c:pt idx="3617">
                  <c:v>-66.5</c:v>
                </c:pt>
                <c:pt idx="3618">
                  <c:v>-66</c:v>
                </c:pt>
                <c:pt idx="3619">
                  <c:v>-65.5</c:v>
                </c:pt>
                <c:pt idx="3620">
                  <c:v>-65</c:v>
                </c:pt>
                <c:pt idx="3621">
                  <c:v>-64.5</c:v>
                </c:pt>
                <c:pt idx="3622">
                  <c:v>-64</c:v>
                </c:pt>
                <c:pt idx="3623">
                  <c:v>-63.5</c:v>
                </c:pt>
                <c:pt idx="3624">
                  <c:v>-63</c:v>
                </c:pt>
                <c:pt idx="3625">
                  <c:v>-62.5</c:v>
                </c:pt>
                <c:pt idx="3626">
                  <c:v>-62</c:v>
                </c:pt>
                <c:pt idx="3627">
                  <c:v>-61.5</c:v>
                </c:pt>
                <c:pt idx="3628">
                  <c:v>-61</c:v>
                </c:pt>
                <c:pt idx="3629">
                  <c:v>-60.5</c:v>
                </c:pt>
                <c:pt idx="3630">
                  <c:v>-60</c:v>
                </c:pt>
                <c:pt idx="3631">
                  <c:v>-59.5</c:v>
                </c:pt>
                <c:pt idx="3632">
                  <c:v>-59</c:v>
                </c:pt>
                <c:pt idx="3633">
                  <c:v>-58.5</c:v>
                </c:pt>
                <c:pt idx="3634">
                  <c:v>-58</c:v>
                </c:pt>
                <c:pt idx="3635">
                  <c:v>-57.5</c:v>
                </c:pt>
                <c:pt idx="3636">
                  <c:v>-57</c:v>
                </c:pt>
                <c:pt idx="3637">
                  <c:v>-56.5</c:v>
                </c:pt>
                <c:pt idx="3638">
                  <c:v>-56</c:v>
                </c:pt>
                <c:pt idx="3639">
                  <c:v>-55.5</c:v>
                </c:pt>
                <c:pt idx="3640">
                  <c:v>-55</c:v>
                </c:pt>
                <c:pt idx="3641">
                  <c:v>-54.5</c:v>
                </c:pt>
                <c:pt idx="3642">
                  <c:v>-54</c:v>
                </c:pt>
                <c:pt idx="3643">
                  <c:v>-53.5</c:v>
                </c:pt>
                <c:pt idx="3644">
                  <c:v>-53</c:v>
                </c:pt>
                <c:pt idx="3645">
                  <c:v>-52.5</c:v>
                </c:pt>
                <c:pt idx="3646">
                  <c:v>-52</c:v>
                </c:pt>
                <c:pt idx="3647">
                  <c:v>-51.5</c:v>
                </c:pt>
                <c:pt idx="3648">
                  <c:v>-51</c:v>
                </c:pt>
                <c:pt idx="3649">
                  <c:v>-50.5</c:v>
                </c:pt>
                <c:pt idx="3650">
                  <c:v>-50</c:v>
                </c:pt>
                <c:pt idx="3651">
                  <c:v>-49.5</c:v>
                </c:pt>
                <c:pt idx="3652">
                  <c:v>-49</c:v>
                </c:pt>
                <c:pt idx="3653">
                  <c:v>-48.5</c:v>
                </c:pt>
                <c:pt idx="3654">
                  <c:v>-48</c:v>
                </c:pt>
                <c:pt idx="3655">
                  <c:v>-47.5</c:v>
                </c:pt>
                <c:pt idx="3656">
                  <c:v>-47</c:v>
                </c:pt>
                <c:pt idx="3657">
                  <c:v>-46.5</c:v>
                </c:pt>
                <c:pt idx="3658">
                  <c:v>-46</c:v>
                </c:pt>
                <c:pt idx="3659">
                  <c:v>-45.5</c:v>
                </c:pt>
                <c:pt idx="3660">
                  <c:v>-45</c:v>
                </c:pt>
                <c:pt idx="3661">
                  <c:v>-44.5</c:v>
                </c:pt>
                <c:pt idx="3662">
                  <c:v>-44</c:v>
                </c:pt>
                <c:pt idx="3663">
                  <c:v>-43.5</c:v>
                </c:pt>
                <c:pt idx="3664">
                  <c:v>-43</c:v>
                </c:pt>
                <c:pt idx="3665">
                  <c:v>-42.5</c:v>
                </c:pt>
                <c:pt idx="3666">
                  <c:v>-42</c:v>
                </c:pt>
                <c:pt idx="3667">
                  <c:v>-41.5</c:v>
                </c:pt>
                <c:pt idx="3668">
                  <c:v>-41</c:v>
                </c:pt>
                <c:pt idx="3669">
                  <c:v>-40.5</c:v>
                </c:pt>
                <c:pt idx="3670">
                  <c:v>-40</c:v>
                </c:pt>
                <c:pt idx="3671">
                  <c:v>-39.5</c:v>
                </c:pt>
                <c:pt idx="3672">
                  <c:v>-39</c:v>
                </c:pt>
                <c:pt idx="3673">
                  <c:v>-38.5</c:v>
                </c:pt>
                <c:pt idx="3674">
                  <c:v>-38</c:v>
                </c:pt>
                <c:pt idx="3675">
                  <c:v>-37.5</c:v>
                </c:pt>
                <c:pt idx="3676">
                  <c:v>-37</c:v>
                </c:pt>
                <c:pt idx="3677">
                  <c:v>-36.5</c:v>
                </c:pt>
                <c:pt idx="3678">
                  <c:v>-36</c:v>
                </c:pt>
                <c:pt idx="3679">
                  <c:v>-35.5</c:v>
                </c:pt>
                <c:pt idx="3680">
                  <c:v>-35</c:v>
                </c:pt>
                <c:pt idx="3681">
                  <c:v>-34.5</c:v>
                </c:pt>
                <c:pt idx="3682">
                  <c:v>-34</c:v>
                </c:pt>
                <c:pt idx="3683">
                  <c:v>-33.5</c:v>
                </c:pt>
                <c:pt idx="3684">
                  <c:v>-33</c:v>
                </c:pt>
                <c:pt idx="3685">
                  <c:v>-32.5</c:v>
                </c:pt>
                <c:pt idx="3686">
                  <c:v>-32</c:v>
                </c:pt>
                <c:pt idx="3687">
                  <c:v>-31.5</c:v>
                </c:pt>
                <c:pt idx="3688">
                  <c:v>-31</c:v>
                </c:pt>
                <c:pt idx="3689">
                  <c:v>-30.5</c:v>
                </c:pt>
                <c:pt idx="3690">
                  <c:v>-30</c:v>
                </c:pt>
                <c:pt idx="3691">
                  <c:v>-29.5</c:v>
                </c:pt>
                <c:pt idx="3692">
                  <c:v>-29</c:v>
                </c:pt>
                <c:pt idx="3693">
                  <c:v>-28.5</c:v>
                </c:pt>
                <c:pt idx="3694">
                  <c:v>-28</c:v>
                </c:pt>
                <c:pt idx="3695">
                  <c:v>-27.5</c:v>
                </c:pt>
                <c:pt idx="3696">
                  <c:v>-27</c:v>
                </c:pt>
                <c:pt idx="3697">
                  <c:v>-26.5</c:v>
                </c:pt>
                <c:pt idx="3698">
                  <c:v>-26</c:v>
                </c:pt>
                <c:pt idx="3699">
                  <c:v>-25.5</c:v>
                </c:pt>
                <c:pt idx="3700">
                  <c:v>-25</c:v>
                </c:pt>
                <c:pt idx="3701">
                  <c:v>-24.5</c:v>
                </c:pt>
                <c:pt idx="3702">
                  <c:v>-24</c:v>
                </c:pt>
                <c:pt idx="3703">
                  <c:v>-23.5</c:v>
                </c:pt>
                <c:pt idx="3704">
                  <c:v>-23</c:v>
                </c:pt>
                <c:pt idx="3705">
                  <c:v>-22.5</c:v>
                </c:pt>
                <c:pt idx="3706">
                  <c:v>-22</c:v>
                </c:pt>
                <c:pt idx="3707">
                  <c:v>-21.5</c:v>
                </c:pt>
                <c:pt idx="3708">
                  <c:v>-21</c:v>
                </c:pt>
                <c:pt idx="3709">
                  <c:v>-20.5</c:v>
                </c:pt>
                <c:pt idx="3710">
                  <c:v>-20</c:v>
                </c:pt>
                <c:pt idx="3711">
                  <c:v>-19.5</c:v>
                </c:pt>
                <c:pt idx="3712">
                  <c:v>-19</c:v>
                </c:pt>
                <c:pt idx="3713">
                  <c:v>-18.5</c:v>
                </c:pt>
                <c:pt idx="3714">
                  <c:v>-18</c:v>
                </c:pt>
                <c:pt idx="3715">
                  <c:v>-17.5</c:v>
                </c:pt>
                <c:pt idx="3716">
                  <c:v>-17</c:v>
                </c:pt>
                <c:pt idx="3717">
                  <c:v>-16.5</c:v>
                </c:pt>
                <c:pt idx="3718">
                  <c:v>-16</c:v>
                </c:pt>
                <c:pt idx="3719">
                  <c:v>-15.5</c:v>
                </c:pt>
                <c:pt idx="3720">
                  <c:v>-15</c:v>
                </c:pt>
                <c:pt idx="3721">
                  <c:v>-14.5</c:v>
                </c:pt>
                <c:pt idx="3722">
                  <c:v>-14</c:v>
                </c:pt>
                <c:pt idx="3723">
                  <c:v>-13.5</c:v>
                </c:pt>
                <c:pt idx="3724">
                  <c:v>-13</c:v>
                </c:pt>
                <c:pt idx="3725">
                  <c:v>-12.5</c:v>
                </c:pt>
                <c:pt idx="3726">
                  <c:v>-12</c:v>
                </c:pt>
                <c:pt idx="3727">
                  <c:v>-11.5</c:v>
                </c:pt>
                <c:pt idx="3728">
                  <c:v>-11</c:v>
                </c:pt>
                <c:pt idx="3729">
                  <c:v>-10.5</c:v>
                </c:pt>
                <c:pt idx="3730">
                  <c:v>-10</c:v>
                </c:pt>
                <c:pt idx="3731">
                  <c:v>-9.5</c:v>
                </c:pt>
                <c:pt idx="3732">
                  <c:v>-9</c:v>
                </c:pt>
                <c:pt idx="3733">
                  <c:v>-8.5</c:v>
                </c:pt>
                <c:pt idx="3734">
                  <c:v>-8</c:v>
                </c:pt>
                <c:pt idx="3735">
                  <c:v>-7.5</c:v>
                </c:pt>
                <c:pt idx="3736">
                  <c:v>-7</c:v>
                </c:pt>
                <c:pt idx="3737">
                  <c:v>-6.5</c:v>
                </c:pt>
                <c:pt idx="3738">
                  <c:v>-6</c:v>
                </c:pt>
                <c:pt idx="3739">
                  <c:v>-5.5</c:v>
                </c:pt>
                <c:pt idx="3740">
                  <c:v>-5</c:v>
                </c:pt>
                <c:pt idx="3741">
                  <c:v>-4.5</c:v>
                </c:pt>
                <c:pt idx="3742">
                  <c:v>-4</c:v>
                </c:pt>
                <c:pt idx="3743">
                  <c:v>-3.5</c:v>
                </c:pt>
                <c:pt idx="3744">
                  <c:v>-3</c:v>
                </c:pt>
                <c:pt idx="3745">
                  <c:v>-2.5</c:v>
                </c:pt>
                <c:pt idx="3746">
                  <c:v>-2</c:v>
                </c:pt>
                <c:pt idx="3747">
                  <c:v>-1.5</c:v>
                </c:pt>
                <c:pt idx="3748">
                  <c:v>-1</c:v>
                </c:pt>
                <c:pt idx="3749">
                  <c:v>-0.5</c:v>
                </c:pt>
                <c:pt idx="3750">
                  <c:v>0</c:v>
                </c:pt>
                <c:pt idx="3751">
                  <c:v>0.5</c:v>
                </c:pt>
                <c:pt idx="3752">
                  <c:v>1</c:v>
                </c:pt>
                <c:pt idx="3753">
                  <c:v>1.5</c:v>
                </c:pt>
                <c:pt idx="3754">
                  <c:v>2</c:v>
                </c:pt>
                <c:pt idx="3755">
                  <c:v>2.5</c:v>
                </c:pt>
                <c:pt idx="3756">
                  <c:v>3</c:v>
                </c:pt>
                <c:pt idx="3757">
                  <c:v>3.5</c:v>
                </c:pt>
                <c:pt idx="3758">
                  <c:v>4</c:v>
                </c:pt>
                <c:pt idx="3759">
                  <c:v>4.5</c:v>
                </c:pt>
                <c:pt idx="3760">
                  <c:v>5</c:v>
                </c:pt>
                <c:pt idx="3761">
                  <c:v>5.5</c:v>
                </c:pt>
                <c:pt idx="3762">
                  <c:v>6</c:v>
                </c:pt>
                <c:pt idx="3763">
                  <c:v>6.5</c:v>
                </c:pt>
                <c:pt idx="3764">
                  <c:v>7</c:v>
                </c:pt>
                <c:pt idx="3765">
                  <c:v>7.5</c:v>
                </c:pt>
                <c:pt idx="3766">
                  <c:v>8</c:v>
                </c:pt>
                <c:pt idx="3767">
                  <c:v>8.5</c:v>
                </c:pt>
                <c:pt idx="3768">
                  <c:v>9</c:v>
                </c:pt>
                <c:pt idx="3769">
                  <c:v>9.5</c:v>
                </c:pt>
                <c:pt idx="3770">
                  <c:v>10</c:v>
                </c:pt>
                <c:pt idx="3771">
                  <c:v>10.5</c:v>
                </c:pt>
                <c:pt idx="3772">
                  <c:v>11</c:v>
                </c:pt>
                <c:pt idx="3773">
                  <c:v>11.5</c:v>
                </c:pt>
                <c:pt idx="3774">
                  <c:v>12</c:v>
                </c:pt>
                <c:pt idx="3775">
                  <c:v>12.5</c:v>
                </c:pt>
                <c:pt idx="3776">
                  <c:v>13</c:v>
                </c:pt>
                <c:pt idx="3777">
                  <c:v>13.5</c:v>
                </c:pt>
                <c:pt idx="3778">
                  <c:v>14</c:v>
                </c:pt>
                <c:pt idx="3779">
                  <c:v>14.5</c:v>
                </c:pt>
                <c:pt idx="3780">
                  <c:v>15</c:v>
                </c:pt>
                <c:pt idx="3781">
                  <c:v>15.5</c:v>
                </c:pt>
                <c:pt idx="3782">
                  <c:v>16</c:v>
                </c:pt>
                <c:pt idx="3783">
                  <c:v>16.5</c:v>
                </c:pt>
                <c:pt idx="3784">
                  <c:v>17</c:v>
                </c:pt>
                <c:pt idx="3785">
                  <c:v>17.5</c:v>
                </c:pt>
                <c:pt idx="3786">
                  <c:v>18</c:v>
                </c:pt>
                <c:pt idx="3787">
                  <c:v>18.5</c:v>
                </c:pt>
                <c:pt idx="3788">
                  <c:v>19</c:v>
                </c:pt>
                <c:pt idx="3789">
                  <c:v>19.5</c:v>
                </c:pt>
                <c:pt idx="3790">
                  <c:v>20</c:v>
                </c:pt>
                <c:pt idx="3791">
                  <c:v>20.5</c:v>
                </c:pt>
                <c:pt idx="3792">
                  <c:v>21</c:v>
                </c:pt>
                <c:pt idx="3793">
                  <c:v>21.5</c:v>
                </c:pt>
                <c:pt idx="3794">
                  <c:v>22</c:v>
                </c:pt>
                <c:pt idx="3795">
                  <c:v>22.5</c:v>
                </c:pt>
                <c:pt idx="3796">
                  <c:v>23</c:v>
                </c:pt>
                <c:pt idx="3797">
                  <c:v>23.5</c:v>
                </c:pt>
                <c:pt idx="3798">
                  <c:v>24</c:v>
                </c:pt>
                <c:pt idx="3799">
                  <c:v>24.5</c:v>
                </c:pt>
                <c:pt idx="3800">
                  <c:v>25</c:v>
                </c:pt>
                <c:pt idx="3801">
                  <c:v>25.5</c:v>
                </c:pt>
                <c:pt idx="3802">
                  <c:v>26</c:v>
                </c:pt>
                <c:pt idx="3803">
                  <c:v>26.5</c:v>
                </c:pt>
                <c:pt idx="3804">
                  <c:v>27</c:v>
                </c:pt>
                <c:pt idx="3805">
                  <c:v>27.5</c:v>
                </c:pt>
                <c:pt idx="3806">
                  <c:v>28</c:v>
                </c:pt>
                <c:pt idx="3807">
                  <c:v>28.5</c:v>
                </c:pt>
                <c:pt idx="3808">
                  <c:v>29</c:v>
                </c:pt>
                <c:pt idx="3809">
                  <c:v>29.5</c:v>
                </c:pt>
                <c:pt idx="3810">
                  <c:v>30</c:v>
                </c:pt>
                <c:pt idx="3811">
                  <c:v>30.5</c:v>
                </c:pt>
                <c:pt idx="3812">
                  <c:v>31</c:v>
                </c:pt>
                <c:pt idx="3813">
                  <c:v>31.5</c:v>
                </c:pt>
                <c:pt idx="3814">
                  <c:v>32</c:v>
                </c:pt>
                <c:pt idx="3815">
                  <c:v>32.5</c:v>
                </c:pt>
                <c:pt idx="3816">
                  <c:v>33</c:v>
                </c:pt>
                <c:pt idx="3817">
                  <c:v>33.5</c:v>
                </c:pt>
                <c:pt idx="3818">
                  <c:v>34</c:v>
                </c:pt>
                <c:pt idx="3819">
                  <c:v>34.5</c:v>
                </c:pt>
                <c:pt idx="3820">
                  <c:v>35</c:v>
                </c:pt>
                <c:pt idx="3821">
                  <c:v>35.5</c:v>
                </c:pt>
                <c:pt idx="3822">
                  <c:v>36</c:v>
                </c:pt>
                <c:pt idx="3823">
                  <c:v>36.5</c:v>
                </c:pt>
                <c:pt idx="3824">
                  <c:v>37</c:v>
                </c:pt>
                <c:pt idx="3825">
                  <c:v>37.5</c:v>
                </c:pt>
                <c:pt idx="3826">
                  <c:v>38</c:v>
                </c:pt>
                <c:pt idx="3827">
                  <c:v>38.5</c:v>
                </c:pt>
                <c:pt idx="3828">
                  <c:v>39</c:v>
                </c:pt>
                <c:pt idx="3829">
                  <c:v>39.5</c:v>
                </c:pt>
                <c:pt idx="3830">
                  <c:v>40</c:v>
                </c:pt>
                <c:pt idx="3831">
                  <c:v>40.5</c:v>
                </c:pt>
                <c:pt idx="3832">
                  <c:v>41</c:v>
                </c:pt>
                <c:pt idx="3833">
                  <c:v>41.5</c:v>
                </c:pt>
                <c:pt idx="3834">
                  <c:v>42</c:v>
                </c:pt>
                <c:pt idx="3835">
                  <c:v>42.5</c:v>
                </c:pt>
                <c:pt idx="3836">
                  <c:v>43</c:v>
                </c:pt>
                <c:pt idx="3837">
                  <c:v>43.5</c:v>
                </c:pt>
                <c:pt idx="3838">
                  <c:v>44</c:v>
                </c:pt>
                <c:pt idx="3839">
                  <c:v>44.5</c:v>
                </c:pt>
                <c:pt idx="3840">
                  <c:v>45</c:v>
                </c:pt>
                <c:pt idx="3841">
                  <c:v>45.5</c:v>
                </c:pt>
                <c:pt idx="3842">
                  <c:v>46</c:v>
                </c:pt>
                <c:pt idx="3843">
                  <c:v>46.5</c:v>
                </c:pt>
                <c:pt idx="3844">
                  <c:v>47</c:v>
                </c:pt>
                <c:pt idx="3845">
                  <c:v>47.5</c:v>
                </c:pt>
                <c:pt idx="3846">
                  <c:v>48</c:v>
                </c:pt>
                <c:pt idx="3847">
                  <c:v>48.5</c:v>
                </c:pt>
                <c:pt idx="3848">
                  <c:v>49</c:v>
                </c:pt>
                <c:pt idx="3849">
                  <c:v>49.5</c:v>
                </c:pt>
                <c:pt idx="3850">
                  <c:v>50</c:v>
                </c:pt>
                <c:pt idx="3851">
                  <c:v>50.5</c:v>
                </c:pt>
                <c:pt idx="3852">
                  <c:v>51</c:v>
                </c:pt>
                <c:pt idx="3853">
                  <c:v>51.5</c:v>
                </c:pt>
                <c:pt idx="3854">
                  <c:v>52</c:v>
                </c:pt>
                <c:pt idx="3855">
                  <c:v>52.5</c:v>
                </c:pt>
                <c:pt idx="3856">
                  <c:v>53</c:v>
                </c:pt>
                <c:pt idx="3857">
                  <c:v>53.5</c:v>
                </c:pt>
                <c:pt idx="3858">
                  <c:v>54</c:v>
                </c:pt>
                <c:pt idx="3859">
                  <c:v>54.5</c:v>
                </c:pt>
                <c:pt idx="3860">
                  <c:v>55</c:v>
                </c:pt>
                <c:pt idx="3861">
                  <c:v>55.5</c:v>
                </c:pt>
                <c:pt idx="3862">
                  <c:v>56</c:v>
                </c:pt>
                <c:pt idx="3863">
                  <c:v>56.5</c:v>
                </c:pt>
                <c:pt idx="3864">
                  <c:v>57</c:v>
                </c:pt>
                <c:pt idx="3865">
                  <c:v>57.5</c:v>
                </c:pt>
                <c:pt idx="3866">
                  <c:v>58</c:v>
                </c:pt>
                <c:pt idx="3867">
                  <c:v>58.5</c:v>
                </c:pt>
                <c:pt idx="3868">
                  <c:v>59</c:v>
                </c:pt>
                <c:pt idx="3869">
                  <c:v>59.5</c:v>
                </c:pt>
                <c:pt idx="3870">
                  <c:v>60</c:v>
                </c:pt>
                <c:pt idx="3871">
                  <c:v>60.5</c:v>
                </c:pt>
                <c:pt idx="3872">
                  <c:v>61</c:v>
                </c:pt>
                <c:pt idx="3873">
                  <c:v>61.5</c:v>
                </c:pt>
                <c:pt idx="3874">
                  <c:v>62</c:v>
                </c:pt>
                <c:pt idx="3875">
                  <c:v>62.5</c:v>
                </c:pt>
                <c:pt idx="3876">
                  <c:v>63</c:v>
                </c:pt>
                <c:pt idx="3877">
                  <c:v>63.5</c:v>
                </c:pt>
                <c:pt idx="3878">
                  <c:v>64</c:v>
                </c:pt>
                <c:pt idx="3879">
                  <c:v>64.5</c:v>
                </c:pt>
                <c:pt idx="3880">
                  <c:v>65</c:v>
                </c:pt>
                <c:pt idx="3881">
                  <c:v>65.5</c:v>
                </c:pt>
                <c:pt idx="3882">
                  <c:v>66</c:v>
                </c:pt>
                <c:pt idx="3883">
                  <c:v>66.5</c:v>
                </c:pt>
                <c:pt idx="3884">
                  <c:v>67</c:v>
                </c:pt>
                <c:pt idx="3885">
                  <c:v>67.5</c:v>
                </c:pt>
                <c:pt idx="3886">
                  <c:v>68</c:v>
                </c:pt>
                <c:pt idx="3887">
                  <c:v>68.5</c:v>
                </c:pt>
                <c:pt idx="3888">
                  <c:v>69</c:v>
                </c:pt>
                <c:pt idx="3889">
                  <c:v>69.5</c:v>
                </c:pt>
                <c:pt idx="3890">
                  <c:v>70</c:v>
                </c:pt>
                <c:pt idx="3891">
                  <c:v>70.5</c:v>
                </c:pt>
                <c:pt idx="3892">
                  <c:v>71</c:v>
                </c:pt>
                <c:pt idx="3893">
                  <c:v>71.5</c:v>
                </c:pt>
                <c:pt idx="3894">
                  <c:v>72</c:v>
                </c:pt>
                <c:pt idx="3895">
                  <c:v>72.5</c:v>
                </c:pt>
                <c:pt idx="3896">
                  <c:v>73</c:v>
                </c:pt>
                <c:pt idx="3897">
                  <c:v>73.5</c:v>
                </c:pt>
                <c:pt idx="3898">
                  <c:v>74</c:v>
                </c:pt>
                <c:pt idx="3899">
                  <c:v>74.5</c:v>
                </c:pt>
                <c:pt idx="3900">
                  <c:v>75</c:v>
                </c:pt>
                <c:pt idx="3901">
                  <c:v>75.5</c:v>
                </c:pt>
                <c:pt idx="3902">
                  <c:v>76</c:v>
                </c:pt>
                <c:pt idx="3903">
                  <c:v>76.5</c:v>
                </c:pt>
                <c:pt idx="3904">
                  <c:v>77</c:v>
                </c:pt>
                <c:pt idx="3905">
                  <c:v>77.5</c:v>
                </c:pt>
                <c:pt idx="3906">
                  <c:v>78</c:v>
                </c:pt>
                <c:pt idx="3907">
                  <c:v>78.5</c:v>
                </c:pt>
                <c:pt idx="3908">
                  <c:v>79</c:v>
                </c:pt>
                <c:pt idx="3909">
                  <c:v>79.5</c:v>
                </c:pt>
                <c:pt idx="3910">
                  <c:v>80</c:v>
                </c:pt>
                <c:pt idx="3911">
                  <c:v>80.5</c:v>
                </c:pt>
                <c:pt idx="3912">
                  <c:v>81</c:v>
                </c:pt>
                <c:pt idx="3913">
                  <c:v>81.5</c:v>
                </c:pt>
                <c:pt idx="3914">
                  <c:v>82</c:v>
                </c:pt>
                <c:pt idx="3915">
                  <c:v>82.5</c:v>
                </c:pt>
                <c:pt idx="3916">
                  <c:v>83</c:v>
                </c:pt>
                <c:pt idx="3917">
                  <c:v>83.5</c:v>
                </c:pt>
                <c:pt idx="3918">
                  <c:v>84</c:v>
                </c:pt>
                <c:pt idx="3919">
                  <c:v>84.5</c:v>
                </c:pt>
                <c:pt idx="3920">
                  <c:v>85</c:v>
                </c:pt>
                <c:pt idx="3921">
                  <c:v>85.5</c:v>
                </c:pt>
                <c:pt idx="3922">
                  <c:v>86</c:v>
                </c:pt>
                <c:pt idx="3923">
                  <c:v>86.5</c:v>
                </c:pt>
                <c:pt idx="3924">
                  <c:v>87</c:v>
                </c:pt>
                <c:pt idx="3925">
                  <c:v>87.5</c:v>
                </c:pt>
                <c:pt idx="3926">
                  <c:v>88</c:v>
                </c:pt>
                <c:pt idx="3927">
                  <c:v>88.5</c:v>
                </c:pt>
                <c:pt idx="3928">
                  <c:v>89</c:v>
                </c:pt>
                <c:pt idx="3929">
                  <c:v>89.5</c:v>
                </c:pt>
                <c:pt idx="3930">
                  <c:v>90</c:v>
                </c:pt>
                <c:pt idx="3931">
                  <c:v>90.5</c:v>
                </c:pt>
                <c:pt idx="3932">
                  <c:v>91</c:v>
                </c:pt>
                <c:pt idx="3933">
                  <c:v>91.5</c:v>
                </c:pt>
                <c:pt idx="3934">
                  <c:v>92</c:v>
                </c:pt>
                <c:pt idx="3935">
                  <c:v>92.5</c:v>
                </c:pt>
                <c:pt idx="3936">
                  <c:v>93</c:v>
                </c:pt>
                <c:pt idx="3937">
                  <c:v>93.5</c:v>
                </c:pt>
                <c:pt idx="3938">
                  <c:v>94</c:v>
                </c:pt>
                <c:pt idx="3939">
                  <c:v>94.5</c:v>
                </c:pt>
                <c:pt idx="3940">
                  <c:v>95</c:v>
                </c:pt>
                <c:pt idx="3941">
                  <c:v>95.5</c:v>
                </c:pt>
                <c:pt idx="3942">
                  <c:v>96</c:v>
                </c:pt>
                <c:pt idx="3943">
                  <c:v>96.5</c:v>
                </c:pt>
                <c:pt idx="3944">
                  <c:v>97</c:v>
                </c:pt>
                <c:pt idx="3945">
                  <c:v>97.5</c:v>
                </c:pt>
                <c:pt idx="3946">
                  <c:v>98</c:v>
                </c:pt>
                <c:pt idx="3947">
                  <c:v>98.5</c:v>
                </c:pt>
                <c:pt idx="3948">
                  <c:v>99</c:v>
                </c:pt>
                <c:pt idx="3949">
                  <c:v>99.5</c:v>
                </c:pt>
                <c:pt idx="3950">
                  <c:v>100</c:v>
                </c:pt>
                <c:pt idx="3951">
                  <c:v>100.5</c:v>
                </c:pt>
                <c:pt idx="3952">
                  <c:v>101</c:v>
                </c:pt>
                <c:pt idx="3953">
                  <c:v>101.5</c:v>
                </c:pt>
                <c:pt idx="3954">
                  <c:v>102</c:v>
                </c:pt>
                <c:pt idx="3955">
                  <c:v>102.5</c:v>
                </c:pt>
                <c:pt idx="3956">
                  <c:v>103</c:v>
                </c:pt>
                <c:pt idx="3957">
                  <c:v>103.5</c:v>
                </c:pt>
                <c:pt idx="3958">
                  <c:v>104</c:v>
                </c:pt>
                <c:pt idx="3959">
                  <c:v>104.5</c:v>
                </c:pt>
                <c:pt idx="3960">
                  <c:v>105</c:v>
                </c:pt>
                <c:pt idx="3961">
                  <c:v>105.5</c:v>
                </c:pt>
                <c:pt idx="3962">
                  <c:v>106</c:v>
                </c:pt>
                <c:pt idx="3963">
                  <c:v>106.5</c:v>
                </c:pt>
                <c:pt idx="3964">
                  <c:v>107</c:v>
                </c:pt>
                <c:pt idx="3965">
                  <c:v>107.5</c:v>
                </c:pt>
                <c:pt idx="3966">
                  <c:v>108</c:v>
                </c:pt>
                <c:pt idx="3967">
                  <c:v>108.5</c:v>
                </c:pt>
                <c:pt idx="3968">
                  <c:v>109</c:v>
                </c:pt>
                <c:pt idx="3969">
                  <c:v>109.5</c:v>
                </c:pt>
                <c:pt idx="3970">
                  <c:v>110</c:v>
                </c:pt>
                <c:pt idx="3971">
                  <c:v>110.5</c:v>
                </c:pt>
                <c:pt idx="3972">
                  <c:v>111</c:v>
                </c:pt>
                <c:pt idx="3973">
                  <c:v>111.5</c:v>
                </c:pt>
                <c:pt idx="3974">
                  <c:v>112</c:v>
                </c:pt>
                <c:pt idx="3975">
                  <c:v>112.5</c:v>
                </c:pt>
                <c:pt idx="3976">
                  <c:v>113</c:v>
                </c:pt>
                <c:pt idx="3977">
                  <c:v>113.5</c:v>
                </c:pt>
                <c:pt idx="3978">
                  <c:v>114</c:v>
                </c:pt>
                <c:pt idx="3979">
                  <c:v>114.5</c:v>
                </c:pt>
                <c:pt idx="3980">
                  <c:v>115</c:v>
                </c:pt>
                <c:pt idx="3981">
                  <c:v>115.5</c:v>
                </c:pt>
                <c:pt idx="3982">
                  <c:v>116</c:v>
                </c:pt>
                <c:pt idx="3983">
                  <c:v>116.5</c:v>
                </c:pt>
                <c:pt idx="3984">
                  <c:v>117</c:v>
                </c:pt>
                <c:pt idx="3985">
                  <c:v>117.5</c:v>
                </c:pt>
                <c:pt idx="3986">
                  <c:v>118</c:v>
                </c:pt>
                <c:pt idx="3987">
                  <c:v>118.5</c:v>
                </c:pt>
                <c:pt idx="3988">
                  <c:v>119</c:v>
                </c:pt>
                <c:pt idx="3989">
                  <c:v>119.5</c:v>
                </c:pt>
                <c:pt idx="3990">
                  <c:v>120</c:v>
                </c:pt>
                <c:pt idx="3991">
                  <c:v>120.5</c:v>
                </c:pt>
                <c:pt idx="3992">
                  <c:v>121</c:v>
                </c:pt>
                <c:pt idx="3993">
                  <c:v>121.5</c:v>
                </c:pt>
                <c:pt idx="3994">
                  <c:v>122</c:v>
                </c:pt>
                <c:pt idx="3995">
                  <c:v>122.5</c:v>
                </c:pt>
                <c:pt idx="3996">
                  <c:v>123</c:v>
                </c:pt>
                <c:pt idx="3997">
                  <c:v>123.5</c:v>
                </c:pt>
                <c:pt idx="3998">
                  <c:v>124</c:v>
                </c:pt>
                <c:pt idx="3999">
                  <c:v>124.5</c:v>
                </c:pt>
                <c:pt idx="4000">
                  <c:v>125</c:v>
                </c:pt>
                <c:pt idx="4001">
                  <c:v>125.5</c:v>
                </c:pt>
                <c:pt idx="4002">
                  <c:v>126</c:v>
                </c:pt>
                <c:pt idx="4003">
                  <c:v>126.5</c:v>
                </c:pt>
                <c:pt idx="4004">
                  <c:v>127</c:v>
                </c:pt>
                <c:pt idx="4005">
                  <c:v>127.5</c:v>
                </c:pt>
                <c:pt idx="4006">
                  <c:v>128</c:v>
                </c:pt>
                <c:pt idx="4007">
                  <c:v>128.5</c:v>
                </c:pt>
                <c:pt idx="4008">
                  <c:v>129</c:v>
                </c:pt>
                <c:pt idx="4009">
                  <c:v>129.5</c:v>
                </c:pt>
                <c:pt idx="4010">
                  <c:v>130</c:v>
                </c:pt>
                <c:pt idx="4011">
                  <c:v>130.5</c:v>
                </c:pt>
                <c:pt idx="4012">
                  <c:v>131</c:v>
                </c:pt>
                <c:pt idx="4013">
                  <c:v>131.5</c:v>
                </c:pt>
                <c:pt idx="4014">
                  <c:v>132</c:v>
                </c:pt>
                <c:pt idx="4015">
                  <c:v>132.5</c:v>
                </c:pt>
                <c:pt idx="4016">
                  <c:v>133</c:v>
                </c:pt>
                <c:pt idx="4017">
                  <c:v>133.5</c:v>
                </c:pt>
                <c:pt idx="4018">
                  <c:v>134</c:v>
                </c:pt>
                <c:pt idx="4019">
                  <c:v>134.5</c:v>
                </c:pt>
                <c:pt idx="4020">
                  <c:v>135</c:v>
                </c:pt>
                <c:pt idx="4021">
                  <c:v>135.5</c:v>
                </c:pt>
                <c:pt idx="4022">
                  <c:v>136</c:v>
                </c:pt>
                <c:pt idx="4023">
                  <c:v>136.5</c:v>
                </c:pt>
                <c:pt idx="4024">
                  <c:v>137</c:v>
                </c:pt>
                <c:pt idx="4025">
                  <c:v>137.5</c:v>
                </c:pt>
                <c:pt idx="4026">
                  <c:v>138</c:v>
                </c:pt>
                <c:pt idx="4027">
                  <c:v>138.5</c:v>
                </c:pt>
                <c:pt idx="4028">
                  <c:v>139</c:v>
                </c:pt>
                <c:pt idx="4029">
                  <c:v>139.5</c:v>
                </c:pt>
                <c:pt idx="4030">
                  <c:v>140</c:v>
                </c:pt>
                <c:pt idx="4031">
                  <c:v>140.5</c:v>
                </c:pt>
                <c:pt idx="4032">
                  <c:v>141</c:v>
                </c:pt>
                <c:pt idx="4033">
                  <c:v>141.5</c:v>
                </c:pt>
                <c:pt idx="4034">
                  <c:v>142</c:v>
                </c:pt>
                <c:pt idx="4035">
                  <c:v>142.5</c:v>
                </c:pt>
                <c:pt idx="4036">
                  <c:v>143</c:v>
                </c:pt>
                <c:pt idx="4037">
                  <c:v>143.5</c:v>
                </c:pt>
                <c:pt idx="4038">
                  <c:v>144</c:v>
                </c:pt>
                <c:pt idx="4039">
                  <c:v>144.5</c:v>
                </c:pt>
                <c:pt idx="4040">
                  <c:v>145</c:v>
                </c:pt>
                <c:pt idx="4041">
                  <c:v>145.5</c:v>
                </c:pt>
                <c:pt idx="4042">
                  <c:v>146</c:v>
                </c:pt>
                <c:pt idx="4043">
                  <c:v>146.5</c:v>
                </c:pt>
                <c:pt idx="4044">
                  <c:v>147</c:v>
                </c:pt>
                <c:pt idx="4045">
                  <c:v>147.5</c:v>
                </c:pt>
                <c:pt idx="4046">
                  <c:v>148</c:v>
                </c:pt>
                <c:pt idx="4047">
                  <c:v>148.5</c:v>
                </c:pt>
                <c:pt idx="4048">
                  <c:v>149</c:v>
                </c:pt>
                <c:pt idx="4049">
                  <c:v>149.5</c:v>
                </c:pt>
                <c:pt idx="4050">
                  <c:v>150</c:v>
                </c:pt>
                <c:pt idx="4051">
                  <c:v>150.5</c:v>
                </c:pt>
                <c:pt idx="4052">
                  <c:v>151</c:v>
                </c:pt>
                <c:pt idx="4053">
                  <c:v>151.5</c:v>
                </c:pt>
                <c:pt idx="4054">
                  <c:v>152</c:v>
                </c:pt>
                <c:pt idx="4055">
                  <c:v>152.5</c:v>
                </c:pt>
                <c:pt idx="4056">
                  <c:v>153</c:v>
                </c:pt>
                <c:pt idx="4057">
                  <c:v>153.5</c:v>
                </c:pt>
                <c:pt idx="4058">
                  <c:v>154</c:v>
                </c:pt>
                <c:pt idx="4059">
                  <c:v>154.5</c:v>
                </c:pt>
                <c:pt idx="4060">
                  <c:v>155</c:v>
                </c:pt>
                <c:pt idx="4061">
                  <c:v>155.5</c:v>
                </c:pt>
                <c:pt idx="4062">
                  <c:v>156</c:v>
                </c:pt>
                <c:pt idx="4063">
                  <c:v>156.5</c:v>
                </c:pt>
                <c:pt idx="4064">
                  <c:v>157</c:v>
                </c:pt>
                <c:pt idx="4065">
                  <c:v>157.5</c:v>
                </c:pt>
                <c:pt idx="4066">
                  <c:v>158</c:v>
                </c:pt>
                <c:pt idx="4067">
                  <c:v>158.5</c:v>
                </c:pt>
                <c:pt idx="4068">
                  <c:v>159</c:v>
                </c:pt>
                <c:pt idx="4069">
                  <c:v>159.5</c:v>
                </c:pt>
                <c:pt idx="4070">
                  <c:v>160</c:v>
                </c:pt>
                <c:pt idx="4071">
                  <c:v>160.5</c:v>
                </c:pt>
                <c:pt idx="4072">
                  <c:v>161</c:v>
                </c:pt>
                <c:pt idx="4073">
                  <c:v>161.5</c:v>
                </c:pt>
                <c:pt idx="4074">
                  <c:v>162</c:v>
                </c:pt>
                <c:pt idx="4075">
                  <c:v>162.5</c:v>
                </c:pt>
                <c:pt idx="4076">
                  <c:v>163</c:v>
                </c:pt>
                <c:pt idx="4077">
                  <c:v>163.5</c:v>
                </c:pt>
                <c:pt idx="4078">
                  <c:v>164</c:v>
                </c:pt>
                <c:pt idx="4079">
                  <c:v>164.5</c:v>
                </c:pt>
                <c:pt idx="4080">
                  <c:v>165</c:v>
                </c:pt>
                <c:pt idx="4081">
                  <c:v>165.5</c:v>
                </c:pt>
                <c:pt idx="4082">
                  <c:v>166</c:v>
                </c:pt>
                <c:pt idx="4083">
                  <c:v>166.5</c:v>
                </c:pt>
                <c:pt idx="4084">
                  <c:v>167</c:v>
                </c:pt>
                <c:pt idx="4085">
                  <c:v>167.5</c:v>
                </c:pt>
                <c:pt idx="4086">
                  <c:v>168</c:v>
                </c:pt>
                <c:pt idx="4087">
                  <c:v>168.5</c:v>
                </c:pt>
                <c:pt idx="4088">
                  <c:v>169</c:v>
                </c:pt>
                <c:pt idx="4089">
                  <c:v>169.5</c:v>
                </c:pt>
                <c:pt idx="4090">
                  <c:v>170</c:v>
                </c:pt>
                <c:pt idx="4091">
                  <c:v>170.5</c:v>
                </c:pt>
                <c:pt idx="4092">
                  <c:v>171</c:v>
                </c:pt>
                <c:pt idx="4093">
                  <c:v>171.5</c:v>
                </c:pt>
                <c:pt idx="4094">
                  <c:v>172</c:v>
                </c:pt>
                <c:pt idx="4095">
                  <c:v>172.5</c:v>
                </c:pt>
                <c:pt idx="4096">
                  <c:v>173</c:v>
                </c:pt>
                <c:pt idx="4097">
                  <c:v>173.5</c:v>
                </c:pt>
                <c:pt idx="4098">
                  <c:v>174</c:v>
                </c:pt>
                <c:pt idx="4099">
                  <c:v>174.5</c:v>
                </c:pt>
                <c:pt idx="4100">
                  <c:v>175</c:v>
                </c:pt>
                <c:pt idx="4101">
                  <c:v>175.5</c:v>
                </c:pt>
                <c:pt idx="4102">
                  <c:v>176</c:v>
                </c:pt>
                <c:pt idx="4103">
                  <c:v>176.5</c:v>
                </c:pt>
                <c:pt idx="4104">
                  <c:v>177</c:v>
                </c:pt>
                <c:pt idx="4105">
                  <c:v>177.5</c:v>
                </c:pt>
                <c:pt idx="4106">
                  <c:v>178</c:v>
                </c:pt>
                <c:pt idx="4107">
                  <c:v>178.5</c:v>
                </c:pt>
                <c:pt idx="4108">
                  <c:v>179</c:v>
                </c:pt>
                <c:pt idx="4109">
                  <c:v>179.5</c:v>
                </c:pt>
                <c:pt idx="4110">
                  <c:v>180</c:v>
                </c:pt>
                <c:pt idx="4111">
                  <c:v>180.5</c:v>
                </c:pt>
                <c:pt idx="4112">
                  <c:v>181</c:v>
                </c:pt>
                <c:pt idx="4113">
                  <c:v>181.5</c:v>
                </c:pt>
                <c:pt idx="4114">
                  <c:v>182</c:v>
                </c:pt>
                <c:pt idx="4115">
                  <c:v>182.5</c:v>
                </c:pt>
                <c:pt idx="4116">
                  <c:v>183</c:v>
                </c:pt>
                <c:pt idx="4117">
                  <c:v>183.5</c:v>
                </c:pt>
                <c:pt idx="4118">
                  <c:v>184</c:v>
                </c:pt>
                <c:pt idx="4119">
                  <c:v>184.5</c:v>
                </c:pt>
                <c:pt idx="4120">
                  <c:v>185</c:v>
                </c:pt>
                <c:pt idx="4121">
                  <c:v>185.5</c:v>
                </c:pt>
                <c:pt idx="4122">
                  <c:v>186</c:v>
                </c:pt>
                <c:pt idx="4123">
                  <c:v>186.5</c:v>
                </c:pt>
                <c:pt idx="4124">
                  <c:v>187</c:v>
                </c:pt>
                <c:pt idx="4125">
                  <c:v>187.5</c:v>
                </c:pt>
                <c:pt idx="4126">
                  <c:v>188</c:v>
                </c:pt>
                <c:pt idx="4127">
                  <c:v>188.5</c:v>
                </c:pt>
                <c:pt idx="4128">
                  <c:v>189</c:v>
                </c:pt>
                <c:pt idx="4129">
                  <c:v>189.5</c:v>
                </c:pt>
                <c:pt idx="4130">
                  <c:v>190</c:v>
                </c:pt>
                <c:pt idx="4131">
                  <c:v>190.5</c:v>
                </c:pt>
                <c:pt idx="4132">
                  <c:v>191</c:v>
                </c:pt>
                <c:pt idx="4133">
                  <c:v>191.5</c:v>
                </c:pt>
                <c:pt idx="4134">
                  <c:v>192</c:v>
                </c:pt>
                <c:pt idx="4135">
                  <c:v>192.5</c:v>
                </c:pt>
                <c:pt idx="4136">
                  <c:v>193</c:v>
                </c:pt>
                <c:pt idx="4137">
                  <c:v>193.5</c:v>
                </c:pt>
                <c:pt idx="4138">
                  <c:v>194</c:v>
                </c:pt>
                <c:pt idx="4139">
                  <c:v>194.5</c:v>
                </c:pt>
                <c:pt idx="4140">
                  <c:v>195</c:v>
                </c:pt>
                <c:pt idx="4141">
                  <c:v>195.5</c:v>
                </c:pt>
                <c:pt idx="4142">
                  <c:v>196</c:v>
                </c:pt>
                <c:pt idx="4143">
                  <c:v>196.5</c:v>
                </c:pt>
                <c:pt idx="4144">
                  <c:v>197</c:v>
                </c:pt>
                <c:pt idx="4145">
                  <c:v>197.5</c:v>
                </c:pt>
                <c:pt idx="4146">
                  <c:v>198</c:v>
                </c:pt>
                <c:pt idx="4147">
                  <c:v>198.5</c:v>
                </c:pt>
                <c:pt idx="4148">
                  <c:v>199</c:v>
                </c:pt>
                <c:pt idx="4149">
                  <c:v>199.5</c:v>
                </c:pt>
                <c:pt idx="4150">
                  <c:v>200</c:v>
                </c:pt>
                <c:pt idx="4151">
                  <c:v>200.5</c:v>
                </c:pt>
                <c:pt idx="4152">
                  <c:v>201</c:v>
                </c:pt>
                <c:pt idx="4153">
                  <c:v>201.5</c:v>
                </c:pt>
                <c:pt idx="4154">
                  <c:v>202</c:v>
                </c:pt>
                <c:pt idx="4155">
                  <c:v>202.5</c:v>
                </c:pt>
                <c:pt idx="4156">
                  <c:v>203</c:v>
                </c:pt>
                <c:pt idx="4157">
                  <c:v>203.5</c:v>
                </c:pt>
                <c:pt idx="4158">
                  <c:v>204</c:v>
                </c:pt>
                <c:pt idx="4159">
                  <c:v>204.5</c:v>
                </c:pt>
                <c:pt idx="4160">
                  <c:v>205</c:v>
                </c:pt>
                <c:pt idx="4161">
                  <c:v>205.5</c:v>
                </c:pt>
                <c:pt idx="4162">
                  <c:v>206</c:v>
                </c:pt>
                <c:pt idx="4163">
                  <c:v>206.5</c:v>
                </c:pt>
                <c:pt idx="4164">
                  <c:v>207</c:v>
                </c:pt>
                <c:pt idx="4165">
                  <c:v>207.5</c:v>
                </c:pt>
                <c:pt idx="4166">
                  <c:v>208</c:v>
                </c:pt>
                <c:pt idx="4167">
                  <c:v>208.5</c:v>
                </c:pt>
                <c:pt idx="4168">
                  <c:v>209</c:v>
                </c:pt>
                <c:pt idx="4169">
                  <c:v>209.5</c:v>
                </c:pt>
                <c:pt idx="4170">
                  <c:v>210</c:v>
                </c:pt>
                <c:pt idx="4171">
                  <c:v>210.5</c:v>
                </c:pt>
                <c:pt idx="4172">
                  <c:v>211</c:v>
                </c:pt>
                <c:pt idx="4173">
                  <c:v>211.5</c:v>
                </c:pt>
                <c:pt idx="4174">
                  <c:v>212</c:v>
                </c:pt>
                <c:pt idx="4175">
                  <c:v>212.5</c:v>
                </c:pt>
                <c:pt idx="4176">
                  <c:v>213</c:v>
                </c:pt>
                <c:pt idx="4177">
                  <c:v>213.5</c:v>
                </c:pt>
                <c:pt idx="4178">
                  <c:v>214</c:v>
                </c:pt>
                <c:pt idx="4179">
                  <c:v>214.5</c:v>
                </c:pt>
                <c:pt idx="4180">
                  <c:v>215</c:v>
                </c:pt>
                <c:pt idx="4181">
                  <c:v>215.5</c:v>
                </c:pt>
                <c:pt idx="4182">
                  <c:v>216</c:v>
                </c:pt>
                <c:pt idx="4183">
                  <c:v>216.5</c:v>
                </c:pt>
                <c:pt idx="4184">
                  <c:v>217</c:v>
                </c:pt>
                <c:pt idx="4185">
                  <c:v>217.5</c:v>
                </c:pt>
                <c:pt idx="4186">
                  <c:v>218</c:v>
                </c:pt>
                <c:pt idx="4187">
                  <c:v>218.5</c:v>
                </c:pt>
                <c:pt idx="4188">
                  <c:v>219</c:v>
                </c:pt>
                <c:pt idx="4189">
                  <c:v>219.5</c:v>
                </c:pt>
                <c:pt idx="4190">
                  <c:v>220</c:v>
                </c:pt>
                <c:pt idx="4191">
                  <c:v>220.5</c:v>
                </c:pt>
                <c:pt idx="4192">
                  <c:v>221</c:v>
                </c:pt>
                <c:pt idx="4193">
                  <c:v>221.5</c:v>
                </c:pt>
                <c:pt idx="4194">
                  <c:v>222</c:v>
                </c:pt>
                <c:pt idx="4195">
                  <c:v>222.5</c:v>
                </c:pt>
                <c:pt idx="4196">
                  <c:v>223</c:v>
                </c:pt>
                <c:pt idx="4197">
                  <c:v>223.5</c:v>
                </c:pt>
                <c:pt idx="4198">
                  <c:v>224</c:v>
                </c:pt>
                <c:pt idx="4199">
                  <c:v>224.5</c:v>
                </c:pt>
                <c:pt idx="4200">
                  <c:v>225</c:v>
                </c:pt>
                <c:pt idx="4201">
                  <c:v>225.5</c:v>
                </c:pt>
                <c:pt idx="4202">
                  <c:v>226</c:v>
                </c:pt>
                <c:pt idx="4203">
                  <c:v>226.5</c:v>
                </c:pt>
                <c:pt idx="4204">
                  <c:v>227</c:v>
                </c:pt>
                <c:pt idx="4205">
                  <c:v>227.5</c:v>
                </c:pt>
                <c:pt idx="4206">
                  <c:v>228</c:v>
                </c:pt>
                <c:pt idx="4207">
                  <c:v>228.5</c:v>
                </c:pt>
                <c:pt idx="4208">
                  <c:v>229</c:v>
                </c:pt>
                <c:pt idx="4209">
                  <c:v>229.5</c:v>
                </c:pt>
                <c:pt idx="4210">
                  <c:v>230</c:v>
                </c:pt>
                <c:pt idx="4211">
                  <c:v>230.5</c:v>
                </c:pt>
                <c:pt idx="4212">
                  <c:v>231</c:v>
                </c:pt>
                <c:pt idx="4213">
                  <c:v>231.5</c:v>
                </c:pt>
                <c:pt idx="4214">
                  <c:v>232</c:v>
                </c:pt>
                <c:pt idx="4215">
                  <c:v>232.5</c:v>
                </c:pt>
                <c:pt idx="4216">
                  <c:v>233</c:v>
                </c:pt>
                <c:pt idx="4217">
                  <c:v>233.5</c:v>
                </c:pt>
                <c:pt idx="4218">
                  <c:v>234</c:v>
                </c:pt>
                <c:pt idx="4219">
                  <c:v>234.5</c:v>
                </c:pt>
                <c:pt idx="4220">
                  <c:v>235</c:v>
                </c:pt>
                <c:pt idx="4221">
                  <c:v>235.5</c:v>
                </c:pt>
                <c:pt idx="4222">
                  <c:v>236</c:v>
                </c:pt>
                <c:pt idx="4223">
                  <c:v>236.5</c:v>
                </c:pt>
                <c:pt idx="4224">
                  <c:v>237</c:v>
                </c:pt>
                <c:pt idx="4225">
                  <c:v>237.5</c:v>
                </c:pt>
                <c:pt idx="4226">
                  <c:v>238</c:v>
                </c:pt>
                <c:pt idx="4227">
                  <c:v>238.5</c:v>
                </c:pt>
                <c:pt idx="4228">
                  <c:v>239</c:v>
                </c:pt>
                <c:pt idx="4229">
                  <c:v>239.5</c:v>
                </c:pt>
                <c:pt idx="4230">
                  <c:v>240</c:v>
                </c:pt>
                <c:pt idx="4231">
                  <c:v>240.5</c:v>
                </c:pt>
                <c:pt idx="4232">
                  <c:v>241</c:v>
                </c:pt>
                <c:pt idx="4233">
                  <c:v>241.5</c:v>
                </c:pt>
                <c:pt idx="4234">
                  <c:v>242</c:v>
                </c:pt>
                <c:pt idx="4235">
                  <c:v>242.5</c:v>
                </c:pt>
                <c:pt idx="4236">
                  <c:v>243</c:v>
                </c:pt>
                <c:pt idx="4237">
                  <c:v>243.5</c:v>
                </c:pt>
                <c:pt idx="4238">
                  <c:v>244</c:v>
                </c:pt>
                <c:pt idx="4239">
                  <c:v>244.5</c:v>
                </c:pt>
                <c:pt idx="4240">
                  <c:v>245</c:v>
                </c:pt>
                <c:pt idx="4241">
                  <c:v>245.5</c:v>
                </c:pt>
                <c:pt idx="4242">
                  <c:v>246</c:v>
                </c:pt>
                <c:pt idx="4243">
                  <c:v>246.5</c:v>
                </c:pt>
                <c:pt idx="4244">
                  <c:v>247</c:v>
                </c:pt>
                <c:pt idx="4245">
                  <c:v>247.5</c:v>
                </c:pt>
                <c:pt idx="4246">
                  <c:v>248</c:v>
                </c:pt>
                <c:pt idx="4247">
                  <c:v>248.5</c:v>
                </c:pt>
                <c:pt idx="4248">
                  <c:v>249</c:v>
                </c:pt>
                <c:pt idx="4249">
                  <c:v>249.5</c:v>
                </c:pt>
                <c:pt idx="4250">
                  <c:v>250</c:v>
                </c:pt>
                <c:pt idx="4251">
                  <c:v>250.5</c:v>
                </c:pt>
                <c:pt idx="4252">
                  <c:v>251</c:v>
                </c:pt>
                <c:pt idx="4253">
                  <c:v>251.5</c:v>
                </c:pt>
                <c:pt idx="4254">
                  <c:v>252</c:v>
                </c:pt>
                <c:pt idx="4255">
                  <c:v>252.5</c:v>
                </c:pt>
                <c:pt idx="4256">
                  <c:v>253</c:v>
                </c:pt>
                <c:pt idx="4257">
                  <c:v>253.5</c:v>
                </c:pt>
                <c:pt idx="4258">
                  <c:v>254</c:v>
                </c:pt>
                <c:pt idx="4259">
                  <c:v>254.5</c:v>
                </c:pt>
                <c:pt idx="4260">
                  <c:v>255</c:v>
                </c:pt>
                <c:pt idx="4261">
                  <c:v>255.5</c:v>
                </c:pt>
                <c:pt idx="4262">
                  <c:v>256</c:v>
                </c:pt>
                <c:pt idx="4263">
                  <c:v>256.5</c:v>
                </c:pt>
                <c:pt idx="4264">
                  <c:v>257</c:v>
                </c:pt>
                <c:pt idx="4265">
                  <c:v>257.5</c:v>
                </c:pt>
                <c:pt idx="4266">
                  <c:v>258</c:v>
                </c:pt>
                <c:pt idx="4267">
                  <c:v>258.5</c:v>
                </c:pt>
                <c:pt idx="4268">
                  <c:v>259</c:v>
                </c:pt>
                <c:pt idx="4269">
                  <c:v>259.5</c:v>
                </c:pt>
                <c:pt idx="4270">
                  <c:v>260</c:v>
                </c:pt>
                <c:pt idx="4271">
                  <c:v>260.5</c:v>
                </c:pt>
                <c:pt idx="4272">
                  <c:v>261</c:v>
                </c:pt>
                <c:pt idx="4273">
                  <c:v>261.5</c:v>
                </c:pt>
                <c:pt idx="4274">
                  <c:v>262</c:v>
                </c:pt>
                <c:pt idx="4275">
                  <c:v>262.5</c:v>
                </c:pt>
                <c:pt idx="4276">
                  <c:v>263</c:v>
                </c:pt>
                <c:pt idx="4277">
                  <c:v>263.5</c:v>
                </c:pt>
                <c:pt idx="4278">
                  <c:v>264</c:v>
                </c:pt>
                <c:pt idx="4279">
                  <c:v>264.5</c:v>
                </c:pt>
                <c:pt idx="4280">
                  <c:v>265</c:v>
                </c:pt>
                <c:pt idx="4281">
                  <c:v>265.5</c:v>
                </c:pt>
                <c:pt idx="4282">
                  <c:v>266</c:v>
                </c:pt>
                <c:pt idx="4283">
                  <c:v>266.5</c:v>
                </c:pt>
                <c:pt idx="4284">
                  <c:v>267</c:v>
                </c:pt>
                <c:pt idx="4285">
                  <c:v>267.5</c:v>
                </c:pt>
                <c:pt idx="4286">
                  <c:v>268</c:v>
                </c:pt>
                <c:pt idx="4287">
                  <c:v>268.5</c:v>
                </c:pt>
                <c:pt idx="4288">
                  <c:v>269</c:v>
                </c:pt>
                <c:pt idx="4289">
                  <c:v>269.5</c:v>
                </c:pt>
                <c:pt idx="4290">
                  <c:v>270</c:v>
                </c:pt>
                <c:pt idx="4291">
                  <c:v>270.5</c:v>
                </c:pt>
                <c:pt idx="4292">
                  <c:v>271</c:v>
                </c:pt>
                <c:pt idx="4293">
                  <c:v>271.5</c:v>
                </c:pt>
                <c:pt idx="4294">
                  <c:v>272</c:v>
                </c:pt>
                <c:pt idx="4295">
                  <c:v>272.5</c:v>
                </c:pt>
                <c:pt idx="4296">
                  <c:v>273</c:v>
                </c:pt>
                <c:pt idx="4297">
                  <c:v>273.5</c:v>
                </c:pt>
                <c:pt idx="4298">
                  <c:v>274</c:v>
                </c:pt>
                <c:pt idx="4299">
                  <c:v>274.5</c:v>
                </c:pt>
                <c:pt idx="4300">
                  <c:v>275</c:v>
                </c:pt>
                <c:pt idx="4301">
                  <c:v>275.5</c:v>
                </c:pt>
                <c:pt idx="4302">
                  <c:v>276</c:v>
                </c:pt>
                <c:pt idx="4303">
                  <c:v>276.5</c:v>
                </c:pt>
                <c:pt idx="4304">
                  <c:v>277</c:v>
                </c:pt>
                <c:pt idx="4305">
                  <c:v>277.5</c:v>
                </c:pt>
                <c:pt idx="4306">
                  <c:v>278</c:v>
                </c:pt>
                <c:pt idx="4307">
                  <c:v>278.5</c:v>
                </c:pt>
                <c:pt idx="4308">
                  <c:v>279</c:v>
                </c:pt>
                <c:pt idx="4309">
                  <c:v>279.5</c:v>
                </c:pt>
                <c:pt idx="4310">
                  <c:v>280</c:v>
                </c:pt>
                <c:pt idx="4311">
                  <c:v>280.5</c:v>
                </c:pt>
                <c:pt idx="4312">
                  <c:v>281</c:v>
                </c:pt>
                <c:pt idx="4313">
                  <c:v>281.5</c:v>
                </c:pt>
                <c:pt idx="4314">
                  <c:v>282</c:v>
                </c:pt>
                <c:pt idx="4315">
                  <c:v>282.5</c:v>
                </c:pt>
                <c:pt idx="4316">
                  <c:v>283</c:v>
                </c:pt>
                <c:pt idx="4317">
                  <c:v>283.5</c:v>
                </c:pt>
                <c:pt idx="4318">
                  <c:v>284</c:v>
                </c:pt>
                <c:pt idx="4319">
                  <c:v>284.5</c:v>
                </c:pt>
                <c:pt idx="4320">
                  <c:v>285</c:v>
                </c:pt>
                <c:pt idx="4321">
                  <c:v>285.5</c:v>
                </c:pt>
                <c:pt idx="4322">
                  <c:v>286</c:v>
                </c:pt>
                <c:pt idx="4323">
                  <c:v>286.5</c:v>
                </c:pt>
                <c:pt idx="4324">
                  <c:v>287</c:v>
                </c:pt>
                <c:pt idx="4325">
                  <c:v>287.5</c:v>
                </c:pt>
                <c:pt idx="4326">
                  <c:v>288</c:v>
                </c:pt>
                <c:pt idx="4327">
                  <c:v>288.5</c:v>
                </c:pt>
                <c:pt idx="4328">
                  <c:v>289</c:v>
                </c:pt>
                <c:pt idx="4329">
                  <c:v>289.5</c:v>
                </c:pt>
                <c:pt idx="4330">
                  <c:v>290</c:v>
                </c:pt>
                <c:pt idx="4331">
                  <c:v>290.5</c:v>
                </c:pt>
                <c:pt idx="4332">
                  <c:v>291</c:v>
                </c:pt>
                <c:pt idx="4333">
                  <c:v>291.5</c:v>
                </c:pt>
                <c:pt idx="4334">
                  <c:v>292</c:v>
                </c:pt>
                <c:pt idx="4335">
                  <c:v>292.5</c:v>
                </c:pt>
                <c:pt idx="4336">
                  <c:v>293</c:v>
                </c:pt>
                <c:pt idx="4337">
                  <c:v>293.5</c:v>
                </c:pt>
                <c:pt idx="4338">
                  <c:v>294</c:v>
                </c:pt>
                <c:pt idx="4339">
                  <c:v>294.5</c:v>
                </c:pt>
                <c:pt idx="4340">
                  <c:v>295</c:v>
                </c:pt>
                <c:pt idx="4341">
                  <c:v>295.5</c:v>
                </c:pt>
                <c:pt idx="4342">
                  <c:v>296</c:v>
                </c:pt>
                <c:pt idx="4343">
                  <c:v>296.5</c:v>
                </c:pt>
                <c:pt idx="4344">
                  <c:v>297</c:v>
                </c:pt>
                <c:pt idx="4345">
                  <c:v>297.5</c:v>
                </c:pt>
                <c:pt idx="4346">
                  <c:v>298</c:v>
                </c:pt>
                <c:pt idx="4347">
                  <c:v>298.5</c:v>
                </c:pt>
                <c:pt idx="4348">
                  <c:v>299</c:v>
                </c:pt>
                <c:pt idx="4349">
                  <c:v>299.5</c:v>
                </c:pt>
                <c:pt idx="4350">
                  <c:v>300</c:v>
                </c:pt>
                <c:pt idx="4351">
                  <c:v>300.5</c:v>
                </c:pt>
                <c:pt idx="4352">
                  <c:v>301</c:v>
                </c:pt>
                <c:pt idx="4353">
                  <c:v>301.5</c:v>
                </c:pt>
                <c:pt idx="4354">
                  <c:v>302</c:v>
                </c:pt>
                <c:pt idx="4355">
                  <c:v>302.5</c:v>
                </c:pt>
                <c:pt idx="4356">
                  <c:v>303</c:v>
                </c:pt>
                <c:pt idx="4357">
                  <c:v>303.5</c:v>
                </c:pt>
                <c:pt idx="4358">
                  <c:v>304</c:v>
                </c:pt>
                <c:pt idx="4359">
                  <c:v>304.5</c:v>
                </c:pt>
                <c:pt idx="4360">
                  <c:v>305</c:v>
                </c:pt>
                <c:pt idx="4361">
                  <c:v>305.5</c:v>
                </c:pt>
                <c:pt idx="4362">
                  <c:v>306</c:v>
                </c:pt>
                <c:pt idx="4363">
                  <c:v>306.5</c:v>
                </c:pt>
                <c:pt idx="4364">
                  <c:v>307</c:v>
                </c:pt>
                <c:pt idx="4365">
                  <c:v>307.5</c:v>
                </c:pt>
                <c:pt idx="4366">
                  <c:v>308</c:v>
                </c:pt>
                <c:pt idx="4367">
                  <c:v>308.5</c:v>
                </c:pt>
                <c:pt idx="4368">
                  <c:v>309</c:v>
                </c:pt>
                <c:pt idx="4369">
                  <c:v>309.5</c:v>
                </c:pt>
                <c:pt idx="4370">
                  <c:v>310</c:v>
                </c:pt>
                <c:pt idx="4371">
                  <c:v>310.5</c:v>
                </c:pt>
                <c:pt idx="4372">
                  <c:v>311</c:v>
                </c:pt>
                <c:pt idx="4373">
                  <c:v>311.5</c:v>
                </c:pt>
                <c:pt idx="4374">
                  <c:v>312</c:v>
                </c:pt>
                <c:pt idx="4375">
                  <c:v>312.5</c:v>
                </c:pt>
                <c:pt idx="4376">
                  <c:v>313</c:v>
                </c:pt>
                <c:pt idx="4377">
                  <c:v>313.5</c:v>
                </c:pt>
                <c:pt idx="4378">
                  <c:v>314</c:v>
                </c:pt>
                <c:pt idx="4379">
                  <c:v>314.5</c:v>
                </c:pt>
                <c:pt idx="4380">
                  <c:v>315</c:v>
                </c:pt>
                <c:pt idx="4381">
                  <c:v>315.5</c:v>
                </c:pt>
                <c:pt idx="4382">
                  <c:v>316</c:v>
                </c:pt>
                <c:pt idx="4383">
                  <c:v>316.5</c:v>
                </c:pt>
                <c:pt idx="4384">
                  <c:v>317</c:v>
                </c:pt>
                <c:pt idx="4385">
                  <c:v>317.5</c:v>
                </c:pt>
                <c:pt idx="4386">
                  <c:v>318</c:v>
                </c:pt>
                <c:pt idx="4387">
                  <c:v>318.5</c:v>
                </c:pt>
                <c:pt idx="4388">
                  <c:v>319</c:v>
                </c:pt>
                <c:pt idx="4389">
                  <c:v>319.5</c:v>
                </c:pt>
                <c:pt idx="4390">
                  <c:v>320</c:v>
                </c:pt>
                <c:pt idx="4391">
                  <c:v>320.5</c:v>
                </c:pt>
                <c:pt idx="4392">
                  <c:v>321</c:v>
                </c:pt>
                <c:pt idx="4393">
                  <c:v>321.5</c:v>
                </c:pt>
                <c:pt idx="4394">
                  <c:v>322</c:v>
                </c:pt>
                <c:pt idx="4395">
                  <c:v>322.5</c:v>
                </c:pt>
                <c:pt idx="4396">
                  <c:v>323</c:v>
                </c:pt>
                <c:pt idx="4397">
                  <c:v>323.5</c:v>
                </c:pt>
                <c:pt idx="4398">
                  <c:v>324</c:v>
                </c:pt>
                <c:pt idx="4399">
                  <c:v>324.5</c:v>
                </c:pt>
                <c:pt idx="4400">
                  <c:v>325</c:v>
                </c:pt>
                <c:pt idx="4401">
                  <c:v>325.5</c:v>
                </c:pt>
                <c:pt idx="4402">
                  <c:v>326</c:v>
                </c:pt>
                <c:pt idx="4403">
                  <c:v>326.5</c:v>
                </c:pt>
                <c:pt idx="4404">
                  <c:v>327</c:v>
                </c:pt>
                <c:pt idx="4405">
                  <c:v>327.5</c:v>
                </c:pt>
                <c:pt idx="4406">
                  <c:v>328</c:v>
                </c:pt>
                <c:pt idx="4407">
                  <c:v>328.5</c:v>
                </c:pt>
                <c:pt idx="4408">
                  <c:v>329</c:v>
                </c:pt>
                <c:pt idx="4409">
                  <c:v>329.5</c:v>
                </c:pt>
                <c:pt idx="4410">
                  <c:v>330</c:v>
                </c:pt>
                <c:pt idx="4411">
                  <c:v>330.5</c:v>
                </c:pt>
                <c:pt idx="4412">
                  <c:v>331</c:v>
                </c:pt>
                <c:pt idx="4413">
                  <c:v>331.5</c:v>
                </c:pt>
                <c:pt idx="4414">
                  <c:v>332</c:v>
                </c:pt>
                <c:pt idx="4415">
                  <c:v>332.5</c:v>
                </c:pt>
                <c:pt idx="4416">
                  <c:v>333</c:v>
                </c:pt>
                <c:pt idx="4417">
                  <c:v>333.5</c:v>
                </c:pt>
                <c:pt idx="4418">
                  <c:v>334</c:v>
                </c:pt>
                <c:pt idx="4419">
                  <c:v>334.5</c:v>
                </c:pt>
                <c:pt idx="4420">
                  <c:v>335</c:v>
                </c:pt>
                <c:pt idx="4421">
                  <c:v>335.5</c:v>
                </c:pt>
                <c:pt idx="4422">
                  <c:v>336</c:v>
                </c:pt>
                <c:pt idx="4423">
                  <c:v>336.5</c:v>
                </c:pt>
                <c:pt idx="4424">
                  <c:v>337</c:v>
                </c:pt>
                <c:pt idx="4425">
                  <c:v>337.5</c:v>
                </c:pt>
                <c:pt idx="4426">
                  <c:v>338</c:v>
                </c:pt>
                <c:pt idx="4427">
                  <c:v>338.5</c:v>
                </c:pt>
                <c:pt idx="4428">
                  <c:v>339</c:v>
                </c:pt>
                <c:pt idx="4429">
                  <c:v>339.5</c:v>
                </c:pt>
                <c:pt idx="4430">
                  <c:v>340</c:v>
                </c:pt>
                <c:pt idx="4431">
                  <c:v>340.5</c:v>
                </c:pt>
                <c:pt idx="4432">
                  <c:v>341</c:v>
                </c:pt>
                <c:pt idx="4433">
                  <c:v>341.5</c:v>
                </c:pt>
                <c:pt idx="4434">
                  <c:v>342</c:v>
                </c:pt>
                <c:pt idx="4435">
                  <c:v>342.5</c:v>
                </c:pt>
                <c:pt idx="4436">
                  <c:v>343</c:v>
                </c:pt>
                <c:pt idx="4437">
                  <c:v>343.5</c:v>
                </c:pt>
                <c:pt idx="4438">
                  <c:v>344</c:v>
                </c:pt>
                <c:pt idx="4439">
                  <c:v>344.5</c:v>
                </c:pt>
                <c:pt idx="4440">
                  <c:v>345</c:v>
                </c:pt>
                <c:pt idx="4441">
                  <c:v>345.5</c:v>
                </c:pt>
                <c:pt idx="4442">
                  <c:v>346</c:v>
                </c:pt>
                <c:pt idx="4443">
                  <c:v>346.5</c:v>
                </c:pt>
                <c:pt idx="4444">
                  <c:v>347</c:v>
                </c:pt>
                <c:pt idx="4445">
                  <c:v>347.5</c:v>
                </c:pt>
                <c:pt idx="4446">
                  <c:v>348</c:v>
                </c:pt>
                <c:pt idx="4447">
                  <c:v>348.5</c:v>
                </c:pt>
                <c:pt idx="4448">
                  <c:v>349</c:v>
                </c:pt>
                <c:pt idx="4449">
                  <c:v>349.5</c:v>
                </c:pt>
                <c:pt idx="4450">
                  <c:v>350</c:v>
                </c:pt>
                <c:pt idx="4451">
                  <c:v>350.5</c:v>
                </c:pt>
                <c:pt idx="4452">
                  <c:v>351</c:v>
                </c:pt>
                <c:pt idx="4453">
                  <c:v>351.5</c:v>
                </c:pt>
                <c:pt idx="4454">
                  <c:v>352</c:v>
                </c:pt>
                <c:pt idx="4455">
                  <c:v>352.5</c:v>
                </c:pt>
                <c:pt idx="4456">
                  <c:v>353</c:v>
                </c:pt>
                <c:pt idx="4457">
                  <c:v>353.5</c:v>
                </c:pt>
                <c:pt idx="4458">
                  <c:v>354</c:v>
                </c:pt>
                <c:pt idx="4459">
                  <c:v>354.5</c:v>
                </c:pt>
                <c:pt idx="4460">
                  <c:v>355</c:v>
                </c:pt>
                <c:pt idx="4461">
                  <c:v>355.5</c:v>
                </c:pt>
                <c:pt idx="4462">
                  <c:v>356</c:v>
                </c:pt>
                <c:pt idx="4463">
                  <c:v>356.5</c:v>
                </c:pt>
                <c:pt idx="4464">
                  <c:v>357</c:v>
                </c:pt>
                <c:pt idx="4465">
                  <c:v>357.5</c:v>
                </c:pt>
                <c:pt idx="4466">
                  <c:v>358</c:v>
                </c:pt>
                <c:pt idx="4467">
                  <c:v>358.5</c:v>
                </c:pt>
                <c:pt idx="4468">
                  <c:v>359</c:v>
                </c:pt>
                <c:pt idx="4469">
                  <c:v>359.5</c:v>
                </c:pt>
                <c:pt idx="4470">
                  <c:v>360</c:v>
                </c:pt>
                <c:pt idx="4471">
                  <c:v>360.5</c:v>
                </c:pt>
                <c:pt idx="4472">
                  <c:v>361</c:v>
                </c:pt>
                <c:pt idx="4473">
                  <c:v>361.5</c:v>
                </c:pt>
                <c:pt idx="4474">
                  <c:v>362</c:v>
                </c:pt>
                <c:pt idx="4475">
                  <c:v>362.5</c:v>
                </c:pt>
                <c:pt idx="4476">
                  <c:v>363</c:v>
                </c:pt>
                <c:pt idx="4477">
                  <c:v>363.5</c:v>
                </c:pt>
                <c:pt idx="4478">
                  <c:v>364</c:v>
                </c:pt>
                <c:pt idx="4479">
                  <c:v>364.5</c:v>
                </c:pt>
                <c:pt idx="4480">
                  <c:v>365</c:v>
                </c:pt>
                <c:pt idx="4481">
                  <c:v>365.5</c:v>
                </c:pt>
                <c:pt idx="4482">
                  <c:v>366</c:v>
                </c:pt>
                <c:pt idx="4483">
                  <c:v>366.5</c:v>
                </c:pt>
                <c:pt idx="4484">
                  <c:v>367</c:v>
                </c:pt>
                <c:pt idx="4485">
                  <c:v>367.5</c:v>
                </c:pt>
                <c:pt idx="4486">
                  <c:v>368</c:v>
                </c:pt>
                <c:pt idx="4487">
                  <c:v>368.5</c:v>
                </c:pt>
                <c:pt idx="4488">
                  <c:v>369</c:v>
                </c:pt>
                <c:pt idx="4489">
                  <c:v>369.5</c:v>
                </c:pt>
                <c:pt idx="4490">
                  <c:v>370</c:v>
                </c:pt>
                <c:pt idx="4491">
                  <c:v>370.5</c:v>
                </c:pt>
                <c:pt idx="4492">
                  <c:v>371</c:v>
                </c:pt>
                <c:pt idx="4493">
                  <c:v>371.5</c:v>
                </c:pt>
                <c:pt idx="4494">
                  <c:v>372</c:v>
                </c:pt>
                <c:pt idx="4495">
                  <c:v>372.5</c:v>
                </c:pt>
                <c:pt idx="4496">
                  <c:v>373</c:v>
                </c:pt>
                <c:pt idx="4497">
                  <c:v>373.5</c:v>
                </c:pt>
                <c:pt idx="4498">
                  <c:v>374</c:v>
                </c:pt>
                <c:pt idx="4499">
                  <c:v>374.5</c:v>
                </c:pt>
                <c:pt idx="4500">
                  <c:v>375</c:v>
                </c:pt>
                <c:pt idx="4501">
                  <c:v>375.5</c:v>
                </c:pt>
                <c:pt idx="4502">
                  <c:v>376</c:v>
                </c:pt>
                <c:pt idx="4503">
                  <c:v>376.5</c:v>
                </c:pt>
                <c:pt idx="4504">
                  <c:v>377</c:v>
                </c:pt>
                <c:pt idx="4505">
                  <c:v>377.5</c:v>
                </c:pt>
                <c:pt idx="4506">
                  <c:v>378</c:v>
                </c:pt>
                <c:pt idx="4507">
                  <c:v>378.5</c:v>
                </c:pt>
                <c:pt idx="4508">
                  <c:v>379</c:v>
                </c:pt>
                <c:pt idx="4509">
                  <c:v>379.5</c:v>
                </c:pt>
                <c:pt idx="4510">
                  <c:v>380</c:v>
                </c:pt>
                <c:pt idx="4511">
                  <c:v>380.5</c:v>
                </c:pt>
                <c:pt idx="4512">
                  <c:v>381</c:v>
                </c:pt>
                <c:pt idx="4513">
                  <c:v>381.5</c:v>
                </c:pt>
                <c:pt idx="4514">
                  <c:v>382</c:v>
                </c:pt>
                <c:pt idx="4515">
                  <c:v>382.5</c:v>
                </c:pt>
                <c:pt idx="4516">
                  <c:v>383</c:v>
                </c:pt>
                <c:pt idx="4517">
                  <c:v>383.5</c:v>
                </c:pt>
                <c:pt idx="4518">
                  <c:v>384</c:v>
                </c:pt>
                <c:pt idx="4519">
                  <c:v>384.5</c:v>
                </c:pt>
                <c:pt idx="4520">
                  <c:v>385</c:v>
                </c:pt>
                <c:pt idx="4521">
                  <c:v>385.5</c:v>
                </c:pt>
                <c:pt idx="4522">
                  <c:v>386</c:v>
                </c:pt>
                <c:pt idx="4523">
                  <c:v>386.5</c:v>
                </c:pt>
                <c:pt idx="4524">
                  <c:v>387</c:v>
                </c:pt>
                <c:pt idx="4525">
                  <c:v>387.5</c:v>
                </c:pt>
                <c:pt idx="4526">
                  <c:v>388</c:v>
                </c:pt>
                <c:pt idx="4527">
                  <c:v>388.5</c:v>
                </c:pt>
                <c:pt idx="4528">
                  <c:v>389</c:v>
                </c:pt>
                <c:pt idx="4529">
                  <c:v>389.5</c:v>
                </c:pt>
                <c:pt idx="4530">
                  <c:v>390</c:v>
                </c:pt>
                <c:pt idx="4531">
                  <c:v>390.5</c:v>
                </c:pt>
                <c:pt idx="4532">
                  <c:v>391</c:v>
                </c:pt>
                <c:pt idx="4533">
                  <c:v>391.5</c:v>
                </c:pt>
                <c:pt idx="4534">
                  <c:v>392</c:v>
                </c:pt>
                <c:pt idx="4535">
                  <c:v>392.5</c:v>
                </c:pt>
                <c:pt idx="4536">
                  <c:v>393</c:v>
                </c:pt>
                <c:pt idx="4537">
                  <c:v>393.5</c:v>
                </c:pt>
                <c:pt idx="4538">
                  <c:v>394</c:v>
                </c:pt>
                <c:pt idx="4539">
                  <c:v>394.5</c:v>
                </c:pt>
                <c:pt idx="4540">
                  <c:v>395</c:v>
                </c:pt>
                <c:pt idx="4541">
                  <c:v>395.5</c:v>
                </c:pt>
                <c:pt idx="4542">
                  <c:v>396</c:v>
                </c:pt>
                <c:pt idx="4543">
                  <c:v>396.5</c:v>
                </c:pt>
                <c:pt idx="4544">
                  <c:v>397</c:v>
                </c:pt>
                <c:pt idx="4545">
                  <c:v>397.5</c:v>
                </c:pt>
                <c:pt idx="4546">
                  <c:v>398</c:v>
                </c:pt>
                <c:pt idx="4547">
                  <c:v>398.5</c:v>
                </c:pt>
                <c:pt idx="4548">
                  <c:v>399</c:v>
                </c:pt>
                <c:pt idx="4549">
                  <c:v>399.5</c:v>
                </c:pt>
                <c:pt idx="4550">
                  <c:v>400</c:v>
                </c:pt>
                <c:pt idx="4551">
                  <c:v>400.5</c:v>
                </c:pt>
                <c:pt idx="4552">
                  <c:v>401</c:v>
                </c:pt>
                <c:pt idx="4553">
                  <c:v>401.5</c:v>
                </c:pt>
                <c:pt idx="4554">
                  <c:v>402</c:v>
                </c:pt>
                <c:pt idx="4555">
                  <c:v>402.5</c:v>
                </c:pt>
                <c:pt idx="4556">
                  <c:v>403</c:v>
                </c:pt>
                <c:pt idx="4557">
                  <c:v>403.5</c:v>
                </c:pt>
                <c:pt idx="4558">
                  <c:v>404</c:v>
                </c:pt>
                <c:pt idx="4559">
                  <c:v>404.5</c:v>
                </c:pt>
                <c:pt idx="4560">
                  <c:v>405</c:v>
                </c:pt>
                <c:pt idx="4561">
                  <c:v>405.5</c:v>
                </c:pt>
                <c:pt idx="4562">
                  <c:v>406</c:v>
                </c:pt>
                <c:pt idx="4563">
                  <c:v>406.5</c:v>
                </c:pt>
                <c:pt idx="4564">
                  <c:v>407</c:v>
                </c:pt>
                <c:pt idx="4565">
                  <c:v>407.5</c:v>
                </c:pt>
                <c:pt idx="4566">
                  <c:v>408</c:v>
                </c:pt>
                <c:pt idx="4567">
                  <c:v>408.5</c:v>
                </c:pt>
                <c:pt idx="4568">
                  <c:v>409</c:v>
                </c:pt>
                <c:pt idx="4569">
                  <c:v>409.5</c:v>
                </c:pt>
                <c:pt idx="4570">
                  <c:v>410</c:v>
                </c:pt>
                <c:pt idx="4571">
                  <c:v>410.5</c:v>
                </c:pt>
                <c:pt idx="4572">
                  <c:v>411</c:v>
                </c:pt>
                <c:pt idx="4573">
                  <c:v>411.5</c:v>
                </c:pt>
                <c:pt idx="4574">
                  <c:v>412</c:v>
                </c:pt>
                <c:pt idx="4575">
                  <c:v>412.5</c:v>
                </c:pt>
                <c:pt idx="4576">
                  <c:v>413</c:v>
                </c:pt>
                <c:pt idx="4577">
                  <c:v>413.5</c:v>
                </c:pt>
                <c:pt idx="4578">
                  <c:v>414</c:v>
                </c:pt>
                <c:pt idx="4579">
                  <c:v>414.5</c:v>
                </c:pt>
                <c:pt idx="4580">
                  <c:v>415</c:v>
                </c:pt>
                <c:pt idx="4581">
                  <c:v>415.5</c:v>
                </c:pt>
                <c:pt idx="4582">
                  <c:v>416</c:v>
                </c:pt>
                <c:pt idx="4583">
                  <c:v>416.5</c:v>
                </c:pt>
                <c:pt idx="4584">
                  <c:v>417</c:v>
                </c:pt>
                <c:pt idx="4585">
                  <c:v>417.5</c:v>
                </c:pt>
                <c:pt idx="4586">
                  <c:v>418</c:v>
                </c:pt>
                <c:pt idx="4587">
                  <c:v>418.5</c:v>
                </c:pt>
                <c:pt idx="4588">
                  <c:v>419</c:v>
                </c:pt>
                <c:pt idx="4589">
                  <c:v>419.5</c:v>
                </c:pt>
                <c:pt idx="4590">
                  <c:v>420</c:v>
                </c:pt>
                <c:pt idx="4591">
                  <c:v>420.5</c:v>
                </c:pt>
                <c:pt idx="4592">
                  <c:v>421</c:v>
                </c:pt>
                <c:pt idx="4593">
                  <c:v>421.5</c:v>
                </c:pt>
                <c:pt idx="4594">
                  <c:v>422</c:v>
                </c:pt>
                <c:pt idx="4595">
                  <c:v>422.5</c:v>
                </c:pt>
                <c:pt idx="4596">
                  <c:v>423</c:v>
                </c:pt>
                <c:pt idx="4597">
                  <c:v>423.5</c:v>
                </c:pt>
                <c:pt idx="4598">
                  <c:v>424</c:v>
                </c:pt>
                <c:pt idx="4599">
                  <c:v>424.5</c:v>
                </c:pt>
                <c:pt idx="4600">
                  <c:v>425</c:v>
                </c:pt>
                <c:pt idx="4601">
                  <c:v>425.5</c:v>
                </c:pt>
                <c:pt idx="4602">
                  <c:v>426</c:v>
                </c:pt>
                <c:pt idx="4603">
                  <c:v>426.5</c:v>
                </c:pt>
                <c:pt idx="4604">
                  <c:v>427</c:v>
                </c:pt>
                <c:pt idx="4605">
                  <c:v>427.5</c:v>
                </c:pt>
                <c:pt idx="4606">
                  <c:v>428</c:v>
                </c:pt>
                <c:pt idx="4607">
                  <c:v>428.5</c:v>
                </c:pt>
                <c:pt idx="4608">
                  <c:v>429</c:v>
                </c:pt>
                <c:pt idx="4609">
                  <c:v>429.5</c:v>
                </c:pt>
                <c:pt idx="4610">
                  <c:v>430</c:v>
                </c:pt>
                <c:pt idx="4611">
                  <c:v>430.5</c:v>
                </c:pt>
                <c:pt idx="4612">
                  <c:v>431</c:v>
                </c:pt>
                <c:pt idx="4613">
                  <c:v>431.5</c:v>
                </c:pt>
                <c:pt idx="4614">
                  <c:v>432</c:v>
                </c:pt>
                <c:pt idx="4615">
                  <c:v>432.5</c:v>
                </c:pt>
                <c:pt idx="4616">
                  <c:v>433</c:v>
                </c:pt>
                <c:pt idx="4617">
                  <c:v>433.5</c:v>
                </c:pt>
                <c:pt idx="4618">
                  <c:v>434</c:v>
                </c:pt>
                <c:pt idx="4619">
                  <c:v>434.5</c:v>
                </c:pt>
                <c:pt idx="4620">
                  <c:v>435</c:v>
                </c:pt>
                <c:pt idx="4621">
                  <c:v>435.5</c:v>
                </c:pt>
                <c:pt idx="4622">
                  <c:v>436</c:v>
                </c:pt>
                <c:pt idx="4623">
                  <c:v>436.5</c:v>
                </c:pt>
                <c:pt idx="4624">
                  <c:v>437</c:v>
                </c:pt>
                <c:pt idx="4625">
                  <c:v>437.5</c:v>
                </c:pt>
                <c:pt idx="4626">
                  <c:v>438</c:v>
                </c:pt>
                <c:pt idx="4627">
                  <c:v>438.5</c:v>
                </c:pt>
                <c:pt idx="4628">
                  <c:v>439</c:v>
                </c:pt>
                <c:pt idx="4629">
                  <c:v>439.5</c:v>
                </c:pt>
                <c:pt idx="4630">
                  <c:v>440</c:v>
                </c:pt>
                <c:pt idx="4631">
                  <c:v>440.5</c:v>
                </c:pt>
                <c:pt idx="4632">
                  <c:v>441</c:v>
                </c:pt>
                <c:pt idx="4633">
                  <c:v>441.5</c:v>
                </c:pt>
                <c:pt idx="4634">
                  <c:v>442</c:v>
                </c:pt>
                <c:pt idx="4635">
                  <c:v>442.5</c:v>
                </c:pt>
                <c:pt idx="4636">
                  <c:v>443</c:v>
                </c:pt>
                <c:pt idx="4637">
                  <c:v>443.5</c:v>
                </c:pt>
                <c:pt idx="4638">
                  <c:v>444</c:v>
                </c:pt>
                <c:pt idx="4639">
                  <c:v>444.5</c:v>
                </c:pt>
                <c:pt idx="4640">
                  <c:v>445</c:v>
                </c:pt>
                <c:pt idx="4641">
                  <c:v>445.5</c:v>
                </c:pt>
                <c:pt idx="4642">
                  <c:v>446</c:v>
                </c:pt>
                <c:pt idx="4643">
                  <c:v>446.5</c:v>
                </c:pt>
                <c:pt idx="4644">
                  <c:v>447</c:v>
                </c:pt>
                <c:pt idx="4645">
                  <c:v>447.5</c:v>
                </c:pt>
                <c:pt idx="4646">
                  <c:v>448</c:v>
                </c:pt>
                <c:pt idx="4647">
                  <c:v>448.5</c:v>
                </c:pt>
                <c:pt idx="4648">
                  <c:v>449</c:v>
                </c:pt>
                <c:pt idx="4649">
                  <c:v>449.5</c:v>
                </c:pt>
                <c:pt idx="4650">
                  <c:v>450</c:v>
                </c:pt>
                <c:pt idx="4651">
                  <c:v>450.5</c:v>
                </c:pt>
                <c:pt idx="4652">
                  <c:v>451</c:v>
                </c:pt>
                <c:pt idx="4653">
                  <c:v>451.5</c:v>
                </c:pt>
                <c:pt idx="4654">
                  <c:v>452</c:v>
                </c:pt>
                <c:pt idx="4655">
                  <c:v>452.5</c:v>
                </c:pt>
                <c:pt idx="4656">
                  <c:v>453</c:v>
                </c:pt>
                <c:pt idx="4657">
                  <c:v>453.5</c:v>
                </c:pt>
                <c:pt idx="4658">
                  <c:v>454</c:v>
                </c:pt>
                <c:pt idx="4659">
                  <c:v>454.5</c:v>
                </c:pt>
                <c:pt idx="4660">
                  <c:v>455</c:v>
                </c:pt>
                <c:pt idx="4661">
                  <c:v>455.5</c:v>
                </c:pt>
                <c:pt idx="4662">
                  <c:v>456</c:v>
                </c:pt>
                <c:pt idx="4663">
                  <c:v>456.5</c:v>
                </c:pt>
                <c:pt idx="4664">
                  <c:v>457</c:v>
                </c:pt>
                <c:pt idx="4665">
                  <c:v>457.5</c:v>
                </c:pt>
                <c:pt idx="4666">
                  <c:v>458</c:v>
                </c:pt>
                <c:pt idx="4667">
                  <c:v>458.5</c:v>
                </c:pt>
                <c:pt idx="4668">
                  <c:v>459</c:v>
                </c:pt>
                <c:pt idx="4669">
                  <c:v>459.5</c:v>
                </c:pt>
                <c:pt idx="4670">
                  <c:v>460</c:v>
                </c:pt>
                <c:pt idx="4671">
                  <c:v>460.5</c:v>
                </c:pt>
                <c:pt idx="4672">
                  <c:v>461</c:v>
                </c:pt>
                <c:pt idx="4673">
                  <c:v>461.5</c:v>
                </c:pt>
                <c:pt idx="4674">
                  <c:v>462</c:v>
                </c:pt>
                <c:pt idx="4675">
                  <c:v>462.5</c:v>
                </c:pt>
                <c:pt idx="4676">
                  <c:v>463</c:v>
                </c:pt>
                <c:pt idx="4677">
                  <c:v>463.5</c:v>
                </c:pt>
                <c:pt idx="4678">
                  <c:v>464</c:v>
                </c:pt>
                <c:pt idx="4679">
                  <c:v>464.5</c:v>
                </c:pt>
                <c:pt idx="4680">
                  <c:v>465</c:v>
                </c:pt>
                <c:pt idx="4681">
                  <c:v>465.5</c:v>
                </c:pt>
                <c:pt idx="4682">
                  <c:v>466</c:v>
                </c:pt>
                <c:pt idx="4683">
                  <c:v>466.5</c:v>
                </c:pt>
                <c:pt idx="4684">
                  <c:v>467</c:v>
                </c:pt>
                <c:pt idx="4685">
                  <c:v>467.5</c:v>
                </c:pt>
                <c:pt idx="4686">
                  <c:v>468</c:v>
                </c:pt>
                <c:pt idx="4687">
                  <c:v>468.5</c:v>
                </c:pt>
                <c:pt idx="4688">
                  <c:v>469</c:v>
                </c:pt>
                <c:pt idx="4689">
                  <c:v>469.5</c:v>
                </c:pt>
                <c:pt idx="4690">
                  <c:v>470</c:v>
                </c:pt>
                <c:pt idx="4691">
                  <c:v>470.5</c:v>
                </c:pt>
                <c:pt idx="4692">
                  <c:v>471</c:v>
                </c:pt>
                <c:pt idx="4693">
                  <c:v>471.5</c:v>
                </c:pt>
                <c:pt idx="4694">
                  <c:v>472</c:v>
                </c:pt>
                <c:pt idx="4695">
                  <c:v>472.5</c:v>
                </c:pt>
                <c:pt idx="4696">
                  <c:v>473</c:v>
                </c:pt>
                <c:pt idx="4697">
                  <c:v>473.5</c:v>
                </c:pt>
                <c:pt idx="4698">
                  <c:v>474</c:v>
                </c:pt>
                <c:pt idx="4699">
                  <c:v>474.5</c:v>
                </c:pt>
                <c:pt idx="4700">
                  <c:v>475</c:v>
                </c:pt>
                <c:pt idx="4701">
                  <c:v>475.5</c:v>
                </c:pt>
                <c:pt idx="4702">
                  <c:v>476</c:v>
                </c:pt>
                <c:pt idx="4703">
                  <c:v>476.5</c:v>
                </c:pt>
                <c:pt idx="4704">
                  <c:v>477</c:v>
                </c:pt>
                <c:pt idx="4705">
                  <c:v>477.5</c:v>
                </c:pt>
                <c:pt idx="4706">
                  <c:v>478</c:v>
                </c:pt>
                <c:pt idx="4707">
                  <c:v>478.5</c:v>
                </c:pt>
                <c:pt idx="4708">
                  <c:v>479</c:v>
                </c:pt>
                <c:pt idx="4709">
                  <c:v>479.5</c:v>
                </c:pt>
                <c:pt idx="4710">
                  <c:v>480</c:v>
                </c:pt>
                <c:pt idx="4711">
                  <c:v>480.5</c:v>
                </c:pt>
                <c:pt idx="4712">
                  <c:v>481</c:v>
                </c:pt>
                <c:pt idx="4713">
                  <c:v>481.5</c:v>
                </c:pt>
                <c:pt idx="4714">
                  <c:v>482</c:v>
                </c:pt>
                <c:pt idx="4715">
                  <c:v>482.5</c:v>
                </c:pt>
                <c:pt idx="4716">
                  <c:v>483</c:v>
                </c:pt>
                <c:pt idx="4717">
                  <c:v>483.5</c:v>
                </c:pt>
                <c:pt idx="4718">
                  <c:v>484</c:v>
                </c:pt>
                <c:pt idx="4719">
                  <c:v>484.5</c:v>
                </c:pt>
                <c:pt idx="4720">
                  <c:v>485</c:v>
                </c:pt>
                <c:pt idx="4721">
                  <c:v>485.5</c:v>
                </c:pt>
                <c:pt idx="4722">
                  <c:v>486</c:v>
                </c:pt>
                <c:pt idx="4723">
                  <c:v>486.5</c:v>
                </c:pt>
                <c:pt idx="4724">
                  <c:v>487</c:v>
                </c:pt>
                <c:pt idx="4725">
                  <c:v>487.5</c:v>
                </c:pt>
                <c:pt idx="4726">
                  <c:v>488</c:v>
                </c:pt>
                <c:pt idx="4727">
                  <c:v>488.5</c:v>
                </c:pt>
                <c:pt idx="4728">
                  <c:v>489</c:v>
                </c:pt>
                <c:pt idx="4729">
                  <c:v>489.5</c:v>
                </c:pt>
                <c:pt idx="4730">
                  <c:v>490</c:v>
                </c:pt>
                <c:pt idx="4731">
                  <c:v>490.5</c:v>
                </c:pt>
                <c:pt idx="4732">
                  <c:v>491</c:v>
                </c:pt>
                <c:pt idx="4733">
                  <c:v>491.5</c:v>
                </c:pt>
                <c:pt idx="4734">
                  <c:v>492</c:v>
                </c:pt>
                <c:pt idx="4735">
                  <c:v>492.5</c:v>
                </c:pt>
                <c:pt idx="4736">
                  <c:v>493</c:v>
                </c:pt>
                <c:pt idx="4737">
                  <c:v>493.5</c:v>
                </c:pt>
                <c:pt idx="4738">
                  <c:v>494</c:v>
                </c:pt>
                <c:pt idx="4739">
                  <c:v>494.5</c:v>
                </c:pt>
                <c:pt idx="4740">
                  <c:v>495</c:v>
                </c:pt>
                <c:pt idx="4741">
                  <c:v>495.5</c:v>
                </c:pt>
                <c:pt idx="4742">
                  <c:v>496</c:v>
                </c:pt>
                <c:pt idx="4743">
                  <c:v>496.5</c:v>
                </c:pt>
                <c:pt idx="4744">
                  <c:v>497</c:v>
                </c:pt>
                <c:pt idx="4745">
                  <c:v>497.5</c:v>
                </c:pt>
                <c:pt idx="4746">
                  <c:v>498</c:v>
                </c:pt>
                <c:pt idx="4747">
                  <c:v>498.5</c:v>
                </c:pt>
                <c:pt idx="4748">
                  <c:v>499</c:v>
                </c:pt>
                <c:pt idx="4749">
                  <c:v>499.5</c:v>
                </c:pt>
                <c:pt idx="4750">
                  <c:v>500</c:v>
                </c:pt>
                <c:pt idx="4751">
                  <c:v>500.5</c:v>
                </c:pt>
                <c:pt idx="4752">
                  <c:v>501</c:v>
                </c:pt>
                <c:pt idx="4753">
                  <c:v>501.5</c:v>
                </c:pt>
                <c:pt idx="4754">
                  <c:v>502</c:v>
                </c:pt>
                <c:pt idx="4755">
                  <c:v>502.5</c:v>
                </c:pt>
                <c:pt idx="4756">
                  <c:v>503</c:v>
                </c:pt>
                <c:pt idx="4757">
                  <c:v>503.5</c:v>
                </c:pt>
                <c:pt idx="4758">
                  <c:v>504</c:v>
                </c:pt>
                <c:pt idx="4759">
                  <c:v>504.5</c:v>
                </c:pt>
                <c:pt idx="4760">
                  <c:v>505</c:v>
                </c:pt>
                <c:pt idx="4761">
                  <c:v>505.5</c:v>
                </c:pt>
                <c:pt idx="4762">
                  <c:v>506</c:v>
                </c:pt>
                <c:pt idx="4763">
                  <c:v>506.5</c:v>
                </c:pt>
                <c:pt idx="4764">
                  <c:v>507</c:v>
                </c:pt>
                <c:pt idx="4765">
                  <c:v>507.5</c:v>
                </c:pt>
                <c:pt idx="4766">
                  <c:v>508</c:v>
                </c:pt>
                <c:pt idx="4767">
                  <c:v>508.5</c:v>
                </c:pt>
                <c:pt idx="4768">
                  <c:v>509</c:v>
                </c:pt>
                <c:pt idx="4769">
                  <c:v>509.5</c:v>
                </c:pt>
                <c:pt idx="4770">
                  <c:v>510</c:v>
                </c:pt>
                <c:pt idx="4771">
                  <c:v>510.5</c:v>
                </c:pt>
                <c:pt idx="4772">
                  <c:v>511</c:v>
                </c:pt>
                <c:pt idx="4773">
                  <c:v>511.5</c:v>
                </c:pt>
                <c:pt idx="4774">
                  <c:v>512</c:v>
                </c:pt>
                <c:pt idx="4775">
                  <c:v>512.5</c:v>
                </c:pt>
                <c:pt idx="4776">
                  <c:v>513</c:v>
                </c:pt>
                <c:pt idx="4777">
                  <c:v>513.5</c:v>
                </c:pt>
                <c:pt idx="4778">
                  <c:v>514</c:v>
                </c:pt>
                <c:pt idx="4779">
                  <c:v>514.5</c:v>
                </c:pt>
                <c:pt idx="4780">
                  <c:v>515</c:v>
                </c:pt>
                <c:pt idx="4781">
                  <c:v>515.5</c:v>
                </c:pt>
                <c:pt idx="4782">
                  <c:v>516</c:v>
                </c:pt>
                <c:pt idx="4783">
                  <c:v>516.5</c:v>
                </c:pt>
                <c:pt idx="4784">
                  <c:v>517</c:v>
                </c:pt>
                <c:pt idx="4785">
                  <c:v>517.5</c:v>
                </c:pt>
                <c:pt idx="4786">
                  <c:v>518</c:v>
                </c:pt>
                <c:pt idx="4787">
                  <c:v>518.5</c:v>
                </c:pt>
                <c:pt idx="4788">
                  <c:v>519</c:v>
                </c:pt>
                <c:pt idx="4789">
                  <c:v>519.5</c:v>
                </c:pt>
                <c:pt idx="4790">
                  <c:v>520</c:v>
                </c:pt>
                <c:pt idx="4791">
                  <c:v>520.5</c:v>
                </c:pt>
                <c:pt idx="4792">
                  <c:v>521</c:v>
                </c:pt>
                <c:pt idx="4793">
                  <c:v>521.5</c:v>
                </c:pt>
                <c:pt idx="4794">
                  <c:v>522</c:v>
                </c:pt>
                <c:pt idx="4795">
                  <c:v>522.5</c:v>
                </c:pt>
                <c:pt idx="4796">
                  <c:v>523</c:v>
                </c:pt>
                <c:pt idx="4797">
                  <c:v>523.5</c:v>
                </c:pt>
                <c:pt idx="4798">
                  <c:v>524</c:v>
                </c:pt>
                <c:pt idx="4799">
                  <c:v>524.5</c:v>
                </c:pt>
                <c:pt idx="4800">
                  <c:v>525</c:v>
                </c:pt>
                <c:pt idx="4801">
                  <c:v>525.5</c:v>
                </c:pt>
                <c:pt idx="4802">
                  <c:v>526</c:v>
                </c:pt>
                <c:pt idx="4803">
                  <c:v>526.5</c:v>
                </c:pt>
                <c:pt idx="4804">
                  <c:v>527</c:v>
                </c:pt>
                <c:pt idx="4805">
                  <c:v>527.5</c:v>
                </c:pt>
                <c:pt idx="4806">
                  <c:v>528</c:v>
                </c:pt>
                <c:pt idx="4807">
                  <c:v>528.5</c:v>
                </c:pt>
                <c:pt idx="4808">
                  <c:v>529</c:v>
                </c:pt>
                <c:pt idx="4809">
                  <c:v>529.5</c:v>
                </c:pt>
                <c:pt idx="4810">
                  <c:v>530</c:v>
                </c:pt>
                <c:pt idx="4811">
                  <c:v>530.5</c:v>
                </c:pt>
                <c:pt idx="4812">
                  <c:v>531</c:v>
                </c:pt>
                <c:pt idx="4813">
                  <c:v>531.5</c:v>
                </c:pt>
                <c:pt idx="4814">
                  <c:v>532</c:v>
                </c:pt>
                <c:pt idx="4815">
                  <c:v>532.5</c:v>
                </c:pt>
                <c:pt idx="4816">
                  <c:v>533</c:v>
                </c:pt>
                <c:pt idx="4817">
                  <c:v>533.5</c:v>
                </c:pt>
                <c:pt idx="4818">
                  <c:v>534</c:v>
                </c:pt>
                <c:pt idx="4819">
                  <c:v>534.5</c:v>
                </c:pt>
                <c:pt idx="4820">
                  <c:v>535</c:v>
                </c:pt>
                <c:pt idx="4821">
                  <c:v>535.5</c:v>
                </c:pt>
                <c:pt idx="4822">
                  <c:v>536</c:v>
                </c:pt>
                <c:pt idx="4823">
                  <c:v>536.5</c:v>
                </c:pt>
                <c:pt idx="4824">
                  <c:v>537</c:v>
                </c:pt>
                <c:pt idx="4825">
                  <c:v>537.5</c:v>
                </c:pt>
                <c:pt idx="4826">
                  <c:v>538</c:v>
                </c:pt>
                <c:pt idx="4827">
                  <c:v>538.5</c:v>
                </c:pt>
                <c:pt idx="4828">
                  <c:v>539</c:v>
                </c:pt>
                <c:pt idx="4829">
                  <c:v>539.5</c:v>
                </c:pt>
                <c:pt idx="4830">
                  <c:v>540</c:v>
                </c:pt>
                <c:pt idx="4831">
                  <c:v>540.5</c:v>
                </c:pt>
                <c:pt idx="4832">
                  <c:v>541</c:v>
                </c:pt>
                <c:pt idx="4833">
                  <c:v>541.5</c:v>
                </c:pt>
                <c:pt idx="4834">
                  <c:v>542</c:v>
                </c:pt>
                <c:pt idx="4835">
                  <c:v>542.5</c:v>
                </c:pt>
                <c:pt idx="4836">
                  <c:v>543</c:v>
                </c:pt>
                <c:pt idx="4837">
                  <c:v>543.5</c:v>
                </c:pt>
                <c:pt idx="4838">
                  <c:v>544</c:v>
                </c:pt>
                <c:pt idx="4839">
                  <c:v>544.5</c:v>
                </c:pt>
                <c:pt idx="4840">
                  <c:v>545</c:v>
                </c:pt>
                <c:pt idx="4841">
                  <c:v>545.5</c:v>
                </c:pt>
                <c:pt idx="4842">
                  <c:v>546</c:v>
                </c:pt>
                <c:pt idx="4843">
                  <c:v>546.5</c:v>
                </c:pt>
                <c:pt idx="4844">
                  <c:v>547</c:v>
                </c:pt>
                <c:pt idx="4845">
                  <c:v>547.5</c:v>
                </c:pt>
                <c:pt idx="4846">
                  <c:v>548</c:v>
                </c:pt>
                <c:pt idx="4847">
                  <c:v>548.5</c:v>
                </c:pt>
                <c:pt idx="4848">
                  <c:v>549</c:v>
                </c:pt>
                <c:pt idx="4849">
                  <c:v>549.5</c:v>
                </c:pt>
                <c:pt idx="4850">
                  <c:v>550</c:v>
                </c:pt>
                <c:pt idx="4851">
                  <c:v>550.5</c:v>
                </c:pt>
                <c:pt idx="4852">
                  <c:v>551</c:v>
                </c:pt>
                <c:pt idx="4853">
                  <c:v>551.5</c:v>
                </c:pt>
                <c:pt idx="4854">
                  <c:v>552</c:v>
                </c:pt>
                <c:pt idx="4855">
                  <c:v>552.5</c:v>
                </c:pt>
                <c:pt idx="4856">
                  <c:v>553</c:v>
                </c:pt>
                <c:pt idx="4857">
                  <c:v>553.5</c:v>
                </c:pt>
                <c:pt idx="4858">
                  <c:v>554</c:v>
                </c:pt>
                <c:pt idx="4859">
                  <c:v>554.5</c:v>
                </c:pt>
                <c:pt idx="4860">
                  <c:v>555</c:v>
                </c:pt>
                <c:pt idx="4861">
                  <c:v>555.5</c:v>
                </c:pt>
                <c:pt idx="4862">
                  <c:v>556</c:v>
                </c:pt>
                <c:pt idx="4863">
                  <c:v>556.5</c:v>
                </c:pt>
                <c:pt idx="4864">
                  <c:v>557</c:v>
                </c:pt>
                <c:pt idx="4865">
                  <c:v>557.5</c:v>
                </c:pt>
                <c:pt idx="4866">
                  <c:v>558</c:v>
                </c:pt>
                <c:pt idx="4867">
                  <c:v>558.5</c:v>
                </c:pt>
                <c:pt idx="4868">
                  <c:v>559</c:v>
                </c:pt>
                <c:pt idx="4869">
                  <c:v>559.5</c:v>
                </c:pt>
                <c:pt idx="4870">
                  <c:v>560</c:v>
                </c:pt>
                <c:pt idx="4871">
                  <c:v>560.5</c:v>
                </c:pt>
                <c:pt idx="4872">
                  <c:v>561</c:v>
                </c:pt>
                <c:pt idx="4873">
                  <c:v>561.5</c:v>
                </c:pt>
                <c:pt idx="4874">
                  <c:v>562</c:v>
                </c:pt>
                <c:pt idx="4875">
                  <c:v>562.5</c:v>
                </c:pt>
                <c:pt idx="4876">
                  <c:v>563</c:v>
                </c:pt>
                <c:pt idx="4877">
                  <c:v>563.5</c:v>
                </c:pt>
                <c:pt idx="4878">
                  <c:v>564</c:v>
                </c:pt>
                <c:pt idx="4879">
                  <c:v>564.5</c:v>
                </c:pt>
                <c:pt idx="4880">
                  <c:v>565</c:v>
                </c:pt>
                <c:pt idx="4881">
                  <c:v>565.5</c:v>
                </c:pt>
                <c:pt idx="4882">
                  <c:v>566</c:v>
                </c:pt>
                <c:pt idx="4883">
                  <c:v>566.5</c:v>
                </c:pt>
                <c:pt idx="4884">
                  <c:v>567</c:v>
                </c:pt>
                <c:pt idx="4885">
                  <c:v>567.5</c:v>
                </c:pt>
                <c:pt idx="4886">
                  <c:v>568</c:v>
                </c:pt>
                <c:pt idx="4887">
                  <c:v>568.5</c:v>
                </c:pt>
                <c:pt idx="4888">
                  <c:v>569</c:v>
                </c:pt>
                <c:pt idx="4889">
                  <c:v>569.5</c:v>
                </c:pt>
                <c:pt idx="4890">
                  <c:v>570</c:v>
                </c:pt>
                <c:pt idx="4891">
                  <c:v>570.5</c:v>
                </c:pt>
                <c:pt idx="4892">
                  <c:v>571</c:v>
                </c:pt>
                <c:pt idx="4893">
                  <c:v>571.5</c:v>
                </c:pt>
                <c:pt idx="4894">
                  <c:v>572</c:v>
                </c:pt>
                <c:pt idx="4895">
                  <c:v>572.5</c:v>
                </c:pt>
                <c:pt idx="4896">
                  <c:v>573</c:v>
                </c:pt>
                <c:pt idx="4897">
                  <c:v>573.5</c:v>
                </c:pt>
                <c:pt idx="4898">
                  <c:v>574</c:v>
                </c:pt>
                <c:pt idx="4899">
                  <c:v>574.5</c:v>
                </c:pt>
                <c:pt idx="4900">
                  <c:v>575</c:v>
                </c:pt>
                <c:pt idx="4901">
                  <c:v>575.5</c:v>
                </c:pt>
                <c:pt idx="4902">
                  <c:v>576</c:v>
                </c:pt>
                <c:pt idx="4903">
                  <c:v>576.5</c:v>
                </c:pt>
                <c:pt idx="4904">
                  <c:v>577</c:v>
                </c:pt>
                <c:pt idx="4905">
                  <c:v>577.5</c:v>
                </c:pt>
                <c:pt idx="4906">
                  <c:v>578</c:v>
                </c:pt>
                <c:pt idx="4907">
                  <c:v>578.5</c:v>
                </c:pt>
                <c:pt idx="4908">
                  <c:v>579</c:v>
                </c:pt>
                <c:pt idx="4909">
                  <c:v>579.5</c:v>
                </c:pt>
                <c:pt idx="4910">
                  <c:v>580</c:v>
                </c:pt>
                <c:pt idx="4911">
                  <c:v>580.5</c:v>
                </c:pt>
                <c:pt idx="4912">
                  <c:v>581</c:v>
                </c:pt>
                <c:pt idx="4913">
                  <c:v>581.5</c:v>
                </c:pt>
                <c:pt idx="4914">
                  <c:v>582</c:v>
                </c:pt>
                <c:pt idx="4915">
                  <c:v>582.5</c:v>
                </c:pt>
                <c:pt idx="4916">
                  <c:v>583</c:v>
                </c:pt>
                <c:pt idx="4917">
                  <c:v>583.5</c:v>
                </c:pt>
                <c:pt idx="4918">
                  <c:v>584</c:v>
                </c:pt>
                <c:pt idx="4919">
                  <c:v>584.5</c:v>
                </c:pt>
                <c:pt idx="4920">
                  <c:v>585</c:v>
                </c:pt>
                <c:pt idx="4921">
                  <c:v>585.5</c:v>
                </c:pt>
                <c:pt idx="4922">
                  <c:v>586</c:v>
                </c:pt>
                <c:pt idx="4923">
                  <c:v>586.5</c:v>
                </c:pt>
                <c:pt idx="4924">
                  <c:v>587</c:v>
                </c:pt>
                <c:pt idx="4925">
                  <c:v>587.5</c:v>
                </c:pt>
                <c:pt idx="4926">
                  <c:v>588</c:v>
                </c:pt>
                <c:pt idx="4927">
                  <c:v>588.5</c:v>
                </c:pt>
                <c:pt idx="4928">
                  <c:v>589</c:v>
                </c:pt>
                <c:pt idx="4929">
                  <c:v>589.5</c:v>
                </c:pt>
                <c:pt idx="4930">
                  <c:v>590</c:v>
                </c:pt>
                <c:pt idx="4931">
                  <c:v>590.5</c:v>
                </c:pt>
                <c:pt idx="4932">
                  <c:v>591</c:v>
                </c:pt>
                <c:pt idx="4933">
                  <c:v>591.5</c:v>
                </c:pt>
                <c:pt idx="4934">
                  <c:v>592</c:v>
                </c:pt>
                <c:pt idx="4935">
                  <c:v>592.5</c:v>
                </c:pt>
                <c:pt idx="4936">
                  <c:v>593</c:v>
                </c:pt>
                <c:pt idx="4937">
                  <c:v>593.5</c:v>
                </c:pt>
                <c:pt idx="4938">
                  <c:v>594</c:v>
                </c:pt>
                <c:pt idx="4939">
                  <c:v>594.5</c:v>
                </c:pt>
                <c:pt idx="4940">
                  <c:v>595</c:v>
                </c:pt>
                <c:pt idx="4941">
                  <c:v>595.5</c:v>
                </c:pt>
                <c:pt idx="4942">
                  <c:v>596</c:v>
                </c:pt>
                <c:pt idx="4943">
                  <c:v>596.5</c:v>
                </c:pt>
                <c:pt idx="4944">
                  <c:v>597</c:v>
                </c:pt>
                <c:pt idx="4945">
                  <c:v>597.5</c:v>
                </c:pt>
                <c:pt idx="4946">
                  <c:v>598</c:v>
                </c:pt>
                <c:pt idx="4947">
                  <c:v>598.5</c:v>
                </c:pt>
                <c:pt idx="4948">
                  <c:v>599</c:v>
                </c:pt>
                <c:pt idx="4949">
                  <c:v>599.5</c:v>
                </c:pt>
                <c:pt idx="4950">
                  <c:v>600</c:v>
                </c:pt>
                <c:pt idx="4951">
                  <c:v>600.5</c:v>
                </c:pt>
                <c:pt idx="4952">
                  <c:v>601</c:v>
                </c:pt>
                <c:pt idx="4953">
                  <c:v>601.5</c:v>
                </c:pt>
                <c:pt idx="4954">
                  <c:v>602</c:v>
                </c:pt>
                <c:pt idx="4955">
                  <c:v>602.5</c:v>
                </c:pt>
                <c:pt idx="4956">
                  <c:v>603</c:v>
                </c:pt>
                <c:pt idx="4957">
                  <c:v>603.5</c:v>
                </c:pt>
                <c:pt idx="4958">
                  <c:v>604</c:v>
                </c:pt>
                <c:pt idx="4959">
                  <c:v>604.5</c:v>
                </c:pt>
                <c:pt idx="4960">
                  <c:v>605</c:v>
                </c:pt>
                <c:pt idx="4961">
                  <c:v>605.5</c:v>
                </c:pt>
                <c:pt idx="4962">
                  <c:v>606</c:v>
                </c:pt>
                <c:pt idx="4963">
                  <c:v>606.5</c:v>
                </c:pt>
                <c:pt idx="4964">
                  <c:v>607</c:v>
                </c:pt>
                <c:pt idx="4965">
                  <c:v>607.5</c:v>
                </c:pt>
                <c:pt idx="4966">
                  <c:v>608</c:v>
                </c:pt>
                <c:pt idx="4967">
                  <c:v>608.5</c:v>
                </c:pt>
                <c:pt idx="4968">
                  <c:v>609</c:v>
                </c:pt>
                <c:pt idx="4969">
                  <c:v>609.5</c:v>
                </c:pt>
                <c:pt idx="4970">
                  <c:v>610</c:v>
                </c:pt>
                <c:pt idx="4971">
                  <c:v>610.5</c:v>
                </c:pt>
                <c:pt idx="4972">
                  <c:v>611</c:v>
                </c:pt>
                <c:pt idx="4973">
                  <c:v>611.5</c:v>
                </c:pt>
                <c:pt idx="4974">
                  <c:v>612</c:v>
                </c:pt>
                <c:pt idx="4975">
                  <c:v>612.5</c:v>
                </c:pt>
                <c:pt idx="4976">
                  <c:v>613</c:v>
                </c:pt>
                <c:pt idx="4977">
                  <c:v>613.5</c:v>
                </c:pt>
                <c:pt idx="4978">
                  <c:v>614</c:v>
                </c:pt>
                <c:pt idx="4979">
                  <c:v>614.5</c:v>
                </c:pt>
                <c:pt idx="4980">
                  <c:v>615</c:v>
                </c:pt>
                <c:pt idx="4981">
                  <c:v>615.5</c:v>
                </c:pt>
                <c:pt idx="4982">
                  <c:v>616</c:v>
                </c:pt>
                <c:pt idx="4983">
                  <c:v>616.5</c:v>
                </c:pt>
                <c:pt idx="4984">
                  <c:v>617</c:v>
                </c:pt>
                <c:pt idx="4985">
                  <c:v>617.5</c:v>
                </c:pt>
                <c:pt idx="4986">
                  <c:v>618</c:v>
                </c:pt>
                <c:pt idx="4987">
                  <c:v>618.5</c:v>
                </c:pt>
                <c:pt idx="4988">
                  <c:v>619</c:v>
                </c:pt>
                <c:pt idx="4989">
                  <c:v>619.5</c:v>
                </c:pt>
                <c:pt idx="4990">
                  <c:v>620</c:v>
                </c:pt>
                <c:pt idx="4991">
                  <c:v>620.5</c:v>
                </c:pt>
                <c:pt idx="4992">
                  <c:v>621</c:v>
                </c:pt>
                <c:pt idx="4993">
                  <c:v>621.5</c:v>
                </c:pt>
                <c:pt idx="4994">
                  <c:v>622</c:v>
                </c:pt>
                <c:pt idx="4995">
                  <c:v>622.5</c:v>
                </c:pt>
                <c:pt idx="4996">
                  <c:v>623</c:v>
                </c:pt>
                <c:pt idx="4997">
                  <c:v>623.5</c:v>
                </c:pt>
                <c:pt idx="4998">
                  <c:v>624</c:v>
                </c:pt>
                <c:pt idx="4999">
                  <c:v>624.5</c:v>
                </c:pt>
                <c:pt idx="5000">
                  <c:v>625</c:v>
                </c:pt>
                <c:pt idx="5001">
                  <c:v>625.5</c:v>
                </c:pt>
                <c:pt idx="5002">
                  <c:v>626</c:v>
                </c:pt>
                <c:pt idx="5003">
                  <c:v>626.5</c:v>
                </c:pt>
                <c:pt idx="5004">
                  <c:v>627</c:v>
                </c:pt>
                <c:pt idx="5005">
                  <c:v>627.5</c:v>
                </c:pt>
                <c:pt idx="5006">
                  <c:v>628</c:v>
                </c:pt>
                <c:pt idx="5007">
                  <c:v>628.5</c:v>
                </c:pt>
                <c:pt idx="5008">
                  <c:v>629</c:v>
                </c:pt>
                <c:pt idx="5009">
                  <c:v>629.5</c:v>
                </c:pt>
                <c:pt idx="5010">
                  <c:v>630</c:v>
                </c:pt>
                <c:pt idx="5011">
                  <c:v>630.5</c:v>
                </c:pt>
                <c:pt idx="5012">
                  <c:v>631</c:v>
                </c:pt>
                <c:pt idx="5013">
                  <c:v>631.5</c:v>
                </c:pt>
                <c:pt idx="5014">
                  <c:v>632</c:v>
                </c:pt>
                <c:pt idx="5015">
                  <c:v>632.5</c:v>
                </c:pt>
                <c:pt idx="5016">
                  <c:v>633</c:v>
                </c:pt>
                <c:pt idx="5017">
                  <c:v>633.5</c:v>
                </c:pt>
                <c:pt idx="5018">
                  <c:v>634</c:v>
                </c:pt>
                <c:pt idx="5019">
                  <c:v>634.5</c:v>
                </c:pt>
                <c:pt idx="5020">
                  <c:v>635</c:v>
                </c:pt>
                <c:pt idx="5021">
                  <c:v>635.5</c:v>
                </c:pt>
                <c:pt idx="5022">
                  <c:v>636</c:v>
                </c:pt>
                <c:pt idx="5023">
                  <c:v>636.5</c:v>
                </c:pt>
                <c:pt idx="5024">
                  <c:v>637</c:v>
                </c:pt>
                <c:pt idx="5025">
                  <c:v>637.5</c:v>
                </c:pt>
                <c:pt idx="5026">
                  <c:v>638</c:v>
                </c:pt>
                <c:pt idx="5027">
                  <c:v>638.5</c:v>
                </c:pt>
                <c:pt idx="5028">
                  <c:v>639</c:v>
                </c:pt>
                <c:pt idx="5029">
                  <c:v>639.5</c:v>
                </c:pt>
                <c:pt idx="5030">
                  <c:v>640</c:v>
                </c:pt>
                <c:pt idx="5031">
                  <c:v>640.5</c:v>
                </c:pt>
                <c:pt idx="5032">
                  <c:v>641</c:v>
                </c:pt>
                <c:pt idx="5033">
                  <c:v>641.5</c:v>
                </c:pt>
                <c:pt idx="5034">
                  <c:v>642</c:v>
                </c:pt>
                <c:pt idx="5035">
                  <c:v>642.5</c:v>
                </c:pt>
                <c:pt idx="5036">
                  <c:v>643</c:v>
                </c:pt>
                <c:pt idx="5037">
                  <c:v>643.5</c:v>
                </c:pt>
                <c:pt idx="5038">
                  <c:v>644</c:v>
                </c:pt>
                <c:pt idx="5039">
                  <c:v>644.5</c:v>
                </c:pt>
                <c:pt idx="5040">
                  <c:v>645</c:v>
                </c:pt>
                <c:pt idx="5041">
                  <c:v>645.5</c:v>
                </c:pt>
                <c:pt idx="5042">
                  <c:v>646</c:v>
                </c:pt>
                <c:pt idx="5043">
                  <c:v>646.5</c:v>
                </c:pt>
                <c:pt idx="5044">
                  <c:v>647</c:v>
                </c:pt>
                <c:pt idx="5045">
                  <c:v>647.5</c:v>
                </c:pt>
                <c:pt idx="5046">
                  <c:v>648</c:v>
                </c:pt>
                <c:pt idx="5047">
                  <c:v>648.5</c:v>
                </c:pt>
                <c:pt idx="5048">
                  <c:v>649</c:v>
                </c:pt>
                <c:pt idx="5049">
                  <c:v>649.5</c:v>
                </c:pt>
                <c:pt idx="5050">
                  <c:v>650</c:v>
                </c:pt>
                <c:pt idx="5051">
                  <c:v>650.5</c:v>
                </c:pt>
                <c:pt idx="5052">
                  <c:v>651</c:v>
                </c:pt>
                <c:pt idx="5053">
                  <c:v>651.5</c:v>
                </c:pt>
                <c:pt idx="5054">
                  <c:v>652</c:v>
                </c:pt>
                <c:pt idx="5055">
                  <c:v>652.5</c:v>
                </c:pt>
                <c:pt idx="5056">
                  <c:v>653</c:v>
                </c:pt>
                <c:pt idx="5057">
                  <c:v>653.5</c:v>
                </c:pt>
                <c:pt idx="5058">
                  <c:v>654</c:v>
                </c:pt>
                <c:pt idx="5059">
                  <c:v>654.5</c:v>
                </c:pt>
                <c:pt idx="5060">
                  <c:v>655</c:v>
                </c:pt>
                <c:pt idx="5061">
                  <c:v>655.5</c:v>
                </c:pt>
                <c:pt idx="5062">
                  <c:v>656</c:v>
                </c:pt>
                <c:pt idx="5063">
                  <c:v>656.5</c:v>
                </c:pt>
                <c:pt idx="5064">
                  <c:v>657</c:v>
                </c:pt>
                <c:pt idx="5065">
                  <c:v>657.5</c:v>
                </c:pt>
                <c:pt idx="5066">
                  <c:v>658</c:v>
                </c:pt>
                <c:pt idx="5067">
                  <c:v>658.5</c:v>
                </c:pt>
                <c:pt idx="5068">
                  <c:v>659</c:v>
                </c:pt>
                <c:pt idx="5069">
                  <c:v>659.5</c:v>
                </c:pt>
                <c:pt idx="5070">
                  <c:v>660</c:v>
                </c:pt>
                <c:pt idx="5071">
                  <c:v>660.5</c:v>
                </c:pt>
                <c:pt idx="5072">
                  <c:v>661</c:v>
                </c:pt>
                <c:pt idx="5073">
                  <c:v>661.5</c:v>
                </c:pt>
                <c:pt idx="5074">
                  <c:v>662</c:v>
                </c:pt>
                <c:pt idx="5075">
                  <c:v>662.5</c:v>
                </c:pt>
                <c:pt idx="5076">
                  <c:v>663</c:v>
                </c:pt>
                <c:pt idx="5077">
                  <c:v>663.5</c:v>
                </c:pt>
                <c:pt idx="5078">
                  <c:v>664</c:v>
                </c:pt>
                <c:pt idx="5079">
                  <c:v>664.5</c:v>
                </c:pt>
                <c:pt idx="5080">
                  <c:v>665</c:v>
                </c:pt>
                <c:pt idx="5081">
                  <c:v>665.5</c:v>
                </c:pt>
                <c:pt idx="5082">
                  <c:v>666</c:v>
                </c:pt>
                <c:pt idx="5083">
                  <c:v>666.5</c:v>
                </c:pt>
                <c:pt idx="5084">
                  <c:v>667</c:v>
                </c:pt>
                <c:pt idx="5085">
                  <c:v>667.5</c:v>
                </c:pt>
                <c:pt idx="5086">
                  <c:v>668</c:v>
                </c:pt>
                <c:pt idx="5087">
                  <c:v>668.5</c:v>
                </c:pt>
                <c:pt idx="5088">
                  <c:v>669</c:v>
                </c:pt>
                <c:pt idx="5089">
                  <c:v>669.5</c:v>
                </c:pt>
                <c:pt idx="5090">
                  <c:v>670</c:v>
                </c:pt>
                <c:pt idx="5091">
                  <c:v>670.5</c:v>
                </c:pt>
                <c:pt idx="5092">
                  <c:v>671</c:v>
                </c:pt>
                <c:pt idx="5093">
                  <c:v>671.5</c:v>
                </c:pt>
                <c:pt idx="5094">
                  <c:v>672</c:v>
                </c:pt>
                <c:pt idx="5095">
                  <c:v>672.5</c:v>
                </c:pt>
                <c:pt idx="5096">
                  <c:v>673</c:v>
                </c:pt>
                <c:pt idx="5097">
                  <c:v>673.5</c:v>
                </c:pt>
                <c:pt idx="5098">
                  <c:v>674</c:v>
                </c:pt>
                <c:pt idx="5099">
                  <c:v>674.5</c:v>
                </c:pt>
                <c:pt idx="5100">
                  <c:v>675</c:v>
                </c:pt>
                <c:pt idx="5101">
                  <c:v>675.5</c:v>
                </c:pt>
                <c:pt idx="5102">
                  <c:v>676</c:v>
                </c:pt>
                <c:pt idx="5103">
                  <c:v>676.5</c:v>
                </c:pt>
                <c:pt idx="5104">
                  <c:v>677</c:v>
                </c:pt>
                <c:pt idx="5105">
                  <c:v>677.5</c:v>
                </c:pt>
                <c:pt idx="5106">
                  <c:v>678</c:v>
                </c:pt>
                <c:pt idx="5107">
                  <c:v>678.5</c:v>
                </c:pt>
                <c:pt idx="5108">
                  <c:v>679</c:v>
                </c:pt>
                <c:pt idx="5109">
                  <c:v>679.5</c:v>
                </c:pt>
                <c:pt idx="5110">
                  <c:v>680</c:v>
                </c:pt>
                <c:pt idx="5111">
                  <c:v>680.5</c:v>
                </c:pt>
                <c:pt idx="5112">
                  <c:v>681</c:v>
                </c:pt>
                <c:pt idx="5113">
                  <c:v>681.5</c:v>
                </c:pt>
                <c:pt idx="5114">
                  <c:v>682</c:v>
                </c:pt>
                <c:pt idx="5115">
                  <c:v>682.5</c:v>
                </c:pt>
                <c:pt idx="5116">
                  <c:v>683</c:v>
                </c:pt>
                <c:pt idx="5117">
                  <c:v>683.5</c:v>
                </c:pt>
                <c:pt idx="5118">
                  <c:v>684</c:v>
                </c:pt>
                <c:pt idx="5119">
                  <c:v>684.5</c:v>
                </c:pt>
                <c:pt idx="5120">
                  <c:v>685</c:v>
                </c:pt>
                <c:pt idx="5121">
                  <c:v>685.5</c:v>
                </c:pt>
                <c:pt idx="5122">
                  <c:v>686</c:v>
                </c:pt>
                <c:pt idx="5123">
                  <c:v>686.5</c:v>
                </c:pt>
                <c:pt idx="5124">
                  <c:v>687</c:v>
                </c:pt>
                <c:pt idx="5125">
                  <c:v>687.5</c:v>
                </c:pt>
                <c:pt idx="5126">
                  <c:v>688</c:v>
                </c:pt>
                <c:pt idx="5127">
                  <c:v>688.5</c:v>
                </c:pt>
                <c:pt idx="5128">
                  <c:v>689</c:v>
                </c:pt>
                <c:pt idx="5129">
                  <c:v>689.5</c:v>
                </c:pt>
                <c:pt idx="5130">
                  <c:v>690</c:v>
                </c:pt>
                <c:pt idx="5131">
                  <c:v>690.5</c:v>
                </c:pt>
                <c:pt idx="5132">
                  <c:v>691</c:v>
                </c:pt>
                <c:pt idx="5133">
                  <c:v>691.5</c:v>
                </c:pt>
                <c:pt idx="5134">
                  <c:v>692</c:v>
                </c:pt>
                <c:pt idx="5135">
                  <c:v>692.5</c:v>
                </c:pt>
                <c:pt idx="5136">
                  <c:v>693</c:v>
                </c:pt>
                <c:pt idx="5137">
                  <c:v>693.5</c:v>
                </c:pt>
                <c:pt idx="5138">
                  <c:v>694</c:v>
                </c:pt>
                <c:pt idx="5139">
                  <c:v>694.5</c:v>
                </c:pt>
                <c:pt idx="5140">
                  <c:v>695</c:v>
                </c:pt>
                <c:pt idx="5141">
                  <c:v>695.5</c:v>
                </c:pt>
                <c:pt idx="5142">
                  <c:v>696</c:v>
                </c:pt>
                <c:pt idx="5143">
                  <c:v>696.5</c:v>
                </c:pt>
                <c:pt idx="5144">
                  <c:v>697</c:v>
                </c:pt>
                <c:pt idx="5145">
                  <c:v>697.5</c:v>
                </c:pt>
                <c:pt idx="5146">
                  <c:v>698</c:v>
                </c:pt>
                <c:pt idx="5147">
                  <c:v>698.5</c:v>
                </c:pt>
                <c:pt idx="5148">
                  <c:v>699</c:v>
                </c:pt>
                <c:pt idx="5149">
                  <c:v>699.5</c:v>
                </c:pt>
                <c:pt idx="5150">
                  <c:v>700</c:v>
                </c:pt>
                <c:pt idx="5151">
                  <c:v>700.5</c:v>
                </c:pt>
                <c:pt idx="5152">
                  <c:v>701</c:v>
                </c:pt>
                <c:pt idx="5153">
                  <c:v>701.5</c:v>
                </c:pt>
                <c:pt idx="5154">
                  <c:v>702</c:v>
                </c:pt>
                <c:pt idx="5155">
                  <c:v>702.5</c:v>
                </c:pt>
                <c:pt idx="5156">
                  <c:v>703</c:v>
                </c:pt>
                <c:pt idx="5157">
                  <c:v>703.5</c:v>
                </c:pt>
                <c:pt idx="5158">
                  <c:v>704</c:v>
                </c:pt>
                <c:pt idx="5159">
                  <c:v>704.5</c:v>
                </c:pt>
                <c:pt idx="5160">
                  <c:v>705</c:v>
                </c:pt>
                <c:pt idx="5161">
                  <c:v>705.5</c:v>
                </c:pt>
                <c:pt idx="5162">
                  <c:v>706</c:v>
                </c:pt>
                <c:pt idx="5163">
                  <c:v>706.5</c:v>
                </c:pt>
                <c:pt idx="5164">
                  <c:v>707</c:v>
                </c:pt>
                <c:pt idx="5165">
                  <c:v>707.5</c:v>
                </c:pt>
                <c:pt idx="5166">
                  <c:v>708</c:v>
                </c:pt>
                <c:pt idx="5167">
                  <c:v>708.5</c:v>
                </c:pt>
                <c:pt idx="5168">
                  <c:v>709</c:v>
                </c:pt>
                <c:pt idx="5169">
                  <c:v>709.5</c:v>
                </c:pt>
                <c:pt idx="5170">
                  <c:v>710</c:v>
                </c:pt>
                <c:pt idx="5171">
                  <c:v>710.5</c:v>
                </c:pt>
                <c:pt idx="5172">
                  <c:v>711</c:v>
                </c:pt>
                <c:pt idx="5173">
                  <c:v>711.5</c:v>
                </c:pt>
                <c:pt idx="5174">
                  <c:v>712</c:v>
                </c:pt>
                <c:pt idx="5175">
                  <c:v>712.5</c:v>
                </c:pt>
                <c:pt idx="5176">
                  <c:v>713</c:v>
                </c:pt>
                <c:pt idx="5177">
                  <c:v>713.5</c:v>
                </c:pt>
                <c:pt idx="5178">
                  <c:v>714</c:v>
                </c:pt>
                <c:pt idx="5179">
                  <c:v>714.5</c:v>
                </c:pt>
                <c:pt idx="5180">
                  <c:v>715</c:v>
                </c:pt>
                <c:pt idx="5181">
                  <c:v>715.5</c:v>
                </c:pt>
                <c:pt idx="5182">
                  <c:v>716</c:v>
                </c:pt>
                <c:pt idx="5183">
                  <c:v>716.5</c:v>
                </c:pt>
                <c:pt idx="5184">
                  <c:v>717</c:v>
                </c:pt>
                <c:pt idx="5185">
                  <c:v>717.5</c:v>
                </c:pt>
                <c:pt idx="5186">
                  <c:v>718</c:v>
                </c:pt>
                <c:pt idx="5187">
                  <c:v>718.5</c:v>
                </c:pt>
                <c:pt idx="5188">
                  <c:v>719</c:v>
                </c:pt>
                <c:pt idx="5189">
                  <c:v>719.5</c:v>
                </c:pt>
                <c:pt idx="5190">
                  <c:v>720</c:v>
                </c:pt>
                <c:pt idx="5191">
                  <c:v>720.5</c:v>
                </c:pt>
                <c:pt idx="5192">
                  <c:v>721</c:v>
                </c:pt>
                <c:pt idx="5193">
                  <c:v>721.5</c:v>
                </c:pt>
                <c:pt idx="5194">
                  <c:v>722</c:v>
                </c:pt>
                <c:pt idx="5195">
                  <c:v>722.5</c:v>
                </c:pt>
                <c:pt idx="5196">
                  <c:v>723</c:v>
                </c:pt>
                <c:pt idx="5197">
                  <c:v>723.5</c:v>
                </c:pt>
                <c:pt idx="5198">
                  <c:v>724</c:v>
                </c:pt>
                <c:pt idx="5199">
                  <c:v>724.5</c:v>
                </c:pt>
                <c:pt idx="5200">
                  <c:v>725</c:v>
                </c:pt>
                <c:pt idx="5201">
                  <c:v>725.5</c:v>
                </c:pt>
                <c:pt idx="5202">
                  <c:v>726</c:v>
                </c:pt>
                <c:pt idx="5203">
                  <c:v>726.5</c:v>
                </c:pt>
                <c:pt idx="5204">
                  <c:v>727</c:v>
                </c:pt>
                <c:pt idx="5205">
                  <c:v>727.5</c:v>
                </c:pt>
                <c:pt idx="5206">
                  <c:v>728</c:v>
                </c:pt>
                <c:pt idx="5207">
                  <c:v>728.5</c:v>
                </c:pt>
                <c:pt idx="5208">
                  <c:v>729</c:v>
                </c:pt>
                <c:pt idx="5209">
                  <c:v>729.5</c:v>
                </c:pt>
                <c:pt idx="5210">
                  <c:v>730</c:v>
                </c:pt>
                <c:pt idx="5211">
                  <c:v>730.5</c:v>
                </c:pt>
                <c:pt idx="5212">
                  <c:v>731</c:v>
                </c:pt>
                <c:pt idx="5213">
                  <c:v>731.5</c:v>
                </c:pt>
                <c:pt idx="5214">
                  <c:v>732</c:v>
                </c:pt>
                <c:pt idx="5215">
                  <c:v>732.5</c:v>
                </c:pt>
                <c:pt idx="5216">
                  <c:v>733</c:v>
                </c:pt>
                <c:pt idx="5217">
                  <c:v>733.5</c:v>
                </c:pt>
                <c:pt idx="5218">
                  <c:v>734</c:v>
                </c:pt>
                <c:pt idx="5219">
                  <c:v>734.5</c:v>
                </c:pt>
                <c:pt idx="5220">
                  <c:v>735</c:v>
                </c:pt>
                <c:pt idx="5221">
                  <c:v>735.5</c:v>
                </c:pt>
                <c:pt idx="5222">
                  <c:v>736</c:v>
                </c:pt>
                <c:pt idx="5223">
                  <c:v>736.5</c:v>
                </c:pt>
                <c:pt idx="5224">
                  <c:v>737</c:v>
                </c:pt>
                <c:pt idx="5225">
                  <c:v>737.5</c:v>
                </c:pt>
                <c:pt idx="5226">
                  <c:v>738</c:v>
                </c:pt>
                <c:pt idx="5227">
                  <c:v>738.5</c:v>
                </c:pt>
                <c:pt idx="5228">
                  <c:v>739</c:v>
                </c:pt>
                <c:pt idx="5229">
                  <c:v>739.5</c:v>
                </c:pt>
                <c:pt idx="5230">
                  <c:v>740</c:v>
                </c:pt>
                <c:pt idx="5231">
                  <c:v>740.5</c:v>
                </c:pt>
                <c:pt idx="5232">
                  <c:v>741</c:v>
                </c:pt>
                <c:pt idx="5233">
                  <c:v>741.5</c:v>
                </c:pt>
                <c:pt idx="5234">
                  <c:v>742</c:v>
                </c:pt>
                <c:pt idx="5235">
                  <c:v>742.5</c:v>
                </c:pt>
                <c:pt idx="5236">
                  <c:v>743</c:v>
                </c:pt>
                <c:pt idx="5237">
                  <c:v>743.5</c:v>
                </c:pt>
                <c:pt idx="5238">
                  <c:v>744</c:v>
                </c:pt>
                <c:pt idx="5239">
                  <c:v>744.5</c:v>
                </c:pt>
                <c:pt idx="5240">
                  <c:v>745</c:v>
                </c:pt>
                <c:pt idx="5241">
                  <c:v>745.5</c:v>
                </c:pt>
                <c:pt idx="5242">
                  <c:v>746</c:v>
                </c:pt>
                <c:pt idx="5243">
                  <c:v>746.5</c:v>
                </c:pt>
                <c:pt idx="5244">
                  <c:v>747</c:v>
                </c:pt>
                <c:pt idx="5245">
                  <c:v>747.5</c:v>
                </c:pt>
                <c:pt idx="5246">
                  <c:v>748</c:v>
                </c:pt>
                <c:pt idx="5247">
                  <c:v>748.5</c:v>
                </c:pt>
                <c:pt idx="5248">
                  <c:v>749</c:v>
                </c:pt>
                <c:pt idx="5249">
                  <c:v>749.5</c:v>
                </c:pt>
                <c:pt idx="5250">
                  <c:v>750</c:v>
                </c:pt>
                <c:pt idx="5251">
                  <c:v>750.5</c:v>
                </c:pt>
                <c:pt idx="5252">
                  <c:v>751</c:v>
                </c:pt>
                <c:pt idx="5253">
                  <c:v>751.5</c:v>
                </c:pt>
                <c:pt idx="5254">
                  <c:v>752</c:v>
                </c:pt>
                <c:pt idx="5255">
                  <c:v>752.5</c:v>
                </c:pt>
                <c:pt idx="5256">
                  <c:v>753</c:v>
                </c:pt>
                <c:pt idx="5257">
                  <c:v>753.5</c:v>
                </c:pt>
                <c:pt idx="5258">
                  <c:v>754</c:v>
                </c:pt>
                <c:pt idx="5259">
                  <c:v>754.5</c:v>
                </c:pt>
                <c:pt idx="5260">
                  <c:v>755</c:v>
                </c:pt>
                <c:pt idx="5261">
                  <c:v>755.5</c:v>
                </c:pt>
                <c:pt idx="5262">
                  <c:v>756</c:v>
                </c:pt>
                <c:pt idx="5263">
                  <c:v>756.5</c:v>
                </c:pt>
                <c:pt idx="5264">
                  <c:v>757</c:v>
                </c:pt>
                <c:pt idx="5265">
                  <c:v>757.5</c:v>
                </c:pt>
                <c:pt idx="5266">
                  <c:v>758</c:v>
                </c:pt>
                <c:pt idx="5267">
                  <c:v>758.5</c:v>
                </c:pt>
                <c:pt idx="5268">
                  <c:v>759</c:v>
                </c:pt>
                <c:pt idx="5269">
                  <c:v>759.5</c:v>
                </c:pt>
                <c:pt idx="5270">
                  <c:v>760</c:v>
                </c:pt>
                <c:pt idx="5271">
                  <c:v>760.5</c:v>
                </c:pt>
                <c:pt idx="5272">
                  <c:v>761</c:v>
                </c:pt>
                <c:pt idx="5273">
                  <c:v>761.5</c:v>
                </c:pt>
                <c:pt idx="5274">
                  <c:v>762</c:v>
                </c:pt>
                <c:pt idx="5275">
                  <c:v>762.5</c:v>
                </c:pt>
                <c:pt idx="5276">
                  <c:v>763</c:v>
                </c:pt>
                <c:pt idx="5277">
                  <c:v>763.5</c:v>
                </c:pt>
                <c:pt idx="5278">
                  <c:v>764</c:v>
                </c:pt>
                <c:pt idx="5279">
                  <c:v>764.5</c:v>
                </c:pt>
                <c:pt idx="5280">
                  <c:v>765</c:v>
                </c:pt>
                <c:pt idx="5281">
                  <c:v>765.5</c:v>
                </c:pt>
                <c:pt idx="5282">
                  <c:v>766</c:v>
                </c:pt>
                <c:pt idx="5283">
                  <c:v>766.5</c:v>
                </c:pt>
                <c:pt idx="5284">
                  <c:v>767</c:v>
                </c:pt>
                <c:pt idx="5285">
                  <c:v>767.5</c:v>
                </c:pt>
                <c:pt idx="5286">
                  <c:v>768</c:v>
                </c:pt>
                <c:pt idx="5287">
                  <c:v>768.5</c:v>
                </c:pt>
                <c:pt idx="5288">
                  <c:v>769</c:v>
                </c:pt>
                <c:pt idx="5289">
                  <c:v>769.5</c:v>
                </c:pt>
                <c:pt idx="5290">
                  <c:v>770</c:v>
                </c:pt>
                <c:pt idx="5291">
                  <c:v>770.5</c:v>
                </c:pt>
                <c:pt idx="5292">
                  <c:v>771</c:v>
                </c:pt>
                <c:pt idx="5293">
                  <c:v>771.5</c:v>
                </c:pt>
                <c:pt idx="5294">
                  <c:v>772</c:v>
                </c:pt>
                <c:pt idx="5295">
                  <c:v>772.5</c:v>
                </c:pt>
                <c:pt idx="5296">
                  <c:v>773</c:v>
                </c:pt>
                <c:pt idx="5297">
                  <c:v>773.5</c:v>
                </c:pt>
                <c:pt idx="5298">
                  <c:v>774</c:v>
                </c:pt>
                <c:pt idx="5299">
                  <c:v>774.5</c:v>
                </c:pt>
                <c:pt idx="5300">
                  <c:v>775</c:v>
                </c:pt>
                <c:pt idx="5301">
                  <c:v>775.5</c:v>
                </c:pt>
                <c:pt idx="5302">
                  <c:v>776</c:v>
                </c:pt>
                <c:pt idx="5303">
                  <c:v>776.5</c:v>
                </c:pt>
                <c:pt idx="5304">
                  <c:v>777</c:v>
                </c:pt>
                <c:pt idx="5305">
                  <c:v>777.5</c:v>
                </c:pt>
                <c:pt idx="5306">
                  <c:v>778</c:v>
                </c:pt>
                <c:pt idx="5307">
                  <c:v>778.5</c:v>
                </c:pt>
                <c:pt idx="5308">
                  <c:v>779</c:v>
                </c:pt>
                <c:pt idx="5309">
                  <c:v>779.5</c:v>
                </c:pt>
                <c:pt idx="5310">
                  <c:v>780</c:v>
                </c:pt>
                <c:pt idx="5311">
                  <c:v>780.5</c:v>
                </c:pt>
                <c:pt idx="5312">
                  <c:v>781</c:v>
                </c:pt>
                <c:pt idx="5313">
                  <c:v>781.5</c:v>
                </c:pt>
                <c:pt idx="5314">
                  <c:v>782</c:v>
                </c:pt>
                <c:pt idx="5315">
                  <c:v>782.5</c:v>
                </c:pt>
                <c:pt idx="5316">
                  <c:v>783</c:v>
                </c:pt>
                <c:pt idx="5317">
                  <c:v>783.5</c:v>
                </c:pt>
                <c:pt idx="5318">
                  <c:v>784</c:v>
                </c:pt>
                <c:pt idx="5319">
                  <c:v>784.5</c:v>
                </c:pt>
                <c:pt idx="5320">
                  <c:v>785</c:v>
                </c:pt>
                <c:pt idx="5321">
                  <c:v>785.5</c:v>
                </c:pt>
                <c:pt idx="5322">
                  <c:v>786</c:v>
                </c:pt>
                <c:pt idx="5323">
                  <c:v>786.5</c:v>
                </c:pt>
                <c:pt idx="5324">
                  <c:v>787</c:v>
                </c:pt>
                <c:pt idx="5325">
                  <c:v>787.5</c:v>
                </c:pt>
                <c:pt idx="5326">
                  <c:v>788</c:v>
                </c:pt>
                <c:pt idx="5327">
                  <c:v>788.5</c:v>
                </c:pt>
                <c:pt idx="5328">
                  <c:v>789</c:v>
                </c:pt>
                <c:pt idx="5329">
                  <c:v>789.5</c:v>
                </c:pt>
                <c:pt idx="5330">
                  <c:v>790</c:v>
                </c:pt>
                <c:pt idx="5331">
                  <c:v>790.5</c:v>
                </c:pt>
                <c:pt idx="5332">
                  <c:v>791</c:v>
                </c:pt>
                <c:pt idx="5333">
                  <c:v>791.5</c:v>
                </c:pt>
                <c:pt idx="5334">
                  <c:v>792</c:v>
                </c:pt>
                <c:pt idx="5335">
                  <c:v>792.5</c:v>
                </c:pt>
                <c:pt idx="5336">
                  <c:v>793</c:v>
                </c:pt>
                <c:pt idx="5337">
                  <c:v>793.5</c:v>
                </c:pt>
                <c:pt idx="5338">
                  <c:v>794</c:v>
                </c:pt>
                <c:pt idx="5339">
                  <c:v>794.5</c:v>
                </c:pt>
                <c:pt idx="5340">
                  <c:v>795</c:v>
                </c:pt>
                <c:pt idx="5341">
                  <c:v>795.5</c:v>
                </c:pt>
                <c:pt idx="5342">
                  <c:v>796</c:v>
                </c:pt>
                <c:pt idx="5343">
                  <c:v>796.5</c:v>
                </c:pt>
                <c:pt idx="5344">
                  <c:v>797</c:v>
                </c:pt>
                <c:pt idx="5345">
                  <c:v>797.5</c:v>
                </c:pt>
                <c:pt idx="5346">
                  <c:v>798</c:v>
                </c:pt>
                <c:pt idx="5347">
                  <c:v>798.5</c:v>
                </c:pt>
                <c:pt idx="5348">
                  <c:v>799</c:v>
                </c:pt>
                <c:pt idx="5349">
                  <c:v>799.5</c:v>
                </c:pt>
                <c:pt idx="5350">
                  <c:v>800</c:v>
                </c:pt>
                <c:pt idx="5351">
                  <c:v>800.5</c:v>
                </c:pt>
                <c:pt idx="5352">
                  <c:v>801</c:v>
                </c:pt>
                <c:pt idx="5353">
                  <c:v>801.5</c:v>
                </c:pt>
                <c:pt idx="5354">
                  <c:v>802</c:v>
                </c:pt>
                <c:pt idx="5355">
                  <c:v>802.5</c:v>
                </c:pt>
                <c:pt idx="5356">
                  <c:v>803</c:v>
                </c:pt>
                <c:pt idx="5357">
                  <c:v>803.5</c:v>
                </c:pt>
                <c:pt idx="5358">
                  <c:v>804</c:v>
                </c:pt>
                <c:pt idx="5359">
                  <c:v>804.5</c:v>
                </c:pt>
                <c:pt idx="5360">
                  <c:v>805</c:v>
                </c:pt>
                <c:pt idx="5361">
                  <c:v>805.5</c:v>
                </c:pt>
                <c:pt idx="5362">
                  <c:v>806</c:v>
                </c:pt>
                <c:pt idx="5363">
                  <c:v>806.5</c:v>
                </c:pt>
                <c:pt idx="5364">
                  <c:v>807</c:v>
                </c:pt>
                <c:pt idx="5365">
                  <c:v>807.5</c:v>
                </c:pt>
                <c:pt idx="5366">
                  <c:v>808</c:v>
                </c:pt>
                <c:pt idx="5367">
                  <c:v>808.5</c:v>
                </c:pt>
                <c:pt idx="5368">
                  <c:v>809</c:v>
                </c:pt>
                <c:pt idx="5369">
                  <c:v>809.5</c:v>
                </c:pt>
                <c:pt idx="5370">
                  <c:v>810</c:v>
                </c:pt>
                <c:pt idx="5371">
                  <c:v>810.5</c:v>
                </c:pt>
                <c:pt idx="5372">
                  <c:v>811</c:v>
                </c:pt>
                <c:pt idx="5373">
                  <c:v>811.5</c:v>
                </c:pt>
                <c:pt idx="5374">
                  <c:v>812</c:v>
                </c:pt>
                <c:pt idx="5375">
                  <c:v>812.5</c:v>
                </c:pt>
                <c:pt idx="5376">
                  <c:v>813</c:v>
                </c:pt>
                <c:pt idx="5377">
                  <c:v>813.5</c:v>
                </c:pt>
                <c:pt idx="5378">
                  <c:v>814</c:v>
                </c:pt>
                <c:pt idx="5379">
                  <c:v>814.5</c:v>
                </c:pt>
                <c:pt idx="5380">
                  <c:v>815</c:v>
                </c:pt>
                <c:pt idx="5381">
                  <c:v>815.5</c:v>
                </c:pt>
                <c:pt idx="5382">
                  <c:v>816</c:v>
                </c:pt>
                <c:pt idx="5383">
                  <c:v>816.5</c:v>
                </c:pt>
                <c:pt idx="5384">
                  <c:v>817</c:v>
                </c:pt>
                <c:pt idx="5385">
                  <c:v>817.5</c:v>
                </c:pt>
                <c:pt idx="5386">
                  <c:v>818</c:v>
                </c:pt>
                <c:pt idx="5387">
                  <c:v>818.5</c:v>
                </c:pt>
                <c:pt idx="5388">
                  <c:v>819</c:v>
                </c:pt>
                <c:pt idx="5389">
                  <c:v>819.5</c:v>
                </c:pt>
                <c:pt idx="5390">
                  <c:v>820</c:v>
                </c:pt>
                <c:pt idx="5391">
                  <c:v>820.5</c:v>
                </c:pt>
                <c:pt idx="5392">
                  <c:v>821</c:v>
                </c:pt>
                <c:pt idx="5393">
                  <c:v>821.5</c:v>
                </c:pt>
                <c:pt idx="5394">
                  <c:v>822</c:v>
                </c:pt>
                <c:pt idx="5395">
                  <c:v>822.5</c:v>
                </c:pt>
                <c:pt idx="5396">
                  <c:v>823</c:v>
                </c:pt>
                <c:pt idx="5397">
                  <c:v>823.5</c:v>
                </c:pt>
                <c:pt idx="5398">
                  <c:v>824</c:v>
                </c:pt>
                <c:pt idx="5399">
                  <c:v>824.5</c:v>
                </c:pt>
                <c:pt idx="5400">
                  <c:v>825</c:v>
                </c:pt>
                <c:pt idx="5401">
                  <c:v>825.5</c:v>
                </c:pt>
                <c:pt idx="5402">
                  <c:v>826</c:v>
                </c:pt>
                <c:pt idx="5403">
                  <c:v>826.5</c:v>
                </c:pt>
                <c:pt idx="5404">
                  <c:v>827</c:v>
                </c:pt>
                <c:pt idx="5405">
                  <c:v>827.5</c:v>
                </c:pt>
                <c:pt idx="5406">
                  <c:v>828</c:v>
                </c:pt>
                <c:pt idx="5407">
                  <c:v>828.5</c:v>
                </c:pt>
                <c:pt idx="5408">
                  <c:v>829</c:v>
                </c:pt>
                <c:pt idx="5409">
                  <c:v>829.5</c:v>
                </c:pt>
                <c:pt idx="5410">
                  <c:v>830</c:v>
                </c:pt>
                <c:pt idx="5411">
                  <c:v>830.5</c:v>
                </c:pt>
                <c:pt idx="5412">
                  <c:v>831</c:v>
                </c:pt>
                <c:pt idx="5413">
                  <c:v>831.5</c:v>
                </c:pt>
                <c:pt idx="5414">
                  <c:v>832</c:v>
                </c:pt>
                <c:pt idx="5415">
                  <c:v>832.5</c:v>
                </c:pt>
                <c:pt idx="5416">
                  <c:v>833</c:v>
                </c:pt>
                <c:pt idx="5417">
                  <c:v>833.5</c:v>
                </c:pt>
                <c:pt idx="5418">
                  <c:v>834</c:v>
                </c:pt>
                <c:pt idx="5419">
                  <c:v>834.5</c:v>
                </c:pt>
                <c:pt idx="5420">
                  <c:v>835</c:v>
                </c:pt>
                <c:pt idx="5421">
                  <c:v>835.5</c:v>
                </c:pt>
                <c:pt idx="5422">
                  <c:v>836</c:v>
                </c:pt>
                <c:pt idx="5423">
                  <c:v>836.5</c:v>
                </c:pt>
                <c:pt idx="5424">
                  <c:v>837</c:v>
                </c:pt>
                <c:pt idx="5425">
                  <c:v>837.5</c:v>
                </c:pt>
                <c:pt idx="5426">
                  <c:v>838</c:v>
                </c:pt>
                <c:pt idx="5427">
                  <c:v>838.5</c:v>
                </c:pt>
                <c:pt idx="5428">
                  <c:v>839</c:v>
                </c:pt>
                <c:pt idx="5429">
                  <c:v>839.5</c:v>
                </c:pt>
                <c:pt idx="5430">
                  <c:v>840</c:v>
                </c:pt>
                <c:pt idx="5431">
                  <c:v>840.5</c:v>
                </c:pt>
                <c:pt idx="5432">
                  <c:v>841</c:v>
                </c:pt>
                <c:pt idx="5433">
                  <c:v>841.5</c:v>
                </c:pt>
                <c:pt idx="5434">
                  <c:v>842</c:v>
                </c:pt>
                <c:pt idx="5435">
                  <c:v>842.5</c:v>
                </c:pt>
                <c:pt idx="5436">
                  <c:v>843</c:v>
                </c:pt>
                <c:pt idx="5437">
                  <c:v>843.5</c:v>
                </c:pt>
                <c:pt idx="5438">
                  <c:v>844</c:v>
                </c:pt>
                <c:pt idx="5439">
                  <c:v>844.5</c:v>
                </c:pt>
                <c:pt idx="5440">
                  <c:v>845</c:v>
                </c:pt>
                <c:pt idx="5441">
                  <c:v>845.5</c:v>
                </c:pt>
                <c:pt idx="5442">
                  <c:v>846</c:v>
                </c:pt>
                <c:pt idx="5443">
                  <c:v>846.5</c:v>
                </c:pt>
                <c:pt idx="5444">
                  <c:v>847</c:v>
                </c:pt>
                <c:pt idx="5445">
                  <c:v>847.5</c:v>
                </c:pt>
                <c:pt idx="5446">
                  <c:v>848</c:v>
                </c:pt>
                <c:pt idx="5447">
                  <c:v>848.5</c:v>
                </c:pt>
                <c:pt idx="5448">
                  <c:v>849</c:v>
                </c:pt>
                <c:pt idx="5449">
                  <c:v>849.5</c:v>
                </c:pt>
                <c:pt idx="5450">
                  <c:v>850</c:v>
                </c:pt>
                <c:pt idx="5451">
                  <c:v>850.5</c:v>
                </c:pt>
                <c:pt idx="5452">
                  <c:v>851</c:v>
                </c:pt>
                <c:pt idx="5453">
                  <c:v>851.5</c:v>
                </c:pt>
                <c:pt idx="5454">
                  <c:v>852</c:v>
                </c:pt>
                <c:pt idx="5455">
                  <c:v>852.5</c:v>
                </c:pt>
                <c:pt idx="5456">
                  <c:v>853</c:v>
                </c:pt>
                <c:pt idx="5457">
                  <c:v>853.5</c:v>
                </c:pt>
                <c:pt idx="5458">
                  <c:v>854</c:v>
                </c:pt>
                <c:pt idx="5459">
                  <c:v>854.5</c:v>
                </c:pt>
                <c:pt idx="5460">
                  <c:v>855</c:v>
                </c:pt>
                <c:pt idx="5461">
                  <c:v>855.5</c:v>
                </c:pt>
                <c:pt idx="5462">
                  <c:v>856</c:v>
                </c:pt>
                <c:pt idx="5463">
                  <c:v>856.5</c:v>
                </c:pt>
                <c:pt idx="5464">
                  <c:v>857</c:v>
                </c:pt>
                <c:pt idx="5465">
                  <c:v>857.5</c:v>
                </c:pt>
                <c:pt idx="5466">
                  <c:v>858</c:v>
                </c:pt>
                <c:pt idx="5467">
                  <c:v>858.5</c:v>
                </c:pt>
                <c:pt idx="5468">
                  <c:v>859</c:v>
                </c:pt>
                <c:pt idx="5469">
                  <c:v>859.5</c:v>
                </c:pt>
                <c:pt idx="5470">
                  <c:v>860</c:v>
                </c:pt>
                <c:pt idx="5471">
                  <c:v>860.5</c:v>
                </c:pt>
                <c:pt idx="5472">
                  <c:v>861</c:v>
                </c:pt>
                <c:pt idx="5473">
                  <c:v>861.5</c:v>
                </c:pt>
                <c:pt idx="5474">
                  <c:v>862</c:v>
                </c:pt>
                <c:pt idx="5475">
                  <c:v>862.5</c:v>
                </c:pt>
                <c:pt idx="5476">
                  <c:v>863</c:v>
                </c:pt>
                <c:pt idx="5477">
                  <c:v>863.5</c:v>
                </c:pt>
                <c:pt idx="5478">
                  <c:v>864</c:v>
                </c:pt>
                <c:pt idx="5479">
                  <c:v>864.5</c:v>
                </c:pt>
                <c:pt idx="5480">
                  <c:v>865</c:v>
                </c:pt>
                <c:pt idx="5481">
                  <c:v>865.5</c:v>
                </c:pt>
                <c:pt idx="5482">
                  <c:v>866</c:v>
                </c:pt>
                <c:pt idx="5483">
                  <c:v>866.5</c:v>
                </c:pt>
                <c:pt idx="5484">
                  <c:v>867</c:v>
                </c:pt>
                <c:pt idx="5485">
                  <c:v>867.5</c:v>
                </c:pt>
                <c:pt idx="5486">
                  <c:v>868</c:v>
                </c:pt>
                <c:pt idx="5487">
                  <c:v>868.5</c:v>
                </c:pt>
                <c:pt idx="5488">
                  <c:v>869</c:v>
                </c:pt>
                <c:pt idx="5489">
                  <c:v>869.5</c:v>
                </c:pt>
                <c:pt idx="5490">
                  <c:v>870</c:v>
                </c:pt>
                <c:pt idx="5491">
                  <c:v>870.5</c:v>
                </c:pt>
                <c:pt idx="5492">
                  <c:v>871</c:v>
                </c:pt>
                <c:pt idx="5493">
                  <c:v>871.5</c:v>
                </c:pt>
                <c:pt idx="5494">
                  <c:v>872</c:v>
                </c:pt>
                <c:pt idx="5495">
                  <c:v>872.5</c:v>
                </c:pt>
                <c:pt idx="5496">
                  <c:v>873</c:v>
                </c:pt>
                <c:pt idx="5497">
                  <c:v>873.5</c:v>
                </c:pt>
                <c:pt idx="5498">
                  <c:v>874</c:v>
                </c:pt>
                <c:pt idx="5499">
                  <c:v>874.5</c:v>
                </c:pt>
                <c:pt idx="5500">
                  <c:v>875</c:v>
                </c:pt>
                <c:pt idx="5501">
                  <c:v>875.5</c:v>
                </c:pt>
                <c:pt idx="5502">
                  <c:v>876</c:v>
                </c:pt>
                <c:pt idx="5503">
                  <c:v>876.5</c:v>
                </c:pt>
                <c:pt idx="5504">
                  <c:v>877</c:v>
                </c:pt>
                <c:pt idx="5505">
                  <c:v>877.5</c:v>
                </c:pt>
                <c:pt idx="5506">
                  <c:v>878</c:v>
                </c:pt>
                <c:pt idx="5507">
                  <c:v>878.5</c:v>
                </c:pt>
                <c:pt idx="5508">
                  <c:v>879</c:v>
                </c:pt>
                <c:pt idx="5509">
                  <c:v>879.5</c:v>
                </c:pt>
                <c:pt idx="5510">
                  <c:v>880</c:v>
                </c:pt>
                <c:pt idx="5511">
                  <c:v>880.5</c:v>
                </c:pt>
                <c:pt idx="5512">
                  <c:v>881</c:v>
                </c:pt>
                <c:pt idx="5513">
                  <c:v>881.5</c:v>
                </c:pt>
                <c:pt idx="5514">
                  <c:v>882</c:v>
                </c:pt>
                <c:pt idx="5515">
                  <c:v>882.5</c:v>
                </c:pt>
                <c:pt idx="5516">
                  <c:v>883</c:v>
                </c:pt>
                <c:pt idx="5517">
                  <c:v>883.5</c:v>
                </c:pt>
                <c:pt idx="5518">
                  <c:v>884</c:v>
                </c:pt>
                <c:pt idx="5519">
                  <c:v>884.5</c:v>
                </c:pt>
                <c:pt idx="5520">
                  <c:v>885</c:v>
                </c:pt>
                <c:pt idx="5521">
                  <c:v>885.5</c:v>
                </c:pt>
                <c:pt idx="5522">
                  <c:v>886</c:v>
                </c:pt>
                <c:pt idx="5523">
                  <c:v>886.5</c:v>
                </c:pt>
                <c:pt idx="5524">
                  <c:v>887</c:v>
                </c:pt>
                <c:pt idx="5525">
                  <c:v>887.5</c:v>
                </c:pt>
                <c:pt idx="5526">
                  <c:v>888</c:v>
                </c:pt>
                <c:pt idx="5527">
                  <c:v>888.5</c:v>
                </c:pt>
                <c:pt idx="5528">
                  <c:v>889</c:v>
                </c:pt>
                <c:pt idx="5529">
                  <c:v>889.5</c:v>
                </c:pt>
                <c:pt idx="5530">
                  <c:v>890</c:v>
                </c:pt>
                <c:pt idx="5531">
                  <c:v>890.5</c:v>
                </c:pt>
                <c:pt idx="5532">
                  <c:v>891</c:v>
                </c:pt>
                <c:pt idx="5533">
                  <c:v>891.5</c:v>
                </c:pt>
                <c:pt idx="5534">
                  <c:v>892</c:v>
                </c:pt>
                <c:pt idx="5535">
                  <c:v>892.5</c:v>
                </c:pt>
                <c:pt idx="5536">
                  <c:v>893</c:v>
                </c:pt>
                <c:pt idx="5537">
                  <c:v>893.5</c:v>
                </c:pt>
                <c:pt idx="5538">
                  <c:v>894</c:v>
                </c:pt>
                <c:pt idx="5539">
                  <c:v>894.5</c:v>
                </c:pt>
                <c:pt idx="5540">
                  <c:v>895</c:v>
                </c:pt>
                <c:pt idx="5541">
                  <c:v>895.5</c:v>
                </c:pt>
                <c:pt idx="5542">
                  <c:v>896</c:v>
                </c:pt>
                <c:pt idx="5543">
                  <c:v>896.5</c:v>
                </c:pt>
                <c:pt idx="5544">
                  <c:v>897</c:v>
                </c:pt>
                <c:pt idx="5545">
                  <c:v>897.5</c:v>
                </c:pt>
                <c:pt idx="5546">
                  <c:v>898</c:v>
                </c:pt>
                <c:pt idx="5547">
                  <c:v>898.5</c:v>
                </c:pt>
                <c:pt idx="5548">
                  <c:v>899</c:v>
                </c:pt>
                <c:pt idx="5549">
                  <c:v>899.5</c:v>
                </c:pt>
                <c:pt idx="5550">
                  <c:v>900</c:v>
                </c:pt>
                <c:pt idx="5551">
                  <c:v>900.5</c:v>
                </c:pt>
                <c:pt idx="5552">
                  <c:v>901</c:v>
                </c:pt>
                <c:pt idx="5553">
                  <c:v>901.5</c:v>
                </c:pt>
                <c:pt idx="5554">
                  <c:v>902</c:v>
                </c:pt>
                <c:pt idx="5555">
                  <c:v>902.5</c:v>
                </c:pt>
                <c:pt idx="5556">
                  <c:v>903</c:v>
                </c:pt>
                <c:pt idx="5557">
                  <c:v>903.5</c:v>
                </c:pt>
                <c:pt idx="5558">
                  <c:v>904</c:v>
                </c:pt>
                <c:pt idx="5559">
                  <c:v>904.5</c:v>
                </c:pt>
                <c:pt idx="5560">
                  <c:v>905</c:v>
                </c:pt>
                <c:pt idx="5561">
                  <c:v>905.5</c:v>
                </c:pt>
                <c:pt idx="5562">
                  <c:v>906</c:v>
                </c:pt>
                <c:pt idx="5563">
                  <c:v>906.5</c:v>
                </c:pt>
                <c:pt idx="5564">
                  <c:v>907</c:v>
                </c:pt>
                <c:pt idx="5565">
                  <c:v>907.5</c:v>
                </c:pt>
                <c:pt idx="5566">
                  <c:v>908</c:v>
                </c:pt>
                <c:pt idx="5567">
                  <c:v>908.5</c:v>
                </c:pt>
                <c:pt idx="5568">
                  <c:v>909</c:v>
                </c:pt>
                <c:pt idx="5569">
                  <c:v>909.5</c:v>
                </c:pt>
                <c:pt idx="5570">
                  <c:v>910</c:v>
                </c:pt>
                <c:pt idx="5571">
                  <c:v>910.5</c:v>
                </c:pt>
                <c:pt idx="5572">
                  <c:v>911</c:v>
                </c:pt>
                <c:pt idx="5573">
                  <c:v>911.5</c:v>
                </c:pt>
                <c:pt idx="5574">
                  <c:v>912</c:v>
                </c:pt>
                <c:pt idx="5575">
                  <c:v>912.5</c:v>
                </c:pt>
                <c:pt idx="5576">
                  <c:v>913</c:v>
                </c:pt>
                <c:pt idx="5577">
                  <c:v>913.5</c:v>
                </c:pt>
                <c:pt idx="5578">
                  <c:v>914</c:v>
                </c:pt>
                <c:pt idx="5579">
                  <c:v>914.5</c:v>
                </c:pt>
                <c:pt idx="5580">
                  <c:v>915</c:v>
                </c:pt>
                <c:pt idx="5581">
                  <c:v>915.5</c:v>
                </c:pt>
                <c:pt idx="5582">
                  <c:v>916</c:v>
                </c:pt>
                <c:pt idx="5583">
                  <c:v>916.5</c:v>
                </c:pt>
                <c:pt idx="5584">
                  <c:v>917</c:v>
                </c:pt>
                <c:pt idx="5585">
                  <c:v>917.5</c:v>
                </c:pt>
                <c:pt idx="5586">
                  <c:v>918</c:v>
                </c:pt>
                <c:pt idx="5587">
                  <c:v>918.5</c:v>
                </c:pt>
                <c:pt idx="5588">
                  <c:v>919</c:v>
                </c:pt>
                <c:pt idx="5589">
                  <c:v>919.5</c:v>
                </c:pt>
                <c:pt idx="5590">
                  <c:v>920</c:v>
                </c:pt>
                <c:pt idx="5591">
                  <c:v>920.5</c:v>
                </c:pt>
                <c:pt idx="5592">
                  <c:v>921</c:v>
                </c:pt>
                <c:pt idx="5593">
                  <c:v>921.5</c:v>
                </c:pt>
                <c:pt idx="5594">
                  <c:v>922</c:v>
                </c:pt>
                <c:pt idx="5595">
                  <c:v>922.5</c:v>
                </c:pt>
                <c:pt idx="5596">
                  <c:v>923</c:v>
                </c:pt>
                <c:pt idx="5597">
                  <c:v>923.5</c:v>
                </c:pt>
                <c:pt idx="5598">
                  <c:v>924</c:v>
                </c:pt>
                <c:pt idx="5599">
                  <c:v>924.5</c:v>
                </c:pt>
                <c:pt idx="5600">
                  <c:v>925</c:v>
                </c:pt>
                <c:pt idx="5601">
                  <c:v>925.5</c:v>
                </c:pt>
                <c:pt idx="5602">
                  <c:v>926</c:v>
                </c:pt>
                <c:pt idx="5603">
                  <c:v>926.5</c:v>
                </c:pt>
                <c:pt idx="5604">
                  <c:v>927</c:v>
                </c:pt>
                <c:pt idx="5605">
                  <c:v>927.5</c:v>
                </c:pt>
                <c:pt idx="5606">
                  <c:v>928</c:v>
                </c:pt>
                <c:pt idx="5607">
                  <c:v>928.5</c:v>
                </c:pt>
                <c:pt idx="5608">
                  <c:v>929</c:v>
                </c:pt>
                <c:pt idx="5609">
                  <c:v>929.5</c:v>
                </c:pt>
                <c:pt idx="5610">
                  <c:v>930</c:v>
                </c:pt>
                <c:pt idx="5611">
                  <c:v>930.5</c:v>
                </c:pt>
                <c:pt idx="5612">
                  <c:v>931</c:v>
                </c:pt>
                <c:pt idx="5613">
                  <c:v>931.5</c:v>
                </c:pt>
                <c:pt idx="5614">
                  <c:v>932</c:v>
                </c:pt>
                <c:pt idx="5615">
                  <c:v>932.5</c:v>
                </c:pt>
                <c:pt idx="5616">
                  <c:v>933</c:v>
                </c:pt>
                <c:pt idx="5617">
                  <c:v>933.5</c:v>
                </c:pt>
                <c:pt idx="5618">
                  <c:v>934</c:v>
                </c:pt>
                <c:pt idx="5619">
                  <c:v>934.5</c:v>
                </c:pt>
                <c:pt idx="5620">
                  <c:v>935</c:v>
                </c:pt>
                <c:pt idx="5621">
                  <c:v>935.5</c:v>
                </c:pt>
                <c:pt idx="5622">
                  <c:v>936</c:v>
                </c:pt>
                <c:pt idx="5623">
                  <c:v>936.5</c:v>
                </c:pt>
                <c:pt idx="5624">
                  <c:v>937</c:v>
                </c:pt>
                <c:pt idx="5625">
                  <c:v>937.5</c:v>
                </c:pt>
                <c:pt idx="5626">
                  <c:v>938</c:v>
                </c:pt>
                <c:pt idx="5627">
                  <c:v>938.5</c:v>
                </c:pt>
                <c:pt idx="5628">
                  <c:v>939</c:v>
                </c:pt>
                <c:pt idx="5629">
                  <c:v>939.5</c:v>
                </c:pt>
                <c:pt idx="5630">
                  <c:v>940</c:v>
                </c:pt>
                <c:pt idx="5631">
                  <c:v>940.5</c:v>
                </c:pt>
                <c:pt idx="5632">
                  <c:v>941</c:v>
                </c:pt>
                <c:pt idx="5633">
                  <c:v>941.5</c:v>
                </c:pt>
                <c:pt idx="5634">
                  <c:v>942</c:v>
                </c:pt>
                <c:pt idx="5635">
                  <c:v>942.5</c:v>
                </c:pt>
                <c:pt idx="5636">
                  <c:v>943</c:v>
                </c:pt>
                <c:pt idx="5637">
                  <c:v>943.5</c:v>
                </c:pt>
                <c:pt idx="5638">
                  <c:v>944</c:v>
                </c:pt>
                <c:pt idx="5639">
                  <c:v>944.5</c:v>
                </c:pt>
                <c:pt idx="5640">
                  <c:v>945</c:v>
                </c:pt>
                <c:pt idx="5641">
                  <c:v>945.5</c:v>
                </c:pt>
                <c:pt idx="5642">
                  <c:v>946</c:v>
                </c:pt>
                <c:pt idx="5643">
                  <c:v>946.5</c:v>
                </c:pt>
                <c:pt idx="5644">
                  <c:v>947</c:v>
                </c:pt>
                <c:pt idx="5645">
                  <c:v>947.5</c:v>
                </c:pt>
                <c:pt idx="5646">
                  <c:v>948</c:v>
                </c:pt>
                <c:pt idx="5647">
                  <c:v>948.5</c:v>
                </c:pt>
                <c:pt idx="5648">
                  <c:v>949</c:v>
                </c:pt>
                <c:pt idx="5649">
                  <c:v>949.5</c:v>
                </c:pt>
                <c:pt idx="5650">
                  <c:v>950</c:v>
                </c:pt>
                <c:pt idx="5651">
                  <c:v>950.5</c:v>
                </c:pt>
                <c:pt idx="5652">
                  <c:v>951</c:v>
                </c:pt>
                <c:pt idx="5653">
                  <c:v>951.5</c:v>
                </c:pt>
                <c:pt idx="5654">
                  <c:v>952</c:v>
                </c:pt>
                <c:pt idx="5655">
                  <c:v>952.5</c:v>
                </c:pt>
                <c:pt idx="5656">
                  <c:v>953</c:v>
                </c:pt>
                <c:pt idx="5657">
                  <c:v>953.5</c:v>
                </c:pt>
                <c:pt idx="5658">
                  <c:v>954</c:v>
                </c:pt>
                <c:pt idx="5659">
                  <c:v>954.5</c:v>
                </c:pt>
                <c:pt idx="5660">
                  <c:v>955</c:v>
                </c:pt>
                <c:pt idx="5661">
                  <c:v>955.5</c:v>
                </c:pt>
                <c:pt idx="5662">
                  <c:v>956</c:v>
                </c:pt>
                <c:pt idx="5663">
                  <c:v>956.5</c:v>
                </c:pt>
                <c:pt idx="5664">
                  <c:v>957</c:v>
                </c:pt>
                <c:pt idx="5665">
                  <c:v>957.5</c:v>
                </c:pt>
                <c:pt idx="5666">
                  <c:v>958</c:v>
                </c:pt>
                <c:pt idx="5667">
                  <c:v>958.5</c:v>
                </c:pt>
                <c:pt idx="5668">
                  <c:v>959</c:v>
                </c:pt>
                <c:pt idx="5669">
                  <c:v>959.5</c:v>
                </c:pt>
                <c:pt idx="5670">
                  <c:v>960</c:v>
                </c:pt>
                <c:pt idx="5671">
                  <c:v>960.5</c:v>
                </c:pt>
                <c:pt idx="5672">
                  <c:v>961</c:v>
                </c:pt>
                <c:pt idx="5673">
                  <c:v>961.5</c:v>
                </c:pt>
                <c:pt idx="5674">
                  <c:v>962</c:v>
                </c:pt>
                <c:pt idx="5675">
                  <c:v>962.5</c:v>
                </c:pt>
                <c:pt idx="5676">
                  <c:v>963</c:v>
                </c:pt>
                <c:pt idx="5677">
                  <c:v>963.5</c:v>
                </c:pt>
                <c:pt idx="5678">
                  <c:v>964</c:v>
                </c:pt>
                <c:pt idx="5679">
                  <c:v>964.5</c:v>
                </c:pt>
                <c:pt idx="5680">
                  <c:v>965</c:v>
                </c:pt>
                <c:pt idx="5681">
                  <c:v>965.5</c:v>
                </c:pt>
                <c:pt idx="5682">
                  <c:v>966</c:v>
                </c:pt>
                <c:pt idx="5683">
                  <c:v>966.5</c:v>
                </c:pt>
                <c:pt idx="5684">
                  <c:v>967</c:v>
                </c:pt>
                <c:pt idx="5685">
                  <c:v>967.5</c:v>
                </c:pt>
                <c:pt idx="5686">
                  <c:v>968</c:v>
                </c:pt>
                <c:pt idx="5687">
                  <c:v>968.5</c:v>
                </c:pt>
                <c:pt idx="5688">
                  <c:v>969</c:v>
                </c:pt>
                <c:pt idx="5689">
                  <c:v>969.5</c:v>
                </c:pt>
                <c:pt idx="5690">
                  <c:v>970</c:v>
                </c:pt>
                <c:pt idx="5691">
                  <c:v>970.5</c:v>
                </c:pt>
                <c:pt idx="5692">
                  <c:v>971</c:v>
                </c:pt>
                <c:pt idx="5693">
                  <c:v>971.5</c:v>
                </c:pt>
                <c:pt idx="5694">
                  <c:v>972</c:v>
                </c:pt>
                <c:pt idx="5695">
                  <c:v>972.5</c:v>
                </c:pt>
                <c:pt idx="5696">
                  <c:v>973</c:v>
                </c:pt>
                <c:pt idx="5697">
                  <c:v>973.5</c:v>
                </c:pt>
                <c:pt idx="5698">
                  <c:v>974</c:v>
                </c:pt>
                <c:pt idx="5699">
                  <c:v>974.5</c:v>
                </c:pt>
                <c:pt idx="5700">
                  <c:v>975</c:v>
                </c:pt>
                <c:pt idx="5701">
                  <c:v>975.5</c:v>
                </c:pt>
                <c:pt idx="5702">
                  <c:v>976</c:v>
                </c:pt>
                <c:pt idx="5703">
                  <c:v>976.5</c:v>
                </c:pt>
                <c:pt idx="5704">
                  <c:v>977</c:v>
                </c:pt>
                <c:pt idx="5705">
                  <c:v>977.5</c:v>
                </c:pt>
                <c:pt idx="5706">
                  <c:v>978</c:v>
                </c:pt>
                <c:pt idx="5707">
                  <c:v>978.5</c:v>
                </c:pt>
                <c:pt idx="5708">
                  <c:v>979</c:v>
                </c:pt>
                <c:pt idx="5709">
                  <c:v>979.5</c:v>
                </c:pt>
                <c:pt idx="5710">
                  <c:v>980</c:v>
                </c:pt>
                <c:pt idx="5711">
                  <c:v>980.5</c:v>
                </c:pt>
                <c:pt idx="5712">
                  <c:v>981</c:v>
                </c:pt>
                <c:pt idx="5713">
                  <c:v>981.5</c:v>
                </c:pt>
                <c:pt idx="5714">
                  <c:v>982</c:v>
                </c:pt>
                <c:pt idx="5715">
                  <c:v>982.5</c:v>
                </c:pt>
                <c:pt idx="5716">
                  <c:v>983</c:v>
                </c:pt>
                <c:pt idx="5717">
                  <c:v>983.5</c:v>
                </c:pt>
                <c:pt idx="5718">
                  <c:v>984</c:v>
                </c:pt>
                <c:pt idx="5719">
                  <c:v>984.5</c:v>
                </c:pt>
                <c:pt idx="5720">
                  <c:v>985</c:v>
                </c:pt>
                <c:pt idx="5721">
                  <c:v>985.5</c:v>
                </c:pt>
                <c:pt idx="5722">
                  <c:v>986</c:v>
                </c:pt>
                <c:pt idx="5723">
                  <c:v>986.5</c:v>
                </c:pt>
                <c:pt idx="5724">
                  <c:v>987</c:v>
                </c:pt>
                <c:pt idx="5725">
                  <c:v>987.5</c:v>
                </c:pt>
                <c:pt idx="5726">
                  <c:v>988</c:v>
                </c:pt>
                <c:pt idx="5727">
                  <c:v>988.5</c:v>
                </c:pt>
                <c:pt idx="5728">
                  <c:v>989</c:v>
                </c:pt>
                <c:pt idx="5729">
                  <c:v>989.5</c:v>
                </c:pt>
                <c:pt idx="5730">
                  <c:v>990</c:v>
                </c:pt>
                <c:pt idx="5731">
                  <c:v>990.5</c:v>
                </c:pt>
                <c:pt idx="5732">
                  <c:v>991</c:v>
                </c:pt>
                <c:pt idx="5733">
                  <c:v>991.5</c:v>
                </c:pt>
                <c:pt idx="5734">
                  <c:v>992</c:v>
                </c:pt>
                <c:pt idx="5735">
                  <c:v>992.5</c:v>
                </c:pt>
                <c:pt idx="5736">
                  <c:v>993</c:v>
                </c:pt>
                <c:pt idx="5737">
                  <c:v>993.5</c:v>
                </c:pt>
                <c:pt idx="5738">
                  <c:v>994</c:v>
                </c:pt>
                <c:pt idx="5739">
                  <c:v>994.5</c:v>
                </c:pt>
                <c:pt idx="5740">
                  <c:v>995</c:v>
                </c:pt>
                <c:pt idx="5741">
                  <c:v>995.5</c:v>
                </c:pt>
                <c:pt idx="5742">
                  <c:v>996</c:v>
                </c:pt>
                <c:pt idx="5743">
                  <c:v>996.5</c:v>
                </c:pt>
                <c:pt idx="5744">
                  <c:v>997</c:v>
                </c:pt>
                <c:pt idx="5745">
                  <c:v>997.5</c:v>
                </c:pt>
                <c:pt idx="5746">
                  <c:v>998</c:v>
                </c:pt>
                <c:pt idx="5747">
                  <c:v>998.5</c:v>
                </c:pt>
                <c:pt idx="5748">
                  <c:v>999</c:v>
                </c:pt>
                <c:pt idx="5749">
                  <c:v>999.5</c:v>
                </c:pt>
                <c:pt idx="5750">
                  <c:v>1000</c:v>
                </c:pt>
                <c:pt idx="5751">
                  <c:v>1000.5</c:v>
                </c:pt>
                <c:pt idx="5752">
                  <c:v>1001</c:v>
                </c:pt>
                <c:pt idx="5753">
                  <c:v>1001.5</c:v>
                </c:pt>
                <c:pt idx="5754">
                  <c:v>1002</c:v>
                </c:pt>
                <c:pt idx="5755">
                  <c:v>1002.5</c:v>
                </c:pt>
                <c:pt idx="5756">
                  <c:v>1003</c:v>
                </c:pt>
                <c:pt idx="5757">
                  <c:v>1003.5</c:v>
                </c:pt>
                <c:pt idx="5758">
                  <c:v>1004</c:v>
                </c:pt>
                <c:pt idx="5759">
                  <c:v>1004.5</c:v>
                </c:pt>
                <c:pt idx="5760">
                  <c:v>1005</c:v>
                </c:pt>
                <c:pt idx="5761">
                  <c:v>1005.5</c:v>
                </c:pt>
                <c:pt idx="5762">
                  <c:v>1006</c:v>
                </c:pt>
                <c:pt idx="5763">
                  <c:v>1006.5</c:v>
                </c:pt>
                <c:pt idx="5764">
                  <c:v>1007</c:v>
                </c:pt>
                <c:pt idx="5765">
                  <c:v>1007.5</c:v>
                </c:pt>
                <c:pt idx="5766">
                  <c:v>1008</c:v>
                </c:pt>
                <c:pt idx="5767">
                  <c:v>1008.5</c:v>
                </c:pt>
                <c:pt idx="5768">
                  <c:v>1009</c:v>
                </c:pt>
                <c:pt idx="5769">
                  <c:v>1009.5</c:v>
                </c:pt>
                <c:pt idx="5770">
                  <c:v>1010</c:v>
                </c:pt>
                <c:pt idx="5771">
                  <c:v>1010.5</c:v>
                </c:pt>
                <c:pt idx="5772">
                  <c:v>1011</c:v>
                </c:pt>
                <c:pt idx="5773">
                  <c:v>1011.5</c:v>
                </c:pt>
                <c:pt idx="5774">
                  <c:v>1012</c:v>
                </c:pt>
                <c:pt idx="5775">
                  <c:v>1012.5</c:v>
                </c:pt>
                <c:pt idx="5776">
                  <c:v>1013</c:v>
                </c:pt>
                <c:pt idx="5777">
                  <c:v>1013.5</c:v>
                </c:pt>
                <c:pt idx="5778">
                  <c:v>1014</c:v>
                </c:pt>
                <c:pt idx="5779">
                  <c:v>1014.5</c:v>
                </c:pt>
                <c:pt idx="5780">
                  <c:v>1015</c:v>
                </c:pt>
                <c:pt idx="5781">
                  <c:v>1015.5</c:v>
                </c:pt>
                <c:pt idx="5782">
                  <c:v>1016</c:v>
                </c:pt>
                <c:pt idx="5783">
                  <c:v>1016.5</c:v>
                </c:pt>
                <c:pt idx="5784">
                  <c:v>1017</c:v>
                </c:pt>
                <c:pt idx="5785">
                  <c:v>1017.5</c:v>
                </c:pt>
                <c:pt idx="5786">
                  <c:v>1018</c:v>
                </c:pt>
                <c:pt idx="5787">
                  <c:v>1018.5</c:v>
                </c:pt>
                <c:pt idx="5788">
                  <c:v>1019</c:v>
                </c:pt>
                <c:pt idx="5789">
                  <c:v>1019.5</c:v>
                </c:pt>
                <c:pt idx="5790">
                  <c:v>1020</c:v>
                </c:pt>
                <c:pt idx="5791">
                  <c:v>1020.5</c:v>
                </c:pt>
                <c:pt idx="5792">
                  <c:v>1021</c:v>
                </c:pt>
                <c:pt idx="5793">
                  <c:v>1021.5</c:v>
                </c:pt>
                <c:pt idx="5794">
                  <c:v>1022</c:v>
                </c:pt>
                <c:pt idx="5795">
                  <c:v>1022.5</c:v>
                </c:pt>
                <c:pt idx="5796">
                  <c:v>1023</c:v>
                </c:pt>
                <c:pt idx="5797">
                  <c:v>1023.5</c:v>
                </c:pt>
                <c:pt idx="5798">
                  <c:v>1024</c:v>
                </c:pt>
                <c:pt idx="5799">
                  <c:v>1024.5</c:v>
                </c:pt>
                <c:pt idx="5800">
                  <c:v>1025</c:v>
                </c:pt>
                <c:pt idx="5801">
                  <c:v>1025.5</c:v>
                </c:pt>
                <c:pt idx="5802">
                  <c:v>1026</c:v>
                </c:pt>
                <c:pt idx="5803">
                  <c:v>1026.5</c:v>
                </c:pt>
                <c:pt idx="5804">
                  <c:v>1027</c:v>
                </c:pt>
                <c:pt idx="5805">
                  <c:v>1027.5</c:v>
                </c:pt>
                <c:pt idx="5806">
                  <c:v>1028</c:v>
                </c:pt>
                <c:pt idx="5807">
                  <c:v>1028.5</c:v>
                </c:pt>
                <c:pt idx="5808">
                  <c:v>1029</c:v>
                </c:pt>
                <c:pt idx="5809">
                  <c:v>1029.5</c:v>
                </c:pt>
                <c:pt idx="5810">
                  <c:v>1030</c:v>
                </c:pt>
                <c:pt idx="5811">
                  <c:v>1030.5</c:v>
                </c:pt>
                <c:pt idx="5812">
                  <c:v>1031</c:v>
                </c:pt>
                <c:pt idx="5813">
                  <c:v>1031.5</c:v>
                </c:pt>
                <c:pt idx="5814">
                  <c:v>1032</c:v>
                </c:pt>
                <c:pt idx="5815">
                  <c:v>1032.5</c:v>
                </c:pt>
                <c:pt idx="5816">
                  <c:v>1033</c:v>
                </c:pt>
                <c:pt idx="5817">
                  <c:v>1033.5</c:v>
                </c:pt>
                <c:pt idx="5818">
                  <c:v>1034</c:v>
                </c:pt>
                <c:pt idx="5819">
                  <c:v>1034.5</c:v>
                </c:pt>
                <c:pt idx="5820">
                  <c:v>1035</c:v>
                </c:pt>
                <c:pt idx="5821">
                  <c:v>1035.5</c:v>
                </c:pt>
                <c:pt idx="5822">
                  <c:v>1036</c:v>
                </c:pt>
                <c:pt idx="5823">
                  <c:v>1036.5</c:v>
                </c:pt>
                <c:pt idx="5824">
                  <c:v>1037</c:v>
                </c:pt>
                <c:pt idx="5825">
                  <c:v>1037.5</c:v>
                </c:pt>
                <c:pt idx="5826">
                  <c:v>1038</c:v>
                </c:pt>
                <c:pt idx="5827">
                  <c:v>1038.5</c:v>
                </c:pt>
                <c:pt idx="5828">
                  <c:v>1039</c:v>
                </c:pt>
                <c:pt idx="5829">
                  <c:v>1039.5</c:v>
                </c:pt>
                <c:pt idx="5830">
                  <c:v>1040</c:v>
                </c:pt>
                <c:pt idx="5831">
                  <c:v>1040.5</c:v>
                </c:pt>
                <c:pt idx="5832">
                  <c:v>1041</c:v>
                </c:pt>
                <c:pt idx="5833">
                  <c:v>1041.5</c:v>
                </c:pt>
                <c:pt idx="5834">
                  <c:v>1042</c:v>
                </c:pt>
                <c:pt idx="5835">
                  <c:v>1042.5</c:v>
                </c:pt>
                <c:pt idx="5836">
                  <c:v>1043</c:v>
                </c:pt>
                <c:pt idx="5837">
                  <c:v>1043.5</c:v>
                </c:pt>
                <c:pt idx="5838">
                  <c:v>1044</c:v>
                </c:pt>
                <c:pt idx="5839">
                  <c:v>1044.5</c:v>
                </c:pt>
                <c:pt idx="5840">
                  <c:v>1045</c:v>
                </c:pt>
                <c:pt idx="5841">
                  <c:v>1045.5</c:v>
                </c:pt>
                <c:pt idx="5842">
                  <c:v>1046</c:v>
                </c:pt>
                <c:pt idx="5843">
                  <c:v>1046.5</c:v>
                </c:pt>
                <c:pt idx="5844">
                  <c:v>1047</c:v>
                </c:pt>
                <c:pt idx="5845">
                  <c:v>1047.5</c:v>
                </c:pt>
                <c:pt idx="5846">
                  <c:v>1048</c:v>
                </c:pt>
                <c:pt idx="5847">
                  <c:v>1048.5</c:v>
                </c:pt>
                <c:pt idx="5848">
                  <c:v>1049</c:v>
                </c:pt>
                <c:pt idx="5849">
                  <c:v>1049.5</c:v>
                </c:pt>
                <c:pt idx="5850">
                  <c:v>1050</c:v>
                </c:pt>
                <c:pt idx="5851">
                  <c:v>1050.5</c:v>
                </c:pt>
                <c:pt idx="5852">
                  <c:v>1051</c:v>
                </c:pt>
                <c:pt idx="5853">
                  <c:v>1051.5</c:v>
                </c:pt>
                <c:pt idx="5854">
                  <c:v>1052</c:v>
                </c:pt>
                <c:pt idx="5855">
                  <c:v>1052.5</c:v>
                </c:pt>
                <c:pt idx="5856">
                  <c:v>1053</c:v>
                </c:pt>
                <c:pt idx="5857">
                  <c:v>1053.5</c:v>
                </c:pt>
                <c:pt idx="5858">
                  <c:v>1054</c:v>
                </c:pt>
                <c:pt idx="5859">
                  <c:v>1054.5</c:v>
                </c:pt>
                <c:pt idx="5860">
                  <c:v>1055</c:v>
                </c:pt>
                <c:pt idx="5861">
                  <c:v>1055.5</c:v>
                </c:pt>
                <c:pt idx="5862">
                  <c:v>1056</c:v>
                </c:pt>
                <c:pt idx="5863">
                  <c:v>1056.5</c:v>
                </c:pt>
                <c:pt idx="5864">
                  <c:v>1057</c:v>
                </c:pt>
                <c:pt idx="5865">
                  <c:v>1057.5</c:v>
                </c:pt>
                <c:pt idx="5866">
                  <c:v>1058</c:v>
                </c:pt>
                <c:pt idx="5867">
                  <c:v>1058.5</c:v>
                </c:pt>
                <c:pt idx="5868">
                  <c:v>1059</c:v>
                </c:pt>
                <c:pt idx="5869">
                  <c:v>1059.5</c:v>
                </c:pt>
                <c:pt idx="5870">
                  <c:v>1060</c:v>
                </c:pt>
                <c:pt idx="5871">
                  <c:v>1060.5</c:v>
                </c:pt>
                <c:pt idx="5872">
                  <c:v>1061</c:v>
                </c:pt>
                <c:pt idx="5873">
                  <c:v>1061.5</c:v>
                </c:pt>
                <c:pt idx="5874">
                  <c:v>1062</c:v>
                </c:pt>
                <c:pt idx="5875">
                  <c:v>1062.5</c:v>
                </c:pt>
                <c:pt idx="5876">
                  <c:v>1063</c:v>
                </c:pt>
                <c:pt idx="5877">
                  <c:v>1063.5</c:v>
                </c:pt>
                <c:pt idx="5878">
                  <c:v>1064</c:v>
                </c:pt>
                <c:pt idx="5879">
                  <c:v>1064.5</c:v>
                </c:pt>
                <c:pt idx="5880">
                  <c:v>1065</c:v>
                </c:pt>
                <c:pt idx="5881">
                  <c:v>1065.5</c:v>
                </c:pt>
                <c:pt idx="5882">
                  <c:v>1066</c:v>
                </c:pt>
                <c:pt idx="5883">
                  <c:v>1066.5</c:v>
                </c:pt>
                <c:pt idx="5884">
                  <c:v>1067</c:v>
                </c:pt>
                <c:pt idx="5885">
                  <c:v>1067.5</c:v>
                </c:pt>
                <c:pt idx="5886">
                  <c:v>1068</c:v>
                </c:pt>
                <c:pt idx="5887">
                  <c:v>1068.5</c:v>
                </c:pt>
                <c:pt idx="5888">
                  <c:v>1069</c:v>
                </c:pt>
                <c:pt idx="5889">
                  <c:v>1069.5</c:v>
                </c:pt>
                <c:pt idx="5890">
                  <c:v>1070</c:v>
                </c:pt>
                <c:pt idx="5891">
                  <c:v>1070.5</c:v>
                </c:pt>
                <c:pt idx="5892">
                  <c:v>1071</c:v>
                </c:pt>
                <c:pt idx="5893">
                  <c:v>1071.5</c:v>
                </c:pt>
                <c:pt idx="5894">
                  <c:v>1072</c:v>
                </c:pt>
                <c:pt idx="5895">
                  <c:v>1072.5</c:v>
                </c:pt>
                <c:pt idx="5896">
                  <c:v>1073</c:v>
                </c:pt>
                <c:pt idx="5897">
                  <c:v>1073.5</c:v>
                </c:pt>
                <c:pt idx="5898">
                  <c:v>1074</c:v>
                </c:pt>
                <c:pt idx="5899">
                  <c:v>1074.5</c:v>
                </c:pt>
                <c:pt idx="5900">
                  <c:v>1075</c:v>
                </c:pt>
                <c:pt idx="5901">
                  <c:v>1075.5</c:v>
                </c:pt>
                <c:pt idx="5902">
                  <c:v>1076</c:v>
                </c:pt>
                <c:pt idx="5903">
                  <c:v>1076.5</c:v>
                </c:pt>
                <c:pt idx="5904">
                  <c:v>1077</c:v>
                </c:pt>
                <c:pt idx="5905">
                  <c:v>1077.5</c:v>
                </c:pt>
                <c:pt idx="5906">
                  <c:v>1078</c:v>
                </c:pt>
                <c:pt idx="5907">
                  <c:v>1078.5</c:v>
                </c:pt>
                <c:pt idx="5908">
                  <c:v>1079</c:v>
                </c:pt>
                <c:pt idx="5909">
                  <c:v>1079.5</c:v>
                </c:pt>
                <c:pt idx="5910">
                  <c:v>1080</c:v>
                </c:pt>
                <c:pt idx="5911">
                  <c:v>1080.5</c:v>
                </c:pt>
                <c:pt idx="5912">
                  <c:v>1081</c:v>
                </c:pt>
                <c:pt idx="5913">
                  <c:v>1081.5</c:v>
                </c:pt>
                <c:pt idx="5914">
                  <c:v>1082</c:v>
                </c:pt>
                <c:pt idx="5915">
                  <c:v>1082.5</c:v>
                </c:pt>
                <c:pt idx="5916">
                  <c:v>1083</c:v>
                </c:pt>
                <c:pt idx="5917">
                  <c:v>1083.5</c:v>
                </c:pt>
                <c:pt idx="5918">
                  <c:v>1084</c:v>
                </c:pt>
                <c:pt idx="5919">
                  <c:v>1084.5</c:v>
                </c:pt>
                <c:pt idx="5920">
                  <c:v>1085</c:v>
                </c:pt>
                <c:pt idx="5921">
                  <c:v>1085.5</c:v>
                </c:pt>
                <c:pt idx="5922">
                  <c:v>1086</c:v>
                </c:pt>
                <c:pt idx="5923">
                  <c:v>1086.5</c:v>
                </c:pt>
                <c:pt idx="5924">
                  <c:v>1087</c:v>
                </c:pt>
                <c:pt idx="5925">
                  <c:v>1087.5</c:v>
                </c:pt>
                <c:pt idx="5926">
                  <c:v>1088</c:v>
                </c:pt>
                <c:pt idx="5927">
                  <c:v>1088.5</c:v>
                </c:pt>
                <c:pt idx="5928">
                  <c:v>1089</c:v>
                </c:pt>
                <c:pt idx="5929">
                  <c:v>1089.5</c:v>
                </c:pt>
                <c:pt idx="5930">
                  <c:v>1090</c:v>
                </c:pt>
                <c:pt idx="5931">
                  <c:v>1090.5</c:v>
                </c:pt>
                <c:pt idx="5932">
                  <c:v>1091</c:v>
                </c:pt>
                <c:pt idx="5933">
                  <c:v>1091.5</c:v>
                </c:pt>
                <c:pt idx="5934">
                  <c:v>1092</c:v>
                </c:pt>
                <c:pt idx="5935">
                  <c:v>1092.5</c:v>
                </c:pt>
                <c:pt idx="5936">
                  <c:v>1093</c:v>
                </c:pt>
                <c:pt idx="5937">
                  <c:v>1093.5</c:v>
                </c:pt>
                <c:pt idx="5938">
                  <c:v>1094</c:v>
                </c:pt>
                <c:pt idx="5939">
                  <c:v>1094.5</c:v>
                </c:pt>
                <c:pt idx="5940">
                  <c:v>1095</c:v>
                </c:pt>
                <c:pt idx="5941">
                  <c:v>1095.5</c:v>
                </c:pt>
                <c:pt idx="5942">
                  <c:v>1096</c:v>
                </c:pt>
                <c:pt idx="5943">
                  <c:v>1096.5</c:v>
                </c:pt>
                <c:pt idx="5944">
                  <c:v>1097</c:v>
                </c:pt>
                <c:pt idx="5945">
                  <c:v>1097.5</c:v>
                </c:pt>
                <c:pt idx="5946">
                  <c:v>1098</c:v>
                </c:pt>
                <c:pt idx="5947">
                  <c:v>1098.5</c:v>
                </c:pt>
                <c:pt idx="5948">
                  <c:v>1099</c:v>
                </c:pt>
                <c:pt idx="5949">
                  <c:v>1099.5</c:v>
                </c:pt>
                <c:pt idx="5950">
                  <c:v>1100</c:v>
                </c:pt>
                <c:pt idx="5951">
                  <c:v>1100.5</c:v>
                </c:pt>
                <c:pt idx="5952">
                  <c:v>1101</c:v>
                </c:pt>
                <c:pt idx="5953">
                  <c:v>1101.5</c:v>
                </c:pt>
                <c:pt idx="5954">
                  <c:v>1102</c:v>
                </c:pt>
                <c:pt idx="5955">
                  <c:v>1102.5</c:v>
                </c:pt>
                <c:pt idx="5956">
                  <c:v>1103</c:v>
                </c:pt>
                <c:pt idx="5957">
                  <c:v>1103.5</c:v>
                </c:pt>
                <c:pt idx="5958">
                  <c:v>1104</c:v>
                </c:pt>
                <c:pt idx="5959">
                  <c:v>1104.5</c:v>
                </c:pt>
                <c:pt idx="5960">
                  <c:v>1105</c:v>
                </c:pt>
                <c:pt idx="5961">
                  <c:v>1105.5</c:v>
                </c:pt>
                <c:pt idx="5962">
                  <c:v>1106</c:v>
                </c:pt>
                <c:pt idx="5963">
                  <c:v>1106.5</c:v>
                </c:pt>
                <c:pt idx="5964">
                  <c:v>1107</c:v>
                </c:pt>
                <c:pt idx="5965">
                  <c:v>1107.5</c:v>
                </c:pt>
                <c:pt idx="5966">
                  <c:v>1108</c:v>
                </c:pt>
                <c:pt idx="5967">
                  <c:v>1108.5</c:v>
                </c:pt>
                <c:pt idx="5968">
                  <c:v>1109</c:v>
                </c:pt>
                <c:pt idx="5969">
                  <c:v>1109.5</c:v>
                </c:pt>
                <c:pt idx="5970">
                  <c:v>1110</c:v>
                </c:pt>
                <c:pt idx="5971">
                  <c:v>1110.5</c:v>
                </c:pt>
                <c:pt idx="5972">
                  <c:v>1111</c:v>
                </c:pt>
                <c:pt idx="5973">
                  <c:v>1111.5</c:v>
                </c:pt>
                <c:pt idx="5974">
                  <c:v>1112</c:v>
                </c:pt>
                <c:pt idx="5975">
                  <c:v>1112.5</c:v>
                </c:pt>
                <c:pt idx="5976">
                  <c:v>1113</c:v>
                </c:pt>
                <c:pt idx="5977">
                  <c:v>1113.5</c:v>
                </c:pt>
                <c:pt idx="5978">
                  <c:v>1114</c:v>
                </c:pt>
                <c:pt idx="5979">
                  <c:v>1114.5</c:v>
                </c:pt>
                <c:pt idx="5980">
                  <c:v>1115</c:v>
                </c:pt>
                <c:pt idx="5981">
                  <c:v>1115.5</c:v>
                </c:pt>
                <c:pt idx="5982">
                  <c:v>1116</c:v>
                </c:pt>
                <c:pt idx="5983">
                  <c:v>1116.5</c:v>
                </c:pt>
                <c:pt idx="5984">
                  <c:v>1117</c:v>
                </c:pt>
                <c:pt idx="5985">
                  <c:v>1117.5</c:v>
                </c:pt>
                <c:pt idx="5986">
                  <c:v>1118</c:v>
                </c:pt>
                <c:pt idx="5987">
                  <c:v>1118.5</c:v>
                </c:pt>
                <c:pt idx="5988">
                  <c:v>1119</c:v>
                </c:pt>
                <c:pt idx="5989">
                  <c:v>1119.5</c:v>
                </c:pt>
                <c:pt idx="5990">
                  <c:v>1120</c:v>
                </c:pt>
                <c:pt idx="5991">
                  <c:v>1120.5</c:v>
                </c:pt>
                <c:pt idx="5992">
                  <c:v>1121</c:v>
                </c:pt>
                <c:pt idx="5993">
                  <c:v>1121.5</c:v>
                </c:pt>
                <c:pt idx="5994">
                  <c:v>1122</c:v>
                </c:pt>
                <c:pt idx="5995">
                  <c:v>1122.5</c:v>
                </c:pt>
                <c:pt idx="5996">
                  <c:v>1123</c:v>
                </c:pt>
                <c:pt idx="5997">
                  <c:v>1123.5</c:v>
                </c:pt>
                <c:pt idx="5998">
                  <c:v>1124</c:v>
                </c:pt>
                <c:pt idx="5999">
                  <c:v>1124.5</c:v>
                </c:pt>
                <c:pt idx="6000">
                  <c:v>1125</c:v>
                </c:pt>
                <c:pt idx="6001">
                  <c:v>1125.5</c:v>
                </c:pt>
                <c:pt idx="6002">
                  <c:v>1126</c:v>
                </c:pt>
                <c:pt idx="6003">
                  <c:v>1126.5</c:v>
                </c:pt>
                <c:pt idx="6004">
                  <c:v>1127</c:v>
                </c:pt>
                <c:pt idx="6005">
                  <c:v>1127.5</c:v>
                </c:pt>
                <c:pt idx="6006">
                  <c:v>1128</c:v>
                </c:pt>
                <c:pt idx="6007">
                  <c:v>1128.5</c:v>
                </c:pt>
                <c:pt idx="6008">
                  <c:v>1129</c:v>
                </c:pt>
                <c:pt idx="6009">
                  <c:v>1129.5</c:v>
                </c:pt>
                <c:pt idx="6010">
                  <c:v>1130</c:v>
                </c:pt>
                <c:pt idx="6011">
                  <c:v>1130.5</c:v>
                </c:pt>
                <c:pt idx="6012">
                  <c:v>1131</c:v>
                </c:pt>
                <c:pt idx="6013">
                  <c:v>1131.5</c:v>
                </c:pt>
                <c:pt idx="6014">
                  <c:v>1132</c:v>
                </c:pt>
                <c:pt idx="6015">
                  <c:v>1132.5</c:v>
                </c:pt>
                <c:pt idx="6016">
                  <c:v>1133</c:v>
                </c:pt>
                <c:pt idx="6017">
                  <c:v>1133.5</c:v>
                </c:pt>
                <c:pt idx="6018">
                  <c:v>1134</c:v>
                </c:pt>
                <c:pt idx="6019">
                  <c:v>1134.5</c:v>
                </c:pt>
                <c:pt idx="6020">
                  <c:v>1135</c:v>
                </c:pt>
                <c:pt idx="6021">
                  <c:v>1135.5</c:v>
                </c:pt>
                <c:pt idx="6022">
                  <c:v>1136</c:v>
                </c:pt>
                <c:pt idx="6023">
                  <c:v>1136.5</c:v>
                </c:pt>
                <c:pt idx="6024">
                  <c:v>1137</c:v>
                </c:pt>
                <c:pt idx="6025">
                  <c:v>1137.5</c:v>
                </c:pt>
                <c:pt idx="6026">
                  <c:v>1138</c:v>
                </c:pt>
                <c:pt idx="6027">
                  <c:v>1138.5</c:v>
                </c:pt>
                <c:pt idx="6028">
                  <c:v>1139</c:v>
                </c:pt>
                <c:pt idx="6029">
                  <c:v>1139.5</c:v>
                </c:pt>
                <c:pt idx="6030">
                  <c:v>1140</c:v>
                </c:pt>
                <c:pt idx="6031">
                  <c:v>1140.5</c:v>
                </c:pt>
                <c:pt idx="6032">
                  <c:v>1141</c:v>
                </c:pt>
                <c:pt idx="6033">
                  <c:v>1141.5</c:v>
                </c:pt>
                <c:pt idx="6034">
                  <c:v>1142</c:v>
                </c:pt>
                <c:pt idx="6035">
                  <c:v>1142.5</c:v>
                </c:pt>
                <c:pt idx="6036">
                  <c:v>1143</c:v>
                </c:pt>
                <c:pt idx="6037">
                  <c:v>1143.5</c:v>
                </c:pt>
                <c:pt idx="6038">
                  <c:v>1144</c:v>
                </c:pt>
                <c:pt idx="6039">
                  <c:v>1144.5</c:v>
                </c:pt>
                <c:pt idx="6040">
                  <c:v>1145</c:v>
                </c:pt>
                <c:pt idx="6041">
                  <c:v>1145.5</c:v>
                </c:pt>
                <c:pt idx="6042">
                  <c:v>1146</c:v>
                </c:pt>
                <c:pt idx="6043">
                  <c:v>1146.5</c:v>
                </c:pt>
                <c:pt idx="6044">
                  <c:v>1147</c:v>
                </c:pt>
                <c:pt idx="6045">
                  <c:v>1147.5</c:v>
                </c:pt>
                <c:pt idx="6046">
                  <c:v>1148</c:v>
                </c:pt>
                <c:pt idx="6047">
                  <c:v>1148.5</c:v>
                </c:pt>
                <c:pt idx="6048">
                  <c:v>1149</c:v>
                </c:pt>
                <c:pt idx="6049">
                  <c:v>1149.5</c:v>
                </c:pt>
                <c:pt idx="6050">
                  <c:v>1150</c:v>
                </c:pt>
                <c:pt idx="6051">
                  <c:v>1150.5</c:v>
                </c:pt>
                <c:pt idx="6052">
                  <c:v>1151</c:v>
                </c:pt>
                <c:pt idx="6053">
                  <c:v>1151.5</c:v>
                </c:pt>
                <c:pt idx="6054">
                  <c:v>1152</c:v>
                </c:pt>
                <c:pt idx="6055">
                  <c:v>1152.5</c:v>
                </c:pt>
                <c:pt idx="6056">
                  <c:v>1153</c:v>
                </c:pt>
                <c:pt idx="6057">
                  <c:v>1153.5</c:v>
                </c:pt>
                <c:pt idx="6058">
                  <c:v>1154</c:v>
                </c:pt>
                <c:pt idx="6059">
                  <c:v>1154.5</c:v>
                </c:pt>
                <c:pt idx="6060">
                  <c:v>1155</c:v>
                </c:pt>
                <c:pt idx="6061">
                  <c:v>1155.5</c:v>
                </c:pt>
                <c:pt idx="6062">
                  <c:v>1156</c:v>
                </c:pt>
                <c:pt idx="6063">
                  <c:v>1156.5</c:v>
                </c:pt>
                <c:pt idx="6064">
                  <c:v>1157</c:v>
                </c:pt>
                <c:pt idx="6065">
                  <c:v>1157.5</c:v>
                </c:pt>
                <c:pt idx="6066">
                  <c:v>1158</c:v>
                </c:pt>
                <c:pt idx="6067">
                  <c:v>1158.5</c:v>
                </c:pt>
                <c:pt idx="6068">
                  <c:v>1159</c:v>
                </c:pt>
                <c:pt idx="6069">
                  <c:v>1159.5</c:v>
                </c:pt>
                <c:pt idx="6070">
                  <c:v>1160</c:v>
                </c:pt>
                <c:pt idx="6071">
                  <c:v>1160.5</c:v>
                </c:pt>
                <c:pt idx="6072">
                  <c:v>1161</c:v>
                </c:pt>
                <c:pt idx="6073">
                  <c:v>1161.5</c:v>
                </c:pt>
                <c:pt idx="6074">
                  <c:v>1162</c:v>
                </c:pt>
                <c:pt idx="6075">
                  <c:v>1162.5</c:v>
                </c:pt>
                <c:pt idx="6076">
                  <c:v>1163</c:v>
                </c:pt>
                <c:pt idx="6077">
                  <c:v>1163.5</c:v>
                </c:pt>
                <c:pt idx="6078">
                  <c:v>1164</c:v>
                </c:pt>
                <c:pt idx="6079">
                  <c:v>1164.5</c:v>
                </c:pt>
                <c:pt idx="6080">
                  <c:v>1165</c:v>
                </c:pt>
                <c:pt idx="6081">
                  <c:v>1165.5</c:v>
                </c:pt>
                <c:pt idx="6082">
                  <c:v>1166</c:v>
                </c:pt>
                <c:pt idx="6083">
                  <c:v>1166.5</c:v>
                </c:pt>
                <c:pt idx="6084">
                  <c:v>1167</c:v>
                </c:pt>
                <c:pt idx="6085">
                  <c:v>1167.5</c:v>
                </c:pt>
                <c:pt idx="6086">
                  <c:v>1168</c:v>
                </c:pt>
                <c:pt idx="6087">
                  <c:v>1168.5</c:v>
                </c:pt>
                <c:pt idx="6088">
                  <c:v>1169</c:v>
                </c:pt>
                <c:pt idx="6089">
                  <c:v>1169.5</c:v>
                </c:pt>
                <c:pt idx="6090">
                  <c:v>1170</c:v>
                </c:pt>
                <c:pt idx="6091">
                  <c:v>1170.5</c:v>
                </c:pt>
                <c:pt idx="6092">
                  <c:v>1171</c:v>
                </c:pt>
                <c:pt idx="6093">
                  <c:v>1171.5</c:v>
                </c:pt>
                <c:pt idx="6094">
                  <c:v>1172</c:v>
                </c:pt>
                <c:pt idx="6095">
                  <c:v>1172.5</c:v>
                </c:pt>
                <c:pt idx="6096">
                  <c:v>1173</c:v>
                </c:pt>
                <c:pt idx="6097">
                  <c:v>1173.5</c:v>
                </c:pt>
                <c:pt idx="6098">
                  <c:v>1174</c:v>
                </c:pt>
                <c:pt idx="6099">
                  <c:v>1174.5</c:v>
                </c:pt>
                <c:pt idx="6100">
                  <c:v>1175</c:v>
                </c:pt>
                <c:pt idx="6101">
                  <c:v>1175.5</c:v>
                </c:pt>
                <c:pt idx="6102">
                  <c:v>1176</c:v>
                </c:pt>
                <c:pt idx="6103">
                  <c:v>1176.5</c:v>
                </c:pt>
                <c:pt idx="6104">
                  <c:v>1177</c:v>
                </c:pt>
                <c:pt idx="6105">
                  <c:v>1177.5</c:v>
                </c:pt>
                <c:pt idx="6106">
                  <c:v>1178</c:v>
                </c:pt>
                <c:pt idx="6107">
                  <c:v>1178.5</c:v>
                </c:pt>
                <c:pt idx="6108">
                  <c:v>1179</c:v>
                </c:pt>
                <c:pt idx="6109">
                  <c:v>1179.5</c:v>
                </c:pt>
                <c:pt idx="6110">
                  <c:v>1180</c:v>
                </c:pt>
                <c:pt idx="6111">
                  <c:v>1180.5</c:v>
                </c:pt>
                <c:pt idx="6112">
                  <c:v>1181</c:v>
                </c:pt>
                <c:pt idx="6113">
                  <c:v>1181.5</c:v>
                </c:pt>
                <c:pt idx="6114">
                  <c:v>1182</c:v>
                </c:pt>
                <c:pt idx="6115">
                  <c:v>1182.5</c:v>
                </c:pt>
                <c:pt idx="6116">
                  <c:v>1183</c:v>
                </c:pt>
                <c:pt idx="6117">
                  <c:v>1183.5</c:v>
                </c:pt>
                <c:pt idx="6118">
                  <c:v>1184</c:v>
                </c:pt>
                <c:pt idx="6119">
                  <c:v>1184.5</c:v>
                </c:pt>
                <c:pt idx="6120">
                  <c:v>1185</c:v>
                </c:pt>
                <c:pt idx="6121">
                  <c:v>1185.5</c:v>
                </c:pt>
                <c:pt idx="6122">
                  <c:v>1186</c:v>
                </c:pt>
                <c:pt idx="6123">
                  <c:v>1186.5</c:v>
                </c:pt>
                <c:pt idx="6124">
                  <c:v>1187</c:v>
                </c:pt>
                <c:pt idx="6125">
                  <c:v>1187.5</c:v>
                </c:pt>
                <c:pt idx="6126">
                  <c:v>1188</c:v>
                </c:pt>
                <c:pt idx="6127">
                  <c:v>1188.5</c:v>
                </c:pt>
                <c:pt idx="6128">
                  <c:v>1189</c:v>
                </c:pt>
                <c:pt idx="6129">
                  <c:v>1189.5</c:v>
                </c:pt>
                <c:pt idx="6130">
                  <c:v>1190</c:v>
                </c:pt>
                <c:pt idx="6131">
                  <c:v>1190.5</c:v>
                </c:pt>
                <c:pt idx="6132">
                  <c:v>1191</c:v>
                </c:pt>
                <c:pt idx="6133">
                  <c:v>1191.5</c:v>
                </c:pt>
                <c:pt idx="6134">
                  <c:v>1192</c:v>
                </c:pt>
                <c:pt idx="6135">
                  <c:v>1192.5</c:v>
                </c:pt>
                <c:pt idx="6136">
                  <c:v>1193</c:v>
                </c:pt>
                <c:pt idx="6137">
                  <c:v>1193.5</c:v>
                </c:pt>
                <c:pt idx="6138">
                  <c:v>1194</c:v>
                </c:pt>
                <c:pt idx="6139">
                  <c:v>1194.5</c:v>
                </c:pt>
                <c:pt idx="6140">
                  <c:v>1195</c:v>
                </c:pt>
                <c:pt idx="6141">
                  <c:v>1195.5</c:v>
                </c:pt>
                <c:pt idx="6142">
                  <c:v>1196</c:v>
                </c:pt>
                <c:pt idx="6143">
                  <c:v>1196.5</c:v>
                </c:pt>
                <c:pt idx="6144">
                  <c:v>1197</c:v>
                </c:pt>
                <c:pt idx="6145">
                  <c:v>1197.5</c:v>
                </c:pt>
                <c:pt idx="6146">
                  <c:v>1198</c:v>
                </c:pt>
                <c:pt idx="6147">
                  <c:v>1198.5</c:v>
                </c:pt>
                <c:pt idx="6148">
                  <c:v>1199</c:v>
                </c:pt>
                <c:pt idx="6149">
                  <c:v>1199.5</c:v>
                </c:pt>
                <c:pt idx="6150">
                  <c:v>1200</c:v>
                </c:pt>
                <c:pt idx="6151">
                  <c:v>1200.5</c:v>
                </c:pt>
                <c:pt idx="6152">
                  <c:v>1201</c:v>
                </c:pt>
                <c:pt idx="6153">
                  <c:v>1201.5</c:v>
                </c:pt>
                <c:pt idx="6154">
                  <c:v>1202</c:v>
                </c:pt>
                <c:pt idx="6155">
                  <c:v>1202.5</c:v>
                </c:pt>
                <c:pt idx="6156">
                  <c:v>1203</c:v>
                </c:pt>
                <c:pt idx="6157">
                  <c:v>1203.5</c:v>
                </c:pt>
                <c:pt idx="6158">
                  <c:v>1204</c:v>
                </c:pt>
                <c:pt idx="6159">
                  <c:v>1204.5</c:v>
                </c:pt>
                <c:pt idx="6160">
                  <c:v>1205</c:v>
                </c:pt>
                <c:pt idx="6161">
                  <c:v>1205.5</c:v>
                </c:pt>
                <c:pt idx="6162">
                  <c:v>1206</c:v>
                </c:pt>
                <c:pt idx="6163">
                  <c:v>1206.5</c:v>
                </c:pt>
                <c:pt idx="6164">
                  <c:v>1207</c:v>
                </c:pt>
                <c:pt idx="6165">
                  <c:v>1207.5</c:v>
                </c:pt>
                <c:pt idx="6166">
                  <c:v>1208</c:v>
                </c:pt>
                <c:pt idx="6167">
                  <c:v>1208.5</c:v>
                </c:pt>
                <c:pt idx="6168">
                  <c:v>1209</c:v>
                </c:pt>
                <c:pt idx="6169">
                  <c:v>1209.5</c:v>
                </c:pt>
                <c:pt idx="6170">
                  <c:v>1210</c:v>
                </c:pt>
                <c:pt idx="6171">
                  <c:v>1210.5</c:v>
                </c:pt>
                <c:pt idx="6172">
                  <c:v>1211</c:v>
                </c:pt>
                <c:pt idx="6173">
                  <c:v>1211.5</c:v>
                </c:pt>
                <c:pt idx="6174">
                  <c:v>1212</c:v>
                </c:pt>
                <c:pt idx="6175">
                  <c:v>1212.5</c:v>
                </c:pt>
                <c:pt idx="6176">
                  <c:v>1213</c:v>
                </c:pt>
                <c:pt idx="6177">
                  <c:v>1213.5</c:v>
                </c:pt>
                <c:pt idx="6178">
                  <c:v>1214</c:v>
                </c:pt>
                <c:pt idx="6179">
                  <c:v>1214.5</c:v>
                </c:pt>
                <c:pt idx="6180">
                  <c:v>1215</c:v>
                </c:pt>
                <c:pt idx="6181">
                  <c:v>1215.5</c:v>
                </c:pt>
                <c:pt idx="6182">
                  <c:v>1216</c:v>
                </c:pt>
                <c:pt idx="6183">
                  <c:v>1216.5</c:v>
                </c:pt>
                <c:pt idx="6184">
                  <c:v>1217</c:v>
                </c:pt>
                <c:pt idx="6185">
                  <c:v>1217.5</c:v>
                </c:pt>
                <c:pt idx="6186">
                  <c:v>1218</c:v>
                </c:pt>
                <c:pt idx="6187">
                  <c:v>1218.5</c:v>
                </c:pt>
                <c:pt idx="6188">
                  <c:v>1219</c:v>
                </c:pt>
                <c:pt idx="6189">
                  <c:v>1219.5</c:v>
                </c:pt>
                <c:pt idx="6190">
                  <c:v>1220</c:v>
                </c:pt>
                <c:pt idx="6191">
                  <c:v>1220.5</c:v>
                </c:pt>
                <c:pt idx="6192">
                  <c:v>1221</c:v>
                </c:pt>
                <c:pt idx="6193">
                  <c:v>1221.5</c:v>
                </c:pt>
                <c:pt idx="6194">
                  <c:v>1222</c:v>
                </c:pt>
                <c:pt idx="6195">
                  <c:v>1222.5</c:v>
                </c:pt>
                <c:pt idx="6196">
                  <c:v>1223</c:v>
                </c:pt>
                <c:pt idx="6197">
                  <c:v>1223.5</c:v>
                </c:pt>
                <c:pt idx="6198">
                  <c:v>1224</c:v>
                </c:pt>
                <c:pt idx="6199">
                  <c:v>1224.5</c:v>
                </c:pt>
                <c:pt idx="6200">
                  <c:v>1225</c:v>
                </c:pt>
                <c:pt idx="6201">
                  <c:v>1225.5</c:v>
                </c:pt>
                <c:pt idx="6202">
                  <c:v>1226</c:v>
                </c:pt>
                <c:pt idx="6203">
                  <c:v>1226.5</c:v>
                </c:pt>
                <c:pt idx="6204">
                  <c:v>1227</c:v>
                </c:pt>
                <c:pt idx="6205">
                  <c:v>1227.5</c:v>
                </c:pt>
                <c:pt idx="6206">
                  <c:v>1228</c:v>
                </c:pt>
                <c:pt idx="6207">
                  <c:v>1228.5</c:v>
                </c:pt>
                <c:pt idx="6208">
                  <c:v>1229</c:v>
                </c:pt>
                <c:pt idx="6209">
                  <c:v>1229.5</c:v>
                </c:pt>
                <c:pt idx="6210">
                  <c:v>1230</c:v>
                </c:pt>
                <c:pt idx="6211">
                  <c:v>1230.5</c:v>
                </c:pt>
                <c:pt idx="6212">
                  <c:v>1231</c:v>
                </c:pt>
                <c:pt idx="6213">
                  <c:v>1231.5</c:v>
                </c:pt>
                <c:pt idx="6214">
                  <c:v>1232</c:v>
                </c:pt>
                <c:pt idx="6215">
                  <c:v>1232.5</c:v>
                </c:pt>
                <c:pt idx="6216">
                  <c:v>1233</c:v>
                </c:pt>
                <c:pt idx="6217">
                  <c:v>1233.5</c:v>
                </c:pt>
                <c:pt idx="6218">
                  <c:v>1234</c:v>
                </c:pt>
                <c:pt idx="6219">
                  <c:v>1234.5</c:v>
                </c:pt>
                <c:pt idx="6220">
                  <c:v>1235</c:v>
                </c:pt>
                <c:pt idx="6221">
                  <c:v>1235.5</c:v>
                </c:pt>
                <c:pt idx="6222">
                  <c:v>1236</c:v>
                </c:pt>
                <c:pt idx="6223">
                  <c:v>1236.5</c:v>
                </c:pt>
                <c:pt idx="6224">
                  <c:v>1237</c:v>
                </c:pt>
                <c:pt idx="6225">
                  <c:v>1237.5</c:v>
                </c:pt>
                <c:pt idx="6226">
                  <c:v>1238</c:v>
                </c:pt>
                <c:pt idx="6227">
                  <c:v>1238.5</c:v>
                </c:pt>
                <c:pt idx="6228">
                  <c:v>1239</c:v>
                </c:pt>
                <c:pt idx="6229">
                  <c:v>1239.5</c:v>
                </c:pt>
                <c:pt idx="6230">
                  <c:v>1240</c:v>
                </c:pt>
                <c:pt idx="6231">
                  <c:v>1240.5</c:v>
                </c:pt>
                <c:pt idx="6232">
                  <c:v>1241</c:v>
                </c:pt>
                <c:pt idx="6233">
                  <c:v>1241.5</c:v>
                </c:pt>
                <c:pt idx="6234">
                  <c:v>1242</c:v>
                </c:pt>
                <c:pt idx="6235">
                  <c:v>1242.5</c:v>
                </c:pt>
                <c:pt idx="6236">
                  <c:v>1243</c:v>
                </c:pt>
                <c:pt idx="6237">
                  <c:v>1243.5</c:v>
                </c:pt>
                <c:pt idx="6238">
                  <c:v>1244</c:v>
                </c:pt>
                <c:pt idx="6239">
                  <c:v>1244.5</c:v>
                </c:pt>
                <c:pt idx="6240">
                  <c:v>1245</c:v>
                </c:pt>
                <c:pt idx="6241">
                  <c:v>1245.5</c:v>
                </c:pt>
                <c:pt idx="6242">
                  <c:v>1246</c:v>
                </c:pt>
                <c:pt idx="6243">
                  <c:v>1246.5</c:v>
                </c:pt>
                <c:pt idx="6244">
                  <c:v>1247</c:v>
                </c:pt>
                <c:pt idx="6245">
                  <c:v>1247.5</c:v>
                </c:pt>
                <c:pt idx="6246">
                  <c:v>1248</c:v>
                </c:pt>
                <c:pt idx="6247">
                  <c:v>1248.5</c:v>
                </c:pt>
                <c:pt idx="6248">
                  <c:v>1249</c:v>
                </c:pt>
                <c:pt idx="6249">
                  <c:v>1249.5</c:v>
                </c:pt>
                <c:pt idx="6250">
                  <c:v>1250</c:v>
                </c:pt>
                <c:pt idx="6251">
                  <c:v>1250.5</c:v>
                </c:pt>
                <c:pt idx="6252">
                  <c:v>1251</c:v>
                </c:pt>
                <c:pt idx="6253">
                  <c:v>1251.5</c:v>
                </c:pt>
                <c:pt idx="6254">
                  <c:v>1252</c:v>
                </c:pt>
                <c:pt idx="6255">
                  <c:v>1252.5</c:v>
                </c:pt>
                <c:pt idx="6256">
                  <c:v>1253</c:v>
                </c:pt>
                <c:pt idx="6257">
                  <c:v>1253.5</c:v>
                </c:pt>
                <c:pt idx="6258">
                  <c:v>1254</c:v>
                </c:pt>
                <c:pt idx="6259">
                  <c:v>1254.5</c:v>
                </c:pt>
                <c:pt idx="6260">
                  <c:v>1255</c:v>
                </c:pt>
                <c:pt idx="6261">
                  <c:v>1255.5</c:v>
                </c:pt>
                <c:pt idx="6262">
                  <c:v>1256</c:v>
                </c:pt>
                <c:pt idx="6263">
                  <c:v>1256.5</c:v>
                </c:pt>
                <c:pt idx="6264">
                  <c:v>1257</c:v>
                </c:pt>
                <c:pt idx="6265">
                  <c:v>1257.5</c:v>
                </c:pt>
                <c:pt idx="6266">
                  <c:v>1258</c:v>
                </c:pt>
                <c:pt idx="6267">
                  <c:v>1258.5</c:v>
                </c:pt>
                <c:pt idx="6268">
                  <c:v>1259</c:v>
                </c:pt>
                <c:pt idx="6269">
                  <c:v>1259.5</c:v>
                </c:pt>
                <c:pt idx="6270">
                  <c:v>1260</c:v>
                </c:pt>
                <c:pt idx="6271">
                  <c:v>1260.5</c:v>
                </c:pt>
                <c:pt idx="6272">
                  <c:v>1261</c:v>
                </c:pt>
                <c:pt idx="6273">
                  <c:v>1261.5</c:v>
                </c:pt>
                <c:pt idx="6274">
                  <c:v>1262</c:v>
                </c:pt>
                <c:pt idx="6275">
                  <c:v>1262.5</c:v>
                </c:pt>
                <c:pt idx="6276">
                  <c:v>1263</c:v>
                </c:pt>
                <c:pt idx="6277">
                  <c:v>1263.5</c:v>
                </c:pt>
                <c:pt idx="6278">
                  <c:v>1264</c:v>
                </c:pt>
                <c:pt idx="6279">
                  <c:v>1264.5</c:v>
                </c:pt>
                <c:pt idx="6280">
                  <c:v>1265</c:v>
                </c:pt>
                <c:pt idx="6281">
                  <c:v>1265.5</c:v>
                </c:pt>
                <c:pt idx="6282">
                  <c:v>1266</c:v>
                </c:pt>
                <c:pt idx="6283">
                  <c:v>1266.5</c:v>
                </c:pt>
                <c:pt idx="6284">
                  <c:v>1267</c:v>
                </c:pt>
                <c:pt idx="6285">
                  <c:v>1267.5</c:v>
                </c:pt>
                <c:pt idx="6286">
                  <c:v>1268</c:v>
                </c:pt>
                <c:pt idx="6287">
                  <c:v>1268.5</c:v>
                </c:pt>
                <c:pt idx="6288">
                  <c:v>1269</c:v>
                </c:pt>
                <c:pt idx="6289">
                  <c:v>1269.5</c:v>
                </c:pt>
                <c:pt idx="6290">
                  <c:v>1270</c:v>
                </c:pt>
                <c:pt idx="6291">
                  <c:v>1270.5</c:v>
                </c:pt>
                <c:pt idx="6292">
                  <c:v>1271</c:v>
                </c:pt>
                <c:pt idx="6293">
                  <c:v>1271.5</c:v>
                </c:pt>
                <c:pt idx="6294">
                  <c:v>1272</c:v>
                </c:pt>
                <c:pt idx="6295">
                  <c:v>1272.5</c:v>
                </c:pt>
                <c:pt idx="6296">
                  <c:v>1273</c:v>
                </c:pt>
                <c:pt idx="6297">
                  <c:v>1273.5</c:v>
                </c:pt>
                <c:pt idx="6298">
                  <c:v>1274</c:v>
                </c:pt>
                <c:pt idx="6299">
                  <c:v>1274.5</c:v>
                </c:pt>
                <c:pt idx="6300">
                  <c:v>1275</c:v>
                </c:pt>
                <c:pt idx="6301">
                  <c:v>1275.5</c:v>
                </c:pt>
                <c:pt idx="6302">
                  <c:v>1276</c:v>
                </c:pt>
                <c:pt idx="6303">
                  <c:v>1276.5</c:v>
                </c:pt>
                <c:pt idx="6304">
                  <c:v>1277</c:v>
                </c:pt>
                <c:pt idx="6305">
                  <c:v>1277.5</c:v>
                </c:pt>
                <c:pt idx="6306">
                  <c:v>1278</c:v>
                </c:pt>
                <c:pt idx="6307">
                  <c:v>1278.5</c:v>
                </c:pt>
                <c:pt idx="6308">
                  <c:v>1279</c:v>
                </c:pt>
                <c:pt idx="6309">
                  <c:v>1279.5</c:v>
                </c:pt>
                <c:pt idx="6310">
                  <c:v>1280</c:v>
                </c:pt>
                <c:pt idx="6311">
                  <c:v>1280.5</c:v>
                </c:pt>
                <c:pt idx="6312">
                  <c:v>1281</c:v>
                </c:pt>
                <c:pt idx="6313">
                  <c:v>1281.5</c:v>
                </c:pt>
                <c:pt idx="6314">
                  <c:v>1282</c:v>
                </c:pt>
                <c:pt idx="6315">
                  <c:v>1282.5</c:v>
                </c:pt>
                <c:pt idx="6316">
                  <c:v>1283</c:v>
                </c:pt>
                <c:pt idx="6317">
                  <c:v>1283.5</c:v>
                </c:pt>
                <c:pt idx="6318">
                  <c:v>1284</c:v>
                </c:pt>
                <c:pt idx="6319">
                  <c:v>1284.5</c:v>
                </c:pt>
                <c:pt idx="6320">
                  <c:v>1285</c:v>
                </c:pt>
                <c:pt idx="6321">
                  <c:v>1285.5</c:v>
                </c:pt>
                <c:pt idx="6322">
                  <c:v>1286</c:v>
                </c:pt>
                <c:pt idx="6323">
                  <c:v>1286.5</c:v>
                </c:pt>
                <c:pt idx="6324">
                  <c:v>1287</c:v>
                </c:pt>
                <c:pt idx="6325">
                  <c:v>1287.5</c:v>
                </c:pt>
                <c:pt idx="6326">
                  <c:v>1288</c:v>
                </c:pt>
                <c:pt idx="6327">
                  <c:v>1288.5</c:v>
                </c:pt>
                <c:pt idx="6328">
                  <c:v>1289</c:v>
                </c:pt>
                <c:pt idx="6329">
                  <c:v>1289.5</c:v>
                </c:pt>
                <c:pt idx="6330">
                  <c:v>1290</c:v>
                </c:pt>
                <c:pt idx="6331">
                  <c:v>1290.5</c:v>
                </c:pt>
                <c:pt idx="6332">
                  <c:v>1291</c:v>
                </c:pt>
                <c:pt idx="6333">
                  <c:v>1291.5</c:v>
                </c:pt>
                <c:pt idx="6334">
                  <c:v>1292</c:v>
                </c:pt>
                <c:pt idx="6335">
                  <c:v>1292.5</c:v>
                </c:pt>
                <c:pt idx="6336">
                  <c:v>1293</c:v>
                </c:pt>
                <c:pt idx="6337">
                  <c:v>1293.5</c:v>
                </c:pt>
                <c:pt idx="6338">
                  <c:v>1294</c:v>
                </c:pt>
                <c:pt idx="6339">
                  <c:v>1294.5</c:v>
                </c:pt>
                <c:pt idx="6340">
                  <c:v>1295</c:v>
                </c:pt>
                <c:pt idx="6341">
                  <c:v>1295.5</c:v>
                </c:pt>
                <c:pt idx="6342">
                  <c:v>1296</c:v>
                </c:pt>
                <c:pt idx="6343">
                  <c:v>1296.5</c:v>
                </c:pt>
                <c:pt idx="6344">
                  <c:v>1297</c:v>
                </c:pt>
                <c:pt idx="6345">
                  <c:v>1297.5</c:v>
                </c:pt>
                <c:pt idx="6346">
                  <c:v>1298</c:v>
                </c:pt>
                <c:pt idx="6347">
                  <c:v>1298.5</c:v>
                </c:pt>
                <c:pt idx="6348">
                  <c:v>1299</c:v>
                </c:pt>
                <c:pt idx="6349">
                  <c:v>1299.5</c:v>
                </c:pt>
                <c:pt idx="6350">
                  <c:v>1300</c:v>
                </c:pt>
                <c:pt idx="6351">
                  <c:v>1300.5</c:v>
                </c:pt>
                <c:pt idx="6352">
                  <c:v>1301</c:v>
                </c:pt>
                <c:pt idx="6353">
                  <c:v>1301.5</c:v>
                </c:pt>
                <c:pt idx="6354">
                  <c:v>1302</c:v>
                </c:pt>
                <c:pt idx="6355">
                  <c:v>1302.5</c:v>
                </c:pt>
                <c:pt idx="6356">
                  <c:v>1303</c:v>
                </c:pt>
                <c:pt idx="6357">
                  <c:v>1303.5</c:v>
                </c:pt>
                <c:pt idx="6358">
                  <c:v>1304</c:v>
                </c:pt>
                <c:pt idx="6359">
                  <c:v>1304.5</c:v>
                </c:pt>
                <c:pt idx="6360">
                  <c:v>1305</c:v>
                </c:pt>
                <c:pt idx="6361">
                  <c:v>1305.5</c:v>
                </c:pt>
                <c:pt idx="6362">
                  <c:v>1306</c:v>
                </c:pt>
                <c:pt idx="6363">
                  <c:v>1306.5</c:v>
                </c:pt>
                <c:pt idx="6364">
                  <c:v>1307</c:v>
                </c:pt>
                <c:pt idx="6365">
                  <c:v>1307.5</c:v>
                </c:pt>
                <c:pt idx="6366">
                  <c:v>1308</c:v>
                </c:pt>
                <c:pt idx="6367">
                  <c:v>1308.5</c:v>
                </c:pt>
                <c:pt idx="6368">
                  <c:v>1309</c:v>
                </c:pt>
                <c:pt idx="6369">
                  <c:v>1309.5</c:v>
                </c:pt>
                <c:pt idx="6370">
                  <c:v>1310</c:v>
                </c:pt>
                <c:pt idx="6371">
                  <c:v>1310.5</c:v>
                </c:pt>
                <c:pt idx="6372">
                  <c:v>1311</c:v>
                </c:pt>
                <c:pt idx="6373">
                  <c:v>1311.5</c:v>
                </c:pt>
                <c:pt idx="6374">
                  <c:v>1312</c:v>
                </c:pt>
                <c:pt idx="6375">
                  <c:v>1312.5</c:v>
                </c:pt>
                <c:pt idx="6376">
                  <c:v>1313</c:v>
                </c:pt>
                <c:pt idx="6377">
                  <c:v>1313.5</c:v>
                </c:pt>
                <c:pt idx="6378">
                  <c:v>1314</c:v>
                </c:pt>
                <c:pt idx="6379">
                  <c:v>1314.5</c:v>
                </c:pt>
                <c:pt idx="6380">
                  <c:v>1315</c:v>
                </c:pt>
                <c:pt idx="6381">
                  <c:v>1315.5</c:v>
                </c:pt>
                <c:pt idx="6382">
                  <c:v>1316</c:v>
                </c:pt>
                <c:pt idx="6383">
                  <c:v>1316.5</c:v>
                </c:pt>
                <c:pt idx="6384">
                  <c:v>1317</c:v>
                </c:pt>
                <c:pt idx="6385">
                  <c:v>1317.5</c:v>
                </c:pt>
                <c:pt idx="6386">
                  <c:v>1318</c:v>
                </c:pt>
                <c:pt idx="6387">
                  <c:v>1318.5</c:v>
                </c:pt>
                <c:pt idx="6388">
                  <c:v>1319</c:v>
                </c:pt>
                <c:pt idx="6389">
                  <c:v>1319.5</c:v>
                </c:pt>
                <c:pt idx="6390">
                  <c:v>1320</c:v>
                </c:pt>
                <c:pt idx="6391">
                  <c:v>1320.5</c:v>
                </c:pt>
                <c:pt idx="6392">
                  <c:v>1321</c:v>
                </c:pt>
                <c:pt idx="6393">
                  <c:v>1321.5</c:v>
                </c:pt>
                <c:pt idx="6394">
                  <c:v>1322</c:v>
                </c:pt>
                <c:pt idx="6395">
                  <c:v>1322.5</c:v>
                </c:pt>
                <c:pt idx="6396">
                  <c:v>1323</c:v>
                </c:pt>
                <c:pt idx="6397">
                  <c:v>1323.5</c:v>
                </c:pt>
                <c:pt idx="6398">
                  <c:v>1324</c:v>
                </c:pt>
                <c:pt idx="6399">
                  <c:v>1324.5</c:v>
                </c:pt>
                <c:pt idx="6400">
                  <c:v>1325</c:v>
                </c:pt>
                <c:pt idx="6401">
                  <c:v>1325.5</c:v>
                </c:pt>
                <c:pt idx="6402">
                  <c:v>1326</c:v>
                </c:pt>
                <c:pt idx="6403">
                  <c:v>1326.5</c:v>
                </c:pt>
                <c:pt idx="6404">
                  <c:v>1327</c:v>
                </c:pt>
                <c:pt idx="6405">
                  <c:v>1327.5</c:v>
                </c:pt>
                <c:pt idx="6406">
                  <c:v>1328</c:v>
                </c:pt>
                <c:pt idx="6407">
                  <c:v>1328.5</c:v>
                </c:pt>
                <c:pt idx="6408">
                  <c:v>1329</c:v>
                </c:pt>
                <c:pt idx="6409">
                  <c:v>1329.5</c:v>
                </c:pt>
                <c:pt idx="6410">
                  <c:v>1330</c:v>
                </c:pt>
                <c:pt idx="6411">
                  <c:v>1330.5</c:v>
                </c:pt>
                <c:pt idx="6412">
                  <c:v>1331</c:v>
                </c:pt>
                <c:pt idx="6413">
                  <c:v>1331.5</c:v>
                </c:pt>
                <c:pt idx="6414">
                  <c:v>1332</c:v>
                </c:pt>
                <c:pt idx="6415">
                  <c:v>1332.5</c:v>
                </c:pt>
                <c:pt idx="6416">
                  <c:v>1333</c:v>
                </c:pt>
                <c:pt idx="6417">
                  <c:v>1333.5</c:v>
                </c:pt>
                <c:pt idx="6418">
                  <c:v>1334</c:v>
                </c:pt>
                <c:pt idx="6419">
                  <c:v>1334.5</c:v>
                </c:pt>
                <c:pt idx="6420">
                  <c:v>1335</c:v>
                </c:pt>
                <c:pt idx="6421">
                  <c:v>1335.5</c:v>
                </c:pt>
                <c:pt idx="6422">
                  <c:v>1336</c:v>
                </c:pt>
                <c:pt idx="6423">
                  <c:v>1336.5</c:v>
                </c:pt>
                <c:pt idx="6424">
                  <c:v>1337</c:v>
                </c:pt>
                <c:pt idx="6425">
                  <c:v>1337.5</c:v>
                </c:pt>
                <c:pt idx="6426">
                  <c:v>1338</c:v>
                </c:pt>
                <c:pt idx="6427">
                  <c:v>1338.5</c:v>
                </c:pt>
                <c:pt idx="6428">
                  <c:v>1339</c:v>
                </c:pt>
                <c:pt idx="6429">
                  <c:v>1339.5</c:v>
                </c:pt>
                <c:pt idx="6430">
                  <c:v>1340</c:v>
                </c:pt>
                <c:pt idx="6431">
                  <c:v>1340.5</c:v>
                </c:pt>
                <c:pt idx="6432">
                  <c:v>1341</c:v>
                </c:pt>
                <c:pt idx="6433">
                  <c:v>1341.5</c:v>
                </c:pt>
                <c:pt idx="6434">
                  <c:v>1342</c:v>
                </c:pt>
                <c:pt idx="6435">
                  <c:v>1342.5</c:v>
                </c:pt>
                <c:pt idx="6436">
                  <c:v>1343</c:v>
                </c:pt>
                <c:pt idx="6437">
                  <c:v>1343.5</c:v>
                </c:pt>
                <c:pt idx="6438">
                  <c:v>1344</c:v>
                </c:pt>
                <c:pt idx="6439">
                  <c:v>1344.5</c:v>
                </c:pt>
                <c:pt idx="6440">
                  <c:v>1345</c:v>
                </c:pt>
                <c:pt idx="6441">
                  <c:v>1345.5</c:v>
                </c:pt>
                <c:pt idx="6442">
                  <c:v>1346</c:v>
                </c:pt>
                <c:pt idx="6443">
                  <c:v>1346.5</c:v>
                </c:pt>
                <c:pt idx="6444">
                  <c:v>1347</c:v>
                </c:pt>
                <c:pt idx="6445">
                  <c:v>1347.5</c:v>
                </c:pt>
                <c:pt idx="6446">
                  <c:v>1348</c:v>
                </c:pt>
                <c:pt idx="6447">
                  <c:v>1348.5</c:v>
                </c:pt>
                <c:pt idx="6448">
                  <c:v>1349</c:v>
                </c:pt>
                <c:pt idx="6449">
                  <c:v>1349.5</c:v>
                </c:pt>
                <c:pt idx="6450">
                  <c:v>1350</c:v>
                </c:pt>
                <c:pt idx="6451">
                  <c:v>1350.5</c:v>
                </c:pt>
                <c:pt idx="6452">
                  <c:v>1351</c:v>
                </c:pt>
                <c:pt idx="6453">
                  <c:v>1351.5</c:v>
                </c:pt>
                <c:pt idx="6454">
                  <c:v>1352</c:v>
                </c:pt>
                <c:pt idx="6455">
                  <c:v>1352.5</c:v>
                </c:pt>
                <c:pt idx="6456">
                  <c:v>1353</c:v>
                </c:pt>
                <c:pt idx="6457">
                  <c:v>1353.5</c:v>
                </c:pt>
                <c:pt idx="6458">
                  <c:v>1354</c:v>
                </c:pt>
                <c:pt idx="6459">
                  <c:v>1354.5</c:v>
                </c:pt>
                <c:pt idx="6460">
                  <c:v>1355</c:v>
                </c:pt>
                <c:pt idx="6461">
                  <c:v>1355.5</c:v>
                </c:pt>
                <c:pt idx="6462">
                  <c:v>1356</c:v>
                </c:pt>
                <c:pt idx="6463">
                  <c:v>1356.5</c:v>
                </c:pt>
                <c:pt idx="6464">
                  <c:v>1357</c:v>
                </c:pt>
                <c:pt idx="6465">
                  <c:v>1357.5</c:v>
                </c:pt>
                <c:pt idx="6466">
                  <c:v>1358</c:v>
                </c:pt>
                <c:pt idx="6467">
                  <c:v>1358.5</c:v>
                </c:pt>
                <c:pt idx="6468">
                  <c:v>1359</c:v>
                </c:pt>
                <c:pt idx="6469">
                  <c:v>1359.5</c:v>
                </c:pt>
                <c:pt idx="6470">
                  <c:v>1360</c:v>
                </c:pt>
                <c:pt idx="6471">
                  <c:v>1360.5</c:v>
                </c:pt>
                <c:pt idx="6472">
                  <c:v>1361</c:v>
                </c:pt>
                <c:pt idx="6473">
                  <c:v>1361.5</c:v>
                </c:pt>
                <c:pt idx="6474">
                  <c:v>1362</c:v>
                </c:pt>
                <c:pt idx="6475">
                  <c:v>1362.5</c:v>
                </c:pt>
                <c:pt idx="6476">
                  <c:v>1363</c:v>
                </c:pt>
                <c:pt idx="6477">
                  <c:v>1363.5</c:v>
                </c:pt>
                <c:pt idx="6478">
                  <c:v>1364</c:v>
                </c:pt>
                <c:pt idx="6479">
                  <c:v>1364.5</c:v>
                </c:pt>
                <c:pt idx="6480">
                  <c:v>1365</c:v>
                </c:pt>
                <c:pt idx="6481">
                  <c:v>1365.5</c:v>
                </c:pt>
                <c:pt idx="6482">
                  <c:v>1366</c:v>
                </c:pt>
                <c:pt idx="6483">
                  <c:v>1366.5</c:v>
                </c:pt>
                <c:pt idx="6484">
                  <c:v>1367</c:v>
                </c:pt>
                <c:pt idx="6485">
                  <c:v>1367.5</c:v>
                </c:pt>
                <c:pt idx="6486">
                  <c:v>1368</c:v>
                </c:pt>
                <c:pt idx="6487">
                  <c:v>1368.5</c:v>
                </c:pt>
                <c:pt idx="6488">
                  <c:v>1369</c:v>
                </c:pt>
                <c:pt idx="6489">
                  <c:v>1369.5</c:v>
                </c:pt>
                <c:pt idx="6490">
                  <c:v>1370</c:v>
                </c:pt>
                <c:pt idx="6491">
                  <c:v>1370.5</c:v>
                </c:pt>
                <c:pt idx="6492">
                  <c:v>1371</c:v>
                </c:pt>
                <c:pt idx="6493">
                  <c:v>1371.5</c:v>
                </c:pt>
                <c:pt idx="6494">
                  <c:v>1372</c:v>
                </c:pt>
                <c:pt idx="6495">
                  <c:v>1372.5</c:v>
                </c:pt>
                <c:pt idx="6496">
                  <c:v>1373</c:v>
                </c:pt>
                <c:pt idx="6497">
                  <c:v>1373.5</c:v>
                </c:pt>
                <c:pt idx="6498">
                  <c:v>1374</c:v>
                </c:pt>
                <c:pt idx="6499">
                  <c:v>1374.5</c:v>
                </c:pt>
                <c:pt idx="6500">
                  <c:v>1375</c:v>
                </c:pt>
                <c:pt idx="6501">
                  <c:v>1375.5</c:v>
                </c:pt>
                <c:pt idx="6502">
                  <c:v>1376</c:v>
                </c:pt>
                <c:pt idx="6503">
                  <c:v>1376.5</c:v>
                </c:pt>
                <c:pt idx="6504">
                  <c:v>1377</c:v>
                </c:pt>
                <c:pt idx="6505">
                  <c:v>1377.5</c:v>
                </c:pt>
                <c:pt idx="6506">
                  <c:v>1378</c:v>
                </c:pt>
                <c:pt idx="6507">
                  <c:v>1378.5</c:v>
                </c:pt>
                <c:pt idx="6508">
                  <c:v>1379</c:v>
                </c:pt>
                <c:pt idx="6509">
                  <c:v>1379.5</c:v>
                </c:pt>
                <c:pt idx="6510">
                  <c:v>1380</c:v>
                </c:pt>
                <c:pt idx="6511">
                  <c:v>1380.5</c:v>
                </c:pt>
                <c:pt idx="6512">
                  <c:v>1381</c:v>
                </c:pt>
                <c:pt idx="6513">
                  <c:v>1381.5</c:v>
                </c:pt>
                <c:pt idx="6514">
                  <c:v>1382</c:v>
                </c:pt>
                <c:pt idx="6515">
                  <c:v>1382.5</c:v>
                </c:pt>
                <c:pt idx="6516">
                  <c:v>1383</c:v>
                </c:pt>
                <c:pt idx="6517">
                  <c:v>1383.5</c:v>
                </c:pt>
                <c:pt idx="6518">
                  <c:v>1384</c:v>
                </c:pt>
                <c:pt idx="6519">
                  <c:v>1384.5</c:v>
                </c:pt>
                <c:pt idx="6520">
                  <c:v>1385</c:v>
                </c:pt>
                <c:pt idx="6521">
                  <c:v>1385.5</c:v>
                </c:pt>
                <c:pt idx="6522">
                  <c:v>1386</c:v>
                </c:pt>
                <c:pt idx="6523">
                  <c:v>1386.5</c:v>
                </c:pt>
                <c:pt idx="6524">
                  <c:v>1387</c:v>
                </c:pt>
                <c:pt idx="6525">
                  <c:v>1387.5</c:v>
                </c:pt>
                <c:pt idx="6526">
                  <c:v>1388</c:v>
                </c:pt>
                <c:pt idx="6527">
                  <c:v>1388.5</c:v>
                </c:pt>
                <c:pt idx="6528">
                  <c:v>1389</c:v>
                </c:pt>
                <c:pt idx="6529">
                  <c:v>1389.5</c:v>
                </c:pt>
                <c:pt idx="6530">
                  <c:v>1390</c:v>
                </c:pt>
                <c:pt idx="6531">
                  <c:v>1390.5</c:v>
                </c:pt>
                <c:pt idx="6532">
                  <c:v>1391</c:v>
                </c:pt>
                <c:pt idx="6533">
                  <c:v>1391.5</c:v>
                </c:pt>
                <c:pt idx="6534">
                  <c:v>1392</c:v>
                </c:pt>
                <c:pt idx="6535">
                  <c:v>1392.5</c:v>
                </c:pt>
                <c:pt idx="6536">
                  <c:v>1393</c:v>
                </c:pt>
                <c:pt idx="6537">
                  <c:v>1393.5</c:v>
                </c:pt>
                <c:pt idx="6538">
                  <c:v>1394</c:v>
                </c:pt>
                <c:pt idx="6539">
                  <c:v>1394.5</c:v>
                </c:pt>
                <c:pt idx="6540">
                  <c:v>1395</c:v>
                </c:pt>
                <c:pt idx="6541">
                  <c:v>1395.5</c:v>
                </c:pt>
                <c:pt idx="6542">
                  <c:v>1396</c:v>
                </c:pt>
                <c:pt idx="6543">
                  <c:v>1396.5</c:v>
                </c:pt>
                <c:pt idx="6544">
                  <c:v>1397</c:v>
                </c:pt>
                <c:pt idx="6545">
                  <c:v>1397.5</c:v>
                </c:pt>
                <c:pt idx="6546">
                  <c:v>1398</c:v>
                </c:pt>
                <c:pt idx="6547">
                  <c:v>1398.5</c:v>
                </c:pt>
                <c:pt idx="6548">
                  <c:v>1399</c:v>
                </c:pt>
                <c:pt idx="6549">
                  <c:v>1399.5</c:v>
                </c:pt>
                <c:pt idx="6550">
                  <c:v>1400</c:v>
                </c:pt>
                <c:pt idx="6551">
                  <c:v>1400.5</c:v>
                </c:pt>
                <c:pt idx="6552">
                  <c:v>1401</c:v>
                </c:pt>
                <c:pt idx="6553">
                  <c:v>1401.5</c:v>
                </c:pt>
                <c:pt idx="6554">
                  <c:v>1402</c:v>
                </c:pt>
                <c:pt idx="6555">
                  <c:v>1402.5</c:v>
                </c:pt>
                <c:pt idx="6556">
                  <c:v>1403</c:v>
                </c:pt>
                <c:pt idx="6557">
                  <c:v>1403.5</c:v>
                </c:pt>
                <c:pt idx="6558">
                  <c:v>1404</c:v>
                </c:pt>
                <c:pt idx="6559">
                  <c:v>1404.5</c:v>
                </c:pt>
                <c:pt idx="6560">
                  <c:v>1405</c:v>
                </c:pt>
                <c:pt idx="6561">
                  <c:v>1405.5</c:v>
                </c:pt>
                <c:pt idx="6562">
                  <c:v>1406</c:v>
                </c:pt>
                <c:pt idx="6563">
                  <c:v>1406.5</c:v>
                </c:pt>
                <c:pt idx="6564">
                  <c:v>1407</c:v>
                </c:pt>
                <c:pt idx="6565">
                  <c:v>1407.5</c:v>
                </c:pt>
                <c:pt idx="6566">
                  <c:v>1408</c:v>
                </c:pt>
                <c:pt idx="6567">
                  <c:v>1408.5</c:v>
                </c:pt>
                <c:pt idx="6568">
                  <c:v>1409</c:v>
                </c:pt>
                <c:pt idx="6569">
                  <c:v>1409.5</c:v>
                </c:pt>
                <c:pt idx="6570">
                  <c:v>1410</c:v>
                </c:pt>
                <c:pt idx="6571">
                  <c:v>1410.5</c:v>
                </c:pt>
                <c:pt idx="6572">
                  <c:v>1411</c:v>
                </c:pt>
                <c:pt idx="6573">
                  <c:v>1411.5</c:v>
                </c:pt>
                <c:pt idx="6574">
                  <c:v>1412</c:v>
                </c:pt>
                <c:pt idx="6575">
                  <c:v>1412.5</c:v>
                </c:pt>
                <c:pt idx="6576">
                  <c:v>1413</c:v>
                </c:pt>
                <c:pt idx="6577">
                  <c:v>1413.5</c:v>
                </c:pt>
                <c:pt idx="6578">
                  <c:v>1414</c:v>
                </c:pt>
                <c:pt idx="6579">
                  <c:v>1414.5</c:v>
                </c:pt>
                <c:pt idx="6580">
                  <c:v>1415</c:v>
                </c:pt>
                <c:pt idx="6581">
                  <c:v>1415.5</c:v>
                </c:pt>
                <c:pt idx="6582">
                  <c:v>1416</c:v>
                </c:pt>
                <c:pt idx="6583">
                  <c:v>1416.5</c:v>
                </c:pt>
                <c:pt idx="6584">
                  <c:v>1417</c:v>
                </c:pt>
                <c:pt idx="6585">
                  <c:v>1417.5</c:v>
                </c:pt>
                <c:pt idx="6586">
                  <c:v>1418</c:v>
                </c:pt>
                <c:pt idx="6587">
                  <c:v>1418.5</c:v>
                </c:pt>
                <c:pt idx="6588">
                  <c:v>1419</c:v>
                </c:pt>
                <c:pt idx="6589">
                  <c:v>1419.5</c:v>
                </c:pt>
                <c:pt idx="6590">
                  <c:v>1420</c:v>
                </c:pt>
                <c:pt idx="6591">
                  <c:v>1420.5</c:v>
                </c:pt>
                <c:pt idx="6592">
                  <c:v>1421</c:v>
                </c:pt>
                <c:pt idx="6593">
                  <c:v>1421.5</c:v>
                </c:pt>
                <c:pt idx="6594">
                  <c:v>1422</c:v>
                </c:pt>
                <c:pt idx="6595">
                  <c:v>1422.5</c:v>
                </c:pt>
                <c:pt idx="6596">
                  <c:v>1423</c:v>
                </c:pt>
                <c:pt idx="6597">
                  <c:v>1423.5</c:v>
                </c:pt>
                <c:pt idx="6598">
                  <c:v>1424</c:v>
                </c:pt>
                <c:pt idx="6599">
                  <c:v>1424.5</c:v>
                </c:pt>
                <c:pt idx="6600">
                  <c:v>1425</c:v>
                </c:pt>
                <c:pt idx="6601">
                  <c:v>1425.5</c:v>
                </c:pt>
                <c:pt idx="6602">
                  <c:v>1426</c:v>
                </c:pt>
                <c:pt idx="6603">
                  <c:v>1426.5</c:v>
                </c:pt>
                <c:pt idx="6604">
                  <c:v>1427</c:v>
                </c:pt>
                <c:pt idx="6605">
                  <c:v>1427.5</c:v>
                </c:pt>
                <c:pt idx="6606">
                  <c:v>1428</c:v>
                </c:pt>
                <c:pt idx="6607">
                  <c:v>1428.5</c:v>
                </c:pt>
                <c:pt idx="6608">
                  <c:v>1429</c:v>
                </c:pt>
                <c:pt idx="6609">
                  <c:v>1429.5</c:v>
                </c:pt>
                <c:pt idx="6610">
                  <c:v>1430</c:v>
                </c:pt>
                <c:pt idx="6611">
                  <c:v>1430.5</c:v>
                </c:pt>
                <c:pt idx="6612">
                  <c:v>1431</c:v>
                </c:pt>
                <c:pt idx="6613">
                  <c:v>1431.5</c:v>
                </c:pt>
                <c:pt idx="6614">
                  <c:v>1432</c:v>
                </c:pt>
                <c:pt idx="6615">
                  <c:v>1432.5</c:v>
                </c:pt>
                <c:pt idx="6616">
                  <c:v>1433</c:v>
                </c:pt>
                <c:pt idx="6617">
                  <c:v>1433.5</c:v>
                </c:pt>
                <c:pt idx="6618">
                  <c:v>1434</c:v>
                </c:pt>
                <c:pt idx="6619">
                  <c:v>1434.5</c:v>
                </c:pt>
                <c:pt idx="6620">
                  <c:v>1435</c:v>
                </c:pt>
                <c:pt idx="6621">
                  <c:v>1435.5</c:v>
                </c:pt>
                <c:pt idx="6622">
                  <c:v>1436</c:v>
                </c:pt>
                <c:pt idx="6623">
                  <c:v>1436.5</c:v>
                </c:pt>
                <c:pt idx="6624">
                  <c:v>1437</c:v>
                </c:pt>
                <c:pt idx="6625">
                  <c:v>1437.5</c:v>
                </c:pt>
                <c:pt idx="6626">
                  <c:v>1438</c:v>
                </c:pt>
                <c:pt idx="6627">
                  <c:v>1438.5</c:v>
                </c:pt>
                <c:pt idx="6628">
                  <c:v>1439</c:v>
                </c:pt>
                <c:pt idx="6629">
                  <c:v>1439.5</c:v>
                </c:pt>
                <c:pt idx="6630">
                  <c:v>1440</c:v>
                </c:pt>
                <c:pt idx="6631">
                  <c:v>1440.5</c:v>
                </c:pt>
                <c:pt idx="6632">
                  <c:v>1441</c:v>
                </c:pt>
                <c:pt idx="6633">
                  <c:v>1441.5</c:v>
                </c:pt>
                <c:pt idx="6634">
                  <c:v>1442</c:v>
                </c:pt>
                <c:pt idx="6635">
                  <c:v>1442.5</c:v>
                </c:pt>
                <c:pt idx="6636">
                  <c:v>1443</c:v>
                </c:pt>
                <c:pt idx="6637">
                  <c:v>1443.5</c:v>
                </c:pt>
                <c:pt idx="6638">
                  <c:v>1444</c:v>
                </c:pt>
                <c:pt idx="6639">
                  <c:v>1444.5</c:v>
                </c:pt>
                <c:pt idx="6640">
                  <c:v>1445</c:v>
                </c:pt>
                <c:pt idx="6641">
                  <c:v>1445.5</c:v>
                </c:pt>
                <c:pt idx="6642">
                  <c:v>1446</c:v>
                </c:pt>
                <c:pt idx="6643">
                  <c:v>1446.5</c:v>
                </c:pt>
                <c:pt idx="6644">
                  <c:v>1447</c:v>
                </c:pt>
                <c:pt idx="6645">
                  <c:v>1447.5</c:v>
                </c:pt>
                <c:pt idx="6646">
                  <c:v>1448</c:v>
                </c:pt>
                <c:pt idx="6647">
                  <c:v>1448.5</c:v>
                </c:pt>
                <c:pt idx="6648">
                  <c:v>1449</c:v>
                </c:pt>
                <c:pt idx="6649">
                  <c:v>1449.5</c:v>
                </c:pt>
                <c:pt idx="6650">
                  <c:v>1450</c:v>
                </c:pt>
                <c:pt idx="6651">
                  <c:v>1450.5</c:v>
                </c:pt>
                <c:pt idx="6652">
                  <c:v>1451</c:v>
                </c:pt>
                <c:pt idx="6653">
                  <c:v>1451.5</c:v>
                </c:pt>
                <c:pt idx="6654">
                  <c:v>1452</c:v>
                </c:pt>
                <c:pt idx="6655">
                  <c:v>1452.5</c:v>
                </c:pt>
                <c:pt idx="6656">
                  <c:v>1453</c:v>
                </c:pt>
                <c:pt idx="6657">
                  <c:v>1453.5</c:v>
                </c:pt>
                <c:pt idx="6658">
                  <c:v>1454</c:v>
                </c:pt>
                <c:pt idx="6659">
                  <c:v>1454.5</c:v>
                </c:pt>
                <c:pt idx="6660">
                  <c:v>1455</c:v>
                </c:pt>
                <c:pt idx="6661">
                  <c:v>1455.5</c:v>
                </c:pt>
                <c:pt idx="6662">
                  <c:v>1456</c:v>
                </c:pt>
                <c:pt idx="6663">
                  <c:v>1456.5</c:v>
                </c:pt>
                <c:pt idx="6664">
                  <c:v>1457</c:v>
                </c:pt>
                <c:pt idx="6665">
                  <c:v>1457.5</c:v>
                </c:pt>
                <c:pt idx="6666">
                  <c:v>1458</c:v>
                </c:pt>
                <c:pt idx="6667">
                  <c:v>1458.5</c:v>
                </c:pt>
                <c:pt idx="6668">
                  <c:v>1459</c:v>
                </c:pt>
                <c:pt idx="6669">
                  <c:v>1459.5</c:v>
                </c:pt>
                <c:pt idx="6670">
                  <c:v>1460</c:v>
                </c:pt>
                <c:pt idx="6671">
                  <c:v>1460.5</c:v>
                </c:pt>
                <c:pt idx="6672">
                  <c:v>1461</c:v>
                </c:pt>
                <c:pt idx="6673">
                  <c:v>1461.5</c:v>
                </c:pt>
                <c:pt idx="6674">
                  <c:v>1462</c:v>
                </c:pt>
                <c:pt idx="6675">
                  <c:v>1462.5</c:v>
                </c:pt>
                <c:pt idx="6676">
                  <c:v>1463</c:v>
                </c:pt>
                <c:pt idx="6677">
                  <c:v>1463.5</c:v>
                </c:pt>
                <c:pt idx="6678">
                  <c:v>1464</c:v>
                </c:pt>
                <c:pt idx="6679">
                  <c:v>1464.5</c:v>
                </c:pt>
                <c:pt idx="6680">
                  <c:v>1465</c:v>
                </c:pt>
                <c:pt idx="6681">
                  <c:v>1465.5</c:v>
                </c:pt>
                <c:pt idx="6682">
                  <c:v>1466</c:v>
                </c:pt>
                <c:pt idx="6683">
                  <c:v>1466.5</c:v>
                </c:pt>
                <c:pt idx="6684">
                  <c:v>1467</c:v>
                </c:pt>
                <c:pt idx="6685">
                  <c:v>1467.5</c:v>
                </c:pt>
                <c:pt idx="6686">
                  <c:v>1468</c:v>
                </c:pt>
                <c:pt idx="6687">
                  <c:v>1468.5</c:v>
                </c:pt>
                <c:pt idx="6688">
                  <c:v>1469</c:v>
                </c:pt>
                <c:pt idx="6689">
                  <c:v>1469.5</c:v>
                </c:pt>
                <c:pt idx="6690">
                  <c:v>1470</c:v>
                </c:pt>
                <c:pt idx="6691">
                  <c:v>1470.5</c:v>
                </c:pt>
                <c:pt idx="6692">
                  <c:v>1471</c:v>
                </c:pt>
                <c:pt idx="6693">
                  <c:v>1471.5</c:v>
                </c:pt>
                <c:pt idx="6694">
                  <c:v>1472</c:v>
                </c:pt>
                <c:pt idx="6695">
                  <c:v>1472.5</c:v>
                </c:pt>
                <c:pt idx="6696">
                  <c:v>1473</c:v>
                </c:pt>
                <c:pt idx="6697">
                  <c:v>1473.5</c:v>
                </c:pt>
                <c:pt idx="6698">
                  <c:v>1474</c:v>
                </c:pt>
                <c:pt idx="6699">
                  <c:v>1474.5</c:v>
                </c:pt>
                <c:pt idx="6700">
                  <c:v>1475</c:v>
                </c:pt>
                <c:pt idx="6701">
                  <c:v>1475.5</c:v>
                </c:pt>
                <c:pt idx="6702">
                  <c:v>1476</c:v>
                </c:pt>
                <c:pt idx="6703">
                  <c:v>1476.5</c:v>
                </c:pt>
                <c:pt idx="6704">
                  <c:v>1477</c:v>
                </c:pt>
                <c:pt idx="6705">
                  <c:v>1477.5</c:v>
                </c:pt>
                <c:pt idx="6706">
                  <c:v>1478</c:v>
                </c:pt>
                <c:pt idx="6707">
                  <c:v>1478.5</c:v>
                </c:pt>
                <c:pt idx="6708">
                  <c:v>1479</c:v>
                </c:pt>
                <c:pt idx="6709">
                  <c:v>1479.5</c:v>
                </c:pt>
                <c:pt idx="6710">
                  <c:v>1480</c:v>
                </c:pt>
                <c:pt idx="6711">
                  <c:v>1480.5</c:v>
                </c:pt>
                <c:pt idx="6712">
                  <c:v>1481</c:v>
                </c:pt>
                <c:pt idx="6713">
                  <c:v>1481.5</c:v>
                </c:pt>
                <c:pt idx="6714">
                  <c:v>1482</c:v>
                </c:pt>
                <c:pt idx="6715">
                  <c:v>1482.5</c:v>
                </c:pt>
                <c:pt idx="6716">
                  <c:v>1483</c:v>
                </c:pt>
                <c:pt idx="6717">
                  <c:v>1483.5</c:v>
                </c:pt>
                <c:pt idx="6718">
                  <c:v>1484</c:v>
                </c:pt>
                <c:pt idx="6719">
                  <c:v>1484.5</c:v>
                </c:pt>
                <c:pt idx="6720">
                  <c:v>1485</c:v>
                </c:pt>
                <c:pt idx="6721">
                  <c:v>1485.5</c:v>
                </c:pt>
                <c:pt idx="6722">
                  <c:v>1486</c:v>
                </c:pt>
                <c:pt idx="6723">
                  <c:v>1486.5</c:v>
                </c:pt>
                <c:pt idx="6724">
                  <c:v>1487</c:v>
                </c:pt>
                <c:pt idx="6725">
                  <c:v>1487.5</c:v>
                </c:pt>
                <c:pt idx="6726">
                  <c:v>1488</c:v>
                </c:pt>
                <c:pt idx="6727">
                  <c:v>1488.5</c:v>
                </c:pt>
                <c:pt idx="6728">
                  <c:v>1489</c:v>
                </c:pt>
                <c:pt idx="6729">
                  <c:v>1489.5</c:v>
                </c:pt>
                <c:pt idx="6730">
                  <c:v>1490</c:v>
                </c:pt>
                <c:pt idx="6731">
                  <c:v>1490.5</c:v>
                </c:pt>
                <c:pt idx="6732">
                  <c:v>1491</c:v>
                </c:pt>
                <c:pt idx="6733">
                  <c:v>1491.5</c:v>
                </c:pt>
                <c:pt idx="6734">
                  <c:v>1492</c:v>
                </c:pt>
                <c:pt idx="6735">
                  <c:v>1492.5</c:v>
                </c:pt>
                <c:pt idx="6736">
                  <c:v>1493</c:v>
                </c:pt>
                <c:pt idx="6737">
                  <c:v>1493.5</c:v>
                </c:pt>
                <c:pt idx="6738">
                  <c:v>1494</c:v>
                </c:pt>
                <c:pt idx="6739">
                  <c:v>1494.5</c:v>
                </c:pt>
                <c:pt idx="6740">
                  <c:v>1495</c:v>
                </c:pt>
                <c:pt idx="6741">
                  <c:v>1495.5</c:v>
                </c:pt>
                <c:pt idx="6742">
                  <c:v>1496</c:v>
                </c:pt>
                <c:pt idx="6743">
                  <c:v>1496.5</c:v>
                </c:pt>
                <c:pt idx="6744">
                  <c:v>1497</c:v>
                </c:pt>
                <c:pt idx="6745">
                  <c:v>1497.5</c:v>
                </c:pt>
                <c:pt idx="6746">
                  <c:v>1498</c:v>
                </c:pt>
                <c:pt idx="6747">
                  <c:v>1498.5</c:v>
                </c:pt>
                <c:pt idx="6748">
                  <c:v>1499</c:v>
                </c:pt>
                <c:pt idx="6749">
                  <c:v>1499.5</c:v>
                </c:pt>
                <c:pt idx="6750">
                  <c:v>1500</c:v>
                </c:pt>
                <c:pt idx="6751">
                  <c:v>1500.5</c:v>
                </c:pt>
                <c:pt idx="6752">
                  <c:v>1501</c:v>
                </c:pt>
                <c:pt idx="6753">
                  <c:v>1501.5</c:v>
                </c:pt>
                <c:pt idx="6754">
                  <c:v>1502</c:v>
                </c:pt>
                <c:pt idx="6755">
                  <c:v>1502.5</c:v>
                </c:pt>
                <c:pt idx="6756">
                  <c:v>1503</c:v>
                </c:pt>
                <c:pt idx="6757">
                  <c:v>1503.5</c:v>
                </c:pt>
                <c:pt idx="6758">
                  <c:v>1504</c:v>
                </c:pt>
                <c:pt idx="6759">
                  <c:v>1504.5</c:v>
                </c:pt>
                <c:pt idx="6760">
                  <c:v>1505</c:v>
                </c:pt>
                <c:pt idx="6761">
                  <c:v>1505.5</c:v>
                </c:pt>
                <c:pt idx="6762">
                  <c:v>1506</c:v>
                </c:pt>
                <c:pt idx="6763">
                  <c:v>1506.5</c:v>
                </c:pt>
                <c:pt idx="6764">
                  <c:v>1507</c:v>
                </c:pt>
                <c:pt idx="6765">
                  <c:v>1507.5</c:v>
                </c:pt>
                <c:pt idx="6766">
                  <c:v>1508</c:v>
                </c:pt>
                <c:pt idx="6767">
                  <c:v>1508.5</c:v>
                </c:pt>
                <c:pt idx="6768">
                  <c:v>1509</c:v>
                </c:pt>
                <c:pt idx="6769">
                  <c:v>1509.5</c:v>
                </c:pt>
                <c:pt idx="6770">
                  <c:v>1510</c:v>
                </c:pt>
                <c:pt idx="6771">
                  <c:v>1510.5</c:v>
                </c:pt>
                <c:pt idx="6772">
                  <c:v>1511</c:v>
                </c:pt>
                <c:pt idx="6773">
                  <c:v>1511.5</c:v>
                </c:pt>
                <c:pt idx="6774">
                  <c:v>1512</c:v>
                </c:pt>
                <c:pt idx="6775">
                  <c:v>1512.5</c:v>
                </c:pt>
                <c:pt idx="6776">
                  <c:v>1513</c:v>
                </c:pt>
                <c:pt idx="6777">
                  <c:v>1513.5</c:v>
                </c:pt>
                <c:pt idx="6778">
                  <c:v>1514</c:v>
                </c:pt>
                <c:pt idx="6779">
                  <c:v>1514.5</c:v>
                </c:pt>
                <c:pt idx="6780">
                  <c:v>1515</c:v>
                </c:pt>
                <c:pt idx="6781">
                  <c:v>1515.5</c:v>
                </c:pt>
                <c:pt idx="6782">
                  <c:v>1516</c:v>
                </c:pt>
                <c:pt idx="6783">
                  <c:v>1516.5</c:v>
                </c:pt>
                <c:pt idx="6784">
                  <c:v>1517</c:v>
                </c:pt>
                <c:pt idx="6785">
                  <c:v>1517.5</c:v>
                </c:pt>
                <c:pt idx="6786">
                  <c:v>1518</c:v>
                </c:pt>
                <c:pt idx="6787">
                  <c:v>1518.5</c:v>
                </c:pt>
                <c:pt idx="6788">
                  <c:v>1519</c:v>
                </c:pt>
                <c:pt idx="6789">
                  <c:v>1519.5</c:v>
                </c:pt>
                <c:pt idx="6790">
                  <c:v>1520</c:v>
                </c:pt>
                <c:pt idx="6791">
                  <c:v>1520.5</c:v>
                </c:pt>
                <c:pt idx="6792">
                  <c:v>1521</c:v>
                </c:pt>
                <c:pt idx="6793">
                  <c:v>1521.5</c:v>
                </c:pt>
                <c:pt idx="6794">
                  <c:v>1522</c:v>
                </c:pt>
                <c:pt idx="6795">
                  <c:v>1522.5</c:v>
                </c:pt>
                <c:pt idx="6796">
                  <c:v>1523</c:v>
                </c:pt>
                <c:pt idx="6797">
                  <c:v>1523.5</c:v>
                </c:pt>
                <c:pt idx="6798">
                  <c:v>1524</c:v>
                </c:pt>
                <c:pt idx="6799">
                  <c:v>1524.5</c:v>
                </c:pt>
                <c:pt idx="6800">
                  <c:v>1525</c:v>
                </c:pt>
                <c:pt idx="6801">
                  <c:v>1525.5</c:v>
                </c:pt>
                <c:pt idx="6802">
                  <c:v>1526</c:v>
                </c:pt>
                <c:pt idx="6803">
                  <c:v>1526.5</c:v>
                </c:pt>
                <c:pt idx="6804">
                  <c:v>1527</c:v>
                </c:pt>
                <c:pt idx="6805">
                  <c:v>1527.5</c:v>
                </c:pt>
                <c:pt idx="6806">
                  <c:v>1528</c:v>
                </c:pt>
                <c:pt idx="6807">
                  <c:v>1528.5</c:v>
                </c:pt>
                <c:pt idx="6808">
                  <c:v>1529</c:v>
                </c:pt>
                <c:pt idx="6809">
                  <c:v>1529.5</c:v>
                </c:pt>
                <c:pt idx="6810">
                  <c:v>1530</c:v>
                </c:pt>
                <c:pt idx="6811">
                  <c:v>1530.5</c:v>
                </c:pt>
                <c:pt idx="6812">
                  <c:v>1531</c:v>
                </c:pt>
                <c:pt idx="6813">
                  <c:v>1531.5</c:v>
                </c:pt>
                <c:pt idx="6814">
                  <c:v>1532</c:v>
                </c:pt>
                <c:pt idx="6815">
                  <c:v>1532.5</c:v>
                </c:pt>
                <c:pt idx="6816">
                  <c:v>1533</c:v>
                </c:pt>
                <c:pt idx="6817">
                  <c:v>1533.5</c:v>
                </c:pt>
                <c:pt idx="6818">
                  <c:v>1534</c:v>
                </c:pt>
                <c:pt idx="6819">
                  <c:v>1534.5</c:v>
                </c:pt>
                <c:pt idx="6820">
                  <c:v>1535</c:v>
                </c:pt>
                <c:pt idx="6821">
                  <c:v>1535.5</c:v>
                </c:pt>
                <c:pt idx="6822">
                  <c:v>1536</c:v>
                </c:pt>
                <c:pt idx="6823">
                  <c:v>1536.5</c:v>
                </c:pt>
                <c:pt idx="6824">
                  <c:v>1537</c:v>
                </c:pt>
                <c:pt idx="6825">
                  <c:v>1537.5</c:v>
                </c:pt>
                <c:pt idx="6826">
                  <c:v>1538</c:v>
                </c:pt>
                <c:pt idx="6827">
                  <c:v>1538.5</c:v>
                </c:pt>
                <c:pt idx="6828">
                  <c:v>1539</c:v>
                </c:pt>
                <c:pt idx="6829">
                  <c:v>1539.5</c:v>
                </c:pt>
                <c:pt idx="6830">
                  <c:v>1540</c:v>
                </c:pt>
                <c:pt idx="6831">
                  <c:v>1540.5</c:v>
                </c:pt>
                <c:pt idx="6832">
                  <c:v>1541</c:v>
                </c:pt>
                <c:pt idx="6833">
                  <c:v>1541.5</c:v>
                </c:pt>
                <c:pt idx="6834">
                  <c:v>1542</c:v>
                </c:pt>
                <c:pt idx="6835">
                  <c:v>1542.5</c:v>
                </c:pt>
                <c:pt idx="6836">
                  <c:v>1543</c:v>
                </c:pt>
                <c:pt idx="6837">
                  <c:v>1543.5</c:v>
                </c:pt>
                <c:pt idx="6838">
                  <c:v>1544</c:v>
                </c:pt>
                <c:pt idx="6839">
                  <c:v>1544.5</c:v>
                </c:pt>
                <c:pt idx="6840">
                  <c:v>1545</c:v>
                </c:pt>
                <c:pt idx="6841">
                  <c:v>1545.5</c:v>
                </c:pt>
                <c:pt idx="6842">
                  <c:v>1546</c:v>
                </c:pt>
                <c:pt idx="6843">
                  <c:v>1546.5</c:v>
                </c:pt>
                <c:pt idx="6844">
                  <c:v>1547</c:v>
                </c:pt>
                <c:pt idx="6845">
                  <c:v>1547.5</c:v>
                </c:pt>
                <c:pt idx="6846">
                  <c:v>1548</c:v>
                </c:pt>
                <c:pt idx="6847">
                  <c:v>1548.5</c:v>
                </c:pt>
                <c:pt idx="6848">
                  <c:v>1549</c:v>
                </c:pt>
                <c:pt idx="6849">
                  <c:v>1549.5</c:v>
                </c:pt>
                <c:pt idx="6850">
                  <c:v>1550</c:v>
                </c:pt>
                <c:pt idx="6851">
                  <c:v>1550.5</c:v>
                </c:pt>
                <c:pt idx="6852">
                  <c:v>1551</c:v>
                </c:pt>
                <c:pt idx="6853">
                  <c:v>1551.5</c:v>
                </c:pt>
                <c:pt idx="6854">
                  <c:v>1552</c:v>
                </c:pt>
                <c:pt idx="6855">
                  <c:v>1552.5</c:v>
                </c:pt>
                <c:pt idx="6856">
                  <c:v>1553</c:v>
                </c:pt>
                <c:pt idx="6857">
                  <c:v>1553.5</c:v>
                </c:pt>
                <c:pt idx="6858">
                  <c:v>1554</c:v>
                </c:pt>
                <c:pt idx="6859">
                  <c:v>1554.5</c:v>
                </c:pt>
                <c:pt idx="6860">
                  <c:v>1555</c:v>
                </c:pt>
                <c:pt idx="6861">
                  <c:v>1555.5</c:v>
                </c:pt>
                <c:pt idx="6862">
                  <c:v>1556</c:v>
                </c:pt>
                <c:pt idx="6863">
                  <c:v>1556.5</c:v>
                </c:pt>
                <c:pt idx="6864">
                  <c:v>1557</c:v>
                </c:pt>
                <c:pt idx="6865">
                  <c:v>1557.5</c:v>
                </c:pt>
                <c:pt idx="6866">
                  <c:v>1558</c:v>
                </c:pt>
                <c:pt idx="6867">
                  <c:v>1558.5</c:v>
                </c:pt>
                <c:pt idx="6868">
                  <c:v>1559</c:v>
                </c:pt>
                <c:pt idx="6869">
                  <c:v>1559.5</c:v>
                </c:pt>
                <c:pt idx="6870">
                  <c:v>1560</c:v>
                </c:pt>
                <c:pt idx="6871">
                  <c:v>1560.5</c:v>
                </c:pt>
                <c:pt idx="6872">
                  <c:v>1561</c:v>
                </c:pt>
                <c:pt idx="6873">
                  <c:v>1561.5</c:v>
                </c:pt>
                <c:pt idx="6874">
                  <c:v>1562</c:v>
                </c:pt>
                <c:pt idx="6875">
                  <c:v>1562.5</c:v>
                </c:pt>
                <c:pt idx="6876">
                  <c:v>1563</c:v>
                </c:pt>
                <c:pt idx="6877">
                  <c:v>1563.5</c:v>
                </c:pt>
                <c:pt idx="6878">
                  <c:v>1564</c:v>
                </c:pt>
                <c:pt idx="6879">
                  <c:v>1564.5</c:v>
                </c:pt>
                <c:pt idx="6880">
                  <c:v>1565</c:v>
                </c:pt>
                <c:pt idx="6881">
                  <c:v>1565.5</c:v>
                </c:pt>
                <c:pt idx="6882">
                  <c:v>1566</c:v>
                </c:pt>
                <c:pt idx="6883">
                  <c:v>1566.5</c:v>
                </c:pt>
                <c:pt idx="6884">
                  <c:v>1567</c:v>
                </c:pt>
                <c:pt idx="6885">
                  <c:v>1567.5</c:v>
                </c:pt>
                <c:pt idx="6886">
                  <c:v>1568</c:v>
                </c:pt>
                <c:pt idx="6887">
                  <c:v>1568.5</c:v>
                </c:pt>
                <c:pt idx="6888">
                  <c:v>1569</c:v>
                </c:pt>
                <c:pt idx="6889">
                  <c:v>1569.5</c:v>
                </c:pt>
                <c:pt idx="6890">
                  <c:v>1570</c:v>
                </c:pt>
                <c:pt idx="6891">
                  <c:v>1570.5</c:v>
                </c:pt>
                <c:pt idx="6892">
                  <c:v>1571</c:v>
                </c:pt>
                <c:pt idx="6893">
                  <c:v>1571.5</c:v>
                </c:pt>
                <c:pt idx="6894">
                  <c:v>1572</c:v>
                </c:pt>
                <c:pt idx="6895">
                  <c:v>1572.5</c:v>
                </c:pt>
                <c:pt idx="6896">
                  <c:v>1573</c:v>
                </c:pt>
                <c:pt idx="6897">
                  <c:v>1573.5</c:v>
                </c:pt>
                <c:pt idx="6898">
                  <c:v>1574</c:v>
                </c:pt>
                <c:pt idx="6899">
                  <c:v>1574.5</c:v>
                </c:pt>
                <c:pt idx="6900">
                  <c:v>1575</c:v>
                </c:pt>
                <c:pt idx="6901">
                  <c:v>1575.5</c:v>
                </c:pt>
                <c:pt idx="6902">
                  <c:v>1576</c:v>
                </c:pt>
                <c:pt idx="6903">
                  <c:v>1576.5</c:v>
                </c:pt>
                <c:pt idx="6904">
                  <c:v>1577</c:v>
                </c:pt>
                <c:pt idx="6905">
                  <c:v>1577.5</c:v>
                </c:pt>
                <c:pt idx="6906">
                  <c:v>1578</c:v>
                </c:pt>
                <c:pt idx="6907">
                  <c:v>1578.5</c:v>
                </c:pt>
                <c:pt idx="6908">
                  <c:v>1579</c:v>
                </c:pt>
                <c:pt idx="6909">
                  <c:v>1579.5</c:v>
                </c:pt>
                <c:pt idx="6910">
                  <c:v>1580</c:v>
                </c:pt>
                <c:pt idx="6911">
                  <c:v>1580.5</c:v>
                </c:pt>
                <c:pt idx="6912">
                  <c:v>1581</c:v>
                </c:pt>
                <c:pt idx="6913">
                  <c:v>1581.5</c:v>
                </c:pt>
                <c:pt idx="6914">
                  <c:v>1582</c:v>
                </c:pt>
                <c:pt idx="6915">
                  <c:v>1582.5</c:v>
                </c:pt>
                <c:pt idx="6916">
                  <c:v>1583</c:v>
                </c:pt>
                <c:pt idx="6917">
                  <c:v>1583.5</c:v>
                </c:pt>
                <c:pt idx="6918">
                  <c:v>1584</c:v>
                </c:pt>
                <c:pt idx="6919">
                  <c:v>1584.5</c:v>
                </c:pt>
                <c:pt idx="6920">
                  <c:v>1585</c:v>
                </c:pt>
                <c:pt idx="6921">
                  <c:v>1585.5</c:v>
                </c:pt>
                <c:pt idx="6922">
                  <c:v>1586</c:v>
                </c:pt>
                <c:pt idx="6923">
                  <c:v>1586.5</c:v>
                </c:pt>
                <c:pt idx="6924">
                  <c:v>1587</c:v>
                </c:pt>
                <c:pt idx="6925">
                  <c:v>1587.5</c:v>
                </c:pt>
                <c:pt idx="6926">
                  <c:v>1588</c:v>
                </c:pt>
                <c:pt idx="6927">
                  <c:v>1588.5</c:v>
                </c:pt>
                <c:pt idx="6928">
                  <c:v>1589</c:v>
                </c:pt>
                <c:pt idx="6929">
                  <c:v>1589.5</c:v>
                </c:pt>
                <c:pt idx="6930">
                  <c:v>1590</c:v>
                </c:pt>
                <c:pt idx="6931">
                  <c:v>1590.5</c:v>
                </c:pt>
                <c:pt idx="6932">
                  <c:v>1591</c:v>
                </c:pt>
                <c:pt idx="6933">
                  <c:v>1591.5</c:v>
                </c:pt>
                <c:pt idx="6934">
                  <c:v>1592</c:v>
                </c:pt>
                <c:pt idx="6935">
                  <c:v>1592.5</c:v>
                </c:pt>
                <c:pt idx="6936">
                  <c:v>1593</c:v>
                </c:pt>
                <c:pt idx="6937">
                  <c:v>1593.5</c:v>
                </c:pt>
                <c:pt idx="6938">
                  <c:v>1594</c:v>
                </c:pt>
                <c:pt idx="6939">
                  <c:v>1594.5</c:v>
                </c:pt>
                <c:pt idx="6940">
                  <c:v>1595</c:v>
                </c:pt>
                <c:pt idx="6941">
                  <c:v>1595.5</c:v>
                </c:pt>
                <c:pt idx="6942">
                  <c:v>1596</c:v>
                </c:pt>
                <c:pt idx="6943">
                  <c:v>1596.5</c:v>
                </c:pt>
                <c:pt idx="6944">
                  <c:v>1597</c:v>
                </c:pt>
                <c:pt idx="6945">
                  <c:v>1597.5</c:v>
                </c:pt>
                <c:pt idx="6946">
                  <c:v>1598</c:v>
                </c:pt>
                <c:pt idx="6947">
                  <c:v>1598.5</c:v>
                </c:pt>
                <c:pt idx="6948">
                  <c:v>1599</c:v>
                </c:pt>
                <c:pt idx="6949">
                  <c:v>1599.5</c:v>
                </c:pt>
                <c:pt idx="6950">
                  <c:v>1600</c:v>
                </c:pt>
                <c:pt idx="6951">
                  <c:v>1600.5</c:v>
                </c:pt>
                <c:pt idx="6952">
                  <c:v>1601</c:v>
                </c:pt>
                <c:pt idx="6953">
                  <c:v>1601.5</c:v>
                </c:pt>
                <c:pt idx="6954">
                  <c:v>1602</c:v>
                </c:pt>
                <c:pt idx="6955">
                  <c:v>1602.5</c:v>
                </c:pt>
                <c:pt idx="6956">
                  <c:v>1603</c:v>
                </c:pt>
                <c:pt idx="6957">
                  <c:v>1603.5</c:v>
                </c:pt>
                <c:pt idx="6958">
                  <c:v>1604</c:v>
                </c:pt>
                <c:pt idx="6959">
                  <c:v>1604.5</c:v>
                </c:pt>
                <c:pt idx="6960">
                  <c:v>1605</c:v>
                </c:pt>
                <c:pt idx="6961">
                  <c:v>1605.5</c:v>
                </c:pt>
                <c:pt idx="6962">
                  <c:v>1606</c:v>
                </c:pt>
                <c:pt idx="6963">
                  <c:v>1606.5</c:v>
                </c:pt>
                <c:pt idx="6964">
                  <c:v>1607</c:v>
                </c:pt>
                <c:pt idx="6965">
                  <c:v>1607.5</c:v>
                </c:pt>
                <c:pt idx="6966">
                  <c:v>1608</c:v>
                </c:pt>
                <c:pt idx="6967">
                  <c:v>1608.5</c:v>
                </c:pt>
                <c:pt idx="6968">
                  <c:v>1609</c:v>
                </c:pt>
                <c:pt idx="6969">
                  <c:v>1609.5</c:v>
                </c:pt>
                <c:pt idx="6970">
                  <c:v>1610</c:v>
                </c:pt>
                <c:pt idx="6971">
                  <c:v>1610.5</c:v>
                </c:pt>
                <c:pt idx="6972">
                  <c:v>1611</c:v>
                </c:pt>
                <c:pt idx="6973">
                  <c:v>1611.5</c:v>
                </c:pt>
                <c:pt idx="6974">
                  <c:v>1612</c:v>
                </c:pt>
                <c:pt idx="6975">
                  <c:v>1612.5</c:v>
                </c:pt>
                <c:pt idx="6976">
                  <c:v>1613</c:v>
                </c:pt>
                <c:pt idx="6977">
                  <c:v>1613.5</c:v>
                </c:pt>
                <c:pt idx="6978">
                  <c:v>1614</c:v>
                </c:pt>
                <c:pt idx="6979">
                  <c:v>1614.5</c:v>
                </c:pt>
                <c:pt idx="6980">
                  <c:v>1615</c:v>
                </c:pt>
                <c:pt idx="6981">
                  <c:v>1615.5</c:v>
                </c:pt>
                <c:pt idx="6982">
                  <c:v>1616</c:v>
                </c:pt>
                <c:pt idx="6983">
                  <c:v>1616.5</c:v>
                </c:pt>
                <c:pt idx="6984">
                  <c:v>1617</c:v>
                </c:pt>
                <c:pt idx="6985">
                  <c:v>1617.5</c:v>
                </c:pt>
                <c:pt idx="6986">
                  <c:v>1618</c:v>
                </c:pt>
                <c:pt idx="6987">
                  <c:v>1618.5</c:v>
                </c:pt>
                <c:pt idx="6988">
                  <c:v>1619</c:v>
                </c:pt>
                <c:pt idx="6989">
                  <c:v>1619.5</c:v>
                </c:pt>
                <c:pt idx="6990">
                  <c:v>1620</c:v>
                </c:pt>
                <c:pt idx="6991">
                  <c:v>1620.5</c:v>
                </c:pt>
                <c:pt idx="6992">
                  <c:v>1621</c:v>
                </c:pt>
                <c:pt idx="6993">
                  <c:v>1621.5</c:v>
                </c:pt>
                <c:pt idx="6994">
                  <c:v>1622</c:v>
                </c:pt>
                <c:pt idx="6995">
                  <c:v>1622.5</c:v>
                </c:pt>
                <c:pt idx="6996">
                  <c:v>1623</c:v>
                </c:pt>
                <c:pt idx="6997">
                  <c:v>1623.5</c:v>
                </c:pt>
                <c:pt idx="6998">
                  <c:v>1624</c:v>
                </c:pt>
                <c:pt idx="6999">
                  <c:v>1624.5</c:v>
                </c:pt>
                <c:pt idx="7000">
                  <c:v>1625</c:v>
                </c:pt>
                <c:pt idx="7001">
                  <c:v>1625.5</c:v>
                </c:pt>
                <c:pt idx="7002">
                  <c:v>1626</c:v>
                </c:pt>
                <c:pt idx="7003">
                  <c:v>1626.5</c:v>
                </c:pt>
                <c:pt idx="7004">
                  <c:v>1627</c:v>
                </c:pt>
                <c:pt idx="7005">
                  <c:v>1627.5</c:v>
                </c:pt>
                <c:pt idx="7006">
                  <c:v>1628</c:v>
                </c:pt>
                <c:pt idx="7007">
                  <c:v>1628.5</c:v>
                </c:pt>
                <c:pt idx="7008">
                  <c:v>1629</c:v>
                </c:pt>
                <c:pt idx="7009">
                  <c:v>1629.5</c:v>
                </c:pt>
                <c:pt idx="7010">
                  <c:v>1630</c:v>
                </c:pt>
                <c:pt idx="7011">
                  <c:v>1630.5</c:v>
                </c:pt>
                <c:pt idx="7012">
                  <c:v>1631</c:v>
                </c:pt>
                <c:pt idx="7013">
                  <c:v>1631.5</c:v>
                </c:pt>
                <c:pt idx="7014">
                  <c:v>1632</c:v>
                </c:pt>
                <c:pt idx="7015">
                  <c:v>1632.5</c:v>
                </c:pt>
                <c:pt idx="7016">
                  <c:v>1633</c:v>
                </c:pt>
                <c:pt idx="7017">
                  <c:v>1633.5</c:v>
                </c:pt>
                <c:pt idx="7018">
                  <c:v>1634</c:v>
                </c:pt>
                <c:pt idx="7019">
                  <c:v>1634.5</c:v>
                </c:pt>
                <c:pt idx="7020">
                  <c:v>1635</c:v>
                </c:pt>
                <c:pt idx="7021">
                  <c:v>1635.5</c:v>
                </c:pt>
                <c:pt idx="7022">
                  <c:v>1636</c:v>
                </c:pt>
                <c:pt idx="7023">
                  <c:v>1636.5</c:v>
                </c:pt>
                <c:pt idx="7024">
                  <c:v>1637</c:v>
                </c:pt>
                <c:pt idx="7025">
                  <c:v>1637.5</c:v>
                </c:pt>
                <c:pt idx="7026">
                  <c:v>1638</c:v>
                </c:pt>
                <c:pt idx="7027">
                  <c:v>1638.5</c:v>
                </c:pt>
                <c:pt idx="7028">
                  <c:v>1639</c:v>
                </c:pt>
                <c:pt idx="7029">
                  <c:v>1639.5</c:v>
                </c:pt>
                <c:pt idx="7030">
                  <c:v>1640</c:v>
                </c:pt>
                <c:pt idx="7031">
                  <c:v>1640.5</c:v>
                </c:pt>
                <c:pt idx="7032">
                  <c:v>1641</c:v>
                </c:pt>
                <c:pt idx="7033">
                  <c:v>1641.5</c:v>
                </c:pt>
                <c:pt idx="7034">
                  <c:v>1642</c:v>
                </c:pt>
                <c:pt idx="7035">
                  <c:v>1642.5</c:v>
                </c:pt>
                <c:pt idx="7036">
                  <c:v>1643</c:v>
                </c:pt>
                <c:pt idx="7037">
                  <c:v>1643.5</c:v>
                </c:pt>
                <c:pt idx="7038">
                  <c:v>1644</c:v>
                </c:pt>
                <c:pt idx="7039">
                  <c:v>1644.5</c:v>
                </c:pt>
                <c:pt idx="7040">
                  <c:v>1645</c:v>
                </c:pt>
                <c:pt idx="7041">
                  <c:v>1645.5</c:v>
                </c:pt>
                <c:pt idx="7042">
                  <c:v>1646</c:v>
                </c:pt>
                <c:pt idx="7043">
                  <c:v>1646.5</c:v>
                </c:pt>
                <c:pt idx="7044">
                  <c:v>1647</c:v>
                </c:pt>
                <c:pt idx="7045">
                  <c:v>1647.5</c:v>
                </c:pt>
                <c:pt idx="7046">
                  <c:v>1648</c:v>
                </c:pt>
                <c:pt idx="7047">
                  <c:v>1648.5</c:v>
                </c:pt>
                <c:pt idx="7048">
                  <c:v>1649</c:v>
                </c:pt>
                <c:pt idx="7049">
                  <c:v>1649.5</c:v>
                </c:pt>
                <c:pt idx="7050">
                  <c:v>1650</c:v>
                </c:pt>
                <c:pt idx="7051">
                  <c:v>1650.5</c:v>
                </c:pt>
                <c:pt idx="7052">
                  <c:v>1651</c:v>
                </c:pt>
                <c:pt idx="7053">
                  <c:v>1651.5</c:v>
                </c:pt>
                <c:pt idx="7054">
                  <c:v>1652</c:v>
                </c:pt>
                <c:pt idx="7055">
                  <c:v>1652.5</c:v>
                </c:pt>
                <c:pt idx="7056">
                  <c:v>1653</c:v>
                </c:pt>
                <c:pt idx="7057">
                  <c:v>1653.5</c:v>
                </c:pt>
                <c:pt idx="7058">
                  <c:v>1654</c:v>
                </c:pt>
                <c:pt idx="7059">
                  <c:v>1654.5</c:v>
                </c:pt>
                <c:pt idx="7060">
                  <c:v>1655</c:v>
                </c:pt>
                <c:pt idx="7061">
                  <c:v>1655.5</c:v>
                </c:pt>
                <c:pt idx="7062">
                  <c:v>1656</c:v>
                </c:pt>
                <c:pt idx="7063">
                  <c:v>1656.5</c:v>
                </c:pt>
                <c:pt idx="7064">
                  <c:v>1657</c:v>
                </c:pt>
                <c:pt idx="7065">
                  <c:v>1657.5</c:v>
                </c:pt>
                <c:pt idx="7066">
                  <c:v>1658</c:v>
                </c:pt>
                <c:pt idx="7067">
                  <c:v>1658.5</c:v>
                </c:pt>
                <c:pt idx="7068">
                  <c:v>1659</c:v>
                </c:pt>
                <c:pt idx="7069">
                  <c:v>1659.5</c:v>
                </c:pt>
                <c:pt idx="7070">
                  <c:v>1660</c:v>
                </c:pt>
                <c:pt idx="7071">
                  <c:v>1660.5</c:v>
                </c:pt>
                <c:pt idx="7072">
                  <c:v>1661</c:v>
                </c:pt>
                <c:pt idx="7073">
                  <c:v>1661.5</c:v>
                </c:pt>
                <c:pt idx="7074">
                  <c:v>1662</c:v>
                </c:pt>
                <c:pt idx="7075">
                  <c:v>1662.5</c:v>
                </c:pt>
                <c:pt idx="7076">
                  <c:v>1663</c:v>
                </c:pt>
                <c:pt idx="7077">
                  <c:v>1663.5</c:v>
                </c:pt>
                <c:pt idx="7078">
                  <c:v>1664</c:v>
                </c:pt>
                <c:pt idx="7079">
                  <c:v>1664.5</c:v>
                </c:pt>
                <c:pt idx="7080">
                  <c:v>1665</c:v>
                </c:pt>
                <c:pt idx="7081">
                  <c:v>1665.5</c:v>
                </c:pt>
                <c:pt idx="7082">
                  <c:v>1666</c:v>
                </c:pt>
                <c:pt idx="7083">
                  <c:v>1666.5</c:v>
                </c:pt>
                <c:pt idx="7084">
                  <c:v>1667</c:v>
                </c:pt>
                <c:pt idx="7085">
                  <c:v>1667.5</c:v>
                </c:pt>
                <c:pt idx="7086">
                  <c:v>1668</c:v>
                </c:pt>
                <c:pt idx="7087">
                  <c:v>1668.5</c:v>
                </c:pt>
                <c:pt idx="7088">
                  <c:v>1669</c:v>
                </c:pt>
                <c:pt idx="7089">
                  <c:v>1669.5</c:v>
                </c:pt>
                <c:pt idx="7090">
                  <c:v>1670</c:v>
                </c:pt>
                <c:pt idx="7091">
                  <c:v>1670.5</c:v>
                </c:pt>
                <c:pt idx="7092">
                  <c:v>1671</c:v>
                </c:pt>
                <c:pt idx="7093">
                  <c:v>1671.5</c:v>
                </c:pt>
                <c:pt idx="7094">
                  <c:v>1672</c:v>
                </c:pt>
                <c:pt idx="7095">
                  <c:v>1672.5</c:v>
                </c:pt>
                <c:pt idx="7096">
                  <c:v>1673</c:v>
                </c:pt>
                <c:pt idx="7097">
                  <c:v>1673.5</c:v>
                </c:pt>
                <c:pt idx="7098">
                  <c:v>1674</c:v>
                </c:pt>
                <c:pt idx="7099">
                  <c:v>1674.5</c:v>
                </c:pt>
                <c:pt idx="7100">
                  <c:v>1675</c:v>
                </c:pt>
                <c:pt idx="7101">
                  <c:v>1675.5</c:v>
                </c:pt>
                <c:pt idx="7102">
                  <c:v>1676</c:v>
                </c:pt>
                <c:pt idx="7103">
                  <c:v>1676.5</c:v>
                </c:pt>
                <c:pt idx="7104">
                  <c:v>1677</c:v>
                </c:pt>
                <c:pt idx="7105">
                  <c:v>1677.5</c:v>
                </c:pt>
                <c:pt idx="7106">
                  <c:v>1678</c:v>
                </c:pt>
                <c:pt idx="7107">
                  <c:v>1678.5</c:v>
                </c:pt>
                <c:pt idx="7108">
                  <c:v>1679</c:v>
                </c:pt>
                <c:pt idx="7109">
                  <c:v>1679.5</c:v>
                </c:pt>
                <c:pt idx="7110">
                  <c:v>1680</c:v>
                </c:pt>
                <c:pt idx="7111">
                  <c:v>1680.5</c:v>
                </c:pt>
                <c:pt idx="7112">
                  <c:v>1681</c:v>
                </c:pt>
                <c:pt idx="7113">
                  <c:v>1681.5</c:v>
                </c:pt>
                <c:pt idx="7114">
                  <c:v>1682</c:v>
                </c:pt>
                <c:pt idx="7115">
                  <c:v>1682.5</c:v>
                </c:pt>
                <c:pt idx="7116">
                  <c:v>1683</c:v>
                </c:pt>
                <c:pt idx="7117">
                  <c:v>1683.5</c:v>
                </c:pt>
                <c:pt idx="7118">
                  <c:v>1684</c:v>
                </c:pt>
                <c:pt idx="7119">
                  <c:v>1684.5</c:v>
                </c:pt>
                <c:pt idx="7120">
                  <c:v>1685</c:v>
                </c:pt>
                <c:pt idx="7121">
                  <c:v>1685.5</c:v>
                </c:pt>
                <c:pt idx="7122">
                  <c:v>1686</c:v>
                </c:pt>
                <c:pt idx="7123">
                  <c:v>1686.5</c:v>
                </c:pt>
                <c:pt idx="7124">
                  <c:v>1687</c:v>
                </c:pt>
                <c:pt idx="7125">
                  <c:v>1687.5</c:v>
                </c:pt>
                <c:pt idx="7126">
                  <c:v>1688</c:v>
                </c:pt>
                <c:pt idx="7127">
                  <c:v>1688.5</c:v>
                </c:pt>
                <c:pt idx="7128">
                  <c:v>1689</c:v>
                </c:pt>
                <c:pt idx="7129">
                  <c:v>1689.5</c:v>
                </c:pt>
                <c:pt idx="7130">
                  <c:v>1690</c:v>
                </c:pt>
                <c:pt idx="7131">
                  <c:v>1690.5</c:v>
                </c:pt>
                <c:pt idx="7132">
                  <c:v>1691</c:v>
                </c:pt>
                <c:pt idx="7133">
                  <c:v>1691.5</c:v>
                </c:pt>
                <c:pt idx="7134">
                  <c:v>1692</c:v>
                </c:pt>
                <c:pt idx="7135">
                  <c:v>1692.5</c:v>
                </c:pt>
                <c:pt idx="7136">
                  <c:v>1693</c:v>
                </c:pt>
                <c:pt idx="7137">
                  <c:v>1693.5</c:v>
                </c:pt>
                <c:pt idx="7138">
                  <c:v>1694</c:v>
                </c:pt>
                <c:pt idx="7139">
                  <c:v>1694.5</c:v>
                </c:pt>
                <c:pt idx="7140">
                  <c:v>1695</c:v>
                </c:pt>
                <c:pt idx="7141">
                  <c:v>1695.5</c:v>
                </c:pt>
                <c:pt idx="7142">
                  <c:v>1696</c:v>
                </c:pt>
                <c:pt idx="7143">
                  <c:v>1696.5</c:v>
                </c:pt>
                <c:pt idx="7144">
                  <c:v>1697</c:v>
                </c:pt>
                <c:pt idx="7145">
                  <c:v>1697.5</c:v>
                </c:pt>
                <c:pt idx="7146">
                  <c:v>1698</c:v>
                </c:pt>
                <c:pt idx="7147">
                  <c:v>1698.5</c:v>
                </c:pt>
                <c:pt idx="7148">
                  <c:v>1699</c:v>
                </c:pt>
                <c:pt idx="7149">
                  <c:v>1699.5</c:v>
                </c:pt>
                <c:pt idx="7150">
                  <c:v>1700</c:v>
                </c:pt>
                <c:pt idx="7151">
                  <c:v>1700.5</c:v>
                </c:pt>
                <c:pt idx="7152">
                  <c:v>1701</c:v>
                </c:pt>
                <c:pt idx="7153">
                  <c:v>1701.5</c:v>
                </c:pt>
                <c:pt idx="7154">
                  <c:v>1702</c:v>
                </c:pt>
                <c:pt idx="7155">
                  <c:v>1702.5</c:v>
                </c:pt>
                <c:pt idx="7156">
                  <c:v>1703</c:v>
                </c:pt>
                <c:pt idx="7157">
                  <c:v>1703.5</c:v>
                </c:pt>
                <c:pt idx="7158">
                  <c:v>1704</c:v>
                </c:pt>
                <c:pt idx="7159">
                  <c:v>1704.5</c:v>
                </c:pt>
                <c:pt idx="7160">
                  <c:v>1705</c:v>
                </c:pt>
                <c:pt idx="7161">
                  <c:v>1705.5</c:v>
                </c:pt>
                <c:pt idx="7162">
                  <c:v>1706</c:v>
                </c:pt>
                <c:pt idx="7163">
                  <c:v>1706.5</c:v>
                </c:pt>
                <c:pt idx="7164">
                  <c:v>1707</c:v>
                </c:pt>
                <c:pt idx="7165">
                  <c:v>1707.5</c:v>
                </c:pt>
                <c:pt idx="7166">
                  <c:v>1708</c:v>
                </c:pt>
                <c:pt idx="7167">
                  <c:v>1708.5</c:v>
                </c:pt>
                <c:pt idx="7168">
                  <c:v>1709</c:v>
                </c:pt>
                <c:pt idx="7169">
                  <c:v>1709.5</c:v>
                </c:pt>
                <c:pt idx="7170">
                  <c:v>1710</c:v>
                </c:pt>
                <c:pt idx="7171">
                  <c:v>1710.5</c:v>
                </c:pt>
                <c:pt idx="7172">
                  <c:v>1711</c:v>
                </c:pt>
                <c:pt idx="7173">
                  <c:v>1711.5</c:v>
                </c:pt>
                <c:pt idx="7174">
                  <c:v>1712</c:v>
                </c:pt>
                <c:pt idx="7175">
                  <c:v>1712.5</c:v>
                </c:pt>
                <c:pt idx="7176">
                  <c:v>1713</c:v>
                </c:pt>
                <c:pt idx="7177">
                  <c:v>1713.5</c:v>
                </c:pt>
                <c:pt idx="7178">
                  <c:v>1714</c:v>
                </c:pt>
                <c:pt idx="7179">
                  <c:v>1714.5</c:v>
                </c:pt>
                <c:pt idx="7180">
                  <c:v>1715</c:v>
                </c:pt>
                <c:pt idx="7181">
                  <c:v>1715.5</c:v>
                </c:pt>
                <c:pt idx="7182">
                  <c:v>1716</c:v>
                </c:pt>
                <c:pt idx="7183">
                  <c:v>1716.5</c:v>
                </c:pt>
                <c:pt idx="7184">
                  <c:v>1717</c:v>
                </c:pt>
                <c:pt idx="7185">
                  <c:v>1717.5</c:v>
                </c:pt>
                <c:pt idx="7186">
                  <c:v>1718</c:v>
                </c:pt>
                <c:pt idx="7187">
                  <c:v>1718.5</c:v>
                </c:pt>
                <c:pt idx="7188">
                  <c:v>1719</c:v>
                </c:pt>
                <c:pt idx="7189">
                  <c:v>1719.5</c:v>
                </c:pt>
                <c:pt idx="7190">
                  <c:v>1720</c:v>
                </c:pt>
                <c:pt idx="7191">
                  <c:v>1720.5</c:v>
                </c:pt>
                <c:pt idx="7192">
                  <c:v>1721</c:v>
                </c:pt>
                <c:pt idx="7193">
                  <c:v>1721.5</c:v>
                </c:pt>
                <c:pt idx="7194">
                  <c:v>1722</c:v>
                </c:pt>
                <c:pt idx="7195">
                  <c:v>1722.5</c:v>
                </c:pt>
                <c:pt idx="7196">
                  <c:v>1723</c:v>
                </c:pt>
                <c:pt idx="7197">
                  <c:v>1723.5</c:v>
                </c:pt>
                <c:pt idx="7198">
                  <c:v>1724</c:v>
                </c:pt>
                <c:pt idx="7199">
                  <c:v>1724.5</c:v>
                </c:pt>
                <c:pt idx="7200">
                  <c:v>1725</c:v>
                </c:pt>
                <c:pt idx="7201">
                  <c:v>1725.5</c:v>
                </c:pt>
                <c:pt idx="7202">
                  <c:v>1726</c:v>
                </c:pt>
                <c:pt idx="7203">
                  <c:v>1726.5</c:v>
                </c:pt>
                <c:pt idx="7204">
                  <c:v>1727</c:v>
                </c:pt>
                <c:pt idx="7205">
                  <c:v>1727.5</c:v>
                </c:pt>
                <c:pt idx="7206">
                  <c:v>1728</c:v>
                </c:pt>
                <c:pt idx="7207">
                  <c:v>1728.5</c:v>
                </c:pt>
                <c:pt idx="7208">
                  <c:v>1729</c:v>
                </c:pt>
                <c:pt idx="7209">
                  <c:v>1729.5</c:v>
                </c:pt>
                <c:pt idx="7210">
                  <c:v>1730</c:v>
                </c:pt>
                <c:pt idx="7211">
                  <c:v>1730.5</c:v>
                </c:pt>
                <c:pt idx="7212">
                  <c:v>1731</c:v>
                </c:pt>
                <c:pt idx="7213">
                  <c:v>1731.5</c:v>
                </c:pt>
                <c:pt idx="7214">
                  <c:v>1732</c:v>
                </c:pt>
                <c:pt idx="7215">
                  <c:v>1732.5</c:v>
                </c:pt>
                <c:pt idx="7216">
                  <c:v>1733</c:v>
                </c:pt>
                <c:pt idx="7217">
                  <c:v>1733.5</c:v>
                </c:pt>
                <c:pt idx="7218">
                  <c:v>1734</c:v>
                </c:pt>
                <c:pt idx="7219">
                  <c:v>1734.5</c:v>
                </c:pt>
                <c:pt idx="7220">
                  <c:v>1735</c:v>
                </c:pt>
                <c:pt idx="7221">
                  <c:v>1735.5</c:v>
                </c:pt>
                <c:pt idx="7222">
                  <c:v>1736</c:v>
                </c:pt>
                <c:pt idx="7223">
                  <c:v>1736.5</c:v>
                </c:pt>
                <c:pt idx="7224">
                  <c:v>1737</c:v>
                </c:pt>
                <c:pt idx="7225">
                  <c:v>1737.5</c:v>
                </c:pt>
                <c:pt idx="7226">
                  <c:v>1738</c:v>
                </c:pt>
                <c:pt idx="7227">
                  <c:v>1738.5</c:v>
                </c:pt>
                <c:pt idx="7228">
                  <c:v>1739</c:v>
                </c:pt>
                <c:pt idx="7229">
                  <c:v>1739.5</c:v>
                </c:pt>
                <c:pt idx="7230">
                  <c:v>1740</c:v>
                </c:pt>
                <c:pt idx="7231">
                  <c:v>1740.5</c:v>
                </c:pt>
                <c:pt idx="7232">
                  <c:v>1741</c:v>
                </c:pt>
                <c:pt idx="7233">
                  <c:v>1741.5</c:v>
                </c:pt>
                <c:pt idx="7234">
                  <c:v>1742</c:v>
                </c:pt>
                <c:pt idx="7235">
                  <c:v>1742.5</c:v>
                </c:pt>
                <c:pt idx="7236">
                  <c:v>1743</c:v>
                </c:pt>
                <c:pt idx="7237">
                  <c:v>1743.5</c:v>
                </c:pt>
                <c:pt idx="7238">
                  <c:v>1744</c:v>
                </c:pt>
                <c:pt idx="7239">
                  <c:v>1744.5</c:v>
                </c:pt>
                <c:pt idx="7240">
                  <c:v>1745</c:v>
                </c:pt>
                <c:pt idx="7241">
                  <c:v>1745.5</c:v>
                </c:pt>
                <c:pt idx="7242">
                  <c:v>1746</c:v>
                </c:pt>
                <c:pt idx="7243">
                  <c:v>1746.5</c:v>
                </c:pt>
                <c:pt idx="7244">
                  <c:v>1747</c:v>
                </c:pt>
                <c:pt idx="7245">
                  <c:v>1747.5</c:v>
                </c:pt>
                <c:pt idx="7246">
                  <c:v>1748</c:v>
                </c:pt>
                <c:pt idx="7247">
                  <c:v>1748.5</c:v>
                </c:pt>
                <c:pt idx="7248">
                  <c:v>1749</c:v>
                </c:pt>
                <c:pt idx="7249">
                  <c:v>1749.5</c:v>
                </c:pt>
                <c:pt idx="7250">
                  <c:v>1750</c:v>
                </c:pt>
                <c:pt idx="7251">
                  <c:v>1750.5</c:v>
                </c:pt>
                <c:pt idx="7252">
                  <c:v>1751</c:v>
                </c:pt>
                <c:pt idx="7253">
                  <c:v>1751.5</c:v>
                </c:pt>
                <c:pt idx="7254">
                  <c:v>1752</c:v>
                </c:pt>
                <c:pt idx="7255">
                  <c:v>1752.5</c:v>
                </c:pt>
                <c:pt idx="7256">
                  <c:v>1753</c:v>
                </c:pt>
                <c:pt idx="7257">
                  <c:v>1753.5</c:v>
                </c:pt>
                <c:pt idx="7258">
                  <c:v>1754</c:v>
                </c:pt>
                <c:pt idx="7259">
                  <c:v>1754.5</c:v>
                </c:pt>
                <c:pt idx="7260">
                  <c:v>1755</c:v>
                </c:pt>
                <c:pt idx="7261">
                  <c:v>1755.5</c:v>
                </c:pt>
                <c:pt idx="7262">
                  <c:v>1756</c:v>
                </c:pt>
                <c:pt idx="7263">
                  <c:v>1756.5</c:v>
                </c:pt>
                <c:pt idx="7264">
                  <c:v>1757</c:v>
                </c:pt>
                <c:pt idx="7265">
                  <c:v>1757.5</c:v>
                </c:pt>
                <c:pt idx="7266">
                  <c:v>1758</c:v>
                </c:pt>
                <c:pt idx="7267">
                  <c:v>1758.5</c:v>
                </c:pt>
                <c:pt idx="7268">
                  <c:v>1759</c:v>
                </c:pt>
                <c:pt idx="7269">
                  <c:v>1759.5</c:v>
                </c:pt>
                <c:pt idx="7270">
                  <c:v>1760</c:v>
                </c:pt>
                <c:pt idx="7271">
                  <c:v>1760.5</c:v>
                </c:pt>
                <c:pt idx="7272">
                  <c:v>1761</c:v>
                </c:pt>
                <c:pt idx="7273">
                  <c:v>1761.5</c:v>
                </c:pt>
                <c:pt idx="7274">
                  <c:v>1762</c:v>
                </c:pt>
                <c:pt idx="7275">
                  <c:v>1762.5</c:v>
                </c:pt>
                <c:pt idx="7276">
                  <c:v>1763</c:v>
                </c:pt>
                <c:pt idx="7277">
                  <c:v>1763.5</c:v>
                </c:pt>
                <c:pt idx="7278">
                  <c:v>1764</c:v>
                </c:pt>
                <c:pt idx="7279">
                  <c:v>1764.5</c:v>
                </c:pt>
                <c:pt idx="7280">
                  <c:v>1765</c:v>
                </c:pt>
                <c:pt idx="7281">
                  <c:v>1765.5</c:v>
                </c:pt>
                <c:pt idx="7282">
                  <c:v>1766</c:v>
                </c:pt>
                <c:pt idx="7283">
                  <c:v>1766.5</c:v>
                </c:pt>
                <c:pt idx="7284">
                  <c:v>1767</c:v>
                </c:pt>
                <c:pt idx="7285">
                  <c:v>1767.5</c:v>
                </c:pt>
                <c:pt idx="7286">
                  <c:v>1768</c:v>
                </c:pt>
                <c:pt idx="7287">
                  <c:v>1768.5</c:v>
                </c:pt>
                <c:pt idx="7288">
                  <c:v>1769</c:v>
                </c:pt>
                <c:pt idx="7289">
                  <c:v>1769.5</c:v>
                </c:pt>
                <c:pt idx="7290">
                  <c:v>1770</c:v>
                </c:pt>
                <c:pt idx="7291">
                  <c:v>1770.5</c:v>
                </c:pt>
                <c:pt idx="7292">
                  <c:v>1771</c:v>
                </c:pt>
                <c:pt idx="7293">
                  <c:v>1771.5</c:v>
                </c:pt>
                <c:pt idx="7294">
                  <c:v>1772</c:v>
                </c:pt>
                <c:pt idx="7295">
                  <c:v>1772.5</c:v>
                </c:pt>
                <c:pt idx="7296">
                  <c:v>1773</c:v>
                </c:pt>
                <c:pt idx="7297">
                  <c:v>1773.5</c:v>
                </c:pt>
                <c:pt idx="7298">
                  <c:v>1774</c:v>
                </c:pt>
                <c:pt idx="7299">
                  <c:v>1774.5</c:v>
                </c:pt>
                <c:pt idx="7300">
                  <c:v>1775</c:v>
                </c:pt>
                <c:pt idx="7301">
                  <c:v>1775.5</c:v>
                </c:pt>
                <c:pt idx="7302">
                  <c:v>1776</c:v>
                </c:pt>
                <c:pt idx="7303">
                  <c:v>1776.5</c:v>
                </c:pt>
                <c:pt idx="7304">
                  <c:v>1777</c:v>
                </c:pt>
                <c:pt idx="7305">
                  <c:v>1777.5</c:v>
                </c:pt>
                <c:pt idx="7306">
                  <c:v>1778</c:v>
                </c:pt>
                <c:pt idx="7307">
                  <c:v>1778.5</c:v>
                </c:pt>
                <c:pt idx="7308">
                  <c:v>1779</c:v>
                </c:pt>
                <c:pt idx="7309">
                  <c:v>1779.5</c:v>
                </c:pt>
                <c:pt idx="7310">
                  <c:v>1780</c:v>
                </c:pt>
                <c:pt idx="7311">
                  <c:v>1780.5</c:v>
                </c:pt>
                <c:pt idx="7312">
                  <c:v>1781</c:v>
                </c:pt>
                <c:pt idx="7313">
                  <c:v>1781.5</c:v>
                </c:pt>
                <c:pt idx="7314">
                  <c:v>1782</c:v>
                </c:pt>
                <c:pt idx="7315">
                  <c:v>1782.5</c:v>
                </c:pt>
                <c:pt idx="7316">
                  <c:v>1783</c:v>
                </c:pt>
                <c:pt idx="7317">
                  <c:v>1783.5</c:v>
                </c:pt>
                <c:pt idx="7318">
                  <c:v>1784</c:v>
                </c:pt>
                <c:pt idx="7319">
                  <c:v>1784.5</c:v>
                </c:pt>
                <c:pt idx="7320">
                  <c:v>1785</c:v>
                </c:pt>
                <c:pt idx="7321">
                  <c:v>1785.5</c:v>
                </c:pt>
                <c:pt idx="7322">
                  <c:v>1786</c:v>
                </c:pt>
                <c:pt idx="7323">
                  <c:v>1786.5</c:v>
                </c:pt>
                <c:pt idx="7324">
                  <c:v>1787</c:v>
                </c:pt>
                <c:pt idx="7325">
                  <c:v>1787.5</c:v>
                </c:pt>
                <c:pt idx="7326">
                  <c:v>1788</c:v>
                </c:pt>
                <c:pt idx="7327">
                  <c:v>1788.5</c:v>
                </c:pt>
                <c:pt idx="7328">
                  <c:v>1789</c:v>
                </c:pt>
                <c:pt idx="7329">
                  <c:v>1789.5</c:v>
                </c:pt>
                <c:pt idx="7330">
                  <c:v>1790</c:v>
                </c:pt>
                <c:pt idx="7331">
                  <c:v>1790.5</c:v>
                </c:pt>
                <c:pt idx="7332">
                  <c:v>1791</c:v>
                </c:pt>
                <c:pt idx="7333">
                  <c:v>1791.5</c:v>
                </c:pt>
                <c:pt idx="7334">
                  <c:v>1792</c:v>
                </c:pt>
                <c:pt idx="7335">
                  <c:v>1792.5</c:v>
                </c:pt>
                <c:pt idx="7336">
                  <c:v>1793</c:v>
                </c:pt>
                <c:pt idx="7337">
                  <c:v>1793.5</c:v>
                </c:pt>
                <c:pt idx="7338">
                  <c:v>1794</c:v>
                </c:pt>
                <c:pt idx="7339">
                  <c:v>1794.5</c:v>
                </c:pt>
                <c:pt idx="7340">
                  <c:v>1795</c:v>
                </c:pt>
                <c:pt idx="7341">
                  <c:v>1795.5</c:v>
                </c:pt>
                <c:pt idx="7342">
                  <c:v>1796</c:v>
                </c:pt>
                <c:pt idx="7343">
                  <c:v>1796.5</c:v>
                </c:pt>
                <c:pt idx="7344">
                  <c:v>1797</c:v>
                </c:pt>
                <c:pt idx="7345">
                  <c:v>1797.5</c:v>
                </c:pt>
                <c:pt idx="7346">
                  <c:v>1798</c:v>
                </c:pt>
                <c:pt idx="7347">
                  <c:v>1798.5</c:v>
                </c:pt>
                <c:pt idx="7348">
                  <c:v>1799</c:v>
                </c:pt>
                <c:pt idx="7349">
                  <c:v>1799.5</c:v>
                </c:pt>
                <c:pt idx="7350">
                  <c:v>1800</c:v>
                </c:pt>
                <c:pt idx="7351">
                  <c:v>1800.5</c:v>
                </c:pt>
                <c:pt idx="7352">
                  <c:v>1801</c:v>
                </c:pt>
                <c:pt idx="7353">
                  <c:v>1801.5</c:v>
                </c:pt>
                <c:pt idx="7354">
                  <c:v>1802</c:v>
                </c:pt>
                <c:pt idx="7355">
                  <c:v>1802.5</c:v>
                </c:pt>
                <c:pt idx="7356">
                  <c:v>1803</c:v>
                </c:pt>
                <c:pt idx="7357">
                  <c:v>1803.5</c:v>
                </c:pt>
                <c:pt idx="7358">
                  <c:v>1804</c:v>
                </c:pt>
                <c:pt idx="7359">
                  <c:v>1804.5</c:v>
                </c:pt>
                <c:pt idx="7360">
                  <c:v>1805</c:v>
                </c:pt>
                <c:pt idx="7361">
                  <c:v>1805.5</c:v>
                </c:pt>
                <c:pt idx="7362">
                  <c:v>1806</c:v>
                </c:pt>
                <c:pt idx="7363">
                  <c:v>1806.5</c:v>
                </c:pt>
                <c:pt idx="7364">
                  <c:v>1807</c:v>
                </c:pt>
                <c:pt idx="7365">
                  <c:v>1807.5</c:v>
                </c:pt>
                <c:pt idx="7366">
                  <c:v>1808</c:v>
                </c:pt>
                <c:pt idx="7367">
                  <c:v>1808.5</c:v>
                </c:pt>
                <c:pt idx="7368">
                  <c:v>1809</c:v>
                </c:pt>
                <c:pt idx="7369">
                  <c:v>1809.5</c:v>
                </c:pt>
                <c:pt idx="7370">
                  <c:v>1810</c:v>
                </c:pt>
                <c:pt idx="7371">
                  <c:v>1810.5</c:v>
                </c:pt>
                <c:pt idx="7372">
                  <c:v>1811</c:v>
                </c:pt>
                <c:pt idx="7373">
                  <c:v>1811.5</c:v>
                </c:pt>
                <c:pt idx="7374">
                  <c:v>1812</c:v>
                </c:pt>
                <c:pt idx="7375">
                  <c:v>1812.5</c:v>
                </c:pt>
                <c:pt idx="7376">
                  <c:v>1813</c:v>
                </c:pt>
                <c:pt idx="7377">
                  <c:v>1813.5</c:v>
                </c:pt>
                <c:pt idx="7378">
                  <c:v>1814</c:v>
                </c:pt>
                <c:pt idx="7379">
                  <c:v>1814.5</c:v>
                </c:pt>
                <c:pt idx="7380">
                  <c:v>1815</c:v>
                </c:pt>
                <c:pt idx="7381">
                  <c:v>1815.5</c:v>
                </c:pt>
                <c:pt idx="7382">
                  <c:v>1816</c:v>
                </c:pt>
                <c:pt idx="7383">
                  <c:v>1816.5</c:v>
                </c:pt>
                <c:pt idx="7384">
                  <c:v>1817</c:v>
                </c:pt>
                <c:pt idx="7385">
                  <c:v>1817.5</c:v>
                </c:pt>
                <c:pt idx="7386">
                  <c:v>1818</c:v>
                </c:pt>
                <c:pt idx="7387">
                  <c:v>1818.5</c:v>
                </c:pt>
                <c:pt idx="7388">
                  <c:v>1819</c:v>
                </c:pt>
                <c:pt idx="7389">
                  <c:v>1819.5</c:v>
                </c:pt>
                <c:pt idx="7390">
                  <c:v>1820</c:v>
                </c:pt>
                <c:pt idx="7391">
                  <c:v>1820.5</c:v>
                </c:pt>
                <c:pt idx="7392">
                  <c:v>1821</c:v>
                </c:pt>
                <c:pt idx="7393">
                  <c:v>1821.5</c:v>
                </c:pt>
                <c:pt idx="7394">
                  <c:v>1822</c:v>
                </c:pt>
                <c:pt idx="7395">
                  <c:v>1822.5</c:v>
                </c:pt>
                <c:pt idx="7396">
                  <c:v>1823</c:v>
                </c:pt>
                <c:pt idx="7397">
                  <c:v>1823.5</c:v>
                </c:pt>
                <c:pt idx="7398">
                  <c:v>1824</c:v>
                </c:pt>
                <c:pt idx="7399">
                  <c:v>1824.5</c:v>
                </c:pt>
                <c:pt idx="7400">
                  <c:v>1825</c:v>
                </c:pt>
                <c:pt idx="7401">
                  <c:v>1825.5</c:v>
                </c:pt>
                <c:pt idx="7402">
                  <c:v>1826</c:v>
                </c:pt>
                <c:pt idx="7403">
                  <c:v>1826.5</c:v>
                </c:pt>
                <c:pt idx="7404">
                  <c:v>1827</c:v>
                </c:pt>
                <c:pt idx="7405">
                  <c:v>1827.5</c:v>
                </c:pt>
                <c:pt idx="7406">
                  <c:v>1828</c:v>
                </c:pt>
                <c:pt idx="7407">
                  <c:v>1828.5</c:v>
                </c:pt>
                <c:pt idx="7408">
                  <c:v>1829</c:v>
                </c:pt>
                <c:pt idx="7409">
                  <c:v>1829.5</c:v>
                </c:pt>
                <c:pt idx="7410">
                  <c:v>1830</c:v>
                </c:pt>
                <c:pt idx="7411">
                  <c:v>1830.5</c:v>
                </c:pt>
                <c:pt idx="7412">
                  <c:v>1831</c:v>
                </c:pt>
                <c:pt idx="7413">
                  <c:v>1831.5</c:v>
                </c:pt>
                <c:pt idx="7414">
                  <c:v>1832</c:v>
                </c:pt>
                <c:pt idx="7415">
                  <c:v>1832.5</c:v>
                </c:pt>
                <c:pt idx="7416">
                  <c:v>1833</c:v>
                </c:pt>
                <c:pt idx="7417">
                  <c:v>1833.5</c:v>
                </c:pt>
                <c:pt idx="7418">
                  <c:v>1834</c:v>
                </c:pt>
                <c:pt idx="7419">
                  <c:v>1834.5</c:v>
                </c:pt>
                <c:pt idx="7420">
                  <c:v>1835</c:v>
                </c:pt>
                <c:pt idx="7421">
                  <c:v>1835.5</c:v>
                </c:pt>
                <c:pt idx="7422">
                  <c:v>1836</c:v>
                </c:pt>
                <c:pt idx="7423">
                  <c:v>1836.5</c:v>
                </c:pt>
                <c:pt idx="7424">
                  <c:v>1837</c:v>
                </c:pt>
                <c:pt idx="7425">
                  <c:v>1837.5</c:v>
                </c:pt>
                <c:pt idx="7426">
                  <c:v>1838</c:v>
                </c:pt>
                <c:pt idx="7427">
                  <c:v>1838.5</c:v>
                </c:pt>
                <c:pt idx="7428">
                  <c:v>1839</c:v>
                </c:pt>
                <c:pt idx="7429">
                  <c:v>1839.5</c:v>
                </c:pt>
                <c:pt idx="7430">
                  <c:v>1840</c:v>
                </c:pt>
                <c:pt idx="7431">
                  <c:v>1840.5</c:v>
                </c:pt>
                <c:pt idx="7432">
                  <c:v>1841</c:v>
                </c:pt>
                <c:pt idx="7433">
                  <c:v>1841.5</c:v>
                </c:pt>
                <c:pt idx="7434">
                  <c:v>1842</c:v>
                </c:pt>
                <c:pt idx="7435">
                  <c:v>1842.5</c:v>
                </c:pt>
                <c:pt idx="7436">
                  <c:v>1843</c:v>
                </c:pt>
                <c:pt idx="7437">
                  <c:v>1843.5</c:v>
                </c:pt>
                <c:pt idx="7438">
                  <c:v>1844</c:v>
                </c:pt>
                <c:pt idx="7439">
                  <c:v>1844.5</c:v>
                </c:pt>
                <c:pt idx="7440">
                  <c:v>1845</c:v>
                </c:pt>
                <c:pt idx="7441">
                  <c:v>1845.5</c:v>
                </c:pt>
                <c:pt idx="7442">
                  <c:v>1846</c:v>
                </c:pt>
                <c:pt idx="7443">
                  <c:v>1846.5</c:v>
                </c:pt>
                <c:pt idx="7444">
                  <c:v>1847</c:v>
                </c:pt>
                <c:pt idx="7445">
                  <c:v>1847.5</c:v>
                </c:pt>
                <c:pt idx="7446">
                  <c:v>1848</c:v>
                </c:pt>
                <c:pt idx="7447">
                  <c:v>1848.5</c:v>
                </c:pt>
                <c:pt idx="7448">
                  <c:v>1849</c:v>
                </c:pt>
                <c:pt idx="7449">
                  <c:v>1849.5</c:v>
                </c:pt>
                <c:pt idx="7450">
                  <c:v>1850</c:v>
                </c:pt>
                <c:pt idx="7451">
                  <c:v>1850.5</c:v>
                </c:pt>
                <c:pt idx="7452">
                  <c:v>1851</c:v>
                </c:pt>
                <c:pt idx="7453">
                  <c:v>1851.5</c:v>
                </c:pt>
                <c:pt idx="7454">
                  <c:v>1852</c:v>
                </c:pt>
                <c:pt idx="7455">
                  <c:v>1852.5</c:v>
                </c:pt>
                <c:pt idx="7456">
                  <c:v>1853</c:v>
                </c:pt>
                <c:pt idx="7457">
                  <c:v>1853.5</c:v>
                </c:pt>
                <c:pt idx="7458">
                  <c:v>1854</c:v>
                </c:pt>
                <c:pt idx="7459">
                  <c:v>1854.5</c:v>
                </c:pt>
                <c:pt idx="7460">
                  <c:v>1855</c:v>
                </c:pt>
                <c:pt idx="7461">
                  <c:v>1855.5</c:v>
                </c:pt>
                <c:pt idx="7462">
                  <c:v>1856</c:v>
                </c:pt>
                <c:pt idx="7463">
                  <c:v>1856.5</c:v>
                </c:pt>
                <c:pt idx="7464">
                  <c:v>1857</c:v>
                </c:pt>
                <c:pt idx="7465">
                  <c:v>1857.5</c:v>
                </c:pt>
                <c:pt idx="7466">
                  <c:v>1858</c:v>
                </c:pt>
                <c:pt idx="7467">
                  <c:v>1858.5</c:v>
                </c:pt>
                <c:pt idx="7468">
                  <c:v>1859</c:v>
                </c:pt>
                <c:pt idx="7469">
                  <c:v>1859.5</c:v>
                </c:pt>
                <c:pt idx="7470">
                  <c:v>1860</c:v>
                </c:pt>
                <c:pt idx="7471">
                  <c:v>1860.5</c:v>
                </c:pt>
                <c:pt idx="7472">
                  <c:v>1861</c:v>
                </c:pt>
                <c:pt idx="7473">
                  <c:v>1861.5</c:v>
                </c:pt>
                <c:pt idx="7474">
                  <c:v>1862</c:v>
                </c:pt>
                <c:pt idx="7475">
                  <c:v>1862.5</c:v>
                </c:pt>
                <c:pt idx="7476">
                  <c:v>1863</c:v>
                </c:pt>
                <c:pt idx="7477">
                  <c:v>1863.5</c:v>
                </c:pt>
                <c:pt idx="7478">
                  <c:v>1864</c:v>
                </c:pt>
                <c:pt idx="7479">
                  <c:v>1864.5</c:v>
                </c:pt>
                <c:pt idx="7480">
                  <c:v>1865</c:v>
                </c:pt>
                <c:pt idx="7481">
                  <c:v>1865.5</c:v>
                </c:pt>
                <c:pt idx="7482">
                  <c:v>1866</c:v>
                </c:pt>
                <c:pt idx="7483">
                  <c:v>1866.5</c:v>
                </c:pt>
                <c:pt idx="7484">
                  <c:v>1867</c:v>
                </c:pt>
                <c:pt idx="7485">
                  <c:v>1867.5</c:v>
                </c:pt>
                <c:pt idx="7486">
                  <c:v>1868</c:v>
                </c:pt>
                <c:pt idx="7487">
                  <c:v>1868.5</c:v>
                </c:pt>
                <c:pt idx="7488">
                  <c:v>1869</c:v>
                </c:pt>
                <c:pt idx="7489">
                  <c:v>1869.5</c:v>
                </c:pt>
                <c:pt idx="7490">
                  <c:v>1870</c:v>
                </c:pt>
                <c:pt idx="7491">
                  <c:v>1870.5</c:v>
                </c:pt>
                <c:pt idx="7492">
                  <c:v>1871</c:v>
                </c:pt>
                <c:pt idx="7493">
                  <c:v>1871.5</c:v>
                </c:pt>
                <c:pt idx="7494">
                  <c:v>1872</c:v>
                </c:pt>
                <c:pt idx="7495">
                  <c:v>1872.5</c:v>
                </c:pt>
                <c:pt idx="7496">
                  <c:v>1873</c:v>
                </c:pt>
                <c:pt idx="7497">
                  <c:v>1873.5</c:v>
                </c:pt>
                <c:pt idx="7498">
                  <c:v>1874</c:v>
                </c:pt>
                <c:pt idx="7499">
                  <c:v>1874.5</c:v>
                </c:pt>
                <c:pt idx="7500">
                  <c:v>1875</c:v>
                </c:pt>
                <c:pt idx="7501">
                  <c:v>1875.5</c:v>
                </c:pt>
                <c:pt idx="7502">
                  <c:v>1876</c:v>
                </c:pt>
                <c:pt idx="7503">
                  <c:v>1876.5</c:v>
                </c:pt>
                <c:pt idx="7504">
                  <c:v>1877</c:v>
                </c:pt>
                <c:pt idx="7505">
                  <c:v>1877.5</c:v>
                </c:pt>
                <c:pt idx="7506">
                  <c:v>1878</c:v>
                </c:pt>
                <c:pt idx="7507">
                  <c:v>1878.5</c:v>
                </c:pt>
                <c:pt idx="7508">
                  <c:v>1879</c:v>
                </c:pt>
                <c:pt idx="7509">
                  <c:v>1879.5</c:v>
                </c:pt>
                <c:pt idx="7510">
                  <c:v>1880</c:v>
                </c:pt>
                <c:pt idx="7511">
                  <c:v>1880.5</c:v>
                </c:pt>
                <c:pt idx="7512">
                  <c:v>1881</c:v>
                </c:pt>
                <c:pt idx="7513">
                  <c:v>1881.5</c:v>
                </c:pt>
                <c:pt idx="7514">
                  <c:v>1882</c:v>
                </c:pt>
                <c:pt idx="7515">
                  <c:v>1882.5</c:v>
                </c:pt>
                <c:pt idx="7516">
                  <c:v>1883</c:v>
                </c:pt>
                <c:pt idx="7517">
                  <c:v>1883.5</c:v>
                </c:pt>
                <c:pt idx="7518">
                  <c:v>1884</c:v>
                </c:pt>
                <c:pt idx="7519">
                  <c:v>1884.5</c:v>
                </c:pt>
                <c:pt idx="7520">
                  <c:v>1885</c:v>
                </c:pt>
                <c:pt idx="7521">
                  <c:v>1885.5</c:v>
                </c:pt>
                <c:pt idx="7522">
                  <c:v>1886</c:v>
                </c:pt>
                <c:pt idx="7523">
                  <c:v>1886.5</c:v>
                </c:pt>
                <c:pt idx="7524">
                  <c:v>1887</c:v>
                </c:pt>
                <c:pt idx="7525">
                  <c:v>1887.5</c:v>
                </c:pt>
                <c:pt idx="7526">
                  <c:v>1888</c:v>
                </c:pt>
                <c:pt idx="7527">
                  <c:v>1888.5</c:v>
                </c:pt>
                <c:pt idx="7528">
                  <c:v>1889</c:v>
                </c:pt>
                <c:pt idx="7529">
                  <c:v>1889.5</c:v>
                </c:pt>
                <c:pt idx="7530">
                  <c:v>1890</c:v>
                </c:pt>
                <c:pt idx="7531">
                  <c:v>1890.5</c:v>
                </c:pt>
                <c:pt idx="7532">
                  <c:v>1891</c:v>
                </c:pt>
                <c:pt idx="7533">
                  <c:v>1891.5</c:v>
                </c:pt>
                <c:pt idx="7534">
                  <c:v>1892</c:v>
                </c:pt>
                <c:pt idx="7535">
                  <c:v>1892.5</c:v>
                </c:pt>
                <c:pt idx="7536">
                  <c:v>1893</c:v>
                </c:pt>
                <c:pt idx="7537">
                  <c:v>1893.5</c:v>
                </c:pt>
                <c:pt idx="7538">
                  <c:v>1894</c:v>
                </c:pt>
                <c:pt idx="7539">
                  <c:v>1894.5</c:v>
                </c:pt>
                <c:pt idx="7540">
                  <c:v>1895</c:v>
                </c:pt>
                <c:pt idx="7541">
                  <c:v>1895.5</c:v>
                </c:pt>
                <c:pt idx="7542">
                  <c:v>1896</c:v>
                </c:pt>
                <c:pt idx="7543">
                  <c:v>1896.5</c:v>
                </c:pt>
                <c:pt idx="7544">
                  <c:v>1897</c:v>
                </c:pt>
                <c:pt idx="7545">
                  <c:v>1897.5</c:v>
                </c:pt>
                <c:pt idx="7546">
                  <c:v>1898</c:v>
                </c:pt>
                <c:pt idx="7547">
                  <c:v>1898.5</c:v>
                </c:pt>
                <c:pt idx="7548">
                  <c:v>1899</c:v>
                </c:pt>
                <c:pt idx="7549">
                  <c:v>1899.5</c:v>
                </c:pt>
                <c:pt idx="7550">
                  <c:v>1900</c:v>
                </c:pt>
                <c:pt idx="7551">
                  <c:v>1900.5</c:v>
                </c:pt>
                <c:pt idx="7552">
                  <c:v>1901</c:v>
                </c:pt>
                <c:pt idx="7553">
                  <c:v>1901.5</c:v>
                </c:pt>
                <c:pt idx="7554">
                  <c:v>1902</c:v>
                </c:pt>
                <c:pt idx="7555">
                  <c:v>1902.5</c:v>
                </c:pt>
                <c:pt idx="7556">
                  <c:v>1903</c:v>
                </c:pt>
                <c:pt idx="7557">
                  <c:v>1903.5</c:v>
                </c:pt>
                <c:pt idx="7558">
                  <c:v>1904</c:v>
                </c:pt>
                <c:pt idx="7559">
                  <c:v>1904.5</c:v>
                </c:pt>
                <c:pt idx="7560">
                  <c:v>1905</c:v>
                </c:pt>
                <c:pt idx="7561">
                  <c:v>1905.5</c:v>
                </c:pt>
                <c:pt idx="7562">
                  <c:v>1906</c:v>
                </c:pt>
                <c:pt idx="7563">
                  <c:v>1906.5</c:v>
                </c:pt>
                <c:pt idx="7564">
                  <c:v>1907</c:v>
                </c:pt>
                <c:pt idx="7565">
                  <c:v>1907.5</c:v>
                </c:pt>
                <c:pt idx="7566">
                  <c:v>1908</c:v>
                </c:pt>
                <c:pt idx="7567">
                  <c:v>1908.5</c:v>
                </c:pt>
                <c:pt idx="7568">
                  <c:v>1909</c:v>
                </c:pt>
                <c:pt idx="7569">
                  <c:v>1909.5</c:v>
                </c:pt>
                <c:pt idx="7570">
                  <c:v>1910</c:v>
                </c:pt>
                <c:pt idx="7571">
                  <c:v>1910.5</c:v>
                </c:pt>
                <c:pt idx="7572">
                  <c:v>1911</c:v>
                </c:pt>
                <c:pt idx="7573">
                  <c:v>1911.5</c:v>
                </c:pt>
                <c:pt idx="7574">
                  <c:v>1912</c:v>
                </c:pt>
                <c:pt idx="7575">
                  <c:v>1912.5</c:v>
                </c:pt>
                <c:pt idx="7576">
                  <c:v>1913</c:v>
                </c:pt>
                <c:pt idx="7577">
                  <c:v>1913.5</c:v>
                </c:pt>
                <c:pt idx="7578">
                  <c:v>1914</c:v>
                </c:pt>
                <c:pt idx="7579">
                  <c:v>1914.5</c:v>
                </c:pt>
                <c:pt idx="7580">
                  <c:v>1915</c:v>
                </c:pt>
              </c:numCache>
            </c:numRef>
          </c:xVal>
          <c:yVal>
            <c:numRef>
              <c:f>[Book10]Sheet1!$AH$2:$AH$7582</c:f>
              <c:numCache>
                <c:formatCode>General</c:formatCode>
                <c:ptCount val="7581"/>
                <c:pt idx="0">
                  <c:v>-3.9019300000000001E-3</c:v>
                </c:pt>
                <c:pt idx="1">
                  <c:v>-3.9019300000000001E-3</c:v>
                </c:pt>
                <c:pt idx="2">
                  <c:v>-3.9019300000000001E-3</c:v>
                </c:pt>
                <c:pt idx="3">
                  <c:v>-3.9019300000000001E-3</c:v>
                </c:pt>
                <c:pt idx="4">
                  <c:v>-3.9019300000000001E-3</c:v>
                </c:pt>
                <c:pt idx="5">
                  <c:v>-3.9019300000000001E-3</c:v>
                </c:pt>
                <c:pt idx="6">
                  <c:v>-3.9019300000000001E-3</c:v>
                </c:pt>
                <c:pt idx="7">
                  <c:v>-3.9019300000000001E-3</c:v>
                </c:pt>
                <c:pt idx="8">
                  <c:v>-3.9019300000000001E-3</c:v>
                </c:pt>
                <c:pt idx="9">
                  <c:v>-3.9019300000000001E-3</c:v>
                </c:pt>
                <c:pt idx="10">
                  <c:v>-3.9019300000000001E-3</c:v>
                </c:pt>
                <c:pt idx="11">
                  <c:v>-3.9019300000000001E-3</c:v>
                </c:pt>
                <c:pt idx="12">
                  <c:v>-3.9019300000000001E-3</c:v>
                </c:pt>
                <c:pt idx="13">
                  <c:v>-3.9019300000000001E-3</c:v>
                </c:pt>
                <c:pt idx="14">
                  <c:v>-3.9019300000000001E-3</c:v>
                </c:pt>
                <c:pt idx="15">
                  <c:v>-3.9019300000000001E-3</c:v>
                </c:pt>
                <c:pt idx="16">
                  <c:v>-3.9019300000000001E-3</c:v>
                </c:pt>
                <c:pt idx="17">
                  <c:v>-3.9019300000000001E-3</c:v>
                </c:pt>
                <c:pt idx="18">
                  <c:v>-3.9019300000000001E-3</c:v>
                </c:pt>
                <c:pt idx="19">
                  <c:v>-3.9019300000000001E-3</c:v>
                </c:pt>
                <c:pt idx="20">
                  <c:v>-3.9019300000000001E-3</c:v>
                </c:pt>
                <c:pt idx="21">
                  <c:v>-3.9019300000000001E-3</c:v>
                </c:pt>
                <c:pt idx="22">
                  <c:v>-3.9019300000000001E-3</c:v>
                </c:pt>
                <c:pt idx="23">
                  <c:v>-3.9019300000000001E-3</c:v>
                </c:pt>
                <c:pt idx="24">
                  <c:v>-3.9019300000000001E-3</c:v>
                </c:pt>
                <c:pt idx="25">
                  <c:v>-3.9019300000000001E-3</c:v>
                </c:pt>
                <c:pt idx="26">
                  <c:v>-3.9019300000000001E-3</c:v>
                </c:pt>
                <c:pt idx="27">
                  <c:v>-3.9019300000000001E-3</c:v>
                </c:pt>
                <c:pt idx="28">
                  <c:v>-3.9019300000000001E-3</c:v>
                </c:pt>
                <c:pt idx="29">
                  <c:v>-3.9019300000000001E-3</c:v>
                </c:pt>
                <c:pt idx="30">
                  <c:v>-3.9019300000000001E-3</c:v>
                </c:pt>
                <c:pt idx="31">
                  <c:v>-3.9019300000000001E-3</c:v>
                </c:pt>
                <c:pt idx="32">
                  <c:v>-3.9648399999999999E-3</c:v>
                </c:pt>
                <c:pt idx="33">
                  <c:v>-4.1647189999999999E-3</c:v>
                </c:pt>
                <c:pt idx="34">
                  <c:v>-4.3715819999999997E-3</c:v>
                </c:pt>
                <c:pt idx="35">
                  <c:v>-4.5855710000000001E-3</c:v>
                </c:pt>
                <c:pt idx="36">
                  <c:v>-4.8067810000000004E-3</c:v>
                </c:pt>
                <c:pt idx="37">
                  <c:v>-5.035253E-3</c:v>
                </c:pt>
                <c:pt idx="38">
                  <c:v>-5.2709180000000003E-3</c:v>
                </c:pt>
                <c:pt idx="39">
                  <c:v>-5.5135870000000003E-3</c:v>
                </c:pt>
                <c:pt idx="40">
                  <c:v>-5.7630809999999998E-3</c:v>
                </c:pt>
                <c:pt idx="41">
                  <c:v>-6.0193269999999997E-3</c:v>
                </c:pt>
                <c:pt idx="42">
                  <c:v>-6.2823360000000003E-3</c:v>
                </c:pt>
                <c:pt idx="43">
                  <c:v>-6.5521829999999996E-3</c:v>
                </c:pt>
                <c:pt idx="44">
                  <c:v>-6.8289509999999998E-3</c:v>
                </c:pt>
                <c:pt idx="45">
                  <c:v>-7.112653E-3</c:v>
                </c:pt>
                <c:pt idx="46">
                  <c:v>-7.4032860000000002E-3</c:v>
                </c:pt>
                <c:pt idx="47">
                  <c:v>-7.7008770000000001E-3</c:v>
                </c:pt>
                <c:pt idx="48">
                  <c:v>-8.0054449999999999E-3</c:v>
                </c:pt>
                <c:pt idx="49">
                  <c:v>-8.3170339999999992E-3</c:v>
                </c:pt>
                <c:pt idx="50">
                  <c:v>-8.6357340000000008E-3</c:v>
                </c:pt>
                <c:pt idx="51">
                  <c:v>-8.961597E-3</c:v>
                </c:pt>
                <c:pt idx="52">
                  <c:v>-9.2946239999999996E-3</c:v>
                </c:pt>
                <c:pt idx="53">
                  <c:v>-9.6348130000000008E-3</c:v>
                </c:pt>
                <c:pt idx="54">
                  <c:v>-9.9821800000000002E-3</c:v>
                </c:pt>
                <c:pt idx="55">
                  <c:v>-1.033678E-2</c:v>
                </c:pt>
                <c:pt idx="56">
                  <c:v>-1.069868E-2</c:v>
                </c:pt>
                <c:pt idx="57">
                  <c:v>-1.10679E-2</c:v>
                </c:pt>
                <c:pt idx="58">
                  <c:v>-1.144442E-2</c:v>
                </c:pt>
                <c:pt idx="59">
                  <c:v>-1.1828170000000001E-2</c:v>
                </c:pt>
                <c:pt idx="60">
                  <c:v>-1.221909E-2</c:v>
                </c:pt>
                <c:pt idx="61">
                  <c:v>-1.2617160000000001E-2</c:v>
                </c:pt>
                <c:pt idx="62">
                  <c:v>-1.3022499999999999E-2</c:v>
                </c:pt>
                <c:pt idx="63">
                  <c:v>-1.343516E-2</c:v>
                </c:pt>
                <c:pt idx="64">
                  <c:v>-1.385517E-2</c:v>
                </c:pt>
                <c:pt idx="65">
                  <c:v>-1.428259E-2</c:v>
                </c:pt>
                <c:pt idx="66">
                  <c:v>-1.4717539999999999E-2</c:v>
                </c:pt>
                <c:pt idx="67">
                  <c:v>-1.5160089999999999E-2</c:v>
                </c:pt>
                <c:pt idx="68">
                  <c:v>-1.5610250000000001E-2</c:v>
                </c:pt>
                <c:pt idx="69">
                  <c:v>-1.6068030000000001E-2</c:v>
                </c:pt>
                <c:pt idx="70">
                  <c:v>-1.653338E-2</c:v>
                </c:pt>
                <c:pt idx="71">
                  <c:v>-1.7006179999999999E-2</c:v>
                </c:pt>
                <c:pt idx="72">
                  <c:v>-1.7486359999999999E-2</c:v>
                </c:pt>
                <c:pt idx="73">
                  <c:v>-1.7973869999999999E-2</c:v>
                </c:pt>
                <c:pt idx="74">
                  <c:v>-1.8468700000000001E-2</c:v>
                </c:pt>
                <c:pt idx="75">
                  <c:v>-1.8970870000000001E-2</c:v>
                </c:pt>
                <c:pt idx="76">
                  <c:v>-1.948043E-2</c:v>
                </c:pt>
                <c:pt idx="77">
                  <c:v>-1.9997439999999998E-2</c:v>
                </c:pt>
                <c:pt idx="78">
                  <c:v>-2.0521930000000001E-2</c:v>
                </c:pt>
                <c:pt idx="79">
                  <c:v>-2.105396E-2</c:v>
                </c:pt>
                <c:pt idx="80">
                  <c:v>-2.1593520000000001E-2</c:v>
                </c:pt>
                <c:pt idx="81">
                  <c:v>-2.214058E-2</c:v>
                </c:pt>
                <c:pt idx="82">
                  <c:v>-2.2695050000000001E-2</c:v>
                </c:pt>
                <c:pt idx="83">
                  <c:v>-2.3256780000000001E-2</c:v>
                </c:pt>
                <c:pt idx="84">
                  <c:v>-2.382565E-2</c:v>
                </c:pt>
                <c:pt idx="85">
                  <c:v>-2.4401630000000001E-2</c:v>
                </c:pt>
                <c:pt idx="86">
                  <c:v>-2.4984739999999998E-2</c:v>
                </c:pt>
                <c:pt idx="87">
                  <c:v>-2.557504E-2</c:v>
                </c:pt>
                <c:pt idx="88">
                  <c:v>-2.6172620000000001E-2</c:v>
                </c:pt>
                <c:pt idx="89">
                  <c:v>-2.6777539999999999E-2</c:v>
                </c:pt>
                <c:pt idx="90">
                  <c:v>-2.7389839999999999E-2</c:v>
                </c:pt>
                <c:pt idx="91">
                  <c:v>-2.8009510000000001E-2</c:v>
                </c:pt>
                <c:pt idx="92">
                  <c:v>-2.8636459999999999E-2</c:v>
                </c:pt>
                <c:pt idx="93">
                  <c:v>-2.9270540000000001E-2</c:v>
                </c:pt>
                <c:pt idx="94">
                  <c:v>-2.99116E-2</c:v>
                </c:pt>
                <c:pt idx="95">
                  <c:v>-3.055954E-2</c:v>
                </c:pt>
                <c:pt idx="96">
                  <c:v>-3.1214249999999999E-2</c:v>
                </c:pt>
                <c:pt idx="97">
                  <c:v>-3.187566E-2</c:v>
                </c:pt>
                <c:pt idx="98">
                  <c:v>-3.2543830000000003E-2</c:v>
                </c:pt>
                <c:pt idx="99">
                  <c:v>-3.3218850000000001E-2</c:v>
                </c:pt>
                <c:pt idx="100">
                  <c:v>-3.3900899999999998E-2</c:v>
                </c:pt>
                <c:pt idx="101">
                  <c:v>-3.4590200000000002E-2</c:v>
                </c:pt>
                <c:pt idx="102">
                  <c:v>-3.5286949999999997E-2</c:v>
                </c:pt>
                <c:pt idx="103">
                  <c:v>-3.5991240000000001E-2</c:v>
                </c:pt>
                <c:pt idx="104">
                  <c:v>-3.6703050000000001E-2</c:v>
                </c:pt>
                <c:pt idx="105">
                  <c:v>-3.7422289999999997E-2</c:v>
                </c:pt>
                <c:pt idx="106">
                  <c:v>-3.8148870000000001E-2</c:v>
                </c:pt>
                <c:pt idx="107">
                  <c:v>-3.8882670000000001E-2</c:v>
                </c:pt>
                <c:pt idx="108">
                  <c:v>-3.9623609999999997E-2</c:v>
                </c:pt>
                <c:pt idx="109">
                  <c:v>-4.0371650000000002E-2</c:v>
                </c:pt>
                <c:pt idx="110">
                  <c:v>-4.112677E-2</c:v>
                </c:pt>
                <c:pt idx="111">
                  <c:v>-4.1889000000000003E-2</c:v>
                </c:pt>
                <c:pt idx="112">
                  <c:v>-4.2658380000000003E-2</c:v>
                </c:pt>
                <c:pt idx="113">
                  <c:v>-4.3435050000000003E-2</c:v>
                </c:pt>
                <c:pt idx="114">
                  <c:v>-4.4219099999999997E-2</c:v>
                </c:pt>
                <c:pt idx="115">
                  <c:v>-4.501057E-2</c:v>
                </c:pt>
                <c:pt idx="116">
                  <c:v>-4.5809460000000003E-2</c:v>
                </c:pt>
                <c:pt idx="117">
                  <c:v>-4.6615690000000001E-2</c:v>
                </c:pt>
                <c:pt idx="118">
                  <c:v>-4.7429150000000003E-2</c:v>
                </c:pt>
                <c:pt idx="119">
                  <c:v>-4.8249729999999998E-2</c:v>
                </c:pt>
                <c:pt idx="120">
                  <c:v>-4.9077410000000002E-2</c:v>
                </c:pt>
                <c:pt idx="121">
                  <c:v>-4.991218E-2</c:v>
                </c:pt>
                <c:pt idx="122">
                  <c:v>-5.0754090000000002E-2</c:v>
                </c:pt>
                <c:pt idx="123">
                  <c:v>-5.1603250000000003E-2</c:v>
                </c:pt>
                <c:pt idx="124">
                  <c:v>-5.2459730000000003E-2</c:v>
                </c:pt>
                <c:pt idx="125">
                  <c:v>-5.332361E-2</c:v>
                </c:pt>
                <c:pt idx="126">
                  <c:v>-5.4194920000000001E-2</c:v>
                </c:pt>
                <c:pt idx="127">
                  <c:v>-5.5073629999999998E-2</c:v>
                </c:pt>
                <c:pt idx="128">
                  <c:v>-5.5959630000000003E-2</c:v>
                </c:pt>
                <c:pt idx="129">
                  <c:v>-5.6852809999999997E-2</c:v>
                </c:pt>
                <c:pt idx="130">
                  <c:v>-5.7753069999999997E-2</c:v>
                </c:pt>
                <c:pt idx="131">
                  <c:v>-5.866039E-2</c:v>
                </c:pt>
                <c:pt idx="132">
                  <c:v>-5.9574839999999997E-2</c:v>
                </c:pt>
                <c:pt idx="133">
                  <c:v>-6.0496620000000001E-2</c:v>
                </c:pt>
                <c:pt idx="134">
                  <c:v>-6.142587E-2</c:v>
                </c:pt>
                <c:pt idx="135">
                  <c:v>-6.2362689999999998E-2</c:v>
                </c:pt>
                <c:pt idx="136">
                  <c:v>-6.3307180000000005E-2</c:v>
                </c:pt>
                <c:pt idx="137">
                  <c:v>-6.4259339999999998E-2</c:v>
                </c:pt>
                <c:pt idx="138">
                  <c:v>-6.5219139999999995E-2</c:v>
                </c:pt>
                <c:pt idx="139">
                  <c:v>-6.6186480000000006E-2</c:v>
                </c:pt>
                <c:pt idx="140">
                  <c:v>-6.7161239999999997E-2</c:v>
                </c:pt>
                <c:pt idx="141">
                  <c:v>-6.8143369999999995E-2</c:v>
                </c:pt>
                <c:pt idx="142">
                  <c:v>-6.9132860000000004E-2</c:v>
                </c:pt>
                <c:pt idx="143">
                  <c:v>-7.0129810000000001E-2</c:v>
                </c:pt>
                <c:pt idx="144">
                  <c:v>-7.1134299999999998E-2</c:v>
                </c:pt>
                <c:pt idx="145">
                  <c:v>-7.2146459999999996E-2</c:v>
                </c:pt>
                <c:pt idx="146">
                  <c:v>-7.3166339999999996E-2</c:v>
                </c:pt>
                <c:pt idx="147">
                  <c:v>-7.4193930000000005E-2</c:v>
                </c:pt>
                <c:pt idx="148">
                  <c:v>-7.5229199999999996E-2</c:v>
                </c:pt>
                <c:pt idx="149">
                  <c:v>-7.6272080000000006E-2</c:v>
                </c:pt>
                <c:pt idx="150">
                  <c:v>-7.7322470000000004E-2</c:v>
                </c:pt>
                <c:pt idx="151">
                  <c:v>-7.8380270000000002E-2</c:v>
                </c:pt>
                <c:pt idx="152">
                  <c:v>-7.9445399999999999E-2</c:v>
                </c:pt>
                <c:pt idx="153">
                  <c:v>-8.0517870000000005E-2</c:v>
                </c:pt>
                <c:pt idx="154">
                  <c:v>-8.1597740000000002E-2</c:v>
                </c:pt>
                <c:pt idx="155">
                  <c:v>-8.2685140000000004E-2</c:v>
                </c:pt>
                <c:pt idx="156">
                  <c:v>-8.3780209999999994E-2</c:v>
                </c:pt>
                <c:pt idx="157">
                  <c:v>-8.4883070000000005E-2</c:v>
                </c:pt>
                <c:pt idx="158">
                  <c:v>-8.5993840000000002E-2</c:v>
                </c:pt>
                <c:pt idx="159">
                  <c:v>-8.7112529999999994E-2</c:v>
                </c:pt>
                <c:pt idx="160">
                  <c:v>-8.8239150000000002E-2</c:v>
                </c:pt>
                <c:pt idx="161">
                  <c:v>-8.9373610000000006E-2</c:v>
                </c:pt>
                <c:pt idx="162">
                  <c:v>-9.0515780000000004E-2</c:v>
                </c:pt>
                <c:pt idx="163">
                  <c:v>-9.1665529999999995E-2</c:v>
                </c:pt>
                <c:pt idx="164">
                  <c:v>-9.2822749999999996E-2</c:v>
                </c:pt>
                <c:pt idx="165">
                  <c:v>-9.3987379999999995E-2</c:v>
                </c:pt>
                <c:pt idx="166">
                  <c:v>-9.5159460000000001E-2</c:v>
                </c:pt>
                <c:pt idx="167">
                  <c:v>-9.6339110000000006E-2</c:v>
                </c:pt>
                <c:pt idx="168">
                  <c:v>-9.7526450000000001E-2</c:v>
                </c:pt>
                <c:pt idx="169">
                  <c:v>-9.8721589999999998E-2</c:v>
                </c:pt>
                <c:pt idx="170">
                  <c:v>-9.9924570000000004E-2</c:v>
                </c:pt>
                <c:pt idx="171">
                  <c:v>-0.1011354</c:v>
                </c:pt>
                <c:pt idx="172">
                  <c:v>-0.1023541</c:v>
                </c:pt>
                <c:pt idx="173">
                  <c:v>-0.1035808</c:v>
                </c:pt>
                <c:pt idx="174">
                  <c:v>-0.1048153</c:v>
                </c:pt>
                <c:pt idx="175">
                  <c:v>-0.1060575</c:v>
                </c:pt>
                <c:pt idx="176">
                  <c:v>-0.1073074</c:v>
                </c:pt>
                <c:pt idx="177">
                  <c:v>-0.10856490000000001</c:v>
                </c:pt>
                <c:pt idx="178">
                  <c:v>-0.10983</c:v>
                </c:pt>
                <c:pt idx="179">
                  <c:v>-0.1111027</c:v>
                </c:pt>
                <c:pt idx="180">
                  <c:v>-0.1123832</c:v>
                </c:pt>
                <c:pt idx="181">
                  <c:v>-0.11367149999999999</c:v>
                </c:pt>
                <c:pt idx="182">
                  <c:v>-0.11496779999999999</c:v>
                </c:pt>
                <c:pt idx="183">
                  <c:v>-0.11627220000000001</c:v>
                </c:pt>
                <c:pt idx="184">
                  <c:v>-0.1175848</c:v>
                </c:pt>
                <c:pt idx="185">
                  <c:v>-0.11890539999999999</c:v>
                </c:pt>
                <c:pt idx="186">
                  <c:v>-0.1202342</c:v>
                </c:pt>
                <c:pt idx="187">
                  <c:v>-0.12157080000000001</c:v>
                </c:pt>
                <c:pt idx="188">
                  <c:v>-0.12291530000000001</c:v>
                </c:pt>
                <c:pt idx="189">
                  <c:v>-0.1242675</c:v>
                </c:pt>
                <c:pt idx="190">
                  <c:v>-0.12562760000000001</c:v>
                </c:pt>
                <c:pt idx="191">
                  <c:v>-0.12699559999999999</c:v>
                </c:pt>
                <c:pt idx="192">
                  <c:v>-0.12837170000000001</c:v>
                </c:pt>
                <c:pt idx="193">
                  <c:v>-0.12975610000000001</c:v>
                </c:pt>
                <c:pt idx="194">
                  <c:v>-0.13114870000000001</c:v>
                </c:pt>
                <c:pt idx="195">
                  <c:v>-0.13254949999999999</c:v>
                </c:pt>
                <c:pt idx="196">
                  <c:v>-0.13395840000000001</c:v>
                </c:pt>
                <c:pt idx="197">
                  <c:v>-0.13537540000000001</c:v>
                </c:pt>
                <c:pt idx="198">
                  <c:v>-0.13680049999999999</c:v>
                </c:pt>
                <c:pt idx="199">
                  <c:v>-0.13823350000000001</c:v>
                </c:pt>
                <c:pt idx="200">
                  <c:v>-0.1396744</c:v>
                </c:pt>
                <c:pt idx="201">
                  <c:v>-0.1411232</c:v>
                </c:pt>
                <c:pt idx="202">
                  <c:v>-0.14258000000000001</c:v>
                </c:pt>
                <c:pt idx="203">
                  <c:v>-0.1440449</c:v>
                </c:pt>
                <c:pt idx="204">
                  <c:v>-0.14551800000000001</c:v>
                </c:pt>
                <c:pt idx="205">
                  <c:v>-0.1469994</c:v>
                </c:pt>
                <c:pt idx="206">
                  <c:v>-0.14848900000000001</c:v>
                </c:pt>
                <c:pt idx="207">
                  <c:v>-0.1499867</c:v>
                </c:pt>
                <c:pt idx="208">
                  <c:v>-0.1514924</c:v>
                </c:pt>
                <c:pt idx="209">
                  <c:v>-0.15300620000000001</c:v>
                </c:pt>
                <c:pt idx="210">
                  <c:v>-0.1545281</c:v>
                </c:pt>
                <c:pt idx="211">
                  <c:v>-0.1560579</c:v>
                </c:pt>
                <c:pt idx="212">
                  <c:v>-0.15759580000000001</c:v>
                </c:pt>
                <c:pt idx="213">
                  <c:v>-0.15914200000000001</c:v>
                </c:pt>
                <c:pt idx="214">
                  <c:v>-0.16069639999999999</c:v>
                </c:pt>
                <c:pt idx="215">
                  <c:v>-0.16225909999999999</c:v>
                </c:pt>
                <c:pt idx="216">
                  <c:v>-0.16383020000000001</c:v>
                </c:pt>
                <c:pt idx="217">
                  <c:v>-0.16540959999999999</c:v>
                </c:pt>
                <c:pt idx="218">
                  <c:v>-0.16699729999999999</c:v>
                </c:pt>
                <c:pt idx="219">
                  <c:v>-0.1685931</c:v>
                </c:pt>
                <c:pt idx="220">
                  <c:v>-0.17019719999999999</c:v>
                </c:pt>
                <c:pt idx="221">
                  <c:v>-0.1718094</c:v>
                </c:pt>
                <c:pt idx="222">
                  <c:v>-0.17342969999999999</c:v>
                </c:pt>
                <c:pt idx="223">
                  <c:v>-0.1750583</c:v>
                </c:pt>
                <c:pt idx="224">
                  <c:v>-0.1766953</c:v>
                </c:pt>
                <c:pt idx="225">
                  <c:v>-0.17834069999999999</c:v>
                </c:pt>
                <c:pt idx="226">
                  <c:v>-0.17999470000000001</c:v>
                </c:pt>
                <c:pt idx="227">
                  <c:v>-0.1816574</c:v>
                </c:pt>
                <c:pt idx="228">
                  <c:v>-0.18332860000000001</c:v>
                </c:pt>
                <c:pt idx="229">
                  <c:v>-0.18500839999999999</c:v>
                </c:pt>
                <c:pt idx="230">
                  <c:v>-0.18669659999999999</c:v>
                </c:pt>
                <c:pt idx="231">
                  <c:v>-0.188393</c:v>
                </c:pt>
                <c:pt idx="232">
                  <c:v>-0.19009770000000001</c:v>
                </c:pt>
                <c:pt idx="233">
                  <c:v>-0.1918106</c:v>
                </c:pt>
                <c:pt idx="234">
                  <c:v>-0.1935317</c:v>
                </c:pt>
                <c:pt idx="235">
                  <c:v>-0.19526099999999999</c:v>
                </c:pt>
                <c:pt idx="236">
                  <c:v>-0.19699849999999999</c:v>
                </c:pt>
                <c:pt idx="237">
                  <c:v>-0.19874420000000001</c:v>
                </c:pt>
                <c:pt idx="238">
                  <c:v>-0.20049839999999999</c:v>
                </c:pt>
                <c:pt idx="239">
                  <c:v>-0.202261</c:v>
                </c:pt>
                <c:pt idx="240">
                  <c:v>-0.20403199999999999</c:v>
                </c:pt>
                <c:pt idx="241">
                  <c:v>-0.20581140000000001</c:v>
                </c:pt>
                <c:pt idx="242">
                  <c:v>-0.20759929999999999</c:v>
                </c:pt>
                <c:pt idx="243">
                  <c:v>-0.20939550000000001</c:v>
                </c:pt>
                <c:pt idx="244">
                  <c:v>-0.2112</c:v>
                </c:pt>
                <c:pt idx="245">
                  <c:v>-0.2130127</c:v>
                </c:pt>
                <c:pt idx="246">
                  <c:v>-0.21483340000000001</c:v>
                </c:pt>
                <c:pt idx="247">
                  <c:v>-0.2166621</c:v>
                </c:pt>
                <c:pt idx="248">
                  <c:v>-0.218499</c:v>
                </c:pt>
                <c:pt idx="249">
                  <c:v>-0.22034400000000001</c:v>
                </c:pt>
                <c:pt idx="250">
                  <c:v>-0.22219720000000001</c:v>
                </c:pt>
                <c:pt idx="251">
                  <c:v>-0.2240588</c:v>
                </c:pt>
                <c:pt idx="252">
                  <c:v>-0.22592870000000001</c:v>
                </c:pt>
                <c:pt idx="253">
                  <c:v>-0.22780700000000001</c:v>
                </c:pt>
                <c:pt idx="254">
                  <c:v>-0.2296937</c:v>
                </c:pt>
                <c:pt idx="255">
                  <c:v>-0.23158870000000001</c:v>
                </c:pt>
                <c:pt idx="256">
                  <c:v>-0.23349210000000001</c:v>
                </c:pt>
                <c:pt idx="257">
                  <c:v>-0.2354039</c:v>
                </c:pt>
                <c:pt idx="258">
                  <c:v>-0.23732410000000001</c:v>
                </c:pt>
                <c:pt idx="259">
                  <c:v>-0.23925260000000001</c:v>
                </c:pt>
                <c:pt idx="260">
                  <c:v>-0.2411894</c:v>
                </c:pt>
                <c:pt idx="261">
                  <c:v>-0.2431344</c:v>
                </c:pt>
                <c:pt idx="262">
                  <c:v>-0.24508779999999999</c:v>
                </c:pt>
                <c:pt idx="263">
                  <c:v>-0.2470494</c:v>
                </c:pt>
                <c:pt idx="264">
                  <c:v>-0.2490195</c:v>
                </c:pt>
                <c:pt idx="265">
                  <c:v>-0.2509981</c:v>
                </c:pt>
                <c:pt idx="266">
                  <c:v>-0.25298520000000002</c:v>
                </c:pt>
                <c:pt idx="267">
                  <c:v>-0.2549807</c:v>
                </c:pt>
                <c:pt idx="268">
                  <c:v>-0.25698480000000001</c:v>
                </c:pt>
                <c:pt idx="269">
                  <c:v>-0.25899739999999999</c:v>
                </c:pt>
                <c:pt idx="270">
                  <c:v>-0.26101859999999999</c:v>
                </c:pt>
                <c:pt idx="271">
                  <c:v>-0.26304830000000001</c:v>
                </c:pt>
                <c:pt idx="272">
                  <c:v>-0.26508660000000001</c:v>
                </c:pt>
                <c:pt idx="273">
                  <c:v>-0.26713330000000002</c:v>
                </c:pt>
                <c:pt idx="274">
                  <c:v>-0.26918839999999999</c:v>
                </c:pt>
                <c:pt idx="275">
                  <c:v>-0.27125189999999999</c:v>
                </c:pt>
                <c:pt idx="276">
                  <c:v>-0.2733237</c:v>
                </c:pt>
                <c:pt idx="277">
                  <c:v>-0.27540399999999998</c:v>
                </c:pt>
                <c:pt idx="278">
                  <c:v>-0.27749269999999998</c:v>
                </c:pt>
                <c:pt idx="279">
                  <c:v>-0.2795898</c:v>
                </c:pt>
                <c:pt idx="280">
                  <c:v>-0.28169529999999998</c:v>
                </c:pt>
                <c:pt idx="281">
                  <c:v>-0.28380919999999998</c:v>
                </c:pt>
                <c:pt idx="282">
                  <c:v>-0.28593150000000001</c:v>
                </c:pt>
                <c:pt idx="283">
                  <c:v>-0.28806219999999999</c:v>
                </c:pt>
                <c:pt idx="284">
                  <c:v>-0.29020119999999999</c:v>
                </c:pt>
                <c:pt idx="285">
                  <c:v>-0.29234860000000001</c:v>
                </c:pt>
                <c:pt idx="286">
                  <c:v>-0.29450419999999999</c:v>
                </c:pt>
                <c:pt idx="287">
                  <c:v>-0.29666809999999999</c:v>
                </c:pt>
                <c:pt idx="288">
                  <c:v>-0.2988401</c:v>
                </c:pt>
                <c:pt idx="289">
                  <c:v>-0.30102020000000002</c:v>
                </c:pt>
                <c:pt idx="290">
                  <c:v>-0.30320839999999999</c:v>
                </c:pt>
                <c:pt idx="291">
                  <c:v>-0.30540469999999997</c:v>
                </c:pt>
                <c:pt idx="292">
                  <c:v>-0.30760929999999997</c:v>
                </c:pt>
                <c:pt idx="293">
                  <c:v>-0.30982209999999999</c:v>
                </c:pt>
                <c:pt idx="294">
                  <c:v>-0.31204340000000003</c:v>
                </c:pt>
                <c:pt idx="295">
                  <c:v>-0.31427310000000003</c:v>
                </c:pt>
                <c:pt idx="296">
                  <c:v>-0.3165114</c:v>
                </c:pt>
                <c:pt idx="297">
                  <c:v>-0.3187584</c:v>
                </c:pt>
                <c:pt idx="298">
                  <c:v>-0.32101429999999997</c:v>
                </c:pt>
                <c:pt idx="299">
                  <c:v>-0.32327899999999998</c:v>
                </c:pt>
                <c:pt idx="300">
                  <c:v>-0.32555250000000002</c:v>
                </c:pt>
                <c:pt idx="301">
                  <c:v>-0.32783459999999998</c:v>
                </c:pt>
                <c:pt idx="302">
                  <c:v>-0.33012540000000001</c:v>
                </c:pt>
                <c:pt idx="303">
                  <c:v>-0.33242460000000001</c:v>
                </c:pt>
                <c:pt idx="304">
                  <c:v>-0.33473229999999998</c:v>
                </c:pt>
                <c:pt idx="305">
                  <c:v>-0.33704840000000003</c:v>
                </c:pt>
                <c:pt idx="306">
                  <c:v>-0.33937309999999998</c:v>
                </c:pt>
                <c:pt idx="307">
                  <c:v>-0.34170650000000002</c:v>
                </c:pt>
                <c:pt idx="308">
                  <c:v>-0.34404849999999998</c:v>
                </c:pt>
                <c:pt idx="309">
                  <c:v>-0.34639950000000003</c:v>
                </c:pt>
                <c:pt idx="310">
                  <c:v>-0.34875929999999999</c:v>
                </c:pt>
                <c:pt idx="311">
                  <c:v>-0.3511282</c:v>
                </c:pt>
                <c:pt idx="312">
                  <c:v>-0.35350589999999998</c:v>
                </c:pt>
                <c:pt idx="313">
                  <c:v>-0.3558925</c:v>
                </c:pt>
                <c:pt idx="314">
                  <c:v>-0.35828759999999998</c:v>
                </c:pt>
                <c:pt idx="315">
                  <c:v>-0.36069109999999999</c:v>
                </c:pt>
                <c:pt idx="316">
                  <c:v>-0.3631028</c:v>
                </c:pt>
                <c:pt idx="317">
                  <c:v>-0.36552259999999998</c:v>
                </c:pt>
                <c:pt idx="318">
                  <c:v>-0.36795050000000001</c:v>
                </c:pt>
                <c:pt idx="319">
                  <c:v>-0.3703864</c:v>
                </c:pt>
                <c:pt idx="320">
                  <c:v>-0.37283050000000001</c:v>
                </c:pt>
                <c:pt idx="321">
                  <c:v>-0.37528309999999998</c:v>
                </c:pt>
                <c:pt idx="322">
                  <c:v>-0.37774429999999998</c:v>
                </c:pt>
                <c:pt idx="323">
                  <c:v>-0.38021440000000001</c:v>
                </c:pt>
                <c:pt idx="324">
                  <c:v>-0.38269320000000001</c:v>
                </c:pt>
                <c:pt idx="325">
                  <c:v>-0.38518079999999999</c:v>
                </c:pt>
                <c:pt idx="326">
                  <c:v>-0.3876771</c:v>
                </c:pt>
                <c:pt idx="327">
                  <c:v>-0.39018180000000002</c:v>
                </c:pt>
                <c:pt idx="328">
                  <c:v>-0.39269490000000001</c:v>
                </c:pt>
                <c:pt idx="329">
                  <c:v>-0.39521620000000002</c:v>
                </c:pt>
                <c:pt idx="330">
                  <c:v>-0.39774569999999998</c:v>
                </c:pt>
                <c:pt idx="331">
                  <c:v>-0.40028350000000001</c:v>
                </c:pt>
                <c:pt idx="332">
                  <c:v>-0.40282980000000002</c:v>
                </c:pt>
                <c:pt idx="333">
                  <c:v>-0.40538469999999999</c:v>
                </c:pt>
                <c:pt idx="334">
                  <c:v>-0.40794829999999999</c:v>
                </c:pt>
                <c:pt idx="335">
                  <c:v>-0.41052060000000001</c:v>
                </c:pt>
                <c:pt idx="336">
                  <c:v>-0.41310170000000002</c:v>
                </c:pt>
                <c:pt idx="337">
                  <c:v>-0.41569159999999999</c:v>
                </c:pt>
                <c:pt idx="338">
                  <c:v>-0.4182901</c:v>
                </c:pt>
                <c:pt idx="339">
                  <c:v>-0.42089720000000003</c:v>
                </c:pt>
                <c:pt idx="340">
                  <c:v>-0.42351290000000003</c:v>
                </c:pt>
                <c:pt idx="341">
                  <c:v>-0.42613709999999999</c:v>
                </c:pt>
                <c:pt idx="342">
                  <c:v>-0.42876999999999998</c:v>
                </c:pt>
                <c:pt idx="343">
                  <c:v>-0.4314115</c:v>
                </c:pt>
                <c:pt idx="344">
                  <c:v>-0.43406159999999999</c:v>
                </c:pt>
                <c:pt idx="345">
                  <c:v>-0.43672040000000001</c:v>
                </c:pt>
                <c:pt idx="346">
                  <c:v>-0.4393878</c:v>
                </c:pt>
                <c:pt idx="347">
                  <c:v>-0.4420637</c:v>
                </c:pt>
                <c:pt idx="348">
                  <c:v>-0.44474839999999999</c:v>
                </c:pt>
                <c:pt idx="349">
                  <c:v>-0.4474419</c:v>
                </c:pt>
                <c:pt idx="350">
                  <c:v>-0.4501444</c:v>
                </c:pt>
                <c:pt idx="351">
                  <c:v>-0.45285589999999998</c:v>
                </c:pt>
                <c:pt idx="352">
                  <c:v>-0.4555765</c:v>
                </c:pt>
                <c:pt idx="353">
                  <c:v>-0.4583062</c:v>
                </c:pt>
                <c:pt idx="354">
                  <c:v>-0.46104499999999998</c:v>
                </c:pt>
                <c:pt idx="355">
                  <c:v>-0.46379280000000001</c:v>
                </c:pt>
                <c:pt idx="356">
                  <c:v>-0.46654950000000001</c:v>
                </c:pt>
                <c:pt idx="357">
                  <c:v>-0.46931479999999998</c:v>
                </c:pt>
                <c:pt idx="358">
                  <c:v>-0.47208870000000003</c:v>
                </c:pt>
                <c:pt idx="359">
                  <c:v>-0.47487099999999999</c:v>
                </c:pt>
                <c:pt idx="360">
                  <c:v>-0.47766160000000002</c:v>
                </c:pt>
                <c:pt idx="361">
                  <c:v>-0.48046050000000001</c:v>
                </c:pt>
                <c:pt idx="362">
                  <c:v>-0.48326799999999998</c:v>
                </c:pt>
                <c:pt idx="363">
                  <c:v>-0.48608430000000002</c:v>
                </c:pt>
                <c:pt idx="364">
                  <c:v>-0.4889095</c:v>
                </c:pt>
                <c:pt idx="365">
                  <c:v>-0.49174410000000002</c:v>
                </c:pt>
                <c:pt idx="366">
                  <c:v>-0.49458790000000002</c:v>
                </c:pt>
                <c:pt idx="367">
                  <c:v>-0.49744100000000002</c:v>
                </c:pt>
                <c:pt idx="368">
                  <c:v>-0.50030319999999995</c:v>
                </c:pt>
                <c:pt idx="369">
                  <c:v>-0.50317429999999996</c:v>
                </c:pt>
                <c:pt idx="370">
                  <c:v>-0.50605389999999995</c:v>
                </c:pt>
                <c:pt idx="371">
                  <c:v>-0.50894200000000001</c:v>
                </c:pt>
                <c:pt idx="372">
                  <c:v>-0.51183840000000003</c:v>
                </c:pt>
                <c:pt idx="373">
                  <c:v>-0.5147429</c:v>
                </c:pt>
                <c:pt idx="374">
                  <c:v>-0.51765570000000005</c:v>
                </c:pt>
                <c:pt idx="375">
                  <c:v>-0.52057710000000001</c:v>
                </c:pt>
                <c:pt idx="376">
                  <c:v>-0.52350719999999995</c:v>
                </c:pt>
                <c:pt idx="377">
                  <c:v>-0.52644639999999998</c:v>
                </c:pt>
                <c:pt idx="378">
                  <c:v>-0.52939480000000005</c:v>
                </c:pt>
                <c:pt idx="379">
                  <c:v>-0.53235250000000001</c:v>
                </c:pt>
                <c:pt idx="380">
                  <c:v>-0.53531930000000005</c:v>
                </c:pt>
                <c:pt idx="381">
                  <c:v>-0.53829510000000003</c:v>
                </c:pt>
                <c:pt idx="382">
                  <c:v>-0.54127970000000003</c:v>
                </c:pt>
                <c:pt idx="383">
                  <c:v>-0.5442728</c:v>
                </c:pt>
                <c:pt idx="384">
                  <c:v>-0.54727409999999999</c:v>
                </c:pt>
                <c:pt idx="385">
                  <c:v>-0.55028350000000004</c:v>
                </c:pt>
                <c:pt idx="386">
                  <c:v>-0.55330109999999999</c:v>
                </c:pt>
                <c:pt idx="387">
                  <c:v>-0.55632669999999995</c:v>
                </c:pt>
                <c:pt idx="388">
                  <c:v>-0.55936079999999999</c:v>
                </c:pt>
                <c:pt idx="389">
                  <c:v>-0.56240330000000005</c:v>
                </c:pt>
                <c:pt idx="390">
                  <c:v>-0.56545460000000003</c:v>
                </c:pt>
                <c:pt idx="391">
                  <c:v>-0.56851470000000004</c:v>
                </c:pt>
                <c:pt idx="392">
                  <c:v>-0.57158370000000003</c:v>
                </c:pt>
                <c:pt idx="393">
                  <c:v>-0.57466150000000005</c:v>
                </c:pt>
                <c:pt idx="394">
                  <c:v>-0.57774789999999998</c:v>
                </c:pt>
                <c:pt idx="395">
                  <c:v>-0.58084279999999999</c:v>
                </c:pt>
                <c:pt idx="396">
                  <c:v>-0.58394590000000002</c:v>
                </c:pt>
                <c:pt idx="397">
                  <c:v>-0.5870573</c:v>
                </c:pt>
                <c:pt idx="398">
                  <c:v>-0.59017679999999995</c:v>
                </c:pt>
                <c:pt idx="399">
                  <c:v>-0.59330450000000001</c:v>
                </c:pt>
                <c:pt idx="400">
                  <c:v>-0.59644050000000004</c:v>
                </c:pt>
                <c:pt idx="401">
                  <c:v>-0.59958480000000003</c:v>
                </c:pt>
                <c:pt idx="402">
                  <c:v>-0.60273739999999998</c:v>
                </c:pt>
                <c:pt idx="403">
                  <c:v>-0.60589839999999995</c:v>
                </c:pt>
                <c:pt idx="404">
                  <c:v>-0.60906800000000005</c:v>
                </c:pt>
                <c:pt idx="405">
                  <c:v>-0.61224619999999996</c:v>
                </c:pt>
                <c:pt idx="406">
                  <c:v>-0.61543320000000001</c:v>
                </c:pt>
                <c:pt idx="407">
                  <c:v>-0.61862890000000004</c:v>
                </c:pt>
                <c:pt idx="408">
                  <c:v>-0.62183319999999997</c:v>
                </c:pt>
                <c:pt idx="409">
                  <c:v>-0.6250462</c:v>
                </c:pt>
                <c:pt idx="410">
                  <c:v>-0.62826749999999998</c:v>
                </c:pt>
                <c:pt idx="411">
                  <c:v>-0.63149690000000003</c:v>
                </c:pt>
                <c:pt idx="412">
                  <c:v>-0.63473409999999997</c:v>
                </c:pt>
                <c:pt idx="413">
                  <c:v>-0.63797899999999996</c:v>
                </c:pt>
                <c:pt idx="414">
                  <c:v>-0.64123140000000001</c:v>
                </c:pt>
                <c:pt idx="415">
                  <c:v>-0.64449149999999999</c:v>
                </c:pt>
                <c:pt idx="416">
                  <c:v>-0.64775919999999998</c:v>
                </c:pt>
                <c:pt idx="417">
                  <c:v>-0.65103489999999997</c:v>
                </c:pt>
                <c:pt idx="418">
                  <c:v>-0.65431879999999998</c:v>
                </c:pt>
                <c:pt idx="419">
                  <c:v>-0.6576111</c:v>
                </c:pt>
                <c:pt idx="420">
                  <c:v>-0.6609119</c:v>
                </c:pt>
                <c:pt idx="421">
                  <c:v>-0.66422139999999996</c:v>
                </c:pt>
                <c:pt idx="422">
                  <c:v>-0.6675394</c:v>
                </c:pt>
                <c:pt idx="423">
                  <c:v>-0.67086559999999995</c:v>
                </c:pt>
                <c:pt idx="424">
                  <c:v>-0.67419980000000002</c:v>
                </c:pt>
                <c:pt idx="425">
                  <c:v>-0.67754159999999997</c:v>
                </c:pt>
                <c:pt idx="426">
                  <c:v>-0.68089069999999996</c:v>
                </c:pt>
                <c:pt idx="427">
                  <c:v>-0.68424689999999999</c:v>
                </c:pt>
                <c:pt idx="428">
                  <c:v>-0.68761039999999995</c:v>
                </c:pt>
                <c:pt idx="429">
                  <c:v>-0.69098110000000001</c:v>
                </c:pt>
                <c:pt idx="430">
                  <c:v>-0.69435950000000002</c:v>
                </c:pt>
                <c:pt idx="431">
                  <c:v>-0.69774590000000003</c:v>
                </c:pt>
                <c:pt idx="432">
                  <c:v>-0.70114050000000006</c:v>
                </c:pt>
                <c:pt idx="433">
                  <c:v>-0.70454349999999999</c:v>
                </c:pt>
                <c:pt idx="434">
                  <c:v>-0.707955</c:v>
                </c:pt>
                <c:pt idx="435">
                  <c:v>-0.71137490000000003</c:v>
                </c:pt>
                <c:pt idx="436">
                  <c:v>-0.71480299999999997</c:v>
                </c:pt>
                <c:pt idx="437">
                  <c:v>-0.71823919999999997</c:v>
                </c:pt>
                <c:pt idx="438">
                  <c:v>-0.72168310000000002</c:v>
                </c:pt>
                <c:pt idx="439">
                  <c:v>-0.72513439999999996</c:v>
                </c:pt>
                <c:pt idx="440">
                  <c:v>-0.72859320000000005</c:v>
                </c:pt>
                <c:pt idx="441">
                  <c:v>-0.73205949999999997</c:v>
                </c:pt>
                <c:pt idx="442">
                  <c:v>-0.73553369999999996</c:v>
                </c:pt>
                <c:pt idx="443">
                  <c:v>-0.73901589999999995</c:v>
                </c:pt>
                <c:pt idx="444">
                  <c:v>-0.74250629999999995</c:v>
                </c:pt>
                <c:pt idx="445">
                  <c:v>-0.74600500000000003</c:v>
                </c:pt>
                <c:pt idx="446">
                  <c:v>-0.74951230000000002</c:v>
                </c:pt>
                <c:pt idx="447">
                  <c:v>-0.75302800000000003</c:v>
                </c:pt>
                <c:pt idx="448">
                  <c:v>-0.75655220000000001</c:v>
                </c:pt>
                <c:pt idx="449">
                  <c:v>-0.7600846</c:v>
                </c:pt>
                <c:pt idx="450">
                  <c:v>-0.763625</c:v>
                </c:pt>
                <c:pt idx="451">
                  <c:v>-0.76717329999999995</c:v>
                </c:pt>
                <c:pt idx="452">
                  <c:v>-0.77072929999999995</c:v>
                </c:pt>
                <c:pt idx="453">
                  <c:v>-0.77429309999999996</c:v>
                </c:pt>
                <c:pt idx="454">
                  <c:v>-0.77786489999999997</c:v>
                </c:pt>
                <c:pt idx="455">
                  <c:v>-0.78144469999999999</c:v>
                </c:pt>
                <c:pt idx="456">
                  <c:v>-0.78503259999999997</c:v>
                </c:pt>
                <c:pt idx="457">
                  <c:v>-0.78862869999999996</c:v>
                </c:pt>
                <c:pt idx="458">
                  <c:v>-0.79223319999999997</c:v>
                </c:pt>
                <c:pt idx="459">
                  <c:v>-0.7958461</c:v>
                </c:pt>
                <c:pt idx="460">
                  <c:v>-0.79946740000000005</c:v>
                </c:pt>
                <c:pt idx="461">
                  <c:v>-0.80309699999999995</c:v>
                </c:pt>
                <c:pt idx="462">
                  <c:v>-0.80673490000000003</c:v>
                </c:pt>
                <c:pt idx="463">
                  <c:v>-0.81038109999999997</c:v>
                </c:pt>
                <c:pt idx="464">
                  <c:v>-0.81403550000000002</c:v>
                </c:pt>
                <c:pt idx="465">
                  <c:v>-0.81769809999999998</c:v>
                </c:pt>
                <c:pt idx="466">
                  <c:v>-0.82136880000000001</c:v>
                </c:pt>
                <c:pt idx="467">
                  <c:v>-0.82504750000000004</c:v>
                </c:pt>
                <c:pt idx="468">
                  <c:v>-0.82873410000000003</c:v>
                </c:pt>
                <c:pt idx="469">
                  <c:v>-0.83242859999999996</c:v>
                </c:pt>
                <c:pt idx="470">
                  <c:v>-0.83613119999999996</c:v>
                </c:pt>
                <c:pt idx="471">
                  <c:v>-0.83984179999999997</c:v>
                </c:pt>
                <c:pt idx="472">
                  <c:v>-0.84356059999999999</c:v>
                </c:pt>
                <c:pt idx="473">
                  <c:v>-0.84728780000000004</c:v>
                </c:pt>
                <c:pt idx="474">
                  <c:v>-0.85102350000000004</c:v>
                </c:pt>
                <c:pt idx="475">
                  <c:v>-0.85476759999999996</c:v>
                </c:pt>
                <c:pt idx="476">
                  <c:v>-0.85852010000000001</c:v>
                </c:pt>
                <c:pt idx="477">
                  <c:v>-0.86228090000000002</c:v>
                </c:pt>
                <c:pt idx="478">
                  <c:v>-0.86604990000000004</c:v>
                </c:pt>
                <c:pt idx="479">
                  <c:v>-0.86982669999999995</c:v>
                </c:pt>
                <c:pt idx="480">
                  <c:v>-0.87361129999999998</c:v>
                </c:pt>
                <c:pt idx="481">
                  <c:v>-0.87740359999999995</c:v>
                </c:pt>
                <c:pt idx="482">
                  <c:v>-0.88120359999999998</c:v>
                </c:pt>
                <c:pt idx="483">
                  <c:v>-0.88501149999999995</c:v>
                </c:pt>
                <c:pt idx="484">
                  <c:v>-0.88882740000000005</c:v>
                </c:pt>
                <c:pt idx="485">
                  <c:v>-0.89265150000000004</c:v>
                </c:pt>
                <c:pt idx="486">
                  <c:v>-0.8964839</c:v>
                </c:pt>
                <c:pt idx="487">
                  <c:v>-0.90032489999999998</c:v>
                </c:pt>
                <c:pt idx="488">
                  <c:v>-0.9041747</c:v>
                </c:pt>
                <c:pt idx="489">
                  <c:v>-0.90803319999999998</c:v>
                </c:pt>
                <c:pt idx="490">
                  <c:v>-0.9119003</c:v>
                </c:pt>
                <c:pt idx="491">
                  <c:v>-0.91577569999999997</c:v>
                </c:pt>
                <c:pt idx="492">
                  <c:v>-0.91965940000000002</c:v>
                </c:pt>
                <c:pt idx="493">
                  <c:v>-0.92355120000000002</c:v>
                </c:pt>
                <c:pt idx="494">
                  <c:v>-0.92745100000000003</c:v>
                </c:pt>
                <c:pt idx="495">
                  <c:v>-0.93135880000000004</c:v>
                </c:pt>
                <c:pt idx="496">
                  <c:v>-0.93527470000000001</c:v>
                </c:pt>
                <c:pt idx="497">
                  <c:v>-0.9391988</c:v>
                </c:pt>
                <c:pt idx="498">
                  <c:v>-0.94313130000000001</c:v>
                </c:pt>
                <c:pt idx="499">
                  <c:v>-0.94707209999999997</c:v>
                </c:pt>
                <c:pt idx="500">
                  <c:v>-0.95102140000000002</c:v>
                </c:pt>
                <c:pt idx="501">
                  <c:v>-0.95497920000000003</c:v>
                </c:pt>
                <c:pt idx="502">
                  <c:v>-0.95894550000000001</c:v>
                </c:pt>
                <c:pt idx="503">
                  <c:v>-0.96292009999999995</c:v>
                </c:pt>
                <c:pt idx="504">
                  <c:v>-0.96690290000000001</c:v>
                </c:pt>
                <c:pt idx="505">
                  <c:v>-0.97089380000000003</c:v>
                </c:pt>
                <c:pt idx="506">
                  <c:v>-0.97489269999999995</c:v>
                </c:pt>
                <c:pt idx="507">
                  <c:v>-0.97889959999999998</c:v>
                </c:pt>
                <c:pt idx="508">
                  <c:v>-0.98291439999999997</c:v>
                </c:pt>
                <c:pt idx="509">
                  <c:v>-0.98693739999999996</c:v>
                </c:pt>
                <c:pt idx="510">
                  <c:v>-0.99096850000000003</c:v>
                </c:pt>
                <c:pt idx="511">
                  <c:v>-0.99500789999999995</c:v>
                </c:pt>
                <c:pt idx="512">
                  <c:v>-0.99905560000000004</c:v>
                </c:pt>
                <c:pt idx="513">
                  <c:v>-1.003112</c:v>
                </c:pt>
                <c:pt idx="514">
                  <c:v>-1.0071760000000001</c:v>
                </c:pt>
                <c:pt idx="515">
                  <c:v>-1.0112490000000001</c:v>
                </c:pt>
                <c:pt idx="516">
                  <c:v>-1.0153300000000001</c:v>
                </c:pt>
                <c:pt idx="517">
                  <c:v>-1.0194190000000001</c:v>
                </c:pt>
                <c:pt idx="518">
                  <c:v>-1.0235160000000001</c:v>
                </c:pt>
                <c:pt idx="519">
                  <c:v>-1.0276209999999999</c:v>
                </c:pt>
                <c:pt idx="520">
                  <c:v>-1.0317350000000001</c:v>
                </c:pt>
                <c:pt idx="521">
                  <c:v>-1.0358560000000001</c:v>
                </c:pt>
                <c:pt idx="522">
                  <c:v>-1.0399849999999999</c:v>
                </c:pt>
                <c:pt idx="523">
                  <c:v>-1.0441229999999999</c:v>
                </c:pt>
                <c:pt idx="524">
                  <c:v>-1.0482689999999999</c:v>
                </c:pt>
                <c:pt idx="525">
                  <c:v>-1.0524230000000001</c:v>
                </c:pt>
                <c:pt idx="526">
                  <c:v>-1.0565850000000001</c:v>
                </c:pt>
                <c:pt idx="527">
                  <c:v>-1.0607549999999999</c:v>
                </c:pt>
                <c:pt idx="528">
                  <c:v>-1.0649329999999999</c:v>
                </c:pt>
                <c:pt idx="529">
                  <c:v>-1.0691200000000001</c:v>
                </c:pt>
                <c:pt idx="530">
                  <c:v>-1.073315</c:v>
                </c:pt>
                <c:pt idx="531">
                  <c:v>-1.077518</c:v>
                </c:pt>
                <c:pt idx="532">
                  <c:v>-1.0817289999999999</c:v>
                </c:pt>
                <c:pt idx="533">
                  <c:v>-1.0859490000000001</c:v>
                </c:pt>
                <c:pt idx="534">
                  <c:v>-1.090177</c:v>
                </c:pt>
                <c:pt idx="535">
                  <c:v>-1.0944119999999999</c:v>
                </c:pt>
                <c:pt idx="536">
                  <c:v>-1.0986560000000001</c:v>
                </c:pt>
                <c:pt idx="537">
                  <c:v>-1.102908</c:v>
                </c:pt>
                <c:pt idx="538">
                  <c:v>-1.1071690000000001</c:v>
                </c:pt>
                <c:pt idx="539">
                  <c:v>-1.111437</c:v>
                </c:pt>
                <c:pt idx="540">
                  <c:v>-1.115715</c:v>
                </c:pt>
                <c:pt idx="541">
                  <c:v>-1.120001</c:v>
                </c:pt>
                <c:pt idx="542">
                  <c:v>-1.124295</c:v>
                </c:pt>
                <c:pt idx="543">
                  <c:v>-1.128598</c:v>
                </c:pt>
                <c:pt idx="544">
                  <c:v>-1.1329089999999999</c:v>
                </c:pt>
                <c:pt idx="545">
                  <c:v>-1.137229</c:v>
                </c:pt>
                <c:pt idx="546">
                  <c:v>-1.1415569999999999</c:v>
                </c:pt>
                <c:pt idx="547">
                  <c:v>-1.1458930000000001</c:v>
                </c:pt>
                <c:pt idx="548">
                  <c:v>-1.150237</c:v>
                </c:pt>
                <c:pt idx="549">
                  <c:v>-1.1545890000000001</c:v>
                </c:pt>
                <c:pt idx="550">
                  <c:v>-1.158949</c:v>
                </c:pt>
                <c:pt idx="551">
                  <c:v>-1.1633169999999999</c:v>
                </c:pt>
                <c:pt idx="552">
                  <c:v>-1.1676930000000001</c:v>
                </c:pt>
                <c:pt idx="553">
                  <c:v>-1.172078</c:v>
                </c:pt>
                <c:pt idx="554">
                  <c:v>-1.176471</c:v>
                </c:pt>
                <c:pt idx="555">
                  <c:v>-1.1808730000000001</c:v>
                </c:pt>
                <c:pt idx="556">
                  <c:v>-1.1852830000000001</c:v>
                </c:pt>
                <c:pt idx="557">
                  <c:v>-1.1897009999999999</c:v>
                </c:pt>
                <c:pt idx="558">
                  <c:v>-1.1941280000000001</c:v>
                </c:pt>
                <c:pt idx="559">
                  <c:v>-1.198563</c:v>
                </c:pt>
                <c:pt idx="560">
                  <c:v>-1.2030050000000001</c:v>
                </c:pt>
                <c:pt idx="561">
                  <c:v>-1.2074560000000001</c:v>
                </c:pt>
                <c:pt idx="562">
                  <c:v>-1.2119150000000001</c:v>
                </c:pt>
                <c:pt idx="563">
                  <c:v>-1.2163820000000001</c:v>
                </c:pt>
                <c:pt idx="564">
                  <c:v>-1.220858</c:v>
                </c:pt>
                <c:pt idx="565">
                  <c:v>-1.225341</c:v>
                </c:pt>
                <c:pt idx="566">
                  <c:v>-1.229833</c:v>
                </c:pt>
                <c:pt idx="567">
                  <c:v>-1.2343329999999999</c:v>
                </c:pt>
                <c:pt idx="568">
                  <c:v>-1.2388410000000001</c:v>
                </c:pt>
                <c:pt idx="569">
                  <c:v>-1.243357</c:v>
                </c:pt>
                <c:pt idx="570">
                  <c:v>-1.247881</c:v>
                </c:pt>
                <c:pt idx="571">
                  <c:v>-1.252413</c:v>
                </c:pt>
                <c:pt idx="572">
                  <c:v>-1.256953</c:v>
                </c:pt>
                <c:pt idx="573">
                  <c:v>-1.261501</c:v>
                </c:pt>
                <c:pt idx="574">
                  <c:v>-1.2660579999999999</c:v>
                </c:pt>
                <c:pt idx="575">
                  <c:v>-1.2706219999999999</c:v>
                </c:pt>
                <c:pt idx="576">
                  <c:v>-1.2751950000000001</c:v>
                </c:pt>
                <c:pt idx="577">
                  <c:v>-1.2797750000000001</c:v>
                </c:pt>
                <c:pt idx="578">
                  <c:v>-1.2843640000000001</c:v>
                </c:pt>
                <c:pt idx="579">
                  <c:v>-1.2889619999999999</c:v>
                </c:pt>
                <c:pt idx="580">
                  <c:v>-1.2935669999999999</c:v>
                </c:pt>
                <c:pt idx="581">
                  <c:v>-1.298181</c:v>
                </c:pt>
                <c:pt idx="582">
                  <c:v>-1.3028029999999999</c:v>
                </c:pt>
                <c:pt idx="583">
                  <c:v>-1.3074330000000001</c:v>
                </c:pt>
                <c:pt idx="584">
                  <c:v>-1.312071</c:v>
                </c:pt>
                <c:pt idx="585">
                  <c:v>-1.3167169999999999</c:v>
                </c:pt>
                <c:pt idx="586">
                  <c:v>-1.3213710000000001</c:v>
                </c:pt>
                <c:pt idx="587">
                  <c:v>-1.326033</c:v>
                </c:pt>
                <c:pt idx="588">
                  <c:v>-1.330703</c:v>
                </c:pt>
                <c:pt idx="589">
                  <c:v>-1.3353809999999999</c:v>
                </c:pt>
                <c:pt idx="590">
                  <c:v>-1.3400669999999999</c:v>
                </c:pt>
                <c:pt idx="591">
                  <c:v>-1.34476</c:v>
                </c:pt>
                <c:pt idx="592">
                  <c:v>-1.3494619999999999</c:v>
                </c:pt>
                <c:pt idx="593">
                  <c:v>-1.3541719999999999</c:v>
                </c:pt>
                <c:pt idx="594">
                  <c:v>-1.3588899999999999</c:v>
                </c:pt>
                <c:pt idx="595">
                  <c:v>-1.3636159999999999</c:v>
                </c:pt>
                <c:pt idx="596">
                  <c:v>-1.368349</c:v>
                </c:pt>
                <c:pt idx="597">
                  <c:v>-1.3730910000000001</c:v>
                </c:pt>
                <c:pt idx="598">
                  <c:v>-1.37784</c:v>
                </c:pt>
                <c:pt idx="599">
                  <c:v>-1.382598</c:v>
                </c:pt>
                <c:pt idx="600">
                  <c:v>-1.3873629999999999</c:v>
                </c:pt>
                <c:pt idx="601">
                  <c:v>-1.392137</c:v>
                </c:pt>
                <c:pt idx="602">
                  <c:v>-1.3969180000000001</c:v>
                </c:pt>
                <c:pt idx="603">
                  <c:v>-1.401708</c:v>
                </c:pt>
                <c:pt idx="604">
                  <c:v>-1.406506</c:v>
                </c:pt>
                <c:pt idx="605">
                  <c:v>-1.411311</c:v>
                </c:pt>
                <c:pt idx="606">
                  <c:v>-1.4161250000000001</c:v>
                </c:pt>
                <c:pt idx="607">
                  <c:v>-1.420947</c:v>
                </c:pt>
                <c:pt idx="608">
                  <c:v>-1.4257759999999999</c:v>
                </c:pt>
                <c:pt idx="609">
                  <c:v>-1.4306129999999999</c:v>
                </c:pt>
                <c:pt idx="610">
                  <c:v>-1.435459</c:v>
                </c:pt>
                <c:pt idx="611">
                  <c:v>-1.440312</c:v>
                </c:pt>
                <c:pt idx="612">
                  <c:v>-1.445173</c:v>
                </c:pt>
                <c:pt idx="613">
                  <c:v>-1.450043</c:v>
                </c:pt>
                <c:pt idx="614">
                  <c:v>-1.45492</c:v>
                </c:pt>
                <c:pt idx="615">
                  <c:v>-1.459805</c:v>
                </c:pt>
                <c:pt idx="616">
                  <c:v>-1.4646980000000001</c:v>
                </c:pt>
                <c:pt idx="617">
                  <c:v>-1.4695990000000001</c:v>
                </c:pt>
                <c:pt idx="618">
                  <c:v>-1.474507</c:v>
                </c:pt>
                <c:pt idx="619">
                  <c:v>-1.4794240000000001</c:v>
                </c:pt>
                <c:pt idx="620">
                  <c:v>-1.484348</c:v>
                </c:pt>
                <c:pt idx="621">
                  <c:v>-1.4892799999999999</c:v>
                </c:pt>
                <c:pt idx="622">
                  <c:v>-1.4942200000000001</c:v>
                </c:pt>
                <c:pt idx="623">
                  <c:v>-1.4991680000000001</c:v>
                </c:pt>
                <c:pt idx="624">
                  <c:v>-1.504124</c:v>
                </c:pt>
                <c:pt idx="625">
                  <c:v>-1.509088</c:v>
                </c:pt>
                <c:pt idx="626">
                  <c:v>-1.5140610000000001</c:v>
                </c:pt>
                <c:pt idx="627">
                  <c:v>-1.5190410000000001</c:v>
                </c:pt>
                <c:pt idx="628">
                  <c:v>-1.5240290000000001</c:v>
                </c:pt>
                <c:pt idx="629">
                  <c:v>-1.5290250000000001</c:v>
                </c:pt>
                <c:pt idx="630">
                  <c:v>-1.5340290000000001</c:v>
                </c:pt>
                <c:pt idx="631">
                  <c:v>-1.5390410000000001</c:v>
                </c:pt>
                <c:pt idx="632">
                  <c:v>-1.5440609999999999</c:v>
                </c:pt>
                <c:pt idx="633">
                  <c:v>-1.5490889999999999</c:v>
                </c:pt>
                <c:pt idx="634">
                  <c:v>-1.554125</c:v>
                </c:pt>
                <c:pt idx="635">
                  <c:v>-1.5591699999999999</c:v>
                </c:pt>
                <c:pt idx="636">
                  <c:v>-1.564222</c:v>
                </c:pt>
                <c:pt idx="637">
                  <c:v>-1.569283</c:v>
                </c:pt>
                <c:pt idx="638">
                  <c:v>-1.574352</c:v>
                </c:pt>
                <c:pt idx="639">
                  <c:v>-1.5794280000000001</c:v>
                </c:pt>
                <c:pt idx="640">
                  <c:v>-1.5845130000000001</c:v>
                </c:pt>
                <c:pt idx="641">
                  <c:v>-1.5896049999999999</c:v>
                </c:pt>
                <c:pt idx="642">
                  <c:v>-1.5947039999999999</c:v>
                </c:pt>
                <c:pt idx="643">
                  <c:v>-1.599812</c:v>
                </c:pt>
                <c:pt idx="644">
                  <c:v>-1.604927</c:v>
                </c:pt>
                <c:pt idx="645">
                  <c:v>-1.61005</c:v>
                </c:pt>
                <c:pt idx="646">
                  <c:v>-1.6151819999999999</c:v>
                </c:pt>
                <c:pt idx="647">
                  <c:v>-1.620323</c:v>
                </c:pt>
                <c:pt idx="648">
                  <c:v>-1.6254710000000001</c:v>
                </c:pt>
                <c:pt idx="649">
                  <c:v>-1.630628</c:v>
                </c:pt>
                <c:pt idx="650">
                  <c:v>-1.6357930000000001</c:v>
                </c:pt>
                <c:pt idx="651">
                  <c:v>-1.6409659999999999</c:v>
                </c:pt>
                <c:pt idx="652">
                  <c:v>-1.646147</c:v>
                </c:pt>
                <c:pt idx="653">
                  <c:v>-1.651335</c:v>
                </c:pt>
                <c:pt idx="654">
                  <c:v>-1.656531</c:v>
                </c:pt>
                <c:pt idx="655">
                  <c:v>-1.661735</c:v>
                </c:pt>
                <c:pt idx="656">
                  <c:v>-1.666946</c:v>
                </c:pt>
                <c:pt idx="657">
                  <c:v>-1.672166</c:v>
                </c:pt>
                <c:pt idx="658">
                  <c:v>-1.6773940000000001</c:v>
                </c:pt>
                <c:pt idx="659">
                  <c:v>-1.6826300000000001</c:v>
                </c:pt>
                <c:pt idx="660">
                  <c:v>-1.6878740000000001</c:v>
                </c:pt>
                <c:pt idx="661">
                  <c:v>-1.6931259999999999</c:v>
                </c:pt>
                <c:pt idx="662">
                  <c:v>-1.698386</c:v>
                </c:pt>
                <c:pt idx="663">
                  <c:v>-1.7036530000000001</c:v>
                </c:pt>
                <c:pt idx="664">
                  <c:v>-1.7089289999999999</c:v>
                </c:pt>
                <c:pt idx="665">
                  <c:v>-1.7142109999999999</c:v>
                </c:pt>
                <c:pt idx="666">
                  <c:v>-1.7195020000000001</c:v>
                </c:pt>
                <c:pt idx="667">
                  <c:v>-1.7248000000000001</c:v>
                </c:pt>
                <c:pt idx="668">
                  <c:v>-1.7301059999999999</c:v>
                </c:pt>
                <c:pt idx="669">
                  <c:v>-1.73542</c:v>
                </c:pt>
                <c:pt idx="670">
                  <c:v>-1.740742</c:v>
                </c:pt>
                <c:pt idx="671">
                  <c:v>-1.7460720000000001</c:v>
                </c:pt>
                <c:pt idx="672">
                  <c:v>-1.7514099999999999</c:v>
                </c:pt>
                <c:pt idx="673">
                  <c:v>-1.7567569999999999</c:v>
                </c:pt>
                <c:pt idx="674">
                  <c:v>-1.762111</c:v>
                </c:pt>
                <c:pt idx="675">
                  <c:v>-1.7674719999999999</c:v>
                </c:pt>
                <c:pt idx="676">
                  <c:v>-1.772842</c:v>
                </c:pt>
                <c:pt idx="677">
                  <c:v>-1.778219</c:v>
                </c:pt>
                <c:pt idx="678">
                  <c:v>-1.7836050000000001</c:v>
                </c:pt>
                <c:pt idx="679">
                  <c:v>-1.7889980000000001</c:v>
                </c:pt>
                <c:pt idx="680">
                  <c:v>-1.7943990000000001</c:v>
                </c:pt>
                <c:pt idx="681">
                  <c:v>-1.799809</c:v>
                </c:pt>
                <c:pt idx="682">
                  <c:v>-1.805226</c:v>
                </c:pt>
                <c:pt idx="683">
                  <c:v>-1.810651</c:v>
                </c:pt>
                <c:pt idx="684">
                  <c:v>-1.816084</c:v>
                </c:pt>
                <c:pt idx="685">
                  <c:v>-1.8215239999999999</c:v>
                </c:pt>
                <c:pt idx="686">
                  <c:v>-1.826973</c:v>
                </c:pt>
                <c:pt idx="687">
                  <c:v>-1.8324290000000001</c:v>
                </c:pt>
                <c:pt idx="688">
                  <c:v>-1.837893</c:v>
                </c:pt>
                <c:pt idx="689">
                  <c:v>-1.843364</c:v>
                </c:pt>
                <c:pt idx="690">
                  <c:v>-1.848843</c:v>
                </c:pt>
                <c:pt idx="691">
                  <c:v>-1.854331</c:v>
                </c:pt>
                <c:pt idx="692">
                  <c:v>-1.8598250000000001</c:v>
                </c:pt>
                <c:pt idx="693">
                  <c:v>-1.8653280000000001</c:v>
                </c:pt>
                <c:pt idx="694">
                  <c:v>-1.870838</c:v>
                </c:pt>
                <c:pt idx="695">
                  <c:v>-1.8763559999999999</c:v>
                </c:pt>
                <c:pt idx="696">
                  <c:v>-1.8818820000000001</c:v>
                </c:pt>
                <c:pt idx="697">
                  <c:v>-1.8874139999999999</c:v>
                </c:pt>
                <c:pt idx="698">
                  <c:v>-1.8929549999999999</c:v>
                </c:pt>
                <c:pt idx="699">
                  <c:v>-1.8985019999999999</c:v>
                </c:pt>
                <c:pt idx="700">
                  <c:v>-1.904058</c:v>
                </c:pt>
                <c:pt idx="701">
                  <c:v>-1.909621</c:v>
                </c:pt>
                <c:pt idx="702">
                  <c:v>-1.915192</c:v>
                </c:pt>
                <c:pt idx="703">
                  <c:v>-1.920771</c:v>
                </c:pt>
                <c:pt idx="704">
                  <c:v>-1.9263570000000001</c:v>
                </c:pt>
                <c:pt idx="705">
                  <c:v>-1.931951</c:v>
                </c:pt>
                <c:pt idx="706">
                  <c:v>-1.9375519999999999</c:v>
                </c:pt>
                <c:pt idx="707">
                  <c:v>-1.94316</c:v>
                </c:pt>
                <c:pt idx="708">
                  <c:v>-1.9487749999999999</c:v>
                </c:pt>
                <c:pt idx="709">
                  <c:v>-1.9543980000000001</c:v>
                </c:pt>
                <c:pt idx="710">
                  <c:v>-1.960027</c:v>
                </c:pt>
                <c:pt idx="711">
                  <c:v>-1.9656640000000001</c:v>
                </c:pt>
                <c:pt idx="712">
                  <c:v>-1.9713080000000001</c:v>
                </c:pt>
                <c:pt idx="713">
                  <c:v>-1.9769589999999999</c:v>
                </c:pt>
                <c:pt idx="714">
                  <c:v>-1.9826189999999999</c:v>
                </c:pt>
                <c:pt idx="715">
                  <c:v>-1.988286</c:v>
                </c:pt>
                <c:pt idx="716">
                  <c:v>-1.99396</c:v>
                </c:pt>
                <c:pt idx="717">
                  <c:v>-1.9996419999999999</c:v>
                </c:pt>
                <c:pt idx="718">
                  <c:v>-2.005331</c:v>
                </c:pt>
                <c:pt idx="719">
                  <c:v>-2.0110269999999999</c:v>
                </c:pt>
                <c:pt idx="720">
                  <c:v>-2.0167310000000001</c:v>
                </c:pt>
                <c:pt idx="721">
                  <c:v>-2.0224410000000002</c:v>
                </c:pt>
                <c:pt idx="722">
                  <c:v>-2.028159</c:v>
                </c:pt>
                <c:pt idx="723">
                  <c:v>-2.033884</c:v>
                </c:pt>
                <c:pt idx="724">
                  <c:v>-2.0396160000000001</c:v>
                </c:pt>
                <c:pt idx="725">
                  <c:v>-2.045356</c:v>
                </c:pt>
                <c:pt idx="726">
                  <c:v>-2.0511029999999999</c:v>
                </c:pt>
                <c:pt idx="727">
                  <c:v>-2.0568569999999999</c:v>
                </c:pt>
                <c:pt idx="728">
                  <c:v>-2.0626199999999999</c:v>
                </c:pt>
                <c:pt idx="729">
                  <c:v>-2.0683889999999998</c:v>
                </c:pt>
                <c:pt idx="730">
                  <c:v>-2.074166</c:v>
                </c:pt>
                <c:pt idx="731">
                  <c:v>-2.0799500000000002</c:v>
                </c:pt>
                <c:pt idx="732">
                  <c:v>-2.0857420000000002</c:v>
                </c:pt>
                <c:pt idx="733">
                  <c:v>-2.0915400000000002</c:v>
                </c:pt>
                <c:pt idx="734">
                  <c:v>-2.0973449999999998</c:v>
                </c:pt>
                <c:pt idx="735">
                  <c:v>-2.1031580000000001</c:v>
                </c:pt>
                <c:pt idx="736">
                  <c:v>-2.1089769999999999</c:v>
                </c:pt>
                <c:pt idx="737">
                  <c:v>-2.1148039999999999</c:v>
                </c:pt>
                <c:pt idx="738">
                  <c:v>-2.1206369999999999</c:v>
                </c:pt>
                <c:pt idx="739">
                  <c:v>-2.1264780000000001</c:v>
                </c:pt>
                <c:pt idx="740">
                  <c:v>-2.1323259999999999</c:v>
                </c:pt>
                <c:pt idx="741">
                  <c:v>-2.138182</c:v>
                </c:pt>
                <c:pt idx="742">
                  <c:v>-2.1440440000000001</c:v>
                </c:pt>
                <c:pt idx="743">
                  <c:v>-2.1499139999999999</c:v>
                </c:pt>
                <c:pt idx="744">
                  <c:v>-2.1557909999999998</c:v>
                </c:pt>
                <c:pt idx="745">
                  <c:v>-2.1616759999999999</c:v>
                </c:pt>
                <c:pt idx="746">
                  <c:v>-2.167567</c:v>
                </c:pt>
                <c:pt idx="747">
                  <c:v>-2.1734659999999999</c:v>
                </c:pt>
                <c:pt idx="748">
                  <c:v>-2.1793710000000002</c:v>
                </c:pt>
                <c:pt idx="749">
                  <c:v>-2.1852839999999998</c:v>
                </c:pt>
                <c:pt idx="750">
                  <c:v>-2.1912039999999999</c:v>
                </c:pt>
                <c:pt idx="751">
                  <c:v>-2.1971319999999999</c:v>
                </c:pt>
                <c:pt idx="752">
                  <c:v>-2.203068</c:v>
                </c:pt>
                <c:pt idx="753">
                  <c:v>-2.2090109999999998</c:v>
                </c:pt>
                <c:pt idx="754">
                  <c:v>-2.2149619999999999</c:v>
                </c:pt>
                <c:pt idx="755">
                  <c:v>-2.2209210000000001</c:v>
                </c:pt>
                <c:pt idx="756">
                  <c:v>-2.2268880000000002</c:v>
                </c:pt>
                <c:pt idx="757">
                  <c:v>-2.232863</c:v>
                </c:pt>
                <c:pt idx="758">
                  <c:v>-2.2388460000000001</c:v>
                </c:pt>
                <c:pt idx="759">
                  <c:v>-2.2448359999999998</c:v>
                </c:pt>
                <c:pt idx="760">
                  <c:v>-2.2508330000000001</c:v>
                </c:pt>
                <c:pt idx="761">
                  <c:v>-2.2568380000000001</c:v>
                </c:pt>
                <c:pt idx="762">
                  <c:v>-2.2628499999999998</c:v>
                </c:pt>
                <c:pt idx="763">
                  <c:v>-2.2688700000000002</c:v>
                </c:pt>
                <c:pt idx="764">
                  <c:v>-2.2748979999999999</c:v>
                </c:pt>
                <c:pt idx="765">
                  <c:v>-2.2809330000000001</c:v>
                </c:pt>
                <c:pt idx="766">
                  <c:v>-2.2869760000000001</c:v>
                </c:pt>
                <c:pt idx="767">
                  <c:v>-2.2930280000000001</c:v>
                </c:pt>
                <c:pt idx="768">
                  <c:v>-2.2990870000000001</c:v>
                </c:pt>
                <c:pt idx="769">
                  <c:v>-2.3051550000000001</c:v>
                </c:pt>
                <c:pt idx="770">
                  <c:v>-2.3112309999999998</c:v>
                </c:pt>
                <c:pt idx="771">
                  <c:v>-2.3173140000000001</c:v>
                </c:pt>
                <c:pt idx="772">
                  <c:v>-2.3234050000000002</c:v>
                </c:pt>
                <c:pt idx="773">
                  <c:v>-2.3295029999999999</c:v>
                </c:pt>
                <c:pt idx="774">
                  <c:v>-2.3356089999999998</c:v>
                </c:pt>
                <c:pt idx="775">
                  <c:v>-2.3417219999999999</c:v>
                </c:pt>
                <c:pt idx="776">
                  <c:v>-2.3478430000000001</c:v>
                </c:pt>
                <c:pt idx="777">
                  <c:v>-2.3539720000000002</c:v>
                </c:pt>
                <c:pt idx="778">
                  <c:v>-2.360109</c:v>
                </c:pt>
                <c:pt idx="779">
                  <c:v>-2.3662540000000001</c:v>
                </c:pt>
                <c:pt idx="780">
                  <c:v>-2.3724069999999999</c:v>
                </c:pt>
                <c:pt idx="781">
                  <c:v>-2.378568</c:v>
                </c:pt>
                <c:pt idx="782">
                  <c:v>-2.3847369999999999</c:v>
                </c:pt>
                <c:pt idx="783">
                  <c:v>-2.390914</c:v>
                </c:pt>
                <c:pt idx="784">
                  <c:v>-2.3971</c:v>
                </c:pt>
                <c:pt idx="785">
                  <c:v>-2.4032930000000001</c:v>
                </c:pt>
                <c:pt idx="786">
                  <c:v>-2.4094950000000002</c:v>
                </c:pt>
                <c:pt idx="787">
                  <c:v>-2.415705</c:v>
                </c:pt>
                <c:pt idx="788">
                  <c:v>-2.4219219999999999</c:v>
                </c:pt>
                <c:pt idx="789">
                  <c:v>-2.4281480000000002</c:v>
                </c:pt>
                <c:pt idx="790">
                  <c:v>-2.4343819999999998</c:v>
                </c:pt>
                <c:pt idx="791">
                  <c:v>-2.4406240000000001</c:v>
                </c:pt>
                <c:pt idx="792">
                  <c:v>-2.4468740000000002</c:v>
                </c:pt>
                <c:pt idx="793">
                  <c:v>-2.4531320000000001</c:v>
                </c:pt>
                <c:pt idx="794">
                  <c:v>-2.4594</c:v>
                </c:pt>
                <c:pt idx="795">
                  <c:v>-2.4656750000000001</c:v>
                </c:pt>
                <c:pt idx="796">
                  <c:v>-2.4719600000000002</c:v>
                </c:pt>
                <c:pt idx="797">
                  <c:v>-2.478253</c:v>
                </c:pt>
                <c:pt idx="798">
                  <c:v>-2.4845549999999998</c:v>
                </c:pt>
                <c:pt idx="799">
                  <c:v>-2.490866</c:v>
                </c:pt>
                <c:pt idx="800">
                  <c:v>-2.497185</c:v>
                </c:pt>
                <c:pt idx="801">
                  <c:v>-2.5035129999999999</c:v>
                </c:pt>
                <c:pt idx="802">
                  <c:v>-2.509849</c:v>
                </c:pt>
                <c:pt idx="803">
                  <c:v>-2.516194</c:v>
                </c:pt>
                <c:pt idx="804">
                  <c:v>-2.5225469999999999</c:v>
                </c:pt>
                <c:pt idx="805">
                  <c:v>-2.5289079999999999</c:v>
                </c:pt>
                <c:pt idx="806">
                  <c:v>-2.5352779999999999</c:v>
                </c:pt>
                <c:pt idx="807">
                  <c:v>-2.5416569999999998</c:v>
                </c:pt>
                <c:pt idx="808">
                  <c:v>-2.5480459999999998</c:v>
                </c:pt>
                <c:pt idx="809">
                  <c:v>-2.554443</c:v>
                </c:pt>
                <c:pt idx="810">
                  <c:v>-2.5608499999999998</c:v>
                </c:pt>
                <c:pt idx="811">
                  <c:v>-2.5672649999999999</c:v>
                </c:pt>
                <c:pt idx="812">
                  <c:v>-2.57369</c:v>
                </c:pt>
                <c:pt idx="813">
                  <c:v>-2.5801229999999999</c:v>
                </c:pt>
                <c:pt idx="814">
                  <c:v>-2.5865640000000001</c:v>
                </c:pt>
                <c:pt idx="815">
                  <c:v>-2.5930140000000002</c:v>
                </c:pt>
                <c:pt idx="816">
                  <c:v>-2.599472</c:v>
                </c:pt>
                <c:pt idx="817">
                  <c:v>-2.6059389999999998</c:v>
                </c:pt>
                <c:pt idx="818">
                  <c:v>-2.6124139999999998</c:v>
                </c:pt>
                <c:pt idx="819">
                  <c:v>-2.6188989999999999</c:v>
                </c:pt>
                <c:pt idx="820">
                  <c:v>-2.6253920000000002</c:v>
                </c:pt>
                <c:pt idx="821">
                  <c:v>-2.6318959999999998</c:v>
                </c:pt>
                <c:pt idx="822">
                  <c:v>-2.6384080000000001</c:v>
                </c:pt>
                <c:pt idx="823">
                  <c:v>-2.64493</c:v>
                </c:pt>
                <c:pt idx="824">
                  <c:v>-2.6514609999999998</c:v>
                </c:pt>
                <c:pt idx="825">
                  <c:v>-2.6579999999999999</c:v>
                </c:pt>
                <c:pt idx="826">
                  <c:v>-2.6645479999999999</c:v>
                </c:pt>
                <c:pt idx="827">
                  <c:v>-2.6711049999999998</c:v>
                </c:pt>
                <c:pt idx="828">
                  <c:v>-2.67767</c:v>
                </c:pt>
                <c:pt idx="829">
                  <c:v>-2.6842429999999999</c:v>
                </c:pt>
                <c:pt idx="830">
                  <c:v>-2.6908259999999999</c:v>
                </c:pt>
                <c:pt idx="831">
                  <c:v>-2.6974170000000002</c:v>
                </c:pt>
                <c:pt idx="832">
                  <c:v>-2.7040169999999999</c:v>
                </c:pt>
                <c:pt idx="833">
                  <c:v>-2.7106270000000001</c:v>
                </c:pt>
                <c:pt idx="834">
                  <c:v>-2.7172459999999998</c:v>
                </c:pt>
                <c:pt idx="835">
                  <c:v>-2.723875</c:v>
                </c:pt>
                <c:pt idx="836">
                  <c:v>-2.7305120000000001</c:v>
                </c:pt>
                <c:pt idx="837">
                  <c:v>-2.7371590000000001</c:v>
                </c:pt>
                <c:pt idx="838">
                  <c:v>-2.7438150000000001</c:v>
                </c:pt>
                <c:pt idx="839">
                  <c:v>-2.7504789999999999</c:v>
                </c:pt>
                <c:pt idx="840">
                  <c:v>-2.7571530000000002</c:v>
                </c:pt>
                <c:pt idx="841">
                  <c:v>-2.7638349999999998</c:v>
                </c:pt>
                <c:pt idx="842">
                  <c:v>-2.770527</c:v>
                </c:pt>
                <c:pt idx="843">
                  <c:v>-2.7772269999999999</c:v>
                </c:pt>
                <c:pt idx="844">
                  <c:v>-2.7839369999999999</c:v>
                </c:pt>
                <c:pt idx="845">
                  <c:v>-2.7906550000000001</c:v>
                </c:pt>
                <c:pt idx="846">
                  <c:v>-2.797383</c:v>
                </c:pt>
                <c:pt idx="847">
                  <c:v>-2.804119</c:v>
                </c:pt>
                <c:pt idx="848">
                  <c:v>-2.8108650000000002</c:v>
                </c:pt>
                <c:pt idx="849">
                  <c:v>-2.8176190000000001</c:v>
                </c:pt>
                <c:pt idx="850">
                  <c:v>-2.8243830000000001</c:v>
                </c:pt>
                <c:pt idx="851">
                  <c:v>-2.831156</c:v>
                </c:pt>
                <c:pt idx="852">
                  <c:v>-2.8379379999999998</c:v>
                </c:pt>
                <c:pt idx="853">
                  <c:v>-2.8447290000000001</c:v>
                </c:pt>
                <c:pt idx="854">
                  <c:v>-2.8515290000000002</c:v>
                </c:pt>
                <c:pt idx="855">
                  <c:v>-2.8583379999999998</c:v>
                </c:pt>
                <c:pt idx="856">
                  <c:v>-2.8651550000000001</c:v>
                </c:pt>
                <c:pt idx="857">
                  <c:v>-2.8719800000000002</c:v>
                </c:pt>
                <c:pt idx="858">
                  <c:v>-2.8788140000000002</c:v>
                </c:pt>
                <c:pt idx="859">
                  <c:v>-2.8856570000000001</c:v>
                </c:pt>
                <c:pt idx="860">
                  <c:v>-2.892509</c:v>
                </c:pt>
                <c:pt idx="861">
                  <c:v>-2.8993699999999998</c:v>
                </c:pt>
                <c:pt idx="862">
                  <c:v>-2.9062399999999999</c:v>
                </c:pt>
                <c:pt idx="863">
                  <c:v>-2.913119</c:v>
                </c:pt>
                <c:pt idx="864">
                  <c:v>-2.920007</c:v>
                </c:pt>
                <c:pt idx="865">
                  <c:v>-2.926904</c:v>
                </c:pt>
                <c:pt idx="866">
                  <c:v>-2.9338090000000001</c:v>
                </c:pt>
                <c:pt idx="867">
                  <c:v>-2.9407230000000002</c:v>
                </c:pt>
                <c:pt idx="868">
                  <c:v>-2.9476460000000002</c:v>
                </c:pt>
                <c:pt idx="869">
                  <c:v>-2.9545759999999999</c:v>
                </c:pt>
                <c:pt idx="870">
                  <c:v>-2.9615149999999999</c:v>
                </c:pt>
                <c:pt idx="871">
                  <c:v>-2.9684620000000002</c:v>
                </c:pt>
                <c:pt idx="872">
                  <c:v>-2.9754170000000002</c:v>
                </c:pt>
                <c:pt idx="873">
                  <c:v>-2.9823810000000002</c:v>
                </c:pt>
                <c:pt idx="874">
                  <c:v>-2.9893529999999999</c:v>
                </c:pt>
                <c:pt idx="875">
                  <c:v>-2.9963340000000001</c:v>
                </c:pt>
                <c:pt idx="876">
                  <c:v>-3.0033249999999998</c:v>
                </c:pt>
                <c:pt idx="877">
                  <c:v>-3.0103240000000002</c:v>
                </c:pt>
                <c:pt idx="878">
                  <c:v>-3.0173329999999998</c:v>
                </c:pt>
                <c:pt idx="879">
                  <c:v>-3.0243500000000001</c:v>
                </c:pt>
                <c:pt idx="880">
                  <c:v>-3.0313750000000002</c:v>
                </c:pt>
                <c:pt idx="881">
                  <c:v>-3.038408</c:v>
                </c:pt>
                <c:pt idx="882">
                  <c:v>-3.0454490000000001</c:v>
                </c:pt>
                <c:pt idx="883">
                  <c:v>-3.0524969999999998</c:v>
                </c:pt>
                <c:pt idx="884">
                  <c:v>-3.0595539999999999</c:v>
                </c:pt>
                <c:pt idx="885">
                  <c:v>-3.0666190000000002</c:v>
                </c:pt>
                <c:pt idx="886">
                  <c:v>-3.073693</c:v>
                </c:pt>
                <c:pt idx="887">
                  <c:v>-3.0807760000000002</c:v>
                </c:pt>
                <c:pt idx="888">
                  <c:v>-3.0878679999999998</c:v>
                </c:pt>
                <c:pt idx="889">
                  <c:v>-3.0949689999999999</c:v>
                </c:pt>
                <c:pt idx="890">
                  <c:v>-3.1020780000000001</c:v>
                </c:pt>
                <c:pt idx="891">
                  <c:v>-3.109197</c:v>
                </c:pt>
                <c:pt idx="892">
                  <c:v>-3.1163240000000001</c:v>
                </c:pt>
                <c:pt idx="893">
                  <c:v>-3.1234600000000001</c:v>
                </c:pt>
                <c:pt idx="894">
                  <c:v>-3.1306039999999999</c:v>
                </c:pt>
                <c:pt idx="895">
                  <c:v>-3.1377570000000001</c:v>
                </c:pt>
                <c:pt idx="896">
                  <c:v>-3.144917</c:v>
                </c:pt>
                <c:pt idx="897">
                  <c:v>-3.1520869999999999</c:v>
                </c:pt>
                <c:pt idx="898">
                  <c:v>-3.159265</c:v>
                </c:pt>
                <c:pt idx="899">
                  <c:v>-3.1664509999999999</c:v>
                </c:pt>
                <c:pt idx="900">
                  <c:v>-3.1736460000000002</c:v>
                </c:pt>
                <c:pt idx="901">
                  <c:v>-3.18085</c:v>
                </c:pt>
                <c:pt idx="902">
                  <c:v>-3.1880630000000001</c:v>
                </c:pt>
                <c:pt idx="903">
                  <c:v>-3.195284</c:v>
                </c:pt>
                <c:pt idx="904">
                  <c:v>-3.202515</c:v>
                </c:pt>
                <c:pt idx="905">
                  <c:v>-3.2097540000000002</c:v>
                </c:pt>
                <c:pt idx="906">
                  <c:v>-3.2170019999999999</c:v>
                </c:pt>
                <c:pt idx="907">
                  <c:v>-3.2242579999999998</c:v>
                </c:pt>
                <c:pt idx="908">
                  <c:v>-3.2315230000000001</c:v>
                </c:pt>
                <c:pt idx="909">
                  <c:v>-3.2387969999999999</c:v>
                </c:pt>
                <c:pt idx="910">
                  <c:v>-3.2460800000000001</c:v>
                </c:pt>
                <c:pt idx="911">
                  <c:v>-3.2533699999999999</c:v>
                </c:pt>
                <c:pt idx="912">
                  <c:v>-3.260669</c:v>
                </c:pt>
                <c:pt idx="913">
                  <c:v>-3.2679770000000001</c:v>
                </c:pt>
                <c:pt idx="914">
                  <c:v>-3.275293</c:v>
                </c:pt>
                <c:pt idx="915">
                  <c:v>-3.2826170000000001</c:v>
                </c:pt>
                <c:pt idx="916">
                  <c:v>-3.2899509999999998</c:v>
                </c:pt>
                <c:pt idx="917">
                  <c:v>-3.2972939999999999</c:v>
                </c:pt>
                <c:pt idx="918">
                  <c:v>-3.304646</c:v>
                </c:pt>
                <c:pt idx="919">
                  <c:v>-3.3120080000000001</c:v>
                </c:pt>
                <c:pt idx="920">
                  <c:v>-3.3193779999999999</c:v>
                </c:pt>
                <c:pt idx="921">
                  <c:v>-3.3267570000000002</c:v>
                </c:pt>
                <c:pt idx="922">
                  <c:v>-3.3341440000000002</c:v>
                </c:pt>
                <c:pt idx="923">
                  <c:v>-3.341539</c:v>
                </c:pt>
                <c:pt idx="924">
                  <c:v>-3.3489420000000001</c:v>
                </c:pt>
                <c:pt idx="925">
                  <c:v>-3.3563540000000001</c:v>
                </c:pt>
                <c:pt idx="926">
                  <c:v>-3.3637739999999998</c:v>
                </c:pt>
                <c:pt idx="927">
                  <c:v>-3.3712019999999998</c:v>
                </c:pt>
                <c:pt idx="928">
                  <c:v>-3.3786399999999999</c:v>
                </c:pt>
                <c:pt idx="929">
                  <c:v>-3.386088</c:v>
                </c:pt>
                <c:pt idx="930">
                  <c:v>-3.3935439999999999</c:v>
                </c:pt>
                <c:pt idx="931">
                  <c:v>-3.401011</c:v>
                </c:pt>
                <c:pt idx="932">
                  <c:v>-3.408487</c:v>
                </c:pt>
                <c:pt idx="933">
                  <c:v>-3.415972</c:v>
                </c:pt>
                <c:pt idx="934">
                  <c:v>-3.4234659999999999</c:v>
                </c:pt>
                <c:pt idx="935">
                  <c:v>-3.4309690000000002</c:v>
                </c:pt>
                <c:pt idx="936">
                  <c:v>-3.4384809999999999</c:v>
                </c:pt>
                <c:pt idx="937">
                  <c:v>-3.4460000000000002</c:v>
                </c:pt>
                <c:pt idx="938">
                  <c:v>-3.4535290000000001</c:v>
                </c:pt>
                <c:pt idx="939">
                  <c:v>-3.4610660000000002</c:v>
                </c:pt>
                <c:pt idx="940">
                  <c:v>-3.4686119999999998</c:v>
                </c:pt>
                <c:pt idx="941">
                  <c:v>-3.4761669999999998</c:v>
                </c:pt>
                <c:pt idx="942">
                  <c:v>-3.4837319999999998</c:v>
                </c:pt>
                <c:pt idx="943">
                  <c:v>-3.4913059999999998</c:v>
                </c:pt>
                <c:pt idx="944">
                  <c:v>-3.4988890000000001</c:v>
                </c:pt>
                <c:pt idx="945">
                  <c:v>-3.5064829999999998</c:v>
                </c:pt>
                <c:pt idx="946">
                  <c:v>-3.5140850000000001</c:v>
                </c:pt>
                <c:pt idx="947">
                  <c:v>-3.5216970000000001</c:v>
                </c:pt>
                <c:pt idx="948">
                  <c:v>-3.5293169999999998</c:v>
                </c:pt>
                <c:pt idx="949">
                  <c:v>-3.5369470000000001</c:v>
                </c:pt>
                <c:pt idx="950">
                  <c:v>-3.5445850000000001</c:v>
                </c:pt>
                <c:pt idx="951">
                  <c:v>-3.5522320000000001</c:v>
                </c:pt>
                <c:pt idx="952">
                  <c:v>-3.5598890000000001</c:v>
                </c:pt>
                <c:pt idx="953">
                  <c:v>-3.5675539999999999</c:v>
                </c:pt>
                <c:pt idx="954">
                  <c:v>-3.5752290000000002</c:v>
                </c:pt>
                <c:pt idx="955">
                  <c:v>-3.582913</c:v>
                </c:pt>
                <c:pt idx="956">
                  <c:v>-3.5906060000000002</c:v>
                </c:pt>
                <c:pt idx="957">
                  <c:v>-3.598309</c:v>
                </c:pt>
                <c:pt idx="958">
                  <c:v>-3.6060219999999998</c:v>
                </c:pt>
                <c:pt idx="959">
                  <c:v>-3.6137429999999999</c:v>
                </c:pt>
                <c:pt idx="960">
                  <c:v>-3.6214750000000002</c:v>
                </c:pt>
                <c:pt idx="961">
                  <c:v>-3.629216</c:v>
                </c:pt>
                <c:pt idx="962">
                  <c:v>-3.6369660000000001</c:v>
                </c:pt>
                <c:pt idx="963">
                  <c:v>-3.6447250000000002</c:v>
                </c:pt>
                <c:pt idx="964">
                  <c:v>-3.6524939999999999</c:v>
                </c:pt>
                <c:pt idx="965">
                  <c:v>-3.660272</c:v>
                </c:pt>
                <c:pt idx="966">
                  <c:v>-3.668059</c:v>
                </c:pt>
                <c:pt idx="967">
                  <c:v>-3.6758549999999999</c:v>
                </c:pt>
                <c:pt idx="968">
                  <c:v>-3.6836609999999999</c:v>
                </c:pt>
                <c:pt idx="969">
                  <c:v>-3.6914760000000002</c:v>
                </c:pt>
                <c:pt idx="970">
                  <c:v>-3.6993010000000002</c:v>
                </c:pt>
                <c:pt idx="971">
                  <c:v>-3.7071350000000001</c:v>
                </c:pt>
                <c:pt idx="972">
                  <c:v>-3.714979</c:v>
                </c:pt>
                <c:pt idx="973">
                  <c:v>-3.7228330000000001</c:v>
                </c:pt>
                <c:pt idx="974">
                  <c:v>-3.7306970000000002</c:v>
                </c:pt>
                <c:pt idx="975">
                  <c:v>-3.7385700000000002</c:v>
                </c:pt>
                <c:pt idx="976">
                  <c:v>-3.7464529999999998</c:v>
                </c:pt>
                <c:pt idx="977">
                  <c:v>-3.7543449999999998</c:v>
                </c:pt>
                <c:pt idx="978">
                  <c:v>-3.7622469999999999</c:v>
                </c:pt>
                <c:pt idx="979">
                  <c:v>-3.7701579999999999</c:v>
                </c:pt>
                <c:pt idx="980">
                  <c:v>-3.778079</c:v>
                </c:pt>
                <c:pt idx="981">
                  <c:v>-3.786009</c:v>
                </c:pt>
                <c:pt idx="982">
                  <c:v>-3.793949</c:v>
                </c:pt>
                <c:pt idx="983">
                  <c:v>-3.8018999999999998</c:v>
                </c:pt>
                <c:pt idx="984">
                  <c:v>-3.8098610000000002</c:v>
                </c:pt>
                <c:pt idx="985">
                  <c:v>-3.8178320000000001</c:v>
                </c:pt>
                <c:pt idx="986">
                  <c:v>-3.8258139999999998</c:v>
                </c:pt>
                <c:pt idx="987">
                  <c:v>-3.833806</c:v>
                </c:pt>
                <c:pt idx="988">
                  <c:v>-3.8418079999999999</c:v>
                </c:pt>
                <c:pt idx="989">
                  <c:v>-3.8498209999999999</c:v>
                </c:pt>
                <c:pt idx="990">
                  <c:v>-3.8578429999999999</c:v>
                </c:pt>
                <c:pt idx="991">
                  <c:v>-3.8658760000000001</c:v>
                </c:pt>
                <c:pt idx="992">
                  <c:v>-3.8739180000000002</c:v>
                </c:pt>
                <c:pt idx="993">
                  <c:v>-3.8819699999999999</c:v>
                </c:pt>
                <c:pt idx="994">
                  <c:v>-3.8900320000000002</c:v>
                </c:pt>
                <c:pt idx="995">
                  <c:v>-3.8981050000000002</c:v>
                </c:pt>
                <c:pt idx="996">
                  <c:v>-3.9061889999999999</c:v>
                </c:pt>
                <c:pt idx="997">
                  <c:v>-3.9142839999999999</c:v>
                </c:pt>
                <c:pt idx="998">
                  <c:v>-3.9223889999999999</c:v>
                </c:pt>
                <c:pt idx="999">
                  <c:v>-3.9305059999999998</c:v>
                </c:pt>
                <c:pt idx="1000">
                  <c:v>-3.9386329999999998</c:v>
                </c:pt>
                <c:pt idx="1001">
                  <c:v>-3.946771</c:v>
                </c:pt>
                <c:pt idx="1002">
                  <c:v>-3.95492</c:v>
                </c:pt>
                <c:pt idx="1003">
                  <c:v>-3.9630800000000002</c:v>
                </c:pt>
                <c:pt idx="1004">
                  <c:v>-3.9712510000000001</c:v>
                </c:pt>
                <c:pt idx="1005">
                  <c:v>-3.9794320000000001</c:v>
                </c:pt>
                <c:pt idx="1006">
                  <c:v>-3.9876239999999998</c:v>
                </c:pt>
                <c:pt idx="1007">
                  <c:v>-3.9958269999999998</c:v>
                </c:pt>
                <c:pt idx="1008">
                  <c:v>-4.004041</c:v>
                </c:pt>
                <c:pt idx="1009">
                  <c:v>-4.0122660000000003</c:v>
                </c:pt>
                <c:pt idx="1010">
                  <c:v>-4.0205019999999996</c:v>
                </c:pt>
                <c:pt idx="1011">
                  <c:v>-4.0287499999999996</c:v>
                </c:pt>
                <c:pt idx="1012">
                  <c:v>-4.0370090000000003</c:v>
                </c:pt>
                <c:pt idx="1013">
                  <c:v>-4.04528</c:v>
                </c:pt>
                <c:pt idx="1014">
                  <c:v>-4.0535629999999996</c:v>
                </c:pt>
                <c:pt idx="1015">
                  <c:v>-4.0618569999999998</c:v>
                </c:pt>
                <c:pt idx="1016">
                  <c:v>-4.070163</c:v>
                </c:pt>
                <c:pt idx="1017">
                  <c:v>-4.0784820000000002</c:v>
                </c:pt>
                <c:pt idx="1018">
                  <c:v>-4.0868120000000001</c:v>
                </c:pt>
                <c:pt idx="1019">
                  <c:v>-4.095154</c:v>
                </c:pt>
                <c:pt idx="1020">
                  <c:v>-4.1035079999999997</c:v>
                </c:pt>
                <c:pt idx="1021">
                  <c:v>-4.1118750000000004</c:v>
                </c:pt>
                <c:pt idx="1022">
                  <c:v>-4.1202540000000001</c:v>
                </c:pt>
                <c:pt idx="1023">
                  <c:v>-4.1286449999999997</c:v>
                </c:pt>
                <c:pt idx="1024">
                  <c:v>-4.1370490000000002</c:v>
                </c:pt>
                <c:pt idx="1025">
                  <c:v>-4.1454659999999999</c:v>
                </c:pt>
                <c:pt idx="1026">
                  <c:v>-4.1538959999999996</c:v>
                </c:pt>
                <c:pt idx="1027">
                  <c:v>-4.1623390000000002</c:v>
                </c:pt>
                <c:pt idx="1028">
                  <c:v>-4.170795</c:v>
                </c:pt>
                <c:pt idx="1029">
                  <c:v>-4.179265</c:v>
                </c:pt>
                <c:pt idx="1030">
                  <c:v>-4.187748</c:v>
                </c:pt>
                <c:pt idx="1031">
                  <c:v>-4.1962460000000004</c:v>
                </c:pt>
                <c:pt idx="1032">
                  <c:v>-4.2047569999999999</c:v>
                </c:pt>
                <c:pt idx="1033">
                  <c:v>-4.2132820000000004</c:v>
                </c:pt>
                <c:pt idx="1034">
                  <c:v>-4.2218210000000003</c:v>
                </c:pt>
                <c:pt idx="1035">
                  <c:v>-4.2303730000000002</c:v>
                </c:pt>
                <c:pt idx="1036">
                  <c:v>-4.2389400000000004</c:v>
                </c:pt>
                <c:pt idx="1037">
                  <c:v>-4.2475209999999999</c:v>
                </c:pt>
                <c:pt idx="1038">
                  <c:v>-4.2561169999999997</c:v>
                </c:pt>
                <c:pt idx="1039">
                  <c:v>-4.2647279999999999</c:v>
                </c:pt>
                <c:pt idx="1040">
                  <c:v>-4.2733540000000003</c:v>
                </c:pt>
                <c:pt idx="1041">
                  <c:v>-4.2819950000000002</c:v>
                </c:pt>
                <c:pt idx="1042">
                  <c:v>-4.2906510000000004</c:v>
                </c:pt>
                <c:pt idx="1043">
                  <c:v>-4.2993230000000002</c:v>
                </c:pt>
                <c:pt idx="1044">
                  <c:v>-4.3080100000000003</c:v>
                </c:pt>
                <c:pt idx="1045">
                  <c:v>-4.3167119999999999</c:v>
                </c:pt>
                <c:pt idx="1046">
                  <c:v>-4.3254289999999997</c:v>
                </c:pt>
                <c:pt idx="1047">
                  <c:v>-4.3341630000000002</c:v>
                </c:pt>
                <c:pt idx="1048">
                  <c:v>-4.3429120000000001</c:v>
                </c:pt>
                <c:pt idx="1049">
                  <c:v>-4.3516779999999997</c:v>
                </c:pt>
                <c:pt idx="1050">
                  <c:v>-4.3604599999999998</c:v>
                </c:pt>
                <c:pt idx="1051">
                  <c:v>-4.3692589999999996</c:v>
                </c:pt>
                <c:pt idx="1052">
                  <c:v>-4.3780749999999999</c:v>
                </c:pt>
                <c:pt idx="1053">
                  <c:v>-4.386908</c:v>
                </c:pt>
                <c:pt idx="1054">
                  <c:v>-4.3957579999999998</c:v>
                </c:pt>
                <c:pt idx="1055">
                  <c:v>-4.4046260000000004</c:v>
                </c:pt>
                <c:pt idx="1056">
                  <c:v>-4.4135109999999997</c:v>
                </c:pt>
                <c:pt idx="1057">
                  <c:v>-4.4224139999999998</c:v>
                </c:pt>
                <c:pt idx="1058">
                  <c:v>-4.4313349999999998</c:v>
                </c:pt>
                <c:pt idx="1059">
                  <c:v>-4.4402739999999996</c:v>
                </c:pt>
                <c:pt idx="1060">
                  <c:v>-4.4492320000000003</c:v>
                </c:pt>
                <c:pt idx="1061">
                  <c:v>-4.4582090000000001</c:v>
                </c:pt>
                <c:pt idx="1062">
                  <c:v>-4.4672049999999999</c:v>
                </c:pt>
                <c:pt idx="1063">
                  <c:v>-4.4762209999999998</c:v>
                </c:pt>
                <c:pt idx="1064">
                  <c:v>-4.4852550000000004</c:v>
                </c:pt>
                <c:pt idx="1065">
                  <c:v>-4.4943099999999996</c:v>
                </c:pt>
                <c:pt idx="1066">
                  <c:v>-4.5033839999999996</c:v>
                </c:pt>
                <c:pt idx="1067">
                  <c:v>-4.5124789999999999</c:v>
                </c:pt>
                <c:pt idx="1068">
                  <c:v>-4.5215949999999996</c:v>
                </c:pt>
                <c:pt idx="1069">
                  <c:v>-4.5307310000000003</c:v>
                </c:pt>
                <c:pt idx="1070">
                  <c:v>-4.5398889999999996</c:v>
                </c:pt>
                <c:pt idx="1071">
                  <c:v>-4.5490680000000001</c:v>
                </c:pt>
                <c:pt idx="1072">
                  <c:v>-4.5582700000000003</c:v>
                </c:pt>
                <c:pt idx="1073">
                  <c:v>-4.5674939999999999</c:v>
                </c:pt>
                <c:pt idx="1074">
                  <c:v>-4.5767420000000003</c:v>
                </c:pt>
                <c:pt idx="1075">
                  <c:v>-4.5860120000000002</c:v>
                </c:pt>
                <c:pt idx="1076">
                  <c:v>-4.5953049999999998</c:v>
                </c:pt>
                <c:pt idx="1077">
                  <c:v>-4.604622</c:v>
                </c:pt>
                <c:pt idx="1078">
                  <c:v>-4.613963</c:v>
                </c:pt>
                <c:pt idx="1079">
                  <c:v>-4.6233269999999997</c:v>
                </c:pt>
                <c:pt idx="1080">
                  <c:v>-4.6327160000000003</c:v>
                </c:pt>
                <c:pt idx="1081">
                  <c:v>-4.6421299999999999</c:v>
                </c:pt>
                <c:pt idx="1082">
                  <c:v>-4.6515700000000004</c:v>
                </c:pt>
                <c:pt idx="1083">
                  <c:v>-4.6610360000000002</c:v>
                </c:pt>
                <c:pt idx="1084">
                  <c:v>-4.670528</c:v>
                </c:pt>
                <c:pt idx="1085">
                  <c:v>-4.6800470000000001</c:v>
                </c:pt>
                <c:pt idx="1086">
                  <c:v>-4.6895939999999996</c:v>
                </c:pt>
                <c:pt idx="1087">
                  <c:v>-4.6991680000000002</c:v>
                </c:pt>
                <c:pt idx="1088">
                  <c:v>-4.7087700000000003</c:v>
                </c:pt>
                <c:pt idx="1089">
                  <c:v>-4.7184010000000001</c:v>
                </c:pt>
                <c:pt idx="1090">
                  <c:v>-4.7280600000000002</c:v>
                </c:pt>
                <c:pt idx="1091">
                  <c:v>-4.737749</c:v>
                </c:pt>
                <c:pt idx="1092">
                  <c:v>-4.7474670000000003</c:v>
                </c:pt>
                <c:pt idx="1093">
                  <c:v>-4.7572159999999997</c:v>
                </c:pt>
                <c:pt idx="1094">
                  <c:v>-4.7669969999999999</c:v>
                </c:pt>
                <c:pt idx="1095">
                  <c:v>-4.7768090000000001</c:v>
                </c:pt>
                <c:pt idx="1096">
                  <c:v>-4.7866540000000004</c:v>
                </c:pt>
                <c:pt idx="1097">
                  <c:v>-4.7965330000000002</c:v>
                </c:pt>
                <c:pt idx="1098">
                  <c:v>-4.8064450000000001</c:v>
                </c:pt>
                <c:pt idx="1099">
                  <c:v>-4.8163919999999996</c:v>
                </c:pt>
                <c:pt idx="1100">
                  <c:v>-4.8263740000000004</c:v>
                </c:pt>
                <c:pt idx="1101">
                  <c:v>-4.836392</c:v>
                </c:pt>
                <c:pt idx="1102">
                  <c:v>-4.8464460000000003</c:v>
                </c:pt>
                <c:pt idx="1103">
                  <c:v>-4.8565370000000003</c:v>
                </c:pt>
                <c:pt idx="1104">
                  <c:v>-4.8666669999999996</c:v>
                </c:pt>
                <c:pt idx="1105">
                  <c:v>-4.8768349999999998</c:v>
                </c:pt>
                <c:pt idx="1106">
                  <c:v>-4.8870420000000001</c:v>
                </c:pt>
                <c:pt idx="1107">
                  <c:v>-4.8972910000000001</c:v>
                </c:pt>
                <c:pt idx="1108">
                  <c:v>-4.9075810000000004</c:v>
                </c:pt>
                <c:pt idx="1109">
                  <c:v>-4.9179130000000004</c:v>
                </c:pt>
                <c:pt idx="1110">
                  <c:v>-4.9282880000000002</c:v>
                </c:pt>
                <c:pt idx="1111">
                  <c:v>-4.938707</c:v>
                </c:pt>
                <c:pt idx="1112">
                  <c:v>-4.9491709999999998</c:v>
                </c:pt>
                <c:pt idx="1113">
                  <c:v>-4.9596819999999999</c:v>
                </c:pt>
                <c:pt idx="1114">
                  <c:v>-4.9702390000000003</c:v>
                </c:pt>
                <c:pt idx="1115">
                  <c:v>-4.9808440000000003</c:v>
                </c:pt>
                <c:pt idx="1116">
                  <c:v>-4.9914990000000001</c:v>
                </c:pt>
                <c:pt idx="1117">
                  <c:v>-5.0022029999999997</c:v>
                </c:pt>
                <c:pt idx="1118">
                  <c:v>-5.0129590000000004</c:v>
                </c:pt>
                <c:pt idx="1119">
                  <c:v>-5.0237679999999996</c:v>
                </c:pt>
                <c:pt idx="1120">
                  <c:v>-5.0346299999999999</c:v>
                </c:pt>
                <c:pt idx="1121">
                  <c:v>-5.045547</c:v>
                </c:pt>
                <c:pt idx="1122">
                  <c:v>-5.0565199999999999</c:v>
                </c:pt>
                <c:pt idx="1123">
                  <c:v>-5.0675499999999998</c:v>
                </c:pt>
                <c:pt idx="1124">
                  <c:v>-5.0786389999999999</c:v>
                </c:pt>
                <c:pt idx="1125">
                  <c:v>-5.0897880000000004</c:v>
                </c:pt>
                <c:pt idx="1126">
                  <c:v>-5.101</c:v>
                </c:pt>
                <c:pt idx="1127">
                  <c:v>-5.1122750000000003</c:v>
                </c:pt>
                <c:pt idx="1128">
                  <c:v>-5.1236160000000002</c:v>
                </c:pt>
                <c:pt idx="1129">
                  <c:v>-5.1350230000000003</c:v>
                </c:pt>
                <c:pt idx="1130">
                  <c:v>-5.1464990000000004</c:v>
                </c:pt>
                <c:pt idx="1131">
                  <c:v>-5.1580450000000004</c:v>
                </c:pt>
                <c:pt idx="1132">
                  <c:v>-5.1696619999999998</c:v>
                </c:pt>
                <c:pt idx="1133">
                  <c:v>-5.1813529999999997</c:v>
                </c:pt>
                <c:pt idx="1134">
                  <c:v>-5.1931180000000001</c:v>
                </c:pt>
                <c:pt idx="1135">
                  <c:v>-5.2049609999999999</c:v>
                </c:pt>
                <c:pt idx="1136">
                  <c:v>-5.216882</c:v>
                </c:pt>
                <c:pt idx="1137">
                  <c:v>-5.2288839999999999</c:v>
                </c:pt>
                <c:pt idx="1138">
                  <c:v>-5.2409689999999998</c:v>
                </c:pt>
                <c:pt idx="1139">
                  <c:v>-5.2531400000000001</c:v>
                </c:pt>
                <c:pt idx="1140">
                  <c:v>-5.2653999999999996</c:v>
                </c:pt>
                <c:pt idx="1141">
                  <c:v>-5.2777500000000002</c:v>
                </c:pt>
                <c:pt idx="1142">
                  <c:v>-5.2901920000000002</c:v>
                </c:pt>
                <c:pt idx="1143">
                  <c:v>-5.3027300000000004</c:v>
                </c:pt>
                <c:pt idx="1144">
                  <c:v>-5.3153639999999998</c:v>
                </c:pt>
                <c:pt idx="1145">
                  <c:v>-5.3280989999999999</c:v>
                </c:pt>
                <c:pt idx="1146">
                  <c:v>-5.3409370000000003</c:v>
                </c:pt>
                <c:pt idx="1147">
                  <c:v>-5.3538800000000002</c:v>
                </c:pt>
                <c:pt idx="1148">
                  <c:v>-5.3669320000000003</c:v>
                </c:pt>
                <c:pt idx="1149">
                  <c:v>-5.380096</c:v>
                </c:pt>
                <c:pt idx="1150">
                  <c:v>-5.3933749999999998</c:v>
                </c:pt>
                <c:pt idx="1151">
                  <c:v>-5.3567720000000003</c:v>
                </c:pt>
                <c:pt idx="1152">
                  <c:v>-5.3202910000000001</c:v>
                </c:pt>
                <c:pt idx="1153">
                  <c:v>-5.2839359999999997</c:v>
                </c:pt>
                <c:pt idx="1154">
                  <c:v>-5.2477089999999995</c:v>
                </c:pt>
                <c:pt idx="1155">
                  <c:v>-5.211614</c:v>
                </c:pt>
                <c:pt idx="1156">
                  <c:v>-5.1756549999999999</c:v>
                </c:pt>
                <c:pt idx="1157">
                  <c:v>-5.1398360000000007</c:v>
                </c:pt>
                <c:pt idx="1158">
                  <c:v>-5.1041609999999995</c:v>
                </c:pt>
                <c:pt idx="1159">
                  <c:v>-5.0686330000000002</c:v>
                </c:pt>
                <c:pt idx="1160">
                  <c:v>-5.0332590000000001</c:v>
                </c:pt>
                <c:pt idx="1161">
                  <c:v>-4.9980409999999997</c:v>
                </c:pt>
                <c:pt idx="1162">
                  <c:v>-4.9629860000000008</c:v>
                </c:pt>
                <c:pt idx="1163">
                  <c:v>-4.9280969999999993</c:v>
                </c:pt>
                <c:pt idx="1164">
                  <c:v>-4.8933809999999998</c:v>
                </c:pt>
                <c:pt idx="1165">
                  <c:v>-4.858841</c:v>
                </c:pt>
                <c:pt idx="1166">
                  <c:v>-4.824484</c:v>
                </c:pt>
                <c:pt idx="1167">
                  <c:v>-4.7903140000000004</c:v>
                </c:pt>
                <c:pt idx="1168">
                  <c:v>-4.7563379999999995</c:v>
                </c:pt>
                <c:pt idx="1169">
                  <c:v>-4.7225609999999998</c:v>
                </c:pt>
                <c:pt idx="1170">
                  <c:v>-4.6889890000000003</c:v>
                </c:pt>
                <c:pt idx="1171">
                  <c:v>-4.6556300000000004</c:v>
                </c:pt>
                <c:pt idx="1172">
                  <c:v>-4.6224899999999991</c:v>
                </c:pt>
                <c:pt idx="1173">
                  <c:v>-4.589575</c:v>
                </c:pt>
                <c:pt idx="1174">
                  <c:v>-4.5568939999999998</c:v>
                </c:pt>
                <c:pt idx="1175">
                  <c:v>-4.5244520000000001</c:v>
                </c:pt>
                <c:pt idx="1176">
                  <c:v>-4.4922589999999998</c:v>
                </c:pt>
                <c:pt idx="1177">
                  <c:v>-4.4603210000000004</c:v>
                </c:pt>
                <c:pt idx="1178">
                  <c:v>-4.4286459999999996</c:v>
                </c:pt>
                <c:pt idx="1179">
                  <c:v>-4.3972449999999998</c:v>
                </c:pt>
                <c:pt idx="1180">
                  <c:v>-4.3661240000000001</c:v>
                </c:pt>
                <c:pt idx="1181">
                  <c:v>-4.3352940000000002</c:v>
                </c:pt>
                <c:pt idx="1182">
                  <c:v>-4.3047640000000005</c:v>
                </c:pt>
                <c:pt idx="1183">
                  <c:v>-4.2745439999999997</c:v>
                </c:pt>
                <c:pt idx="1184">
                  <c:v>-4.2446450000000002</c:v>
                </c:pt>
                <c:pt idx="1185">
                  <c:v>-4.2150759999999998</c:v>
                </c:pt>
                <c:pt idx="1186">
                  <c:v>-4.1858490000000002</c:v>
                </c:pt>
                <c:pt idx="1187">
                  <c:v>-4.1569749999999992</c:v>
                </c:pt>
                <c:pt idx="1188">
                  <c:v>-4.1284649999999994</c:v>
                </c:pt>
                <c:pt idx="1189">
                  <c:v>-4.1003319999999999</c:v>
                </c:pt>
                <c:pt idx="1190">
                  <c:v>-4.0725889999999998</c:v>
                </c:pt>
                <c:pt idx="1191">
                  <c:v>-4.0452499999999993</c:v>
                </c:pt>
                <c:pt idx="1192">
                  <c:v>-4.0183269999999993</c:v>
                </c:pt>
                <c:pt idx="1193">
                  <c:v>-3.9918369999999999</c:v>
                </c:pt>
                <c:pt idx="1194">
                  <c:v>-3.9657929999999997</c:v>
                </c:pt>
                <c:pt idx="1195">
                  <c:v>-3.9402119999999998</c:v>
                </c:pt>
                <c:pt idx="1196">
                  <c:v>-3.9151089999999997</c:v>
                </c:pt>
                <c:pt idx="1197">
                  <c:v>-3.890501</c:v>
                </c:pt>
                <c:pt idx="1198">
                  <c:v>-3.8664049999999994</c:v>
                </c:pt>
                <c:pt idx="1199">
                  <c:v>-3.8428399999999998</c:v>
                </c:pt>
                <c:pt idx="1200">
                  <c:v>-3.8198239999999997</c:v>
                </c:pt>
                <c:pt idx="1201">
                  <c:v>-3.7973769999999996</c:v>
                </c:pt>
                <c:pt idx="1202">
                  <c:v>-3.7755189999999996</c:v>
                </c:pt>
                <c:pt idx="1203">
                  <c:v>-3.7542719999999994</c:v>
                </c:pt>
                <c:pt idx="1204">
                  <c:v>-3.733657</c:v>
                </c:pt>
                <c:pt idx="1205">
                  <c:v>-3.7136979999999999</c:v>
                </c:pt>
                <c:pt idx="1206">
                  <c:v>-3.6944189999999995</c:v>
                </c:pt>
                <c:pt idx="1207">
                  <c:v>-3.6758450000000003</c:v>
                </c:pt>
                <c:pt idx="1208">
                  <c:v>-3.6580029999999999</c:v>
                </c:pt>
                <c:pt idx="1209">
                  <c:v>-3.6409190000000002</c:v>
                </c:pt>
                <c:pt idx="1210">
                  <c:v>-3.6246210000000003</c:v>
                </c:pt>
                <c:pt idx="1211">
                  <c:v>-3.6091389999999994</c:v>
                </c:pt>
                <c:pt idx="1212">
                  <c:v>-3.594503</c:v>
                </c:pt>
                <c:pt idx="1213">
                  <c:v>-3.5807459999999995</c:v>
                </c:pt>
                <c:pt idx="1214">
                  <c:v>-3.5679020000000001</c:v>
                </c:pt>
                <c:pt idx="1215">
                  <c:v>-3.556006</c:v>
                </c:pt>
                <c:pt idx="1216">
                  <c:v>-3.5450949999999994</c:v>
                </c:pt>
                <c:pt idx="1217">
                  <c:v>-3.5352070000000002</c:v>
                </c:pt>
                <c:pt idx="1218">
                  <c:v>-3.526383</c:v>
                </c:pt>
                <c:pt idx="1219">
                  <c:v>-3.5186649999999995</c:v>
                </c:pt>
                <c:pt idx="1220">
                  <c:v>-3.5120979999999999</c:v>
                </c:pt>
                <c:pt idx="1221">
                  <c:v>-3.5067270000000001</c:v>
                </c:pt>
                <c:pt idx="1222">
                  <c:v>-3.5026009999999999</c:v>
                </c:pt>
                <c:pt idx="1223">
                  <c:v>-3.4997719999999992</c:v>
                </c:pt>
                <c:pt idx="1224">
                  <c:v>-3.498291</c:v>
                </c:pt>
                <c:pt idx="1225">
                  <c:v>-3.4982170000000004</c:v>
                </c:pt>
                <c:pt idx="1226">
                  <c:v>-3.4996079999999998</c:v>
                </c:pt>
                <c:pt idx="1227">
                  <c:v>-3.5025270000000002</c:v>
                </c:pt>
                <c:pt idx="1228">
                  <c:v>-3.5070399999999999</c:v>
                </c:pt>
                <c:pt idx="1229">
                  <c:v>-3.5132159999999999</c:v>
                </c:pt>
                <c:pt idx="1230">
                  <c:v>-3.521128</c:v>
                </c:pt>
                <c:pt idx="1231">
                  <c:v>-3.5308530000000005</c:v>
                </c:pt>
                <c:pt idx="1232">
                  <c:v>-3.5424739999999995</c:v>
                </c:pt>
                <c:pt idx="1233">
                  <c:v>-3.556076</c:v>
                </c:pt>
                <c:pt idx="1234">
                  <c:v>-3.5717530000000002</c:v>
                </c:pt>
                <c:pt idx="1235">
                  <c:v>-3.5895999999999999</c:v>
                </c:pt>
                <c:pt idx="1236">
                  <c:v>-3.6097229999999998</c:v>
                </c:pt>
                <c:pt idx="1237">
                  <c:v>-3.6322309999999991</c:v>
                </c:pt>
                <c:pt idx="1238">
                  <c:v>-3.6572429999999994</c:v>
                </c:pt>
                <c:pt idx="1239">
                  <c:v>-3.6848830000000001</c:v>
                </c:pt>
                <c:pt idx="1240">
                  <c:v>-3.7152860000000008</c:v>
                </c:pt>
                <c:pt idx="1241">
                  <c:v>-3.7485919999999995</c:v>
                </c:pt>
                <c:pt idx="1242">
                  <c:v>-3.7849560000000002</c:v>
                </c:pt>
                <c:pt idx="1243">
                  <c:v>-3.8245389999999997</c:v>
                </c:pt>
                <c:pt idx="1244">
                  <c:v>-3.867513999999999</c:v>
                </c:pt>
                <c:pt idx="1245">
                  <c:v>-3.9140669999999993</c:v>
                </c:pt>
                <c:pt idx="1246">
                  <c:v>-3.9643929999999994</c:v>
                </c:pt>
                <c:pt idx="1247">
                  <c:v>-4.0187009999999992</c:v>
                </c:pt>
                <c:pt idx="1248">
                  <c:v>-4.0772099999999991</c:v>
                </c:pt>
                <c:pt idx="1249">
                  <c:v>-4.1401490000000001</c:v>
                </c:pt>
                <c:pt idx="1250">
                  <c:v>-4.2077589999999994</c:v>
                </c:pt>
                <c:pt idx="1251">
                  <c:v>-4.2802879999999988</c:v>
                </c:pt>
                <c:pt idx="1252">
                  <c:v>-4.35799</c:v>
                </c:pt>
                <c:pt idx="1253">
                  <c:v>-4.4411259999999988</c:v>
                </c:pt>
                <c:pt idx="1254">
                  <c:v>-4.52996</c:v>
                </c:pt>
                <c:pt idx="1255">
                  <c:v>-4.6247570000000007</c:v>
                </c:pt>
                <c:pt idx="1256">
                  <c:v>-4.7257799999999985</c:v>
                </c:pt>
                <c:pt idx="1257">
                  <c:v>-4.833289999999999</c:v>
                </c:pt>
                <c:pt idx="1258">
                  <c:v>-4.9475499999999997</c:v>
                </c:pt>
                <c:pt idx="1259">
                  <c:v>-5.068789999999999</c:v>
                </c:pt>
                <c:pt idx="1260">
                  <c:v>-5.1972299999999994</c:v>
                </c:pt>
                <c:pt idx="1261">
                  <c:v>-5.3331</c:v>
                </c:pt>
                <c:pt idx="1262">
                  <c:v>-5.4765600000000001</c:v>
                </c:pt>
                <c:pt idx="1263">
                  <c:v>-5.6277399999999993</c:v>
                </c:pt>
                <c:pt idx="1264">
                  <c:v>-5.7867500000000005</c:v>
                </c:pt>
                <c:pt idx="1265">
                  <c:v>-5.9535900000000002</c:v>
                </c:pt>
                <c:pt idx="1266">
                  <c:v>-6.1282299999999985</c:v>
                </c:pt>
                <c:pt idx="1267">
                  <c:v>-6.3105199999999995</c:v>
                </c:pt>
                <c:pt idx="1268">
                  <c:v>-6.5002399999999998</c:v>
                </c:pt>
                <c:pt idx="1269">
                  <c:v>-6.6970499999999999</c:v>
                </c:pt>
                <c:pt idx="1270">
                  <c:v>-6.9004899999999996</c:v>
                </c:pt>
                <c:pt idx="1271">
                  <c:v>-7.1099999999999994</c:v>
                </c:pt>
                <c:pt idx="1272">
                  <c:v>-7.3248999999999986</c:v>
                </c:pt>
                <c:pt idx="1273">
                  <c:v>-7.5443999999999996</c:v>
                </c:pt>
                <c:pt idx="1274">
                  <c:v>-7.7675999999999989</c:v>
                </c:pt>
                <c:pt idx="1275">
                  <c:v>-7.9935299999999998</c:v>
                </c:pt>
                <c:pt idx="1276">
                  <c:v>-8.2211099999999995</c:v>
                </c:pt>
                <c:pt idx="1277">
                  <c:v>-8.4492000000000012</c:v>
                </c:pt>
                <c:pt idx="1278">
                  <c:v>-8.6765799999999995</c:v>
                </c:pt>
                <c:pt idx="1279">
                  <c:v>-8.9019900000000014</c:v>
                </c:pt>
                <c:pt idx="1280">
                  <c:v>-9.1240900000000007</c:v>
                </c:pt>
                <c:pt idx="1281">
                  <c:v>-9.3415199999999992</c:v>
                </c:pt>
                <c:pt idx="1282">
                  <c:v>-9.5528399999999998</c:v>
                </c:pt>
                <c:pt idx="1283">
                  <c:v>-9.7565699999999982</c:v>
                </c:pt>
                <c:pt idx="1284">
                  <c:v>-9.9512</c:v>
                </c:pt>
                <c:pt idx="1285">
                  <c:v>-10.13514</c:v>
                </c:pt>
                <c:pt idx="1286">
                  <c:v>-10.30677</c:v>
                </c:pt>
                <c:pt idx="1287">
                  <c:v>-10.46444</c:v>
                </c:pt>
                <c:pt idx="1288">
                  <c:v>-10.606440000000001</c:v>
                </c:pt>
                <c:pt idx="1289">
                  <c:v>-10.73105</c:v>
                </c:pt>
                <c:pt idx="1290">
                  <c:v>-10.836500000000001</c:v>
                </c:pt>
                <c:pt idx="1291">
                  <c:v>-10.921060000000001</c:v>
                </c:pt>
                <c:pt idx="1292">
                  <c:v>-10.982969999999998</c:v>
                </c:pt>
                <c:pt idx="1293">
                  <c:v>-11.020529999999999</c:v>
                </c:pt>
                <c:pt idx="1294">
                  <c:v>-11.03209</c:v>
                </c:pt>
                <c:pt idx="1295">
                  <c:v>-11.016079999999999</c:v>
                </c:pt>
                <c:pt idx="1296">
                  <c:v>-10.971029999999999</c:v>
                </c:pt>
                <c:pt idx="1297">
                  <c:v>-10.895619999999997</c:v>
                </c:pt>
                <c:pt idx="1298">
                  <c:v>-10.788680000000001</c:v>
                </c:pt>
                <c:pt idx="1299">
                  <c:v>-10.649240000000002</c:v>
                </c:pt>
                <c:pt idx="1300">
                  <c:v>-10.476520000000001</c:v>
                </c:pt>
                <c:pt idx="1301">
                  <c:v>-10.26999</c:v>
                </c:pt>
                <c:pt idx="1302">
                  <c:v>-10.029359999999997</c:v>
                </c:pt>
                <c:pt idx="1303">
                  <c:v>-9.7546100000000013</c:v>
                </c:pt>
                <c:pt idx="1304">
                  <c:v>-9.4459900000000019</c:v>
                </c:pt>
                <c:pt idx="1305">
                  <c:v>-9.1040099999999988</c:v>
                </c:pt>
                <c:pt idx="1306">
                  <c:v>-8.7294799999999988</c:v>
                </c:pt>
                <c:pt idx="1307">
                  <c:v>-8.3234999999999992</c:v>
                </c:pt>
                <c:pt idx="1308">
                  <c:v>-7.8874300000000002</c:v>
                </c:pt>
                <c:pt idx="1309">
                  <c:v>-7.4229399999999996</c:v>
                </c:pt>
                <c:pt idx="1310">
                  <c:v>-6.9319500000000005</c:v>
                </c:pt>
                <c:pt idx="1311">
                  <c:v>-6.4166399999999992</c:v>
                </c:pt>
                <c:pt idx="1312">
                  <c:v>-5.879430000000001</c:v>
                </c:pt>
                <c:pt idx="1313">
                  <c:v>-5.3229600000000001</c:v>
                </c:pt>
                <c:pt idx="1314">
                  <c:v>-4.7500599999999995</c:v>
                </c:pt>
                <c:pt idx="1315">
                  <c:v>-4.1637000000000004</c:v>
                </c:pt>
                <c:pt idx="1316">
                  <c:v>-3.5669799999999992</c:v>
                </c:pt>
                <c:pt idx="1317">
                  <c:v>-2.9630500000000008</c:v>
                </c:pt>
                <c:pt idx="1318">
                  <c:v>-2.3551400000000005</c:v>
                </c:pt>
                <c:pt idx="1319">
                  <c:v>-1.7464199999999988</c:v>
                </c:pt>
                <c:pt idx="1320">
                  <c:v>-1.1400389999999998</c:v>
                </c:pt>
                <c:pt idx="1321">
                  <c:v>-0.53904799999999931</c:v>
                </c:pt>
                <c:pt idx="1322">
                  <c:v>5.3625000000000256E-2</c:v>
                </c:pt>
                <c:pt idx="1323">
                  <c:v>0.63521000000000072</c:v>
                </c:pt>
                <c:pt idx="1324">
                  <c:v>1.2031160000000014</c:v>
                </c:pt>
                <c:pt idx="1325">
                  <c:v>1.75495</c:v>
                </c:pt>
                <c:pt idx="1326">
                  <c:v>2.2885260000000009</c:v>
                </c:pt>
                <c:pt idx="1327">
                  <c:v>2.8018719999999995</c:v>
                </c:pt>
                <c:pt idx="1328">
                  <c:v>3.2932220000000001</c:v>
                </c:pt>
                <c:pt idx="1329">
                  <c:v>3.7610170000000007</c:v>
                </c:pt>
                <c:pt idx="1330">
                  <c:v>4.2038960000000003</c:v>
                </c:pt>
                <c:pt idx="1331">
                  <c:v>4.6206880000000004</c:v>
                </c:pt>
                <c:pt idx="1332">
                  <c:v>5.010408</c:v>
                </c:pt>
                <c:pt idx="1333">
                  <c:v>5.3722570000000003</c:v>
                </c:pt>
                <c:pt idx="1334">
                  <c:v>5.7056190000000004</c:v>
                </c:pt>
                <c:pt idx="1335">
                  <c:v>6.0100699999999998</c:v>
                </c:pt>
                <c:pt idx="1336">
                  <c:v>6.2853840000000005</c:v>
                </c:pt>
                <c:pt idx="1337">
                  <c:v>6.5315409999999998</c:v>
                </c:pt>
                <c:pt idx="1338">
                  <c:v>6.7487390000000005</c:v>
                </c:pt>
                <c:pt idx="1339">
                  <c:v>6.9373960000000015</c:v>
                </c:pt>
                <c:pt idx="1340">
                  <c:v>7.0981570000000005</c:v>
                </c:pt>
                <c:pt idx="1341">
                  <c:v>7.2318950000000006</c:v>
                </c:pt>
                <c:pt idx="1342">
                  <c:v>7.3397020000000008</c:v>
                </c:pt>
                <c:pt idx="1343">
                  <c:v>7.4228780000000008</c:v>
                </c:pt>
                <c:pt idx="1344">
                  <c:v>7.4829120000000007</c:v>
                </c:pt>
                <c:pt idx="1345">
                  <c:v>7.5214549999999996</c:v>
                </c:pt>
                <c:pt idx="1346">
                  <c:v>7.5402850000000008</c:v>
                </c:pt>
                <c:pt idx="1347">
                  <c:v>7.5412750000000015</c:v>
                </c:pt>
                <c:pt idx="1348">
                  <c:v>7.5263540000000004</c:v>
                </c:pt>
                <c:pt idx="1349">
                  <c:v>7.4974640000000008</c:v>
                </c:pt>
                <c:pt idx="1350">
                  <c:v>7.4565219999999997</c:v>
                </c:pt>
                <c:pt idx="1351">
                  <c:v>7.4053860000000009</c:v>
                </c:pt>
                <c:pt idx="1352">
                  <c:v>7.3458190000000014</c:v>
                </c:pt>
                <c:pt idx="1353">
                  <c:v>7.2794650000000001</c:v>
                </c:pt>
                <c:pt idx="1354">
                  <c:v>7.2078230000000012</c:v>
                </c:pt>
                <c:pt idx="1355">
                  <c:v>7.1322349999999997</c:v>
                </c:pt>
                <c:pt idx="1356">
                  <c:v>7.0538820000000007</c:v>
                </c:pt>
                <c:pt idx="1357">
                  <c:v>6.9737820000000017</c:v>
                </c:pt>
                <c:pt idx="1358">
                  <c:v>6.8927990000000001</c:v>
                </c:pt>
                <c:pt idx="1359">
                  <c:v>6.811662000000001</c:v>
                </c:pt>
                <c:pt idx="1360">
                  <c:v>6.7309739999999998</c:v>
                </c:pt>
                <c:pt idx="1361">
                  <c:v>6.6512440000000002</c:v>
                </c:pt>
                <c:pt idx="1362">
                  <c:v>6.5728980000000012</c:v>
                </c:pt>
                <c:pt idx="1363">
                  <c:v>6.4963040000000003</c:v>
                </c:pt>
                <c:pt idx="1364">
                  <c:v>6.4217850000000007</c:v>
                </c:pt>
                <c:pt idx="1365">
                  <c:v>6.3496360000000003</c:v>
                </c:pt>
                <c:pt idx="1366">
                  <c:v>6.2801280000000004</c:v>
                </c:pt>
                <c:pt idx="1367">
                  <c:v>6.2135210000000018</c:v>
                </c:pt>
                <c:pt idx="1368">
                  <c:v>6.1500650000000006</c:v>
                </c:pt>
                <c:pt idx="1369">
                  <c:v>6.0900030000000012</c:v>
                </c:pt>
                <c:pt idx="1370">
                  <c:v>6.0335700000000001</c:v>
                </c:pt>
                <c:pt idx="1371">
                  <c:v>5.9809930000000007</c:v>
                </c:pt>
                <c:pt idx="1372">
                  <c:v>5.9324790000000016</c:v>
                </c:pt>
                <c:pt idx="1373">
                  <c:v>5.8882190000000003</c:v>
                </c:pt>
                <c:pt idx="1374">
                  <c:v>5.8483750000000008</c:v>
                </c:pt>
                <c:pt idx="1375">
                  <c:v>5.813078</c:v>
                </c:pt>
                <c:pt idx="1376">
                  <c:v>5.7824210000000011</c:v>
                </c:pt>
                <c:pt idx="1377">
                  <c:v>5.7564530000000014</c:v>
                </c:pt>
                <c:pt idx="1378">
                  <c:v>5.7351800000000006</c:v>
                </c:pt>
                <c:pt idx="1379">
                  <c:v>5.7185620000000013</c:v>
                </c:pt>
                <c:pt idx="1380">
                  <c:v>5.706512</c:v>
                </c:pt>
                <c:pt idx="1381">
                  <c:v>5.6989020000000004</c:v>
                </c:pt>
                <c:pt idx="1382">
                  <c:v>5.6955620000000016</c:v>
                </c:pt>
                <c:pt idx="1383">
                  <c:v>5.696288</c:v>
                </c:pt>
                <c:pt idx="1384">
                  <c:v>5.7008470000000013</c:v>
                </c:pt>
                <c:pt idx="1385">
                  <c:v>5.7089809999999996</c:v>
                </c:pt>
                <c:pt idx="1386">
                  <c:v>5.7204110000000004</c:v>
                </c:pt>
                <c:pt idx="1387">
                  <c:v>5.7348490000000014</c:v>
                </c:pt>
                <c:pt idx="1388">
                  <c:v>5.7519970000000002</c:v>
                </c:pt>
                <c:pt idx="1389">
                  <c:v>5.771554000000001</c:v>
                </c:pt>
                <c:pt idx="1390">
                  <c:v>5.7932170000000003</c:v>
                </c:pt>
                <c:pt idx="1391">
                  <c:v>5.816688000000001</c:v>
                </c:pt>
                <c:pt idx="1392">
                  <c:v>5.8416680000000012</c:v>
                </c:pt>
                <c:pt idx="1393">
                  <c:v>5.8678630000000007</c:v>
                </c:pt>
                <c:pt idx="1394">
                  <c:v>5.8949830000000008</c:v>
                </c:pt>
                <c:pt idx="1395">
                  <c:v>5.9227379999999998</c:v>
                </c:pt>
                <c:pt idx="1396">
                  <c:v>5.9508440000000009</c:v>
                </c:pt>
                <c:pt idx="1397">
                  <c:v>5.9790190000000019</c:v>
                </c:pt>
                <c:pt idx="1398">
                  <c:v>6.0069800000000004</c:v>
                </c:pt>
                <c:pt idx="1399">
                  <c:v>6.0344510000000007</c:v>
                </c:pt>
                <c:pt idx="1400">
                  <c:v>6.061159</c:v>
                </c:pt>
                <c:pt idx="1401">
                  <c:v>6.0868360000000008</c:v>
                </c:pt>
                <c:pt idx="1402">
                  <c:v>6.1112260000000012</c:v>
                </c:pt>
                <c:pt idx="1403">
                  <c:v>6.1340850000000007</c:v>
                </c:pt>
                <c:pt idx="1404">
                  <c:v>6.1551860000000014</c:v>
                </c:pt>
                <c:pt idx="1405">
                  <c:v>6.1743259999999998</c:v>
                </c:pt>
                <c:pt idx="1406">
                  <c:v>6.1913250000000009</c:v>
                </c:pt>
                <c:pt idx="1407">
                  <c:v>6.2060390000000014</c:v>
                </c:pt>
                <c:pt idx="1408">
                  <c:v>6.2183580000000003</c:v>
                </c:pt>
                <c:pt idx="1409">
                  <c:v>6.2282080000000013</c:v>
                </c:pt>
                <c:pt idx="1410">
                  <c:v>6.2355559999999999</c:v>
                </c:pt>
                <c:pt idx="1411">
                  <c:v>6.240406000000001</c:v>
                </c:pt>
                <c:pt idx="1412">
                  <c:v>6.2427970000000013</c:v>
                </c:pt>
                <c:pt idx="1413">
                  <c:v>6.2428050000000006</c:v>
                </c:pt>
                <c:pt idx="1414">
                  <c:v>6.2405320000000009</c:v>
                </c:pt>
                <c:pt idx="1415">
                  <c:v>6.2361089999999999</c:v>
                </c:pt>
                <c:pt idx="1416">
                  <c:v>6.2296860000000009</c:v>
                </c:pt>
                <c:pt idx="1417">
                  <c:v>6.2214320000000018</c:v>
                </c:pt>
                <c:pt idx="1418">
                  <c:v>6.2115290000000005</c:v>
                </c:pt>
                <c:pt idx="1419">
                  <c:v>6.2001620000000015</c:v>
                </c:pt>
                <c:pt idx="1420">
                  <c:v>6.1875229999999997</c:v>
                </c:pt>
                <c:pt idx="1421">
                  <c:v>6.1738020000000011</c:v>
                </c:pt>
                <c:pt idx="1422">
                  <c:v>6.1591880000000012</c:v>
                </c:pt>
                <c:pt idx="1423">
                  <c:v>6.1438690000000005</c:v>
                </c:pt>
                <c:pt idx="1424">
                  <c:v>6.1280260000000011</c:v>
                </c:pt>
                <c:pt idx="1425">
                  <c:v>6.1118410000000001</c:v>
                </c:pt>
                <c:pt idx="1426">
                  <c:v>6.0954930000000003</c:v>
                </c:pt>
                <c:pt idx="1427">
                  <c:v>6.0791600000000017</c:v>
                </c:pt>
                <c:pt idx="1428">
                  <c:v>6.0630180000000005</c:v>
                </c:pt>
                <c:pt idx="1429">
                  <c:v>6.0472490000000008</c:v>
                </c:pt>
                <c:pt idx="1430">
                  <c:v>6.0320340000000003</c:v>
                </c:pt>
                <c:pt idx="1431">
                  <c:v>6.0175590000000003</c:v>
                </c:pt>
                <c:pt idx="1432">
                  <c:v>6.004011000000002</c:v>
                </c:pt>
                <c:pt idx="1433">
                  <c:v>5.9915820000000011</c:v>
                </c:pt>
                <c:pt idx="1434">
                  <c:v>5.9804650000000006</c:v>
                </c:pt>
                <c:pt idx="1435">
                  <c:v>5.9708539999999992</c:v>
                </c:pt>
                <c:pt idx="1436">
                  <c:v>5.9629400000000015</c:v>
                </c:pt>
                <c:pt idx="1437">
                  <c:v>5.9569090000000013</c:v>
                </c:pt>
                <c:pt idx="1438">
                  <c:v>5.9529360000000011</c:v>
                </c:pt>
                <c:pt idx="1439">
                  <c:v>5.9511810000000018</c:v>
                </c:pt>
                <c:pt idx="1440">
                  <c:v>5.9517819999999997</c:v>
                </c:pt>
                <c:pt idx="1441">
                  <c:v>5.954854000000001</c:v>
                </c:pt>
                <c:pt idx="1442">
                  <c:v>5.9604800000000022</c:v>
                </c:pt>
                <c:pt idx="1443">
                  <c:v>5.9687140000000003</c:v>
                </c:pt>
                <c:pt idx="1444">
                  <c:v>5.9795690000000015</c:v>
                </c:pt>
                <c:pt idx="1445">
                  <c:v>5.9930240000000001</c:v>
                </c:pt>
                <c:pt idx="1446">
                  <c:v>6.0090190000000003</c:v>
                </c:pt>
                <c:pt idx="1447">
                  <c:v>6.0274550000000016</c:v>
                </c:pt>
                <c:pt idx="1448">
                  <c:v>6.0481999999999996</c:v>
                </c:pt>
                <c:pt idx="1449">
                  <c:v>6.0710850000000018</c:v>
                </c:pt>
                <c:pt idx="1450">
                  <c:v>6.0959199999999996</c:v>
                </c:pt>
                <c:pt idx="1451">
                  <c:v>6.1224870000000013</c:v>
                </c:pt>
                <c:pt idx="1452">
                  <c:v>6.1505550000000007</c:v>
                </c:pt>
                <c:pt idx="1453">
                  <c:v>6.1798789999999997</c:v>
                </c:pt>
                <c:pt idx="1454">
                  <c:v>6.2102050000000002</c:v>
                </c:pt>
                <c:pt idx="1455">
                  <c:v>6.2412720000000004</c:v>
                </c:pt>
                <c:pt idx="1456">
                  <c:v>6.2728200000000012</c:v>
                </c:pt>
                <c:pt idx="1457">
                  <c:v>6.304584000000002</c:v>
                </c:pt>
                <c:pt idx="1458">
                  <c:v>6.3362990000000003</c:v>
                </c:pt>
                <c:pt idx="1459">
                  <c:v>6.3676990000000018</c:v>
                </c:pt>
                <c:pt idx="1460">
                  <c:v>6.3985179999999993</c:v>
                </c:pt>
                <c:pt idx="1461">
                  <c:v>6.4284890000000008</c:v>
                </c:pt>
                <c:pt idx="1462">
                  <c:v>6.4573480000000014</c:v>
                </c:pt>
                <c:pt idx="1463">
                  <c:v>6.4848309999999998</c:v>
                </c:pt>
                <c:pt idx="1464">
                  <c:v>6.5106780000000004</c:v>
                </c:pt>
                <c:pt idx="1465">
                  <c:v>6.5346349999999997</c:v>
                </c:pt>
                <c:pt idx="1466">
                  <c:v>6.5564560000000007</c:v>
                </c:pt>
                <c:pt idx="1467">
                  <c:v>6.5759060000000016</c:v>
                </c:pt>
                <c:pt idx="1468">
                  <c:v>6.5927720000000001</c:v>
                </c:pt>
                <c:pt idx="1469">
                  <c:v>6.6068600000000011</c:v>
                </c:pt>
                <c:pt idx="1470">
                  <c:v>6.6180079999999997</c:v>
                </c:pt>
                <c:pt idx="1471">
                  <c:v>6.6260820000000002</c:v>
                </c:pt>
                <c:pt idx="1472">
                  <c:v>6.6309880000000021</c:v>
                </c:pt>
                <c:pt idx="1473">
                  <c:v>6.6326690000000017</c:v>
                </c:pt>
                <c:pt idx="1474">
                  <c:v>6.6311089999999986</c:v>
                </c:pt>
                <c:pt idx="1475">
                  <c:v>6.6263319999999997</c:v>
                </c:pt>
                <c:pt idx="1476">
                  <c:v>6.6184000000000012</c:v>
                </c:pt>
                <c:pt idx="1477">
                  <c:v>6.6074140000000021</c:v>
                </c:pt>
                <c:pt idx="1478">
                  <c:v>6.5935070000000024</c:v>
                </c:pt>
                <c:pt idx="1479">
                  <c:v>6.5768439999999995</c:v>
                </c:pt>
                <c:pt idx="1480">
                  <c:v>6.5576129999999999</c:v>
                </c:pt>
                <c:pt idx="1481">
                  <c:v>6.5360200000000006</c:v>
                </c:pt>
                <c:pt idx="1482">
                  <c:v>6.5123000000000015</c:v>
                </c:pt>
                <c:pt idx="1483">
                  <c:v>6.4866700000000019</c:v>
                </c:pt>
                <c:pt idx="1484">
                  <c:v>6.4593899999999991</c:v>
                </c:pt>
                <c:pt idx="1485">
                  <c:v>6.4306900000000002</c:v>
                </c:pt>
                <c:pt idx="1486">
                  <c:v>6.4008300000000009</c:v>
                </c:pt>
                <c:pt idx="1487">
                  <c:v>6.3700400000000013</c:v>
                </c:pt>
                <c:pt idx="1488">
                  <c:v>6.3385700000000025</c:v>
                </c:pt>
                <c:pt idx="1489">
                  <c:v>6.3066699999999987</c:v>
                </c:pt>
                <c:pt idx="1490">
                  <c:v>6.2745700000000006</c:v>
                </c:pt>
                <c:pt idx="1491">
                  <c:v>6.2425300000000004</c:v>
                </c:pt>
                <c:pt idx="1492">
                  <c:v>6.2107700000000019</c:v>
                </c:pt>
                <c:pt idx="1493">
                  <c:v>6.1795400000000029</c:v>
                </c:pt>
                <c:pt idx="1494">
                  <c:v>6.1490799999999997</c:v>
                </c:pt>
                <c:pt idx="1495">
                  <c:v>6.1196099999999998</c:v>
                </c:pt>
                <c:pt idx="1496">
                  <c:v>6.0913800000000009</c:v>
                </c:pt>
                <c:pt idx="1497">
                  <c:v>6.0645900000000008</c:v>
                </c:pt>
                <c:pt idx="1498">
                  <c:v>6.0394700000000014</c:v>
                </c:pt>
                <c:pt idx="1499">
                  <c:v>6.0161999999999995</c:v>
                </c:pt>
                <c:pt idx="1500">
                  <c:v>5.9949600000000007</c:v>
                </c:pt>
                <c:pt idx="1501">
                  <c:v>5.9758900000000015</c:v>
                </c:pt>
                <c:pt idx="1502">
                  <c:v>5.9591100000000008</c:v>
                </c:pt>
                <c:pt idx="1503">
                  <c:v>5.9447100000000024</c:v>
                </c:pt>
                <c:pt idx="1504">
                  <c:v>5.9327299999999994</c:v>
                </c:pt>
                <c:pt idx="1505">
                  <c:v>5.9231999999999996</c:v>
                </c:pt>
                <c:pt idx="1506">
                  <c:v>5.9160900000000005</c:v>
                </c:pt>
                <c:pt idx="1507">
                  <c:v>5.9113400000000009</c:v>
                </c:pt>
                <c:pt idx="1508">
                  <c:v>5.9088900000000013</c:v>
                </c:pt>
                <c:pt idx="1509">
                  <c:v>5.9085999999999999</c:v>
                </c:pt>
                <c:pt idx="1510">
                  <c:v>5.9103700000000003</c:v>
                </c:pt>
                <c:pt idx="1511">
                  <c:v>5.9140100000000011</c:v>
                </c:pt>
                <c:pt idx="1512">
                  <c:v>5.9193900000000017</c:v>
                </c:pt>
                <c:pt idx="1513">
                  <c:v>5.926300000000003</c:v>
                </c:pt>
                <c:pt idx="1514">
                  <c:v>5.934569999999999</c:v>
                </c:pt>
                <c:pt idx="1515">
                  <c:v>5.9440299999999997</c:v>
                </c:pt>
                <c:pt idx="1516">
                  <c:v>5.9544700000000006</c:v>
                </c:pt>
                <c:pt idx="1517">
                  <c:v>5.9657300000000006</c:v>
                </c:pt>
                <c:pt idx="1518">
                  <c:v>5.9776200000000017</c:v>
                </c:pt>
                <c:pt idx="1519">
                  <c:v>5.9899699999999996</c:v>
                </c:pt>
                <c:pt idx="1520">
                  <c:v>6.0026100000000007</c:v>
                </c:pt>
                <c:pt idx="1521">
                  <c:v>6.0153700000000008</c:v>
                </c:pt>
                <c:pt idx="1522">
                  <c:v>6.0280700000000014</c:v>
                </c:pt>
                <c:pt idx="1523">
                  <c:v>6.0405400000000018</c:v>
                </c:pt>
                <c:pt idx="1524">
                  <c:v>6.0525899999999986</c:v>
                </c:pt>
                <c:pt idx="1525">
                  <c:v>6.0640499999999999</c:v>
                </c:pt>
                <c:pt idx="1526">
                  <c:v>6.074720000000001</c:v>
                </c:pt>
                <c:pt idx="1527">
                  <c:v>6.0844100000000019</c:v>
                </c:pt>
                <c:pt idx="1528">
                  <c:v>6.092900000000002</c:v>
                </c:pt>
                <c:pt idx="1529">
                  <c:v>6.09999</c:v>
                </c:pt>
                <c:pt idx="1530">
                  <c:v>6.10548</c:v>
                </c:pt>
                <c:pt idx="1531">
                  <c:v>6.10914</c:v>
                </c:pt>
                <c:pt idx="1532">
                  <c:v>6.1107900000000015</c:v>
                </c:pt>
                <c:pt idx="1533">
                  <c:v>6.1102200000000018</c:v>
                </c:pt>
                <c:pt idx="1534">
                  <c:v>6.1072800000000029</c:v>
                </c:pt>
                <c:pt idx="1535">
                  <c:v>6.10182</c:v>
                </c:pt>
                <c:pt idx="1536">
                  <c:v>6.0937100000000015</c:v>
                </c:pt>
                <c:pt idx="1537">
                  <c:v>6.0828900000000008</c:v>
                </c:pt>
                <c:pt idx="1538">
                  <c:v>6.0692800000000027</c:v>
                </c:pt>
                <c:pt idx="1539">
                  <c:v>6.0529100000000025</c:v>
                </c:pt>
                <c:pt idx="1540">
                  <c:v>6.0337800000000001</c:v>
                </c:pt>
                <c:pt idx="1541">
                  <c:v>6.0119800000000012</c:v>
                </c:pt>
                <c:pt idx="1542">
                  <c:v>5.9876200000000015</c:v>
                </c:pt>
                <c:pt idx="1543">
                  <c:v>5.9608400000000028</c:v>
                </c:pt>
                <c:pt idx="1544">
                  <c:v>5.9318400000000029</c:v>
                </c:pt>
                <c:pt idx="1545">
                  <c:v>5.9008000000000003</c:v>
                </c:pt>
                <c:pt idx="1546">
                  <c:v>5.8679700000000015</c:v>
                </c:pt>
                <c:pt idx="1547">
                  <c:v>5.8335700000000017</c:v>
                </c:pt>
                <c:pt idx="1548">
                  <c:v>5.7978800000000028</c:v>
                </c:pt>
                <c:pt idx="1549">
                  <c:v>5.7611600000000021</c:v>
                </c:pt>
                <c:pt idx="1550">
                  <c:v>5.7236700000000003</c:v>
                </c:pt>
                <c:pt idx="1551">
                  <c:v>5.6857000000000006</c:v>
                </c:pt>
                <c:pt idx="1552">
                  <c:v>5.6475400000000011</c:v>
                </c:pt>
                <c:pt idx="1553">
                  <c:v>5.6094600000000021</c:v>
                </c:pt>
                <c:pt idx="1554">
                  <c:v>5.5717500000000033</c:v>
                </c:pt>
                <c:pt idx="1555">
                  <c:v>5.5347100000000005</c:v>
                </c:pt>
                <c:pt idx="1556">
                  <c:v>5.4986100000000011</c:v>
                </c:pt>
                <c:pt idx="1557">
                  <c:v>5.463750000000001</c:v>
                </c:pt>
                <c:pt idx="1558">
                  <c:v>5.4304200000000016</c:v>
                </c:pt>
                <c:pt idx="1559">
                  <c:v>5.3988800000000037</c:v>
                </c:pt>
                <c:pt idx="1560">
                  <c:v>5.3694100000000002</c:v>
                </c:pt>
                <c:pt idx="1561">
                  <c:v>5.3422800000000006</c:v>
                </c:pt>
                <c:pt idx="1562">
                  <c:v>5.3177000000000021</c:v>
                </c:pt>
                <c:pt idx="1563">
                  <c:v>5.2959100000000028</c:v>
                </c:pt>
                <c:pt idx="1564">
                  <c:v>5.2770800000000033</c:v>
                </c:pt>
                <c:pt idx="1565">
                  <c:v>5.2613599999999998</c:v>
                </c:pt>
                <c:pt idx="1566">
                  <c:v>5.2488600000000005</c:v>
                </c:pt>
                <c:pt idx="1567">
                  <c:v>5.239650000000001</c:v>
                </c:pt>
                <c:pt idx="1568">
                  <c:v>5.2337400000000027</c:v>
                </c:pt>
                <c:pt idx="1569">
                  <c:v>5.2311100000000028</c:v>
                </c:pt>
                <c:pt idx="1570">
                  <c:v>5.2317099999999996</c:v>
                </c:pt>
                <c:pt idx="1571">
                  <c:v>5.2354200000000013</c:v>
                </c:pt>
                <c:pt idx="1572">
                  <c:v>5.242110000000002</c:v>
                </c:pt>
                <c:pt idx="1573">
                  <c:v>5.251590000000002</c:v>
                </c:pt>
                <c:pt idx="1574">
                  <c:v>5.263670000000003</c:v>
                </c:pt>
                <c:pt idx="1575">
                  <c:v>5.2781099999999999</c:v>
                </c:pt>
                <c:pt idx="1576">
                  <c:v>5.2946899999999992</c:v>
                </c:pt>
                <c:pt idx="1577">
                  <c:v>5.3131500000000003</c:v>
                </c:pt>
                <c:pt idx="1578">
                  <c:v>5.3332200000000007</c:v>
                </c:pt>
                <c:pt idx="1579">
                  <c:v>5.3546600000000026</c:v>
                </c:pt>
                <c:pt idx="1580">
                  <c:v>5.3771899999999988</c:v>
                </c:pt>
                <c:pt idx="1581">
                  <c:v>5.4005700000000019</c:v>
                </c:pt>
                <c:pt idx="1582">
                  <c:v>5.4245300000000007</c:v>
                </c:pt>
                <c:pt idx="1583">
                  <c:v>5.4488100000000017</c:v>
                </c:pt>
                <c:pt idx="1584">
                  <c:v>5.4731800000000028</c:v>
                </c:pt>
                <c:pt idx="1585">
                  <c:v>5.4973700000000001</c:v>
                </c:pt>
                <c:pt idx="1586">
                  <c:v>5.5211299999999994</c:v>
                </c:pt>
                <c:pt idx="1587">
                  <c:v>5.5442300000000024</c:v>
                </c:pt>
                <c:pt idx="1588">
                  <c:v>5.5664100000000012</c:v>
                </c:pt>
                <c:pt idx="1589">
                  <c:v>5.5874400000000044</c:v>
                </c:pt>
                <c:pt idx="1590">
                  <c:v>5.6070799999999998</c:v>
                </c:pt>
                <c:pt idx="1591">
                  <c:v>5.6250999999999998</c:v>
                </c:pt>
                <c:pt idx="1592">
                  <c:v>5.6412800000000018</c:v>
                </c:pt>
                <c:pt idx="1593">
                  <c:v>5.6554100000000034</c:v>
                </c:pt>
                <c:pt idx="1594">
                  <c:v>5.6673000000000044</c:v>
                </c:pt>
                <c:pt idx="1595">
                  <c:v>5.6768000000000001</c:v>
                </c:pt>
                <c:pt idx="1596">
                  <c:v>5.6837699999999991</c:v>
                </c:pt>
                <c:pt idx="1597">
                  <c:v>5.6880900000000025</c:v>
                </c:pt>
                <c:pt idx="1598">
                  <c:v>5.6897200000000012</c:v>
                </c:pt>
                <c:pt idx="1599">
                  <c:v>5.6886100000000042</c:v>
                </c:pt>
                <c:pt idx="1600">
                  <c:v>5.6847799999999999</c:v>
                </c:pt>
                <c:pt idx="1601">
                  <c:v>5.6782600000000016</c:v>
                </c:pt>
                <c:pt idx="1602">
                  <c:v>5.6691400000000023</c:v>
                </c:pt>
                <c:pt idx="1603">
                  <c:v>5.6575300000000013</c:v>
                </c:pt>
                <c:pt idx="1604">
                  <c:v>5.643570000000004</c:v>
                </c:pt>
                <c:pt idx="1605">
                  <c:v>5.62744</c:v>
                </c:pt>
                <c:pt idx="1606">
                  <c:v>5.6093100000000007</c:v>
                </c:pt>
                <c:pt idx="1607">
                  <c:v>5.5893900000000016</c:v>
                </c:pt>
                <c:pt idx="1608">
                  <c:v>5.567890000000002</c:v>
                </c:pt>
                <c:pt idx="1609">
                  <c:v>5.5450400000000037</c:v>
                </c:pt>
                <c:pt idx="1610">
                  <c:v>5.5210499999999989</c:v>
                </c:pt>
                <c:pt idx="1611">
                  <c:v>5.4961599999999997</c:v>
                </c:pt>
                <c:pt idx="1612">
                  <c:v>5.4705700000000022</c:v>
                </c:pt>
                <c:pt idx="1613">
                  <c:v>5.4445000000000014</c:v>
                </c:pt>
                <c:pt idx="1614">
                  <c:v>5.4181700000000035</c:v>
                </c:pt>
                <c:pt idx="1615">
                  <c:v>5.3917900000000003</c:v>
                </c:pt>
                <c:pt idx="1616">
                  <c:v>5.3655800000000013</c:v>
                </c:pt>
                <c:pt idx="1617">
                  <c:v>5.339730000000003</c:v>
                </c:pt>
                <c:pt idx="1618">
                  <c:v>5.3144700000000036</c:v>
                </c:pt>
                <c:pt idx="1619">
                  <c:v>5.2899900000000031</c:v>
                </c:pt>
                <c:pt idx="1620">
                  <c:v>5.2665199999999999</c:v>
                </c:pt>
                <c:pt idx="1621">
                  <c:v>5.2442700000000002</c:v>
                </c:pt>
                <c:pt idx="1622">
                  <c:v>5.2234600000000029</c:v>
                </c:pt>
                <c:pt idx="1623">
                  <c:v>5.2042900000000039</c:v>
                </c:pt>
                <c:pt idx="1624">
                  <c:v>5.1869800000000019</c:v>
                </c:pt>
                <c:pt idx="1625">
                  <c:v>5.1717200000000005</c:v>
                </c:pt>
                <c:pt idx="1626">
                  <c:v>5.1587099999999992</c:v>
                </c:pt>
                <c:pt idx="1627">
                  <c:v>5.1481100000000026</c:v>
                </c:pt>
                <c:pt idx="1628">
                  <c:v>5.1400800000000011</c:v>
                </c:pt>
                <c:pt idx="1629">
                  <c:v>5.1347300000000011</c:v>
                </c:pt>
                <c:pt idx="1630">
                  <c:v>5.1321599999999989</c:v>
                </c:pt>
                <c:pt idx="1631">
                  <c:v>5.1324199999999998</c:v>
                </c:pt>
                <c:pt idx="1632">
                  <c:v>5.1355400000000024</c:v>
                </c:pt>
                <c:pt idx="1633">
                  <c:v>5.1415000000000006</c:v>
                </c:pt>
                <c:pt idx="1634">
                  <c:v>5.1502400000000037</c:v>
                </c:pt>
                <c:pt idx="1635">
                  <c:v>5.1616800000000005</c:v>
                </c:pt>
                <c:pt idx="1636">
                  <c:v>5.1756899999999995</c:v>
                </c:pt>
                <c:pt idx="1637">
                  <c:v>5.1921200000000027</c:v>
                </c:pt>
                <c:pt idx="1638">
                  <c:v>5.2108000000000025</c:v>
                </c:pt>
                <c:pt idx="1639">
                  <c:v>5.2315100000000037</c:v>
                </c:pt>
                <c:pt idx="1640">
                  <c:v>5.2540499999999994</c:v>
                </c:pt>
                <c:pt idx="1641">
                  <c:v>5.2782000000000018</c:v>
                </c:pt>
                <c:pt idx="1642">
                  <c:v>5.3037100000000024</c:v>
                </c:pt>
                <c:pt idx="1643">
                  <c:v>5.3303600000000024</c:v>
                </c:pt>
                <c:pt idx="1644">
                  <c:v>5.3579000000000043</c:v>
                </c:pt>
                <c:pt idx="1645">
                  <c:v>5.3861099999999986</c:v>
                </c:pt>
                <c:pt idx="1646">
                  <c:v>5.4147500000000015</c:v>
                </c:pt>
                <c:pt idx="1647">
                  <c:v>5.4435800000000008</c:v>
                </c:pt>
                <c:pt idx="1648">
                  <c:v>5.4723700000000015</c:v>
                </c:pt>
                <c:pt idx="1649">
                  <c:v>5.5009000000000015</c:v>
                </c:pt>
                <c:pt idx="1650">
                  <c:v>5.5289199999999994</c:v>
                </c:pt>
                <c:pt idx="1651">
                  <c:v>5.5562299999999993</c:v>
                </c:pt>
                <c:pt idx="1652">
                  <c:v>5.5825899999999997</c:v>
                </c:pt>
                <c:pt idx="1653">
                  <c:v>5.6077900000000014</c:v>
                </c:pt>
                <c:pt idx="1654">
                  <c:v>5.6316300000000012</c:v>
                </c:pt>
                <c:pt idx="1655">
                  <c:v>5.6538900000000005</c:v>
                </c:pt>
                <c:pt idx="1656">
                  <c:v>5.6744100000000017</c:v>
                </c:pt>
                <c:pt idx="1657">
                  <c:v>5.6930200000000006</c:v>
                </c:pt>
                <c:pt idx="1658">
                  <c:v>5.7095800000000025</c:v>
                </c:pt>
                <c:pt idx="1659">
                  <c:v>5.7239600000000017</c:v>
                </c:pt>
                <c:pt idx="1660">
                  <c:v>5.7360900000000008</c:v>
                </c:pt>
                <c:pt idx="1661">
                  <c:v>5.7459300000000013</c:v>
                </c:pt>
                <c:pt idx="1662">
                  <c:v>5.7534400000000012</c:v>
                </c:pt>
                <c:pt idx="1663">
                  <c:v>5.7586500000000029</c:v>
                </c:pt>
                <c:pt idx="1664">
                  <c:v>5.7616100000000046</c:v>
                </c:pt>
                <c:pt idx="1665">
                  <c:v>5.7624099999999991</c:v>
                </c:pt>
                <c:pt idx="1666">
                  <c:v>5.7611600000000003</c:v>
                </c:pt>
                <c:pt idx="1667">
                  <c:v>5.7579799999999999</c:v>
                </c:pt>
                <c:pt idx="1668">
                  <c:v>5.7530600000000014</c:v>
                </c:pt>
                <c:pt idx="1669">
                  <c:v>5.7465500000000027</c:v>
                </c:pt>
                <c:pt idx="1670">
                  <c:v>5.7386499999999998</c:v>
                </c:pt>
                <c:pt idx="1671">
                  <c:v>5.7295499999999997</c:v>
                </c:pt>
                <c:pt idx="1672">
                  <c:v>5.7194600000000015</c:v>
                </c:pt>
                <c:pt idx="1673">
                  <c:v>5.7085800000000013</c:v>
                </c:pt>
                <c:pt idx="1674">
                  <c:v>5.6971100000000021</c:v>
                </c:pt>
                <c:pt idx="1675">
                  <c:v>5.6852400000000003</c:v>
                </c:pt>
                <c:pt idx="1676">
                  <c:v>5.6731699999999989</c:v>
                </c:pt>
                <c:pt idx="1677">
                  <c:v>5.6611000000000011</c:v>
                </c:pt>
                <c:pt idx="1678">
                  <c:v>5.6492200000000032</c:v>
                </c:pt>
                <c:pt idx="1679">
                  <c:v>5.637710000000002</c:v>
                </c:pt>
                <c:pt idx="1680">
                  <c:v>5.6267700000000005</c:v>
                </c:pt>
                <c:pt idx="1681">
                  <c:v>5.6166000000000018</c:v>
                </c:pt>
                <c:pt idx="1682">
                  <c:v>5.6073800000000027</c:v>
                </c:pt>
                <c:pt idx="1683">
                  <c:v>5.5993100000000027</c:v>
                </c:pt>
                <c:pt idx="1684">
                  <c:v>5.5925900000000013</c:v>
                </c:pt>
                <c:pt idx="1685">
                  <c:v>5.5874099999999984</c:v>
                </c:pt>
                <c:pt idx="1686">
                  <c:v>5.5839600000000011</c:v>
                </c:pt>
                <c:pt idx="1687">
                  <c:v>5.5824300000000022</c:v>
                </c:pt>
                <c:pt idx="1688">
                  <c:v>5.5830100000000016</c:v>
                </c:pt>
                <c:pt idx="1689">
                  <c:v>5.5858500000000042</c:v>
                </c:pt>
                <c:pt idx="1690">
                  <c:v>5.5911200000000001</c:v>
                </c:pt>
                <c:pt idx="1691">
                  <c:v>5.5989500000000021</c:v>
                </c:pt>
                <c:pt idx="1692">
                  <c:v>5.6094200000000001</c:v>
                </c:pt>
                <c:pt idx="1693">
                  <c:v>5.6226400000000005</c:v>
                </c:pt>
                <c:pt idx="1694">
                  <c:v>5.6386300000000027</c:v>
                </c:pt>
                <c:pt idx="1695">
                  <c:v>5.6574199999999983</c:v>
                </c:pt>
                <c:pt idx="1696">
                  <c:v>5.6789699999999996</c:v>
                </c:pt>
                <c:pt idx="1697">
                  <c:v>5.7032500000000006</c:v>
                </c:pt>
                <c:pt idx="1698">
                  <c:v>5.7301500000000019</c:v>
                </c:pt>
                <c:pt idx="1699">
                  <c:v>5.7595500000000044</c:v>
                </c:pt>
                <c:pt idx="1700">
                  <c:v>5.7913099999999993</c:v>
                </c:pt>
                <c:pt idx="1701">
                  <c:v>5.8252500000000005</c:v>
                </c:pt>
                <c:pt idx="1702">
                  <c:v>5.8611700000000013</c:v>
                </c:pt>
                <c:pt idx="1703">
                  <c:v>5.8988600000000027</c:v>
                </c:pt>
                <c:pt idx="1704">
                  <c:v>5.9381100000000018</c:v>
                </c:pt>
                <c:pt idx="1705">
                  <c:v>5.9786600000000014</c:v>
                </c:pt>
                <c:pt idx="1706">
                  <c:v>6.0202899999999993</c:v>
                </c:pt>
                <c:pt idx="1707">
                  <c:v>6.0627600000000008</c:v>
                </c:pt>
                <c:pt idx="1708">
                  <c:v>6.1058200000000014</c:v>
                </c:pt>
                <c:pt idx="1709">
                  <c:v>6.1492200000000032</c:v>
                </c:pt>
                <c:pt idx="1710">
                  <c:v>6.192730000000001</c:v>
                </c:pt>
                <c:pt idx="1711">
                  <c:v>6.2361000000000004</c:v>
                </c:pt>
                <c:pt idx="1712">
                  <c:v>6.2790700000000008</c:v>
                </c:pt>
                <c:pt idx="1713">
                  <c:v>6.3214200000000034</c:v>
                </c:pt>
                <c:pt idx="1714">
                  <c:v>6.3628800000000041</c:v>
                </c:pt>
                <c:pt idx="1715">
                  <c:v>6.4032300000000006</c:v>
                </c:pt>
                <c:pt idx="1716">
                  <c:v>6.4422199999999989</c:v>
                </c:pt>
                <c:pt idx="1717">
                  <c:v>6.479610000000001</c:v>
                </c:pt>
                <c:pt idx="1718">
                  <c:v>6.5151800000000009</c:v>
                </c:pt>
                <c:pt idx="1719">
                  <c:v>6.5486900000000041</c:v>
                </c:pt>
                <c:pt idx="1720">
                  <c:v>6.5799500000000002</c:v>
                </c:pt>
                <c:pt idx="1721">
                  <c:v>6.6087699999999998</c:v>
                </c:pt>
                <c:pt idx="1722">
                  <c:v>6.6349700000000027</c:v>
                </c:pt>
                <c:pt idx="1723">
                  <c:v>6.6584200000000031</c:v>
                </c:pt>
                <c:pt idx="1724">
                  <c:v>6.6790100000000017</c:v>
                </c:pt>
                <c:pt idx="1725">
                  <c:v>6.6966500000000018</c:v>
                </c:pt>
                <c:pt idx="1726">
                  <c:v>6.711310000000001</c:v>
                </c:pt>
                <c:pt idx="1727">
                  <c:v>6.7229900000000029</c:v>
                </c:pt>
                <c:pt idx="1728">
                  <c:v>6.7317300000000024</c:v>
                </c:pt>
                <c:pt idx="1729">
                  <c:v>6.737600000000004</c:v>
                </c:pt>
                <c:pt idx="1730">
                  <c:v>6.7407199999999996</c:v>
                </c:pt>
                <c:pt idx="1731">
                  <c:v>6.7412500000000009</c:v>
                </c:pt>
                <c:pt idx="1732">
                  <c:v>6.739370000000001</c:v>
                </c:pt>
                <c:pt idx="1733">
                  <c:v>6.7352900000000027</c:v>
                </c:pt>
                <c:pt idx="1734">
                  <c:v>6.729250000000004</c:v>
                </c:pt>
                <c:pt idx="1735">
                  <c:v>6.7214999999999989</c:v>
                </c:pt>
                <c:pt idx="1736">
                  <c:v>6.7123200000000018</c:v>
                </c:pt>
                <c:pt idx="1737">
                  <c:v>6.7019700000000029</c:v>
                </c:pt>
                <c:pt idx="1738">
                  <c:v>6.6907300000000021</c:v>
                </c:pt>
                <c:pt idx="1739">
                  <c:v>6.6789000000000023</c:v>
                </c:pt>
                <c:pt idx="1740">
                  <c:v>6.6667500000000004</c:v>
                </c:pt>
                <c:pt idx="1741">
                  <c:v>6.6545699999999997</c:v>
                </c:pt>
                <c:pt idx="1742">
                  <c:v>6.6426600000000029</c:v>
                </c:pt>
                <c:pt idx="1743">
                  <c:v>6.6312900000000035</c:v>
                </c:pt>
                <c:pt idx="1744">
                  <c:v>6.6207500000000046</c:v>
                </c:pt>
                <c:pt idx="1745">
                  <c:v>6.6113199999999992</c:v>
                </c:pt>
                <c:pt idx="1746">
                  <c:v>6.6032600000000023</c:v>
                </c:pt>
                <c:pt idx="1747">
                  <c:v>6.5968600000000031</c:v>
                </c:pt>
                <c:pt idx="1748">
                  <c:v>6.5923500000000033</c:v>
                </c:pt>
                <c:pt idx="1749">
                  <c:v>6.5900000000000034</c:v>
                </c:pt>
                <c:pt idx="1750">
                  <c:v>6.5900199999999991</c:v>
                </c:pt>
                <c:pt idx="1751">
                  <c:v>6.5926200000000001</c:v>
                </c:pt>
                <c:pt idx="1752">
                  <c:v>6.5979799999999997</c:v>
                </c:pt>
                <c:pt idx="1753">
                  <c:v>6.6062500000000028</c:v>
                </c:pt>
                <c:pt idx="1754">
                  <c:v>6.6175300000000021</c:v>
                </c:pt>
                <c:pt idx="1755">
                  <c:v>6.6319000000000017</c:v>
                </c:pt>
                <c:pt idx="1756">
                  <c:v>6.6493900000000004</c:v>
                </c:pt>
                <c:pt idx="1757">
                  <c:v>6.6700000000000017</c:v>
                </c:pt>
                <c:pt idx="1758">
                  <c:v>6.6936700000000009</c:v>
                </c:pt>
                <c:pt idx="1759">
                  <c:v>6.7203100000000013</c:v>
                </c:pt>
                <c:pt idx="1760">
                  <c:v>6.7498199999999997</c:v>
                </c:pt>
                <c:pt idx="1761">
                  <c:v>6.7820199999999993</c:v>
                </c:pt>
                <c:pt idx="1762">
                  <c:v>6.8167400000000029</c:v>
                </c:pt>
                <c:pt idx="1763">
                  <c:v>6.8537800000000004</c:v>
                </c:pt>
                <c:pt idx="1764">
                  <c:v>6.8929100000000041</c:v>
                </c:pt>
                <c:pt idx="1765">
                  <c:v>6.9338799999999985</c:v>
                </c:pt>
                <c:pt idx="1766">
                  <c:v>6.9764699999999991</c:v>
                </c:pt>
                <c:pt idx="1767">
                  <c:v>7.0204100000000018</c:v>
                </c:pt>
                <c:pt idx="1768">
                  <c:v>7.065450000000002</c:v>
                </c:pt>
                <c:pt idx="1769">
                  <c:v>7.111340000000002</c:v>
                </c:pt>
                <c:pt idx="1770">
                  <c:v>7.157820000000001</c:v>
                </c:pt>
                <c:pt idx="1771">
                  <c:v>7.2046400000000013</c:v>
                </c:pt>
                <c:pt idx="1772">
                  <c:v>7.2515400000000021</c:v>
                </c:pt>
                <c:pt idx="1773">
                  <c:v>7.2982700000000023</c:v>
                </c:pt>
                <c:pt idx="1774">
                  <c:v>7.3445700000000045</c:v>
                </c:pt>
                <c:pt idx="1775">
                  <c:v>7.3901900000000005</c:v>
                </c:pt>
                <c:pt idx="1776">
                  <c:v>7.4348899999999993</c:v>
                </c:pt>
                <c:pt idx="1777">
                  <c:v>7.4784000000000006</c:v>
                </c:pt>
                <c:pt idx="1778">
                  <c:v>7.5204700000000031</c:v>
                </c:pt>
                <c:pt idx="1779">
                  <c:v>7.5608700000000013</c:v>
                </c:pt>
                <c:pt idx="1780">
                  <c:v>7.5993700000000004</c:v>
                </c:pt>
                <c:pt idx="1781">
                  <c:v>7.6357300000000023</c:v>
                </c:pt>
                <c:pt idx="1782">
                  <c:v>7.6697600000000001</c:v>
                </c:pt>
                <c:pt idx="1783">
                  <c:v>7.7012900000000037</c:v>
                </c:pt>
                <c:pt idx="1784">
                  <c:v>7.7301500000000019</c:v>
                </c:pt>
                <c:pt idx="1785">
                  <c:v>7.7562399999999982</c:v>
                </c:pt>
                <c:pt idx="1786">
                  <c:v>7.7794699999999999</c:v>
                </c:pt>
                <c:pt idx="1787">
                  <c:v>7.7997900000000016</c:v>
                </c:pt>
                <c:pt idx="1788">
                  <c:v>7.8172100000000029</c:v>
                </c:pt>
                <c:pt idx="1789">
                  <c:v>7.8317500000000031</c:v>
                </c:pt>
                <c:pt idx="1790">
                  <c:v>7.8434799999999996</c:v>
                </c:pt>
                <c:pt idx="1791">
                  <c:v>7.8525000000000027</c:v>
                </c:pt>
                <c:pt idx="1792">
                  <c:v>7.8589300000000009</c:v>
                </c:pt>
                <c:pt idx="1793">
                  <c:v>7.8629499999999979</c:v>
                </c:pt>
                <c:pt idx="1794">
                  <c:v>7.8647200000000019</c:v>
                </c:pt>
                <c:pt idx="1795">
                  <c:v>7.8644299999999987</c:v>
                </c:pt>
                <c:pt idx="1796">
                  <c:v>7.8623000000000047</c:v>
                </c:pt>
                <c:pt idx="1797">
                  <c:v>7.8585200000000022</c:v>
                </c:pt>
                <c:pt idx="1798">
                  <c:v>7.8533200000000001</c:v>
                </c:pt>
                <c:pt idx="1799">
                  <c:v>7.8469100000000012</c:v>
                </c:pt>
                <c:pt idx="1800">
                  <c:v>7.8395100000000006</c:v>
                </c:pt>
                <c:pt idx="1801">
                  <c:v>7.8313400000000044</c:v>
                </c:pt>
                <c:pt idx="1802">
                  <c:v>7.8226000000000013</c:v>
                </c:pt>
                <c:pt idx="1803">
                  <c:v>7.8135199999999969</c:v>
                </c:pt>
                <c:pt idx="1804">
                  <c:v>7.8043100000000045</c:v>
                </c:pt>
                <c:pt idx="1805">
                  <c:v>7.7952000000000012</c:v>
                </c:pt>
                <c:pt idx="1806">
                  <c:v>7.7863900000000044</c:v>
                </c:pt>
                <c:pt idx="1807">
                  <c:v>7.778100000000002</c:v>
                </c:pt>
                <c:pt idx="1808">
                  <c:v>7.7705699999999993</c:v>
                </c:pt>
                <c:pt idx="1809">
                  <c:v>7.7640100000000025</c:v>
                </c:pt>
                <c:pt idx="1810">
                  <c:v>7.7586499999999994</c:v>
                </c:pt>
                <c:pt idx="1811">
                  <c:v>7.7547100000000029</c:v>
                </c:pt>
                <c:pt idx="1812">
                  <c:v>7.7524000000000015</c:v>
                </c:pt>
                <c:pt idx="1813">
                  <c:v>7.7519199999999984</c:v>
                </c:pt>
                <c:pt idx="1814">
                  <c:v>7.753460000000004</c:v>
                </c:pt>
                <c:pt idx="1815">
                  <c:v>7.7571900000000014</c:v>
                </c:pt>
                <c:pt idx="1816">
                  <c:v>7.7632700000000057</c:v>
                </c:pt>
                <c:pt idx="1817">
                  <c:v>7.7718100000000021</c:v>
                </c:pt>
                <c:pt idx="1818">
                  <c:v>7.7828899999999983</c:v>
                </c:pt>
                <c:pt idx="1819">
                  <c:v>7.7965800000000023</c:v>
                </c:pt>
                <c:pt idx="1820">
                  <c:v>7.8128899999999994</c:v>
                </c:pt>
                <c:pt idx="1821">
                  <c:v>7.8318100000000044</c:v>
                </c:pt>
                <c:pt idx="1822">
                  <c:v>7.8532800000000016</c:v>
                </c:pt>
                <c:pt idx="1823">
                  <c:v>7.8772199999999977</c:v>
                </c:pt>
                <c:pt idx="1824">
                  <c:v>7.9035000000000011</c:v>
                </c:pt>
                <c:pt idx="1825">
                  <c:v>7.9319799999999994</c:v>
                </c:pt>
                <c:pt idx="1826">
                  <c:v>7.9624900000000025</c:v>
                </c:pt>
                <c:pt idx="1827">
                  <c:v>7.9948200000000007</c:v>
                </c:pt>
                <c:pt idx="1828">
                  <c:v>8.028769999999998</c:v>
                </c:pt>
                <c:pt idx="1829">
                  <c:v>8.0641200000000026</c:v>
                </c:pt>
                <c:pt idx="1830">
                  <c:v>8.1006299999999989</c:v>
                </c:pt>
                <c:pt idx="1831">
                  <c:v>8.1380900000000054</c:v>
                </c:pt>
                <c:pt idx="1832">
                  <c:v>8.17624</c:v>
                </c:pt>
                <c:pt idx="1833">
                  <c:v>8.2148699999999977</c:v>
                </c:pt>
                <c:pt idx="1834">
                  <c:v>8.2537300000000045</c:v>
                </c:pt>
                <c:pt idx="1835">
                  <c:v>8.2926000000000002</c:v>
                </c:pt>
                <c:pt idx="1836">
                  <c:v>8.3312500000000043</c:v>
                </c:pt>
                <c:pt idx="1837">
                  <c:v>8.3694300000000013</c:v>
                </c:pt>
                <c:pt idx="1838">
                  <c:v>8.4069299999999991</c:v>
                </c:pt>
                <c:pt idx="1839">
                  <c:v>8.4435000000000038</c:v>
                </c:pt>
                <c:pt idx="1840">
                  <c:v>8.4789299999999983</c:v>
                </c:pt>
                <c:pt idx="1841">
                  <c:v>8.5129700000000028</c:v>
                </c:pt>
                <c:pt idx="1842">
                  <c:v>8.54542</c:v>
                </c:pt>
                <c:pt idx="1843">
                  <c:v>8.576039999999999</c:v>
                </c:pt>
                <c:pt idx="1844">
                  <c:v>8.6046200000000042</c:v>
                </c:pt>
                <c:pt idx="1845">
                  <c:v>8.6309600000000017</c:v>
                </c:pt>
                <c:pt idx="1846">
                  <c:v>8.6548800000000057</c:v>
                </c:pt>
                <c:pt idx="1847">
                  <c:v>8.6762100000000011</c:v>
                </c:pt>
                <c:pt idx="1848">
                  <c:v>8.69482</c:v>
                </c:pt>
                <c:pt idx="1849">
                  <c:v>8.710600000000003</c:v>
                </c:pt>
                <c:pt idx="1850">
                  <c:v>8.7234699999999989</c:v>
                </c:pt>
                <c:pt idx="1851">
                  <c:v>8.7333900000000035</c:v>
                </c:pt>
                <c:pt idx="1852">
                  <c:v>8.740350000000003</c:v>
                </c:pt>
                <c:pt idx="1853">
                  <c:v>8.7443799999999996</c:v>
                </c:pt>
                <c:pt idx="1854">
                  <c:v>8.7455600000000011</c:v>
                </c:pt>
                <c:pt idx="1855">
                  <c:v>8.7439800000000005</c:v>
                </c:pt>
                <c:pt idx="1856">
                  <c:v>8.7397900000000028</c:v>
                </c:pt>
                <c:pt idx="1857">
                  <c:v>8.733150000000002</c:v>
                </c:pt>
                <c:pt idx="1858">
                  <c:v>8.7242399999999982</c:v>
                </c:pt>
                <c:pt idx="1859">
                  <c:v>8.7132700000000014</c:v>
                </c:pt>
                <c:pt idx="1860">
                  <c:v>8.7004799999999989</c:v>
                </c:pt>
                <c:pt idx="1861">
                  <c:v>8.6860700000000044</c:v>
                </c:pt>
                <c:pt idx="1862">
                  <c:v>8.670300000000001</c:v>
                </c:pt>
                <c:pt idx="1863">
                  <c:v>8.6534099999999974</c:v>
                </c:pt>
                <c:pt idx="1864">
                  <c:v>8.635620000000003</c:v>
                </c:pt>
                <c:pt idx="1865">
                  <c:v>8.6171900000000008</c:v>
                </c:pt>
                <c:pt idx="1866">
                  <c:v>8.5983500000000035</c:v>
                </c:pt>
                <c:pt idx="1867">
                  <c:v>8.5793500000000016</c:v>
                </c:pt>
                <c:pt idx="1868">
                  <c:v>8.5604099999999974</c:v>
                </c:pt>
                <c:pt idx="1869">
                  <c:v>8.5417900000000024</c:v>
                </c:pt>
                <c:pt idx="1870">
                  <c:v>8.5237100000000012</c:v>
                </c:pt>
                <c:pt idx="1871">
                  <c:v>8.5064200000000056</c:v>
                </c:pt>
                <c:pt idx="1872">
                  <c:v>8.4901499999999999</c:v>
                </c:pt>
                <c:pt idx="1873">
                  <c:v>8.4751300000000001</c:v>
                </c:pt>
                <c:pt idx="1874">
                  <c:v>8.4616100000000039</c:v>
                </c:pt>
                <c:pt idx="1875">
                  <c:v>8.4497999999999998</c:v>
                </c:pt>
                <c:pt idx="1876">
                  <c:v>8.4399200000000043</c:v>
                </c:pt>
                <c:pt idx="1877">
                  <c:v>8.4321700000000028</c:v>
                </c:pt>
                <c:pt idx="1878">
                  <c:v>8.4267399999999988</c:v>
                </c:pt>
                <c:pt idx="1879">
                  <c:v>8.4237900000000039</c:v>
                </c:pt>
                <c:pt idx="1880">
                  <c:v>8.423449999999999</c:v>
                </c:pt>
                <c:pt idx="1881">
                  <c:v>8.4258300000000048</c:v>
                </c:pt>
                <c:pt idx="1882">
                  <c:v>8.4309900000000013</c:v>
                </c:pt>
                <c:pt idx="1883">
                  <c:v>8.4389699999999976</c:v>
                </c:pt>
                <c:pt idx="1884">
                  <c:v>8.4497600000000013</c:v>
                </c:pt>
                <c:pt idx="1885">
                  <c:v>8.4633199999999995</c:v>
                </c:pt>
                <c:pt idx="1886">
                  <c:v>8.4795700000000025</c:v>
                </c:pt>
                <c:pt idx="1887">
                  <c:v>8.4984000000000002</c:v>
                </c:pt>
                <c:pt idx="1888">
                  <c:v>8.5196499999999986</c:v>
                </c:pt>
                <c:pt idx="1889">
                  <c:v>8.5431400000000011</c:v>
                </c:pt>
                <c:pt idx="1890">
                  <c:v>8.5686700000000009</c:v>
                </c:pt>
                <c:pt idx="1891">
                  <c:v>8.5960200000000029</c:v>
                </c:pt>
                <c:pt idx="1892">
                  <c:v>8.6249400000000023</c:v>
                </c:pt>
                <c:pt idx="1893">
                  <c:v>8.6551899999999975</c:v>
                </c:pt>
                <c:pt idx="1894">
                  <c:v>8.6864900000000027</c:v>
                </c:pt>
                <c:pt idx="1895">
                  <c:v>8.718589999999999</c:v>
                </c:pt>
                <c:pt idx="1896">
                  <c:v>8.7512100000000039</c:v>
                </c:pt>
                <c:pt idx="1897">
                  <c:v>8.784080000000003</c:v>
                </c:pt>
                <c:pt idx="1898">
                  <c:v>8.8169199999999996</c:v>
                </c:pt>
                <c:pt idx="1899">
                  <c:v>8.8494500000000045</c:v>
                </c:pt>
                <c:pt idx="1900">
                  <c:v>8.8813999999999993</c:v>
                </c:pt>
                <c:pt idx="1901">
                  <c:v>8.9124700000000026</c:v>
                </c:pt>
                <c:pt idx="1902">
                  <c:v>8.9423900000000032</c:v>
                </c:pt>
                <c:pt idx="1903">
                  <c:v>8.9708699999999979</c:v>
                </c:pt>
                <c:pt idx="1904">
                  <c:v>8.9976400000000041</c:v>
                </c:pt>
                <c:pt idx="1905">
                  <c:v>9.0224200000000003</c:v>
                </c:pt>
                <c:pt idx="1906">
                  <c:v>9.044940000000004</c:v>
                </c:pt>
                <c:pt idx="1907">
                  <c:v>9.0649600000000028</c:v>
                </c:pt>
                <c:pt idx="1908">
                  <c:v>9.0822499999999984</c:v>
                </c:pt>
                <c:pt idx="1909">
                  <c:v>9.0966000000000022</c:v>
                </c:pt>
                <c:pt idx="1910">
                  <c:v>9.1078499999999991</c:v>
                </c:pt>
                <c:pt idx="1911">
                  <c:v>9.1158700000000046</c:v>
                </c:pt>
                <c:pt idx="1912">
                  <c:v>9.1205600000000011</c:v>
                </c:pt>
                <c:pt idx="1913">
                  <c:v>9.1218899999999969</c:v>
                </c:pt>
                <c:pt idx="1914">
                  <c:v>9.1198500000000031</c:v>
                </c:pt>
                <c:pt idx="1915">
                  <c:v>9.1144700000000007</c:v>
                </c:pt>
                <c:pt idx="1916">
                  <c:v>9.1058600000000034</c:v>
                </c:pt>
                <c:pt idx="1917">
                  <c:v>9.094140000000003</c:v>
                </c:pt>
                <c:pt idx="1918">
                  <c:v>9.0794600000000045</c:v>
                </c:pt>
                <c:pt idx="1919">
                  <c:v>9.0620400000000032</c:v>
                </c:pt>
                <c:pt idx="1920">
                  <c:v>9.0420900000000017</c:v>
                </c:pt>
                <c:pt idx="1921">
                  <c:v>9.0198700000000045</c:v>
                </c:pt>
                <c:pt idx="1922">
                  <c:v>8.995630000000002</c:v>
                </c:pt>
                <c:pt idx="1923">
                  <c:v>8.9696600000000046</c:v>
                </c:pt>
                <c:pt idx="1924">
                  <c:v>8.9422200000000025</c:v>
                </c:pt>
                <c:pt idx="1925">
                  <c:v>8.9136300000000013</c:v>
                </c:pt>
                <c:pt idx="1926">
                  <c:v>8.8841400000000057</c:v>
                </c:pt>
                <c:pt idx="1927">
                  <c:v>8.8540700000000001</c:v>
                </c:pt>
                <c:pt idx="1928">
                  <c:v>8.823670000000007</c:v>
                </c:pt>
                <c:pt idx="1929">
                  <c:v>8.793250000000004</c:v>
                </c:pt>
                <c:pt idx="1930">
                  <c:v>8.7630799999999986</c:v>
                </c:pt>
                <c:pt idx="1931">
                  <c:v>8.7334300000000056</c:v>
                </c:pt>
                <c:pt idx="1932">
                  <c:v>8.70458</c:v>
                </c:pt>
                <c:pt idx="1933">
                  <c:v>8.6768100000000068</c:v>
                </c:pt>
                <c:pt idx="1934">
                  <c:v>8.6503900000000016</c:v>
                </c:pt>
                <c:pt idx="1935">
                  <c:v>8.6255600000000001</c:v>
                </c:pt>
                <c:pt idx="1936">
                  <c:v>8.602600000000006</c:v>
                </c:pt>
                <c:pt idx="1937">
                  <c:v>8.5817500000000031</c:v>
                </c:pt>
                <c:pt idx="1938">
                  <c:v>8.5632200000000047</c:v>
                </c:pt>
                <c:pt idx="1939">
                  <c:v>8.5472400000000022</c:v>
                </c:pt>
                <c:pt idx="1940">
                  <c:v>8.5339700000000001</c:v>
                </c:pt>
                <c:pt idx="1941">
                  <c:v>8.5235800000000026</c:v>
                </c:pt>
                <c:pt idx="1942">
                  <c:v>8.5161800000000021</c:v>
                </c:pt>
                <c:pt idx="1943">
                  <c:v>8.5118500000000061</c:v>
                </c:pt>
                <c:pt idx="1944">
                  <c:v>8.5106400000000022</c:v>
                </c:pt>
                <c:pt idx="1945">
                  <c:v>8.5125300000000017</c:v>
                </c:pt>
                <c:pt idx="1946">
                  <c:v>8.5175000000000054</c:v>
                </c:pt>
                <c:pt idx="1947">
                  <c:v>8.5254800000000017</c:v>
                </c:pt>
                <c:pt idx="1948">
                  <c:v>8.5363500000000059</c:v>
                </c:pt>
                <c:pt idx="1949">
                  <c:v>8.5499700000000018</c:v>
                </c:pt>
                <c:pt idx="1950">
                  <c:v>8.5661999999999985</c:v>
                </c:pt>
                <c:pt idx="1951">
                  <c:v>8.5848300000000037</c:v>
                </c:pt>
                <c:pt idx="1952">
                  <c:v>8.6056699999999999</c:v>
                </c:pt>
                <c:pt idx="1953">
                  <c:v>8.6285200000000053</c:v>
                </c:pt>
                <c:pt idx="1954">
                  <c:v>8.6531500000000037</c:v>
                </c:pt>
                <c:pt idx="1955">
                  <c:v>8.6793399999999998</c:v>
                </c:pt>
                <c:pt idx="1956">
                  <c:v>8.7068700000000057</c:v>
                </c:pt>
                <c:pt idx="1957">
                  <c:v>8.7355100000000014</c:v>
                </c:pt>
                <c:pt idx="1958">
                  <c:v>8.7650600000000054</c:v>
                </c:pt>
                <c:pt idx="1959">
                  <c:v>8.7952900000000014</c:v>
                </c:pt>
                <c:pt idx="1960">
                  <c:v>8.8259800000000013</c:v>
                </c:pt>
                <c:pt idx="1961">
                  <c:v>8.8569200000000059</c:v>
                </c:pt>
                <c:pt idx="1962">
                  <c:v>8.8878800000000027</c:v>
                </c:pt>
                <c:pt idx="1963">
                  <c:v>8.9186700000000059</c:v>
                </c:pt>
                <c:pt idx="1964">
                  <c:v>8.9490600000000029</c:v>
                </c:pt>
                <c:pt idx="1965">
                  <c:v>8.9788400000000017</c:v>
                </c:pt>
                <c:pt idx="1966">
                  <c:v>9.0077900000000035</c:v>
                </c:pt>
                <c:pt idx="1967">
                  <c:v>9.0357100000000017</c:v>
                </c:pt>
                <c:pt idx="1968">
                  <c:v>9.0623800000000045</c:v>
                </c:pt>
                <c:pt idx="1969">
                  <c:v>9.0876000000000019</c:v>
                </c:pt>
                <c:pt idx="1970">
                  <c:v>9.1111900000000006</c:v>
                </c:pt>
                <c:pt idx="1971">
                  <c:v>9.1329600000000042</c:v>
                </c:pt>
                <c:pt idx="1972">
                  <c:v>9.1527500000000011</c:v>
                </c:pt>
                <c:pt idx="1973">
                  <c:v>9.1704300000000067</c:v>
                </c:pt>
                <c:pt idx="1974">
                  <c:v>9.1858700000000013</c:v>
                </c:pt>
                <c:pt idx="1975">
                  <c:v>9.1989999999999981</c:v>
                </c:pt>
                <c:pt idx="1976">
                  <c:v>9.2097500000000068</c:v>
                </c:pt>
                <c:pt idx="1977">
                  <c:v>9.2180900000000037</c:v>
                </c:pt>
                <c:pt idx="1978">
                  <c:v>9.2240400000000022</c:v>
                </c:pt>
                <c:pt idx="1979">
                  <c:v>9.227640000000001</c:v>
                </c:pt>
                <c:pt idx="1980">
                  <c:v>9.2289400000000015</c:v>
                </c:pt>
                <c:pt idx="1981">
                  <c:v>9.2280400000000071</c:v>
                </c:pt>
                <c:pt idx="1982">
                  <c:v>9.2250799999999984</c:v>
                </c:pt>
                <c:pt idx="1983">
                  <c:v>9.2201800000000063</c:v>
                </c:pt>
                <c:pt idx="1984">
                  <c:v>9.2135300000000058</c:v>
                </c:pt>
                <c:pt idx="1985">
                  <c:v>9.205289999999998</c:v>
                </c:pt>
                <c:pt idx="1986">
                  <c:v>9.1956600000000037</c:v>
                </c:pt>
                <c:pt idx="1987">
                  <c:v>9.1848500000000044</c:v>
                </c:pt>
                <c:pt idx="1988">
                  <c:v>9.1730700000000027</c:v>
                </c:pt>
                <c:pt idx="1989">
                  <c:v>9.1605200000000053</c:v>
                </c:pt>
                <c:pt idx="1990">
                  <c:v>9.1474400000000031</c:v>
                </c:pt>
                <c:pt idx="1991">
                  <c:v>9.134050000000002</c:v>
                </c:pt>
                <c:pt idx="1992">
                  <c:v>9.1205700000000007</c:v>
                </c:pt>
                <c:pt idx="1993">
                  <c:v>9.1072500000000076</c:v>
                </c:pt>
                <c:pt idx="1994">
                  <c:v>9.0943100000000001</c:v>
                </c:pt>
                <c:pt idx="1995">
                  <c:v>9.0819899999999976</c:v>
                </c:pt>
                <c:pt idx="1996">
                  <c:v>9.0705400000000012</c:v>
                </c:pt>
                <c:pt idx="1997">
                  <c:v>9.0601899999999986</c:v>
                </c:pt>
                <c:pt idx="1998">
                  <c:v>9.0511800000000022</c:v>
                </c:pt>
                <c:pt idx="1999">
                  <c:v>9.0437399999999997</c:v>
                </c:pt>
                <c:pt idx="2000">
                  <c:v>9.0381100000000032</c:v>
                </c:pt>
                <c:pt idx="2001">
                  <c:v>9.0345000000000013</c:v>
                </c:pt>
                <c:pt idx="2002">
                  <c:v>9.0331100000000006</c:v>
                </c:pt>
                <c:pt idx="2003">
                  <c:v>9.0341200000000086</c:v>
                </c:pt>
                <c:pt idx="2004">
                  <c:v>9.0376900000000049</c:v>
                </c:pt>
                <c:pt idx="2005">
                  <c:v>9.0439500000000024</c:v>
                </c:pt>
                <c:pt idx="2006">
                  <c:v>9.0530000000000044</c:v>
                </c:pt>
                <c:pt idx="2007">
                  <c:v>9.0649000000000015</c:v>
                </c:pt>
                <c:pt idx="2008">
                  <c:v>9.0796800000000033</c:v>
                </c:pt>
                <c:pt idx="2009">
                  <c:v>9.0973400000000026</c:v>
                </c:pt>
                <c:pt idx="2010">
                  <c:v>9.1178099999999986</c:v>
                </c:pt>
                <c:pt idx="2011">
                  <c:v>9.1410300000000078</c:v>
                </c:pt>
                <c:pt idx="2012">
                  <c:v>9.166879999999999</c:v>
                </c:pt>
                <c:pt idx="2013">
                  <c:v>9.195210000000003</c:v>
                </c:pt>
                <c:pt idx="2014">
                  <c:v>9.2258500000000012</c:v>
                </c:pt>
                <c:pt idx="2015">
                  <c:v>9.2586099999999973</c:v>
                </c:pt>
                <c:pt idx="2016">
                  <c:v>9.2932500000000076</c:v>
                </c:pt>
                <c:pt idx="2017">
                  <c:v>9.3295700000000039</c:v>
                </c:pt>
                <c:pt idx="2018">
                  <c:v>9.3673100000000034</c:v>
                </c:pt>
                <c:pt idx="2019">
                  <c:v>9.4062300000000008</c:v>
                </c:pt>
                <c:pt idx="2020">
                  <c:v>9.446080000000002</c:v>
                </c:pt>
                <c:pt idx="2021">
                  <c:v>9.4866000000000028</c:v>
                </c:pt>
                <c:pt idx="2022">
                  <c:v>9.5275200000000027</c:v>
                </c:pt>
                <c:pt idx="2023">
                  <c:v>9.5685900000000075</c:v>
                </c:pt>
                <c:pt idx="2024">
                  <c:v>9.6095500000000058</c:v>
                </c:pt>
                <c:pt idx="2025">
                  <c:v>9.6501299999999972</c:v>
                </c:pt>
                <c:pt idx="2026">
                  <c:v>9.6900600000000026</c:v>
                </c:pt>
                <c:pt idx="2027">
                  <c:v>9.7290800000000033</c:v>
                </c:pt>
                <c:pt idx="2028">
                  <c:v>9.766920000000006</c:v>
                </c:pt>
                <c:pt idx="2029">
                  <c:v>9.8033300000000025</c:v>
                </c:pt>
                <c:pt idx="2030">
                  <c:v>9.8380399999999995</c:v>
                </c:pt>
                <c:pt idx="2031">
                  <c:v>9.8707900000000066</c:v>
                </c:pt>
                <c:pt idx="2032">
                  <c:v>9.9013600000000039</c:v>
                </c:pt>
                <c:pt idx="2033">
                  <c:v>9.9295100000000076</c:v>
                </c:pt>
                <c:pt idx="2034">
                  <c:v>9.9550400000000039</c:v>
                </c:pt>
                <c:pt idx="2035">
                  <c:v>9.9777699999999996</c:v>
                </c:pt>
                <c:pt idx="2036">
                  <c:v>9.9975700000000032</c:v>
                </c:pt>
                <c:pt idx="2037">
                  <c:v>10.014319999999998</c:v>
                </c:pt>
                <c:pt idx="2038">
                  <c:v>10.027950000000004</c:v>
                </c:pt>
                <c:pt idx="2039">
                  <c:v>10.038440000000001</c:v>
                </c:pt>
                <c:pt idx="2040">
                  <c:v>10.045810000000003</c:v>
                </c:pt>
                <c:pt idx="2041">
                  <c:v>10.050100000000008</c:v>
                </c:pt>
                <c:pt idx="2042">
                  <c:v>10.051430000000003</c:v>
                </c:pt>
                <c:pt idx="2043">
                  <c:v>10.049920000000007</c:v>
                </c:pt>
                <c:pt idx="2044">
                  <c:v>10.045740000000002</c:v>
                </c:pt>
                <c:pt idx="2045">
                  <c:v>10.039090000000002</c:v>
                </c:pt>
                <c:pt idx="2046">
                  <c:v>10.030180000000001</c:v>
                </c:pt>
                <c:pt idx="2047">
                  <c:v>10.019240000000003</c:v>
                </c:pt>
                <c:pt idx="2048">
                  <c:v>10.006520000000009</c:v>
                </c:pt>
                <c:pt idx="2049">
                  <c:v>9.9922700000000049</c:v>
                </c:pt>
                <c:pt idx="2050">
                  <c:v>9.9767300000000034</c:v>
                </c:pt>
                <c:pt idx="2051">
                  <c:v>9.9601500000000058</c:v>
                </c:pt>
                <c:pt idx="2052">
                  <c:v>9.9427799999999991</c:v>
                </c:pt>
                <c:pt idx="2053">
                  <c:v>9.9248800000000088</c:v>
                </c:pt>
                <c:pt idx="2054">
                  <c:v>9.9066700000000054</c:v>
                </c:pt>
                <c:pt idx="2055">
                  <c:v>9.8883999999999972</c:v>
                </c:pt>
                <c:pt idx="2056">
                  <c:v>9.8703100000000035</c:v>
                </c:pt>
                <c:pt idx="2057">
                  <c:v>9.852640000000001</c:v>
                </c:pt>
                <c:pt idx="2058">
                  <c:v>9.835630000000009</c:v>
                </c:pt>
                <c:pt idx="2059">
                  <c:v>9.8195200000000042</c:v>
                </c:pt>
                <c:pt idx="2060">
                  <c:v>9.804549999999999</c:v>
                </c:pt>
                <c:pt idx="2061">
                  <c:v>9.7909600000000054</c:v>
                </c:pt>
                <c:pt idx="2062">
                  <c:v>9.7790000000000035</c:v>
                </c:pt>
                <c:pt idx="2063">
                  <c:v>9.7688900000000061</c:v>
                </c:pt>
                <c:pt idx="2064">
                  <c:v>9.760860000000001</c:v>
                </c:pt>
                <c:pt idx="2065">
                  <c:v>9.7551300000000012</c:v>
                </c:pt>
                <c:pt idx="2066">
                  <c:v>9.7518600000000077</c:v>
                </c:pt>
                <c:pt idx="2067">
                  <c:v>9.7512400000000028</c:v>
                </c:pt>
                <c:pt idx="2068">
                  <c:v>9.7533900000000031</c:v>
                </c:pt>
                <c:pt idx="2069">
                  <c:v>9.7584100000000049</c:v>
                </c:pt>
                <c:pt idx="2070">
                  <c:v>9.7663599999999988</c:v>
                </c:pt>
                <c:pt idx="2071">
                  <c:v>9.7772500000000022</c:v>
                </c:pt>
                <c:pt idx="2072">
                  <c:v>9.7910700000000048</c:v>
                </c:pt>
                <c:pt idx="2073">
                  <c:v>9.8077600000000089</c:v>
                </c:pt>
                <c:pt idx="2074">
                  <c:v>9.8272100000000009</c:v>
                </c:pt>
                <c:pt idx="2075">
                  <c:v>9.8492999999999995</c:v>
                </c:pt>
                <c:pt idx="2076">
                  <c:v>9.8738600000000076</c:v>
                </c:pt>
                <c:pt idx="2077">
                  <c:v>9.9006900000000044</c:v>
                </c:pt>
                <c:pt idx="2078">
                  <c:v>9.9296000000000078</c:v>
                </c:pt>
                <c:pt idx="2079">
                  <c:v>9.9603500000000054</c:v>
                </c:pt>
                <c:pt idx="2080">
                  <c:v>9.9927100000000024</c:v>
                </c:pt>
                <c:pt idx="2081">
                  <c:v>10.026440000000001</c:v>
                </c:pt>
                <c:pt idx="2082">
                  <c:v>10.061300000000003</c:v>
                </c:pt>
                <c:pt idx="2083">
                  <c:v>10.097060000000006</c:v>
                </c:pt>
                <c:pt idx="2084">
                  <c:v>10.133470000000003</c:v>
                </c:pt>
                <c:pt idx="2085">
                  <c:v>10.170310000000001</c:v>
                </c:pt>
                <c:pt idx="2086">
                  <c:v>10.207360000000001</c:v>
                </c:pt>
                <c:pt idx="2087">
                  <c:v>10.24438</c:v>
                </c:pt>
                <c:pt idx="2088">
                  <c:v>10.281150000000004</c:v>
                </c:pt>
                <c:pt idx="2089">
                  <c:v>10.31747</c:v>
                </c:pt>
                <c:pt idx="2090">
                  <c:v>10.353110000000001</c:v>
                </c:pt>
                <c:pt idx="2091">
                  <c:v>10.387850000000007</c:v>
                </c:pt>
                <c:pt idx="2092">
                  <c:v>10.421489999999999</c:v>
                </c:pt>
                <c:pt idx="2093">
                  <c:v>10.453800000000008</c:v>
                </c:pt>
                <c:pt idx="2094">
                  <c:v>10.484590000000004</c:v>
                </c:pt>
                <c:pt idx="2095">
                  <c:v>10.513649999999998</c:v>
                </c:pt>
                <c:pt idx="2096">
                  <c:v>10.540790000000001</c:v>
                </c:pt>
                <c:pt idx="2097">
                  <c:v>10.565829999999998</c:v>
                </c:pt>
                <c:pt idx="2098">
                  <c:v>10.588610000000003</c:v>
                </c:pt>
                <c:pt idx="2099">
                  <c:v>10.609000000000002</c:v>
                </c:pt>
                <c:pt idx="2100">
                  <c:v>10.626869999999997</c:v>
                </c:pt>
                <c:pt idx="2101">
                  <c:v>10.642150000000001</c:v>
                </c:pt>
                <c:pt idx="2102">
                  <c:v>10.654769999999999</c:v>
                </c:pt>
                <c:pt idx="2103">
                  <c:v>10.664730000000006</c:v>
                </c:pt>
                <c:pt idx="2104">
                  <c:v>10.672029999999999</c:v>
                </c:pt>
                <c:pt idx="2105">
                  <c:v>10.676720000000003</c:v>
                </c:pt>
                <c:pt idx="2106">
                  <c:v>10.678890000000003</c:v>
                </c:pt>
                <c:pt idx="2107">
                  <c:v>10.678650000000005</c:v>
                </c:pt>
                <c:pt idx="2108">
                  <c:v>10.676150000000007</c:v>
                </c:pt>
                <c:pt idx="2109">
                  <c:v>10.671550000000003</c:v>
                </c:pt>
                <c:pt idx="2110">
                  <c:v>10.665050000000001</c:v>
                </c:pt>
                <c:pt idx="2111">
                  <c:v>10.656850000000006</c:v>
                </c:pt>
                <c:pt idx="2112">
                  <c:v>10.647190000000002</c:v>
                </c:pt>
                <c:pt idx="2113">
                  <c:v>10.636290000000002</c:v>
                </c:pt>
                <c:pt idx="2114">
                  <c:v>10.624400000000001</c:v>
                </c:pt>
                <c:pt idx="2115">
                  <c:v>10.611750000000001</c:v>
                </c:pt>
                <c:pt idx="2116">
                  <c:v>10.598600000000005</c:v>
                </c:pt>
                <c:pt idx="2117">
                  <c:v>10.5852</c:v>
                </c:pt>
                <c:pt idx="2118">
                  <c:v>10.571790000000007</c:v>
                </c:pt>
                <c:pt idx="2119">
                  <c:v>10.55865</c:v>
                </c:pt>
                <c:pt idx="2120">
                  <c:v>10.546010000000003</c:v>
                </c:pt>
                <c:pt idx="2121">
                  <c:v>10.534130000000005</c:v>
                </c:pt>
                <c:pt idx="2122">
                  <c:v>10.523270000000004</c:v>
                </c:pt>
                <c:pt idx="2123">
                  <c:v>10.513680000000008</c:v>
                </c:pt>
                <c:pt idx="2124">
                  <c:v>10.505610000000004</c:v>
                </c:pt>
                <c:pt idx="2125">
                  <c:v>10.499290000000002</c:v>
                </c:pt>
                <c:pt idx="2126">
                  <c:v>10.494950000000003</c:v>
                </c:pt>
                <c:pt idx="2127">
                  <c:v>10.492820000000002</c:v>
                </c:pt>
                <c:pt idx="2128">
                  <c:v>10.493070000000003</c:v>
                </c:pt>
                <c:pt idx="2129">
                  <c:v>10.495890000000003</c:v>
                </c:pt>
                <c:pt idx="2130">
                  <c:v>10.501399999999997</c:v>
                </c:pt>
                <c:pt idx="2131">
                  <c:v>10.509720000000002</c:v>
                </c:pt>
                <c:pt idx="2132">
                  <c:v>10.520900000000005</c:v>
                </c:pt>
                <c:pt idx="2133">
                  <c:v>10.534980000000004</c:v>
                </c:pt>
                <c:pt idx="2134">
                  <c:v>10.551950000000005</c:v>
                </c:pt>
                <c:pt idx="2135">
                  <c:v>10.571759999999998</c:v>
                </c:pt>
                <c:pt idx="2136">
                  <c:v>10.594330000000006</c:v>
                </c:pt>
                <c:pt idx="2137">
                  <c:v>10.619540000000001</c:v>
                </c:pt>
                <c:pt idx="2138">
                  <c:v>10.647240000000004</c:v>
                </c:pt>
                <c:pt idx="2139">
                  <c:v>10.67727</c:v>
                </c:pt>
                <c:pt idx="2140">
                  <c:v>10.709420000000001</c:v>
                </c:pt>
                <c:pt idx="2141">
                  <c:v>10.743480000000005</c:v>
                </c:pt>
                <c:pt idx="2142">
                  <c:v>10.779229999999998</c:v>
                </c:pt>
                <c:pt idx="2143">
                  <c:v>10.816430000000004</c:v>
                </c:pt>
                <c:pt idx="2144">
                  <c:v>10.854850000000006</c:v>
                </c:pt>
                <c:pt idx="2145">
                  <c:v>10.89425</c:v>
                </c:pt>
                <c:pt idx="2146">
                  <c:v>10.934380000000004</c:v>
                </c:pt>
                <c:pt idx="2147">
                  <c:v>10.975000000000001</c:v>
                </c:pt>
                <c:pt idx="2148">
                  <c:v>11.015860000000004</c:v>
                </c:pt>
                <c:pt idx="2149">
                  <c:v>11.056730000000002</c:v>
                </c:pt>
                <c:pt idx="2150">
                  <c:v>11.097349999999999</c:v>
                </c:pt>
                <c:pt idx="2151">
                  <c:v>11.137500000000003</c:v>
                </c:pt>
                <c:pt idx="2152">
                  <c:v>11.176909999999999</c:v>
                </c:pt>
                <c:pt idx="2153">
                  <c:v>11.215360000000004</c:v>
                </c:pt>
                <c:pt idx="2154">
                  <c:v>11.252580000000002</c:v>
                </c:pt>
                <c:pt idx="2155">
                  <c:v>11.288339999999998</c:v>
                </c:pt>
                <c:pt idx="2156">
                  <c:v>11.322400000000002</c:v>
                </c:pt>
                <c:pt idx="2157">
                  <c:v>11.354530000000004</c:v>
                </c:pt>
                <c:pt idx="2158">
                  <c:v>11.384490000000007</c:v>
                </c:pt>
                <c:pt idx="2159">
                  <c:v>11.412080000000003</c:v>
                </c:pt>
                <c:pt idx="2160">
                  <c:v>11.43712</c:v>
                </c:pt>
                <c:pt idx="2161">
                  <c:v>11.459430000000005</c:v>
                </c:pt>
                <c:pt idx="2162">
                  <c:v>11.478880000000004</c:v>
                </c:pt>
                <c:pt idx="2163">
                  <c:v>11.495370000000008</c:v>
                </c:pt>
                <c:pt idx="2164">
                  <c:v>11.50882</c:v>
                </c:pt>
                <c:pt idx="2165">
                  <c:v>11.519219999999997</c:v>
                </c:pt>
                <c:pt idx="2166">
                  <c:v>11.526570000000007</c:v>
                </c:pt>
                <c:pt idx="2167">
                  <c:v>11.530929999999998</c:v>
                </c:pt>
                <c:pt idx="2168">
                  <c:v>11.532380000000003</c:v>
                </c:pt>
                <c:pt idx="2169">
                  <c:v>11.531060000000004</c:v>
                </c:pt>
                <c:pt idx="2170">
                  <c:v>11.527099999999997</c:v>
                </c:pt>
                <c:pt idx="2171">
                  <c:v>11.520710000000001</c:v>
                </c:pt>
                <c:pt idx="2172">
                  <c:v>11.512090000000001</c:v>
                </c:pt>
                <c:pt idx="2173">
                  <c:v>11.501470000000005</c:v>
                </c:pt>
                <c:pt idx="2174">
                  <c:v>11.489080000000001</c:v>
                </c:pt>
                <c:pt idx="2175">
                  <c:v>11.475160000000002</c:v>
                </c:pt>
                <c:pt idx="2176">
                  <c:v>11.459960000000002</c:v>
                </c:pt>
                <c:pt idx="2177">
                  <c:v>11.443730000000002</c:v>
                </c:pt>
                <c:pt idx="2178">
                  <c:v>11.426720000000003</c:v>
                </c:pt>
                <c:pt idx="2179">
                  <c:v>11.409180000000006</c:v>
                </c:pt>
                <c:pt idx="2180">
                  <c:v>11.391359999999999</c:v>
                </c:pt>
                <c:pt idx="2181">
                  <c:v>11.373480000000008</c:v>
                </c:pt>
                <c:pt idx="2182">
                  <c:v>11.355800000000002</c:v>
                </c:pt>
                <c:pt idx="2183">
                  <c:v>11.338560000000008</c:v>
                </c:pt>
                <c:pt idx="2184">
                  <c:v>11.322000000000003</c:v>
                </c:pt>
                <c:pt idx="2185">
                  <c:v>11.306370000000001</c:v>
                </c:pt>
                <c:pt idx="2186">
                  <c:v>11.291910000000001</c:v>
                </c:pt>
                <c:pt idx="2187">
                  <c:v>11.278849999999998</c:v>
                </c:pt>
                <c:pt idx="2188">
                  <c:v>11.267420000000008</c:v>
                </c:pt>
                <c:pt idx="2189">
                  <c:v>11.257870000000004</c:v>
                </c:pt>
                <c:pt idx="2190">
                  <c:v>11.250410000000002</c:v>
                </c:pt>
                <c:pt idx="2191">
                  <c:v>11.245220000000003</c:v>
                </c:pt>
                <c:pt idx="2192">
                  <c:v>11.242510000000003</c:v>
                </c:pt>
                <c:pt idx="2193">
                  <c:v>11.242400000000004</c:v>
                </c:pt>
                <c:pt idx="2194">
                  <c:v>11.24503</c:v>
                </c:pt>
                <c:pt idx="2195">
                  <c:v>11.250489999999999</c:v>
                </c:pt>
                <c:pt idx="2196">
                  <c:v>11.258820000000007</c:v>
                </c:pt>
                <c:pt idx="2197">
                  <c:v>11.270050000000005</c:v>
                </c:pt>
                <c:pt idx="2198">
                  <c:v>11.284140000000008</c:v>
                </c:pt>
                <c:pt idx="2199">
                  <c:v>11.301030000000004</c:v>
                </c:pt>
                <c:pt idx="2200">
                  <c:v>11.320630000000001</c:v>
                </c:pt>
                <c:pt idx="2201">
                  <c:v>11.342800000000004</c:v>
                </c:pt>
                <c:pt idx="2202">
                  <c:v>11.367400000000004</c:v>
                </c:pt>
                <c:pt idx="2203">
                  <c:v>11.394220000000004</c:v>
                </c:pt>
                <c:pt idx="2204">
                  <c:v>11.423080000000006</c:v>
                </c:pt>
                <c:pt idx="2205">
                  <c:v>11.453760000000003</c:v>
                </c:pt>
                <c:pt idx="2206">
                  <c:v>11.486020000000003</c:v>
                </c:pt>
                <c:pt idx="2207">
                  <c:v>11.519629999999999</c:v>
                </c:pt>
                <c:pt idx="2208">
                  <c:v>11.554350000000007</c:v>
                </c:pt>
                <c:pt idx="2209">
                  <c:v>11.589930000000003</c:v>
                </c:pt>
                <c:pt idx="2210">
                  <c:v>11.626139999999999</c:v>
                </c:pt>
                <c:pt idx="2211">
                  <c:v>11.662710000000004</c:v>
                </c:pt>
                <c:pt idx="2212">
                  <c:v>11.699400000000004</c:v>
                </c:pt>
                <c:pt idx="2213">
                  <c:v>11.735960000000006</c:v>
                </c:pt>
                <c:pt idx="2214">
                  <c:v>11.772130000000004</c:v>
                </c:pt>
                <c:pt idx="2215">
                  <c:v>11.807659999999998</c:v>
                </c:pt>
                <c:pt idx="2216">
                  <c:v>11.842300000000002</c:v>
                </c:pt>
                <c:pt idx="2217">
                  <c:v>11.875790000000002</c:v>
                </c:pt>
                <c:pt idx="2218">
                  <c:v>11.907890000000009</c:v>
                </c:pt>
                <c:pt idx="2219">
                  <c:v>11.938370000000006</c:v>
                </c:pt>
                <c:pt idx="2220">
                  <c:v>11.96698</c:v>
                </c:pt>
                <c:pt idx="2221">
                  <c:v>11.993510000000008</c:v>
                </c:pt>
                <c:pt idx="2222">
                  <c:v>12.017769999999999</c:v>
                </c:pt>
                <c:pt idx="2223">
                  <c:v>12.039570000000005</c:v>
                </c:pt>
                <c:pt idx="2224">
                  <c:v>12.058790000000002</c:v>
                </c:pt>
                <c:pt idx="2225">
                  <c:v>12.075290000000003</c:v>
                </c:pt>
                <c:pt idx="2226">
                  <c:v>12.088990000000003</c:v>
                </c:pt>
                <c:pt idx="2227">
                  <c:v>12.09986</c:v>
                </c:pt>
                <c:pt idx="2228">
                  <c:v>12.107860000000002</c:v>
                </c:pt>
                <c:pt idx="2229">
                  <c:v>12.113040000000005</c:v>
                </c:pt>
                <c:pt idx="2230">
                  <c:v>12.115450000000003</c:v>
                </c:pt>
                <c:pt idx="2231">
                  <c:v>12.115170000000006</c:v>
                </c:pt>
                <c:pt idx="2232">
                  <c:v>12.112340000000003</c:v>
                </c:pt>
                <c:pt idx="2233">
                  <c:v>12.107090000000007</c:v>
                </c:pt>
                <c:pt idx="2234">
                  <c:v>12.099610000000006</c:v>
                </c:pt>
                <c:pt idx="2235">
                  <c:v>12.09008</c:v>
                </c:pt>
                <c:pt idx="2236">
                  <c:v>12.078710000000001</c:v>
                </c:pt>
                <c:pt idx="2237">
                  <c:v>12.065719999999999</c:v>
                </c:pt>
                <c:pt idx="2238">
                  <c:v>12.051320000000004</c:v>
                </c:pt>
                <c:pt idx="2239">
                  <c:v>12.035760000000003</c:v>
                </c:pt>
                <c:pt idx="2240">
                  <c:v>12.019260000000003</c:v>
                </c:pt>
                <c:pt idx="2241">
                  <c:v>12.002060000000007</c:v>
                </c:pt>
                <c:pt idx="2242">
                  <c:v>11.984400000000001</c:v>
                </c:pt>
                <c:pt idx="2243">
                  <c:v>11.966520000000003</c:v>
                </c:pt>
                <c:pt idx="2244">
                  <c:v>11.948650000000001</c:v>
                </c:pt>
                <c:pt idx="2245">
                  <c:v>11.931049999999999</c:v>
                </c:pt>
                <c:pt idx="2246">
                  <c:v>11.913950000000007</c:v>
                </c:pt>
                <c:pt idx="2247">
                  <c:v>11.897590000000001</c:v>
                </c:pt>
                <c:pt idx="2248">
                  <c:v>11.882230000000007</c:v>
                </c:pt>
                <c:pt idx="2249">
                  <c:v>11.868100000000005</c:v>
                </c:pt>
                <c:pt idx="2250">
                  <c:v>11.855440000000002</c:v>
                </c:pt>
                <c:pt idx="2251">
                  <c:v>11.844500000000004</c:v>
                </c:pt>
                <c:pt idx="2252">
                  <c:v>11.83549</c:v>
                </c:pt>
                <c:pt idx="2253">
                  <c:v>11.828640000000007</c:v>
                </c:pt>
                <c:pt idx="2254">
                  <c:v>11.824130000000004</c:v>
                </c:pt>
                <c:pt idx="2255">
                  <c:v>11.822150000000001</c:v>
                </c:pt>
                <c:pt idx="2256">
                  <c:v>11.822830000000003</c:v>
                </c:pt>
                <c:pt idx="2257">
                  <c:v>11.826300000000003</c:v>
                </c:pt>
                <c:pt idx="2258">
                  <c:v>11.832630000000009</c:v>
                </c:pt>
                <c:pt idx="2259">
                  <c:v>11.84187</c:v>
                </c:pt>
                <c:pt idx="2260">
                  <c:v>11.854030000000002</c:v>
                </c:pt>
                <c:pt idx="2261">
                  <c:v>11.869060000000005</c:v>
                </c:pt>
                <c:pt idx="2262">
                  <c:v>11.886900000000004</c:v>
                </c:pt>
                <c:pt idx="2263">
                  <c:v>11.907450000000004</c:v>
                </c:pt>
                <c:pt idx="2264">
                  <c:v>11.93056</c:v>
                </c:pt>
                <c:pt idx="2265">
                  <c:v>11.95608</c:v>
                </c:pt>
                <c:pt idx="2266">
                  <c:v>11.983800000000002</c:v>
                </c:pt>
                <c:pt idx="2267">
                  <c:v>12.013510000000004</c:v>
                </c:pt>
                <c:pt idx="2268">
                  <c:v>12.045000000000009</c:v>
                </c:pt>
                <c:pt idx="2269">
                  <c:v>12.078030000000005</c:v>
                </c:pt>
                <c:pt idx="2270">
                  <c:v>12.112369999999999</c:v>
                </c:pt>
                <c:pt idx="2271">
                  <c:v>12.147770000000001</c:v>
                </c:pt>
                <c:pt idx="2272">
                  <c:v>12.183990000000001</c:v>
                </c:pt>
                <c:pt idx="2273">
                  <c:v>12.220800000000004</c:v>
                </c:pt>
                <c:pt idx="2274">
                  <c:v>12.257950000000001</c:v>
                </c:pt>
                <c:pt idx="2275">
                  <c:v>12.29522</c:v>
                </c:pt>
                <c:pt idx="2276">
                  <c:v>12.332350000000005</c:v>
                </c:pt>
                <c:pt idx="2277">
                  <c:v>12.369120000000002</c:v>
                </c:pt>
                <c:pt idx="2278">
                  <c:v>12.405290000000008</c:v>
                </c:pt>
                <c:pt idx="2279">
                  <c:v>12.440630000000006</c:v>
                </c:pt>
                <c:pt idx="2280">
                  <c:v>12.474879999999999</c:v>
                </c:pt>
                <c:pt idx="2281">
                  <c:v>12.507830000000006</c:v>
                </c:pt>
                <c:pt idx="2282">
                  <c:v>12.539230000000003</c:v>
                </c:pt>
                <c:pt idx="2283">
                  <c:v>12.568870000000004</c:v>
                </c:pt>
                <c:pt idx="2284">
                  <c:v>12.596520000000005</c:v>
                </c:pt>
                <c:pt idx="2285">
                  <c:v>12.621980000000001</c:v>
                </c:pt>
                <c:pt idx="2286">
                  <c:v>12.645070000000004</c:v>
                </c:pt>
                <c:pt idx="2287">
                  <c:v>12.66563</c:v>
                </c:pt>
                <c:pt idx="2288">
                  <c:v>12.683550000000004</c:v>
                </c:pt>
                <c:pt idx="2289">
                  <c:v>12.698710000000005</c:v>
                </c:pt>
                <c:pt idx="2290">
                  <c:v>12.711069999999999</c:v>
                </c:pt>
                <c:pt idx="2291">
                  <c:v>12.720610000000008</c:v>
                </c:pt>
                <c:pt idx="2292">
                  <c:v>12.727350000000001</c:v>
                </c:pt>
                <c:pt idx="2293">
                  <c:v>12.731350000000006</c:v>
                </c:pt>
                <c:pt idx="2294">
                  <c:v>12.732710000000004</c:v>
                </c:pt>
                <c:pt idx="2295">
                  <c:v>12.731560000000002</c:v>
                </c:pt>
                <c:pt idx="2296">
                  <c:v>12.728070000000002</c:v>
                </c:pt>
                <c:pt idx="2297">
                  <c:v>12.722430000000003</c:v>
                </c:pt>
                <c:pt idx="2298">
                  <c:v>12.714860000000009</c:v>
                </c:pt>
                <c:pt idx="2299">
                  <c:v>12.705600000000004</c:v>
                </c:pt>
                <c:pt idx="2300">
                  <c:v>12.694899999999997</c:v>
                </c:pt>
                <c:pt idx="2301">
                  <c:v>12.683010000000003</c:v>
                </c:pt>
                <c:pt idx="2302">
                  <c:v>12.670189999999998</c:v>
                </c:pt>
                <c:pt idx="2303">
                  <c:v>12.656700000000008</c:v>
                </c:pt>
                <c:pt idx="2304">
                  <c:v>12.642800000000001</c:v>
                </c:pt>
                <c:pt idx="2305">
                  <c:v>12.628770000000003</c:v>
                </c:pt>
                <c:pt idx="2306">
                  <c:v>12.614840000000001</c:v>
                </c:pt>
                <c:pt idx="2307">
                  <c:v>12.601300000000002</c:v>
                </c:pt>
                <c:pt idx="2308">
                  <c:v>12.588380000000008</c:v>
                </c:pt>
                <c:pt idx="2309">
                  <c:v>12.576350000000005</c:v>
                </c:pt>
                <c:pt idx="2310">
                  <c:v>12.565460000000002</c:v>
                </c:pt>
                <c:pt idx="2311">
                  <c:v>12.555970000000002</c:v>
                </c:pt>
                <c:pt idx="2312">
                  <c:v>12.548120000000004</c:v>
                </c:pt>
                <c:pt idx="2313">
                  <c:v>12.542170000000006</c:v>
                </c:pt>
                <c:pt idx="2314">
                  <c:v>12.538360000000004</c:v>
                </c:pt>
                <c:pt idx="2315">
                  <c:v>12.536920000000002</c:v>
                </c:pt>
                <c:pt idx="2316">
                  <c:v>12.538080000000001</c:v>
                </c:pt>
                <c:pt idx="2317">
                  <c:v>12.542030000000004</c:v>
                </c:pt>
                <c:pt idx="2318">
                  <c:v>12.548970000000004</c:v>
                </c:pt>
                <c:pt idx="2319">
                  <c:v>12.559020000000004</c:v>
                </c:pt>
                <c:pt idx="2320">
                  <c:v>12.572330000000001</c:v>
                </c:pt>
                <c:pt idx="2321">
                  <c:v>12.588960000000007</c:v>
                </c:pt>
                <c:pt idx="2322">
                  <c:v>12.60895</c:v>
                </c:pt>
                <c:pt idx="2323">
                  <c:v>12.632320000000007</c:v>
                </c:pt>
                <c:pt idx="2324">
                  <c:v>12.659010000000002</c:v>
                </c:pt>
                <c:pt idx="2325">
                  <c:v>12.688940000000002</c:v>
                </c:pt>
                <c:pt idx="2326">
                  <c:v>12.722000000000001</c:v>
                </c:pt>
                <c:pt idx="2327">
                  <c:v>12.758029999999998</c:v>
                </c:pt>
                <c:pt idx="2328">
                  <c:v>12.796830000000007</c:v>
                </c:pt>
                <c:pt idx="2329">
                  <c:v>12.838180000000001</c:v>
                </c:pt>
                <c:pt idx="2330">
                  <c:v>12.88185</c:v>
                </c:pt>
                <c:pt idx="2331">
                  <c:v>12.927580000000006</c:v>
                </c:pt>
                <c:pt idx="2332">
                  <c:v>12.975090000000002</c:v>
                </c:pt>
                <c:pt idx="2333">
                  <c:v>13.024120000000003</c:v>
                </c:pt>
                <c:pt idx="2334">
                  <c:v>13.074370000000002</c:v>
                </c:pt>
                <c:pt idx="2335">
                  <c:v>13.125549999999997</c:v>
                </c:pt>
                <c:pt idx="2336">
                  <c:v>13.177380000000007</c:v>
                </c:pt>
                <c:pt idx="2337">
                  <c:v>13.229550000000003</c:v>
                </c:pt>
                <c:pt idx="2338">
                  <c:v>13.281780000000005</c:v>
                </c:pt>
                <c:pt idx="2339">
                  <c:v>13.333760000000005</c:v>
                </c:pt>
                <c:pt idx="2340">
                  <c:v>13.385190000000001</c:v>
                </c:pt>
                <c:pt idx="2341">
                  <c:v>13.435770000000005</c:v>
                </c:pt>
                <c:pt idx="2342">
                  <c:v>13.485210000000002</c:v>
                </c:pt>
                <c:pt idx="2343">
                  <c:v>13.533200000000008</c:v>
                </c:pt>
                <c:pt idx="2344">
                  <c:v>13.579460000000005</c:v>
                </c:pt>
                <c:pt idx="2345">
                  <c:v>13.623710000000003</c:v>
                </c:pt>
                <c:pt idx="2346">
                  <c:v>13.665680000000002</c:v>
                </c:pt>
                <c:pt idx="2347">
                  <c:v>13.705120000000001</c:v>
                </c:pt>
                <c:pt idx="2348">
                  <c:v>13.741830000000007</c:v>
                </c:pt>
                <c:pt idx="2349">
                  <c:v>13.77561</c:v>
                </c:pt>
                <c:pt idx="2350">
                  <c:v>13.806330000000003</c:v>
                </c:pt>
                <c:pt idx="2351">
                  <c:v>13.833870000000005</c:v>
                </c:pt>
                <c:pt idx="2352">
                  <c:v>13.858180000000004</c:v>
                </c:pt>
                <c:pt idx="2353">
                  <c:v>13.879250000000006</c:v>
                </c:pt>
                <c:pt idx="2354">
                  <c:v>13.897090000000006</c:v>
                </c:pt>
                <c:pt idx="2355">
                  <c:v>13.911790000000003</c:v>
                </c:pt>
                <c:pt idx="2356">
                  <c:v>13.923440000000006</c:v>
                </c:pt>
                <c:pt idx="2357">
                  <c:v>13.932189999999999</c:v>
                </c:pt>
                <c:pt idx="2358">
                  <c:v>13.938210000000005</c:v>
                </c:pt>
                <c:pt idx="2359">
                  <c:v>13.941670000000002</c:v>
                </c:pt>
                <c:pt idx="2360">
                  <c:v>13.942799999999998</c:v>
                </c:pt>
                <c:pt idx="2361">
                  <c:v>13.941800000000008</c:v>
                </c:pt>
                <c:pt idx="2362">
                  <c:v>13.938900000000004</c:v>
                </c:pt>
                <c:pt idx="2363">
                  <c:v>13.934320000000007</c:v>
                </c:pt>
                <c:pt idx="2364">
                  <c:v>13.928290000000004</c:v>
                </c:pt>
                <c:pt idx="2365">
                  <c:v>13.921039999999998</c:v>
                </c:pt>
                <c:pt idx="2366">
                  <c:v>13.912770000000002</c:v>
                </c:pt>
                <c:pt idx="2367">
                  <c:v>13.903710000000004</c:v>
                </c:pt>
                <c:pt idx="2368">
                  <c:v>13.894090000000006</c:v>
                </c:pt>
                <c:pt idx="2369">
                  <c:v>13.884100000000004</c:v>
                </c:pt>
                <c:pt idx="2370">
                  <c:v>13.873980000000003</c:v>
                </c:pt>
                <c:pt idx="2371">
                  <c:v>13.863950000000003</c:v>
                </c:pt>
                <c:pt idx="2372">
                  <c:v>13.854219999999998</c:v>
                </c:pt>
                <c:pt idx="2373">
                  <c:v>13.845030000000008</c:v>
                </c:pt>
                <c:pt idx="2374">
                  <c:v>13.836600000000004</c:v>
                </c:pt>
                <c:pt idx="2375">
                  <c:v>13.829160000000002</c:v>
                </c:pt>
                <c:pt idx="2376">
                  <c:v>13.822940000000003</c:v>
                </c:pt>
                <c:pt idx="2377">
                  <c:v>13.818159999999999</c:v>
                </c:pt>
                <c:pt idx="2378">
                  <c:v>13.815040000000003</c:v>
                </c:pt>
                <c:pt idx="2379">
                  <c:v>13.813760000000002</c:v>
                </c:pt>
                <c:pt idx="2380">
                  <c:v>13.814520000000002</c:v>
                </c:pt>
                <c:pt idx="2381">
                  <c:v>13.817460000000004</c:v>
                </c:pt>
                <c:pt idx="2382">
                  <c:v>13.822720000000004</c:v>
                </c:pt>
                <c:pt idx="2383">
                  <c:v>13.830380000000005</c:v>
                </c:pt>
                <c:pt idx="2384">
                  <c:v>13.840510000000002</c:v>
                </c:pt>
                <c:pt idx="2385">
                  <c:v>13.853110000000001</c:v>
                </c:pt>
                <c:pt idx="2386">
                  <c:v>13.868180000000002</c:v>
                </c:pt>
                <c:pt idx="2387">
                  <c:v>13.885660000000001</c:v>
                </c:pt>
                <c:pt idx="2388">
                  <c:v>13.905450000000009</c:v>
                </c:pt>
                <c:pt idx="2389">
                  <c:v>13.927440000000004</c:v>
                </c:pt>
                <c:pt idx="2390">
                  <c:v>13.951479999999997</c:v>
                </c:pt>
                <c:pt idx="2391">
                  <c:v>13.977390000000007</c:v>
                </c:pt>
                <c:pt idx="2392">
                  <c:v>14.004989999999999</c:v>
                </c:pt>
                <c:pt idx="2393">
                  <c:v>14.034050000000008</c:v>
                </c:pt>
                <c:pt idx="2394">
                  <c:v>14.064370000000004</c:v>
                </c:pt>
                <c:pt idx="2395">
                  <c:v>14.095730000000003</c:v>
                </c:pt>
                <c:pt idx="2396">
                  <c:v>14.127890000000001</c:v>
                </c:pt>
                <c:pt idx="2397">
                  <c:v>14.160640000000001</c:v>
                </c:pt>
                <c:pt idx="2398">
                  <c:v>14.193740000000005</c:v>
                </c:pt>
                <c:pt idx="2399">
                  <c:v>14.226980000000005</c:v>
                </c:pt>
                <c:pt idx="2400">
                  <c:v>14.260129999999997</c:v>
                </c:pt>
                <c:pt idx="2401">
                  <c:v>14.292980000000007</c:v>
                </c:pt>
                <c:pt idx="2402">
                  <c:v>14.325299999999999</c:v>
                </c:pt>
                <c:pt idx="2403">
                  <c:v>14.356890000000007</c:v>
                </c:pt>
                <c:pt idx="2404">
                  <c:v>14.387520000000002</c:v>
                </c:pt>
                <c:pt idx="2405">
                  <c:v>14.416980000000002</c:v>
                </c:pt>
                <c:pt idx="2406">
                  <c:v>14.445050000000002</c:v>
                </c:pt>
                <c:pt idx="2407">
                  <c:v>14.471540000000005</c:v>
                </c:pt>
                <c:pt idx="2408">
                  <c:v>14.496210000000005</c:v>
                </c:pt>
                <c:pt idx="2409">
                  <c:v>14.518890000000006</c:v>
                </c:pt>
                <c:pt idx="2410">
                  <c:v>14.539369999999998</c:v>
                </c:pt>
                <c:pt idx="2411">
                  <c:v>14.557490000000001</c:v>
                </c:pt>
                <c:pt idx="2412">
                  <c:v>14.573070000000001</c:v>
                </c:pt>
                <c:pt idx="2413">
                  <c:v>14.586000000000006</c:v>
                </c:pt>
                <c:pt idx="2414">
                  <c:v>14.596170000000001</c:v>
                </c:pt>
                <c:pt idx="2415">
                  <c:v>14.603490000000001</c:v>
                </c:pt>
                <c:pt idx="2416">
                  <c:v>14.607940000000006</c:v>
                </c:pt>
                <c:pt idx="2417">
                  <c:v>14.609500000000004</c:v>
                </c:pt>
                <c:pt idx="2418">
                  <c:v>14.608210000000007</c:v>
                </c:pt>
                <c:pt idx="2419">
                  <c:v>14.604140000000001</c:v>
                </c:pt>
                <c:pt idx="2420">
                  <c:v>14.597389999999997</c:v>
                </c:pt>
                <c:pt idx="2421">
                  <c:v>14.588090000000001</c:v>
                </c:pt>
                <c:pt idx="2422">
                  <c:v>14.576410000000003</c:v>
                </c:pt>
                <c:pt idx="2423">
                  <c:v>14.562540000000006</c:v>
                </c:pt>
                <c:pt idx="2424">
                  <c:v>14.546690000000005</c:v>
                </c:pt>
                <c:pt idx="2425">
                  <c:v>14.529089999999997</c:v>
                </c:pt>
                <c:pt idx="2426">
                  <c:v>14.509980000000006</c:v>
                </c:pt>
                <c:pt idx="2427">
                  <c:v>14.489609999999999</c:v>
                </c:pt>
                <c:pt idx="2428">
                  <c:v>14.468230000000005</c:v>
                </c:pt>
                <c:pt idx="2429">
                  <c:v>14.446080000000002</c:v>
                </c:pt>
                <c:pt idx="2430">
                  <c:v>14.423439999999999</c:v>
                </c:pt>
                <c:pt idx="2431">
                  <c:v>14.400549999999996</c:v>
                </c:pt>
                <c:pt idx="2432">
                  <c:v>14.377670000000009</c:v>
                </c:pt>
                <c:pt idx="2433">
                  <c:v>14.355050000000006</c:v>
                </c:pt>
                <c:pt idx="2434">
                  <c:v>14.33296</c:v>
                </c:pt>
                <c:pt idx="2435">
                  <c:v>14.311639999999997</c:v>
                </c:pt>
                <c:pt idx="2436">
                  <c:v>14.291339999999998</c:v>
                </c:pt>
                <c:pt idx="2437">
                  <c:v>14.272310000000012</c:v>
                </c:pt>
                <c:pt idx="2438">
                  <c:v>14.254790000000007</c:v>
                </c:pt>
                <c:pt idx="2439">
                  <c:v>14.239020000000004</c:v>
                </c:pt>
                <c:pt idx="2440">
                  <c:v>14.225230000000003</c:v>
                </c:pt>
                <c:pt idx="2441">
                  <c:v>14.213629999999995</c:v>
                </c:pt>
                <c:pt idx="2442">
                  <c:v>14.204420000000006</c:v>
                </c:pt>
                <c:pt idx="2443">
                  <c:v>14.197780000000009</c:v>
                </c:pt>
                <c:pt idx="2444">
                  <c:v>14.193860000000001</c:v>
                </c:pt>
                <c:pt idx="2445">
                  <c:v>14.192790000000002</c:v>
                </c:pt>
                <c:pt idx="2446">
                  <c:v>14.194669999999995</c:v>
                </c:pt>
                <c:pt idx="2447">
                  <c:v>14.199550000000009</c:v>
                </c:pt>
                <c:pt idx="2448">
                  <c:v>14.207460000000005</c:v>
                </c:pt>
                <c:pt idx="2449">
                  <c:v>14.218389999999999</c:v>
                </c:pt>
                <c:pt idx="2450">
                  <c:v>14.232289999999999</c:v>
                </c:pt>
                <c:pt idx="2451">
                  <c:v>14.249099999999999</c:v>
                </c:pt>
                <c:pt idx="2452">
                  <c:v>14.26868000000001</c:v>
                </c:pt>
                <c:pt idx="2453">
                  <c:v>14.290910000000004</c:v>
                </c:pt>
                <c:pt idx="2454">
                  <c:v>14.31561</c:v>
                </c:pt>
                <c:pt idx="2455">
                  <c:v>14.342590000000001</c:v>
                </c:pt>
                <c:pt idx="2456">
                  <c:v>14.371639999999999</c:v>
                </c:pt>
                <c:pt idx="2457">
                  <c:v>14.40252000000001</c:v>
                </c:pt>
                <c:pt idx="2458">
                  <c:v>14.435010000000005</c:v>
                </c:pt>
                <c:pt idx="2459">
                  <c:v>14.468859999999999</c:v>
                </c:pt>
                <c:pt idx="2460">
                  <c:v>14.503819999999997</c:v>
                </c:pt>
                <c:pt idx="2461">
                  <c:v>14.539619999999999</c:v>
                </c:pt>
                <c:pt idx="2462">
                  <c:v>14.576020000000007</c:v>
                </c:pt>
                <c:pt idx="2463">
                  <c:v>14.612730000000006</c:v>
                </c:pt>
                <c:pt idx="2464">
                  <c:v>14.649500000000003</c:v>
                </c:pt>
                <c:pt idx="2465">
                  <c:v>14.686059999999998</c:v>
                </c:pt>
                <c:pt idx="2466">
                  <c:v>14.722149999999999</c:v>
                </c:pt>
                <c:pt idx="2467">
                  <c:v>14.757480000000008</c:v>
                </c:pt>
                <c:pt idx="2468">
                  <c:v>14.791800000000009</c:v>
                </c:pt>
                <c:pt idx="2469">
                  <c:v>14.824830000000006</c:v>
                </c:pt>
                <c:pt idx="2470">
                  <c:v>14.85633</c:v>
                </c:pt>
                <c:pt idx="2471">
                  <c:v>14.886049999999997</c:v>
                </c:pt>
                <c:pt idx="2472">
                  <c:v>14.913760000000011</c:v>
                </c:pt>
                <c:pt idx="2473">
                  <c:v>14.939240000000005</c:v>
                </c:pt>
                <c:pt idx="2474">
                  <c:v>14.962310000000002</c:v>
                </c:pt>
                <c:pt idx="2475">
                  <c:v>14.982810000000001</c:v>
                </c:pt>
                <c:pt idx="2476">
                  <c:v>15.000619999999998</c:v>
                </c:pt>
                <c:pt idx="2477">
                  <c:v>15.015650000000008</c:v>
                </c:pt>
                <c:pt idx="2478">
                  <c:v>15.027850000000008</c:v>
                </c:pt>
                <c:pt idx="2479">
                  <c:v>15.037210000000002</c:v>
                </c:pt>
                <c:pt idx="2480">
                  <c:v>15.043759999999999</c:v>
                </c:pt>
                <c:pt idx="2481">
                  <c:v>15.047559999999997</c:v>
                </c:pt>
                <c:pt idx="2482">
                  <c:v>15.048710000000007</c:v>
                </c:pt>
                <c:pt idx="2483">
                  <c:v>15.047350000000009</c:v>
                </c:pt>
                <c:pt idx="2484">
                  <c:v>15.04363</c:v>
                </c:pt>
                <c:pt idx="2485">
                  <c:v>15.037739999999999</c:v>
                </c:pt>
                <c:pt idx="2486">
                  <c:v>15.029859999999999</c:v>
                </c:pt>
                <c:pt idx="2487">
                  <c:v>15.020220000000009</c:v>
                </c:pt>
                <c:pt idx="2488">
                  <c:v>15.009020000000007</c:v>
                </c:pt>
                <c:pt idx="2489">
                  <c:v>14.996500000000005</c:v>
                </c:pt>
                <c:pt idx="2490">
                  <c:v>14.982869999999998</c:v>
                </c:pt>
                <c:pt idx="2491">
                  <c:v>14.968359999999997</c:v>
                </c:pt>
                <c:pt idx="2492">
                  <c:v>14.953190000000006</c:v>
                </c:pt>
                <c:pt idx="2493">
                  <c:v>14.937590000000007</c:v>
                </c:pt>
                <c:pt idx="2494">
                  <c:v>14.921760000000006</c:v>
                </c:pt>
                <c:pt idx="2495">
                  <c:v>14.905940000000001</c:v>
                </c:pt>
                <c:pt idx="2496">
                  <c:v>14.890329999999999</c:v>
                </c:pt>
                <c:pt idx="2497">
                  <c:v>14.875150000000005</c:v>
                </c:pt>
                <c:pt idx="2498">
                  <c:v>14.860640000000004</c:v>
                </c:pt>
                <c:pt idx="2499">
                  <c:v>14.846990000000005</c:v>
                </c:pt>
                <c:pt idx="2500">
                  <c:v>14.834420000000001</c:v>
                </c:pt>
                <c:pt idx="2501">
                  <c:v>14.823149999999998</c:v>
                </c:pt>
                <c:pt idx="2502">
                  <c:v>14.813390000000005</c:v>
                </c:pt>
                <c:pt idx="2503">
                  <c:v>14.805320000000009</c:v>
                </c:pt>
                <c:pt idx="2504">
                  <c:v>14.799140000000001</c:v>
                </c:pt>
                <c:pt idx="2505">
                  <c:v>14.795020000000001</c:v>
                </c:pt>
                <c:pt idx="2506">
                  <c:v>14.793089999999999</c:v>
                </c:pt>
                <c:pt idx="2507">
                  <c:v>14.79348000000001</c:v>
                </c:pt>
                <c:pt idx="2508">
                  <c:v>14.796280000000003</c:v>
                </c:pt>
                <c:pt idx="2509">
                  <c:v>14.801540000000003</c:v>
                </c:pt>
                <c:pt idx="2510">
                  <c:v>14.809280000000001</c:v>
                </c:pt>
                <c:pt idx="2511">
                  <c:v>14.819499999999998</c:v>
                </c:pt>
                <c:pt idx="2512">
                  <c:v>14.832150000000006</c:v>
                </c:pt>
                <c:pt idx="2513">
                  <c:v>14.847140000000003</c:v>
                </c:pt>
                <c:pt idx="2514">
                  <c:v>14.864370000000001</c:v>
                </c:pt>
                <c:pt idx="2515">
                  <c:v>14.883690000000001</c:v>
                </c:pt>
                <c:pt idx="2516">
                  <c:v>14.904949999999999</c:v>
                </c:pt>
                <c:pt idx="2517">
                  <c:v>14.927970000000009</c:v>
                </c:pt>
                <c:pt idx="2518">
                  <c:v>14.952540000000006</c:v>
                </c:pt>
                <c:pt idx="2519">
                  <c:v>14.978490000000001</c:v>
                </c:pt>
                <c:pt idx="2520">
                  <c:v>15.005589999999998</c:v>
                </c:pt>
                <c:pt idx="2521">
                  <c:v>15.033639999999998</c:v>
                </c:pt>
                <c:pt idx="2522">
                  <c:v>15.062430000000006</c:v>
                </c:pt>
                <c:pt idx="2523">
                  <c:v>15.091770000000004</c:v>
                </c:pt>
                <c:pt idx="2524">
                  <c:v>15.121450000000003</c:v>
                </c:pt>
                <c:pt idx="2525">
                  <c:v>15.15128</c:v>
                </c:pt>
                <c:pt idx="2526">
                  <c:v>15.181069999999998</c:v>
                </c:pt>
                <c:pt idx="2527">
                  <c:v>15.210620000000006</c:v>
                </c:pt>
                <c:pt idx="2528">
                  <c:v>15.239750000000008</c:v>
                </c:pt>
                <c:pt idx="2529">
                  <c:v>15.268260000000005</c:v>
                </c:pt>
                <c:pt idx="2530">
                  <c:v>15.295960000000001</c:v>
                </c:pt>
                <c:pt idx="2531">
                  <c:v>15.322669999999995</c:v>
                </c:pt>
                <c:pt idx="2532">
                  <c:v>15.348200000000006</c:v>
                </c:pt>
                <c:pt idx="2533">
                  <c:v>15.372340000000008</c:v>
                </c:pt>
                <c:pt idx="2534">
                  <c:v>15.3949</c:v>
                </c:pt>
                <c:pt idx="2535">
                  <c:v>15.415709999999997</c:v>
                </c:pt>
                <c:pt idx="2536">
                  <c:v>15.434559999999998</c:v>
                </c:pt>
                <c:pt idx="2537">
                  <c:v>15.45130000000001</c:v>
                </c:pt>
                <c:pt idx="2538">
                  <c:v>15.465760000000003</c:v>
                </c:pt>
                <c:pt idx="2539">
                  <c:v>15.477810000000005</c:v>
                </c:pt>
                <c:pt idx="2540">
                  <c:v>15.48733</c:v>
                </c:pt>
                <c:pt idx="2541">
                  <c:v>15.494249999999994</c:v>
                </c:pt>
                <c:pt idx="2542">
                  <c:v>15.49851000000001</c:v>
                </c:pt>
                <c:pt idx="2543">
                  <c:v>15.500100000000003</c:v>
                </c:pt>
                <c:pt idx="2544">
                  <c:v>15.499030000000005</c:v>
                </c:pt>
                <c:pt idx="2545">
                  <c:v>15.495359999999998</c:v>
                </c:pt>
                <c:pt idx="2546">
                  <c:v>15.489179999999998</c:v>
                </c:pt>
                <c:pt idx="2547">
                  <c:v>15.480610000000006</c:v>
                </c:pt>
                <c:pt idx="2548">
                  <c:v>15.469820000000006</c:v>
                </c:pt>
                <c:pt idx="2549">
                  <c:v>15.456980000000001</c:v>
                </c:pt>
                <c:pt idx="2550">
                  <c:v>15.44229</c:v>
                </c:pt>
                <c:pt idx="2551">
                  <c:v>15.425979999999996</c:v>
                </c:pt>
                <c:pt idx="2552">
                  <c:v>15.408270000000009</c:v>
                </c:pt>
                <c:pt idx="2553">
                  <c:v>15.389400000000009</c:v>
                </c:pt>
                <c:pt idx="2554">
                  <c:v>15.369630000000001</c:v>
                </c:pt>
                <c:pt idx="2555">
                  <c:v>15.349179999999997</c:v>
                </c:pt>
                <c:pt idx="2556">
                  <c:v>15.328309999999995</c:v>
                </c:pt>
                <c:pt idx="2557">
                  <c:v>15.30727000000001</c:v>
                </c:pt>
                <c:pt idx="2558">
                  <c:v>15.286310000000007</c:v>
                </c:pt>
                <c:pt idx="2559">
                  <c:v>15.265660000000004</c:v>
                </c:pt>
                <c:pt idx="2560">
                  <c:v>15.245579999999997</c:v>
                </c:pt>
                <c:pt idx="2561">
                  <c:v>15.226309999999998</c:v>
                </c:pt>
                <c:pt idx="2562">
                  <c:v>15.208100000000009</c:v>
                </c:pt>
                <c:pt idx="2563">
                  <c:v>15.191190000000006</c:v>
                </c:pt>
                <c:pt idx="2564">
                  <c:v>15.175800000000002</c:v>
                </c:pt>
                <c:pt idx="2565">
                  <c:v>15.162190000000002</c:v>
                </c:pt>
                <c:pt idx="2566">
                  <c:v>15.150569999999995</c:v>
                </c:pt>
                <c:pt idx="2567">
                  <c:v>15.141160000000006</c:v>
                </c:pt>
                <c:pt idx="2568">
                  <c:v>15.134140000000002</c:v>
                </c:pt>
                <c:pt idx="2569">
                  <c:v>15.1297</c:v>
                </c:pt>
                <c:pt idx="2570">
                  <c:v>15.127980000000001</c:v>
                </c:pt>
                <c:pt idx="2571">
                  <c:v>15.129109999999997</c:v>
                </c:pt>
                <c:pt idx="2572">
                  <c:v>15.133160000000011</c:v>
                </c:pt>
                <c:pt idx="2573">
                  <c:v>15.140190000000004</c:v>
                </c:pt>
                <c:pt idx="2574">
                  <c:v>15.150230000000001</c:v>
                </c:pt>
                <c:pt idx="2575">
                  <c:v>15.163229999999999</c:v>
                </c:pt>
                <c:pt idx="2576">
                  <c:v>15.179139999999997</c:v>
                </c:pt>
                <c:pt idx="2577">
                  <c:v>15.197860000000006</c:v>
                </c:pt>
                <c:pt idx="2578">
                  <c:v>15.219250000000002</c:v>
                </c:pt>
                <c:pt idx="2579">
                  <c:v>15.243160000000003</c:v>
                </c:pt>
                <c:pt idx="2580">
                  <c:v>15.269390000000001</c:v>
                </c:pt>
                <c:pt idx="2581">
                  <c:v>15.297719999999998</c:v>
                </c:pt>
                <c:pt idx="2582">
                  <c:v>15.327920000000006</c:v>
                </c:pt>
                <c:pt idx="2583">
                  <c:v>15.359750000000005</c:v>
                </c:pt>
                <c:pt idx="2584">
                  <c:v>15.392960000000002</c:v>
                </c:pt>
                <c:pt idx="2585">
                  <c:v>15.42727</c:v>
                </c:pt>
                <c:pt idx="2586">
                  <c:v>15.462429999999998</c:v>
                </c:pt>
                <c:pt idx="2587">
                  <c:v>15.498170000000009</c:v>
                </c:pt>
                <c:pt idx="2588">
                  <c:v>15.534210000000009</c:v>
                </c:pt>
                <c:pt idx="2589">
                  <c:v>15.57029</c:v>
                </c:pt>
                <c:pt idx="2590">
                  <c:v>15.60613</c:v>
                </c:pt>
                <c:pt idx="2591">
                  <c:v>15.641459999999995</c:v>
                </c:pt>
                <c:pt idx="2592">
                  <c:v>15.676000000000009</c:v>
                </c:pt>
                <c:pt idx="2593">
                  <c:v>15.709460000000007</c:v>
                </c:pt>
                <c:pt idx="2594">
                  <c:v>15.741580000000006</c:v>
                </c:pt>
                <c:pt idx="2595">
                  <c:v>15.772069999999999</c:v>
                </c:pt>
                <c:pt idx="2596">
                  <c:v>15.800660000000001</c:v>
                </c:pt>
                <c:pt idx="2597">
                  <c:v>15.827090000000005</c:v>
                </c:pt>
                <c:pt idx="2598">
                  <c:v>15.851110000000006</c:v>
                </c:pt>
                <c:pt idx="2599">
                  <c:v>15.872480000000003</c:v>
                </c:pt>
                <c:pt idx="2600">
                  <c:v>15.890990000000002</c:v>
                </c:pt>
                <c:pt idx="2601">
                  <c:v>15.906469999999999</c:v>
                </c:pt>
                <c:pt idx="2602">
                  <c:v>15.918770000000009</c:v>
                </c:pt>
                <c:pt idx="2603">
                  <c:v>15.927790000000009</c:v>
                </c:pt>
                <c:pt idx="2604">
                  <c:v>15.93347</c:v>
                </c:pt>
                <c:pt idx="2605">
                  <c:v>15.935789999999997</c:v>
                </c:pt>
                <c:pt idx="2606">
                  <c:v>15.934779999999996</c:v>
                </c:pt>
                <c:pt idx="2607">
                  <c:v>15.930500000000009</c:v>
                </c:pt>
                <c:pt idx="2608">
                  <c:v>15.923060000000007</c:v>
                </c:pt>
                <c:pt idx="2609">
                  <c:v>15.912610000000001</c:v>
                </c:pt>
                <c:pt idx="2610">
                  <c:v>15.899340000000002</c:v>
                </c:pt>
                <c:pt idx="2611">
                  <c:v>15.88344</c:v>
                </c:pt>
                <c:pt idx="2612">
                  <c:v>15.865150000000007</c:v>
                </c:pt>
                <c:pt idx="2613">
                  <c:v>15.844710000000006</c:v>
                </c:pt>
                <c:pt idx="2614">
                  <c:v>15.822390000000006</c:v>
                </c:pt>
                <c:pt idx="2615">
                  <c:v>15.798439999999999</c:v>
                </c:pt>
                <c:pt idx="2616">
                  <c:v>15.773149999999994</c:v>
                </c:pt>
                <c:pt idx="2617">
                  <c:v>15.746760000000009</c:v>
                </c:pt>
                <c:pt idx="2618">
                  <c:v>15.719570000000004</c:v>
                </c:pt>
                <c:pt idx="2619">
                  <c:v>15.691840000000006</c:v>
                </c:pt>
                <c:pt idx="2620">
                  <c:v>15.663829999999997</c:v>
                </c:pt>
                <c:pt idx="2621">
                  <c:v>15.635829999999999</c:v>
                </c:pt>
                <c:pt idx="2622">
                  <c:v>15.608100000000007</c:v>
                </c:pt>
                <c:pt idx="2623">
                  <c:v>15.580900000000007</c:v>
                </c:pt>
                <c:pt idx="2624">
                  <c:v>15.554510000000001</c:v>
                </c:pt>
                <c:pt idx="2625">
                  <c:v>15.52919</c:v>
                </c:pt>
                <c:pt idx="2626">
                  <c:v>15.505199999999995</c:v>
                </c:pt>
                <c:pt idx="2627">
                  <c:v>15.482790000000008</c:v>
                </c:pt>
                <c:pt idx="2628">
                  <c:v>15.462190000000007</c:v>
                </c:pt>
                <c:pt idx="2629">
                  <c:v>15.443630000000006</c:v>
                </c:pt>
                <c:pt idx="2630">
                  <c:v>15.427309999999999</c:v>
                </c:pt>
                <c:pt idx="2631">
                  <c:v>15.41339</c:v>
                </c:pt>
                <c:pt idx="2632">
                  <c:v>15.402020000000007</c:v>
                </c:pt>
                <c:pt idx="2633">
                  <c:v>15.393310000000007</c:v>
                </c:pt>
                <c:pt idx="2634">
                  <c:v>15.387300000000003</c:v>
                </c:pt>
                <c:pt idx="2635">
                  <c:v>15.384039999999999</c:v>
                </c:pt>
                <c:pt idx="2636">
                  <c:v>15.383489999999995</c:v>
                </c:pt>
                <c:pt idx="2637">
                  <c:v>15.38562000000001</c:v>
                </c:pt>
                <c:pt idx="2638">
                  <c:v>15.390320000000003</c:v>
                </c:pt>
                <c:pt idx="2639">
                  <c:v>15.397490000000005</c:v>
                </c:pt>
                <c:pt idx="2640">
                  <c:v>15.406979999999997</c:v>
                </c:pt>
                <c:pt idx="2641">
                  <c:v>15.418619999999997</c:v>
                </c:pt>
                <c:pt idx="2642">
                  <c:v>15.432220000000008</c:v>
                </c:pt>
                <c:pt idx="2643">
                  <c:v>15.447610000000005</c:v>
                </c:pt>
                <c:pt idx="2644">
                  <c:v>15.464570000000002</c:v>
                </c:pt>
                <c:pt idx="2645">
                  <c:v>15.48292</c:v>
                </c:pt>
                <c:pt idx="2646">
                  <c:v>15.502449999999996</c:v>
                </c:pt>
                <c:pt idx="2647">
                  <c:v>15.522970000000008</c:v>
                </c:pt>
                <c:pt idx="2648">
                  <c:v>15.544290000000004</c:v>
                </c:pt>
                <c:pt idx="2649">
                  <c:v>15.566230000000004</c:v>
                </c:pt>
                <c:pt idx="2650">
                  <c:v>15.588610000000003</c:v>
                </c:pt>
                <c:pt idx="2651">
                  <c:v>15.611249999999998</c:v>
                </c:pt>
                <c:pt idx="2652">
                  <c:v>15.633960000000009</c:v>
                </c:pt>
                <c:pt idx="2653">
                  <c:v>15.656590000000008</c:v>
                </c:pt>
                <c:pt idx="2654">
                  <c:v>15.678940000000004</c:v>
                </c:pt>
                <c:pt idx="2655">
                  <c:v>15.700850000000003</c:v>
                </c:pt>
                <c:pt idx="2656">
                  <c:v>15.722139999999996</c:v>
                </c:pt>
                <c:pt idx="2657">
                  <c:v>15.742610000000006</c:v>
                </c:pt>
                <c:pt idx="2658">
                  <c:v>15.762100000000004</c:v>
                </c:pt>
                <c:pt idx="2659">
                  <c:v>15.780419999999999</c:v>
                </c:pt>
                <c:pt idx="2660">
                  <c:v>15.79739</c:v>
                </c:pt>
                <c:pt idx="2661">
                  <c:v>15.812860000000001</c:v>
                </c:pt>
                <c:pt idx="2662">
                  <c:v>15.826660000000011</c:v>
                </c:pt>
                <c:pt idx="2663">
                  <c:v>15.838650000000008</c:v>
                </c:pt>
                <c:pt idx="2664">
                  <c:v>15.84872</c:v>
                </c:pt>
                <c:pt idx="2665">
                  <c:v>15.856760000000001</c:v>
                </c:pt>
                <c:pt idx="2666">
                  <c:v>15.862699999999997</c:v>
                </c:pt>
                <c:pt idx="2667">
                  <c:v>15.866500000000009</c:v>
                </c:pt>
                <c:pt idx="2668">
                  <c:v>15.868160000000003</c:v>
                </c:pt>
                <c:pt idx="2669">
                  <c:v>15.867700000000006</c:v>
                </c:pt>
                <c:pt idx="2670">
                  <c:v>15.865160000000003</c:v>
                </c:pt>
                <c:pt idx="2671">
                  <c:v>15.86063</c:v>
                </c:pt>
                <c:pt idx="2672">
                  <c:v>15.854210000000009</c:v>
                </c:pt>
                <c:pt idx="2673">
                  <c:v>15.846060000000008</c:v>
                </c:pt>
                <c:pt idx="2674">
                  <c:v>15.836310000000005</c:v>
                </c:pt>
                <c:pt idx="2675">
                  <c:v>15.825139999999998</c:v>
                </c:pt>
                <c:pt idx="2676">
                  <c:v>15.812729999999995</c:v>
                </c:pt>
                <c:pt idx="2677">
                  <c:v>15.799290000000006</c:v>
                </c:pt>
                <c:pt idx="2678">
                  <c:v>15.785000000000004</c:v>
                </c:pt>
                <c:pt idx="2679">
                  <c:v>15.770060000000001</c:v>
                </c:pt>
                <c:pt idx="2680">
                  <c:v>15.754669999999997</c:v>
                </c:pt>
                <c:pt idx="2681">
                  <c:v>15.739049999999999</c:v>
                </c:pt>
                <c:pt idx="2682">
                  <c:v>15.72337000000001</c:v>
                </c:pt>
                <c:pt idx="2683">
                  <c:v>15.707850000000008</c:v>
                </c:pt>
                <c:pt idx="2684">
                  <c:v>15.692690000000006</c:v>
                </c:pt>
                <c:pt idx="2685">
                  <c:v>15.678080000000001</c:v>
                </c:pt>
                <c:pt idx="2686">
                  <c:v>15.664240000000014</c:v>
                </c:pt>
                <c:pt idx="2687">
                  <c:v>15.65138000000001</c:v>
                </c:pt>
                <c:pt idx="2688">
                  <c:v>15.639700000000005</c:v>
                </c:pt>
                <c:pt idx="2689">
                  <c:v>15.629430000000006</c:v>
                </c:pt>
                <c:pt idx="2690">
                  <c:v>15.620780000000003</c:v>
                </c:pt>
                <c:pt idx="2691">
                  <c:v>15.613980000000012</c:v>
                </c:pt>
                <c:pt idx="2692">
                  <c:v>15.609230000000011</c:v>
                </c:pt>
                <c:pt idx="2693">
                  <c:v>15.606760000000008</c:v>
                </c:pt>
                <c:pt idx="2694">
                  <c:v>15.606760000000001</c:v>
                </c:pt>
                <c:pt idx="2695">
                  <c:v>15.609400000000001</c:v>
                </c:pt>
                <c:pt idx="2696">
                  <c:v>15.614850000000011</c:v>
                </c:pt>
                <c:pt idx="2697">
                  <c:v>15.62324000000001</c:v>
                </c:pt>
                <c:pt idx="2698">
                  <c:v>15.634660000000004</c:v>
                </c:pt>
                <c:pt idx="2699">
                  <c:v>15.649180000000001</c:v>
                </c:pt>
                <c:pt idx="2700">
                  <c:v>15.666829999999997</c:v>
                </c:pt>
                <c:pt idx="2701">
                  <c:v>15.687570000000008</c:v>
                </c:pt>
                <c:pt idx="2702">
                  <c:v>15.711370000000009</c:v>
                </c:pt>
                <c:pt idx="2703">
                  <c:v>15.738120000000009</c:v>
                </c:pt>
                <c:pt idx="2704">
                  <c:v>15.767680000000006</c:v>
                </c:pt>
                <c:pt idx="2705">
                  <c:v>15.799880000000002</c:v>
                </c:pt>
                <c:pt idx="2706">
                  <c:v>15.834530000000008</c:v>
                </c:pt>
                <c:pt idx="2707">
                  <c:v>15.871390000000005</c:v>
                </c:pt>
                <c:pt idx="2708">
                  <c:v>15.910230000000006</c:v>
                </c:pt>
                <c:pt idx="2709">
                  <c:v>15.950770000000006</c:v>
                </c:pt>
                <c:pt idx="2710">
                  <c:v>15.992739999999998</c:v>
                </c:pt>
                <c:pt idx="2711">
                  <c:v>16.035850000000011</c:v>
                </c:pt>
                <c:pt idx="2712">
                  <c:v>16.079800000000006</c:v>
                </c:pt>
                <c:pt idx="2713">
                  <c:v>16.124310000000008</c:v>
                </c:pt>
                <c:pt idx="2714">
                  <c:v>16.169070000000005</c:v>
                </c:pt>
                <c:pt idx="2715">
                  <c:v>16.213769999999997</c:v>
                </c:pt>
                <c:pt idx="2716">
                  <c:v>16.258110000000009</c:v>
                </c:pt>
                <c:pt idx="2717">
                  <c:v>16.301790000000011</c:v>
                </c:pt>
                <c:pt idx="2718">
                  <c:v>16.344500000000004</c:v>
                </c:pt>
                <c:pt idx="2719">
                  <c:v>16.385940000000005</c:v>
                </c:pt>
                <c:pt idx="2720">
                  <c:v>16.425829999999998</c:v>
                </c:pt>
                <c:pt idx="2721">
                  <c:v>16.46388000000001</c:v>
                </c:pt>
                <c:pt idx="2722">
                  <c:v>16.499810000000011</c:v>
                </c:pt>
                <c:pt idx="2723">
                  <c:v>16.533370000000005</c:v>
                </c:pt>
                <c:pt idx="2724">
                  <c:v>16.564320000000002</c:v>
                </c:pt>
                <c:pt idx="2725">
                  <c:v>16.592460000000003</c:v>
                </c:pt>
                <c:pt idx="2726">
                  <c:v>16.617590000000014</c:v>
                </c:pt>
                <c:pt idx="2727">
                  <c:v>16.639580000000009</c:v>
                </c:pt>
                <c:pt idx="2728">
                  <c:v>16.658320000000003</c:v>
                </c:pt>
                <c:pt idx="2729">
                  <c:v>16.673740000000002</c:v>
                </c:pt>
                <c:pt idx="2730">
                  <c:v>16.685809999999996</c:v>
                </c:pt>
                <c:pt idx="2731">
                  <c:v>16.69456000000001</c:v>
                </c:pt>
                <c:pt idx="2732">
                  <c:v>16.700030000000005</c:v>
                </c:pt>
                <c:pt idx="2733">
                  <c:v>16.702320000000007</c:v>
                </c:pt>
                <c:pt idx="2734">
                  <c:v>16.70158</c:v>
                </c:pt>
                <c:pt idx="2735">
                  <c:v>16.697969999999998</c:v>
                </c:pt>
                <c:pt idx="2736">
                  <c:v>16.691680000000012</c:v>
                </c:pt>
                <c:pt idx="2737">
                  <c:v>16.682930000000006</c:v>
                </c:pt>
                <c:pt idx="2738">
                  <c:v>16.671960000000006</c:v>
                </c:pt>
                <c:pt idx="2739">
                  <c:v>16.659020000000005</c:v>
                </c:pt>
                <c:pt idx="2740">
                  <c:v>16.644379999999998</c:v>
                </c:pt>
                <c:pt idx="2741">
                  <c:v>16.628290000000014</c:v>
                </c:pt>
                <c:pt idx="2742">
                  <c:v>16.611030000000007</c:v>
                </c:pt>
                <c:pt idx="2743">
                  <c:v>16.592870000000005</c:v>
                </c:pt>
                <c:pt idx="2744">
                  <c:v>16.574070000000006</c:v>
                </c:pt>
                <c:pt idx="2745">
                  <c:v>16.554900000000004</c:v>
                </c:pt>
                <c:pt idx="2746">
                  <c:v>16.535630000000012</c:v>
                </c:pt>
                <c:pt idx="2747">
                  <c:v>16.516520000000007</c:v>
                </c:pt>
                <c:pt idx="2748">
                  <c:v>16.497820000000004</c:v>
                </c:pt>
                <c:pt idx="2749">
                  <c:v>16.479800000000004</c:v>
                </c:pt>
                <c:pt idx="2750">
                  <c:v>16.462710000000001</c:v>
                </c:pt>
                <c:pt idx="2751">
                  <c:v>16.446810000000013</c:v>
                </c:pt>
                <c:pt idx="2752">
                  <c:v>16.432330000000007</c:v>
                </c:pt>
                <c:pt idx="2753">
                  <c:v>16.419520000000006</c:v>
                </c:pt>
                <c:pt idx="2754">
                  <c:v>16.408620000000006</c:v>
                </c:pt>
                <c:pt idx="2755">
                  <c:v>16.399830000000001</c:v>
                </c:pt>
                <c:pt idx="2756">
                  <c:v>16.393350000000012</c:v>
                </c:pt>
                <c:pt idx="2757">
                  <c:v>16.389370000000007</c:v>
                </c:pt>
                <c:pt idx="2758">
                  <c:v>16.388030000000001</c:v>
                </c:pt>
                <c:pt idx="2759">
                  <c:v>16.389449999999997</c:v>
                </c:pt>
                <c:pt idx="2760">
                  <c:v>16.393699999999995</c:v>
                </c:pt>
                <c:pt idx="2761">
                  <c:v>16.400840000000017</c:v>
                </c:pt>
                <c:pt idx="2762">
                  <c:v>16.410870000000003</c:v>
                </c:pt>
                <c:pt idx="2763">
                  <c:v>16.423750000000013</c:v>
                </c:pt>
                <c:pt idx="2764">
                  <c:v>16.439410000000009</c:v>
                </c:pt>
                <c:pt idx="2765">
                  <c:v>16.457750000000004</c:v>
                </c:pt>
                <c:pt idx="2766">
                  <c:v>16.478620000000006</c:v>
                </c:pt>
                <c:pt idx="2767">
                  <c:v>16.501850000000005</c:v>
                </c:pt>
                <c:pt idx="2768">
                  <c:v>16.527230000000003</c:v>
                </c:pt>
                <c:pt idx="2769">
                  <c:v>16.554540000000003</c:v>
                </c:pt>
                <c:pt idx="2770">
                  <c:v>16.583560000000006</c:v>
                </c:pt>
                <c:pt idx="2771">
                  <c:v>16.614030000000014</c:v>
                </c:pt>
                <c:pt idx="2772">
                  <c:v>16.645700000000005</c:v>
                </c:pt>
                <c:pt idx="2773">
                  <c:v>16.678319999999999</c:v>
                </c:pt>
                <c:pt idx="2774">
                  <c:v>16.711640000000003</c:v>
                </c:pt>
                <c:pt idx="2775">
                  <c:v>16.745410000000007</c:v>
                </c:pt>
                <c:pt idx="2776">
                  <c:v>16.779370000000014</c:v>
                </c:pt>
                <c:pt idx="2777">
                  <c:v>16.813290000000009</c:v>
                </c:pt>
                <c:pt idx="2778">
                  <c:v>16.84693</c:v>
                </c:pt>
                <c:pt idx="2779">
                  <c:v>16.880040000000008</c:v>
                </c:pt>
                <c:pt idx="2780">
                  <c:v>16.912400000000005</c:v>
                </c:pt>
                <c:pt idx="2781">
                  <c:v>16.943770000000015</c:v>
                </c:pt>
                <c:pt idx="2782">
                  <c:v>16.973920000000007</c:v>
                </c:pt>
                <c:pt idx="2783">
                  <c:v>17.002630000000011</c:v>
                </c:pt>
                <c:pt idx="2784">
                  <c:v>17.029679999999999</c:v>
                </c:pt>
                <c:pt idx="2785">
                  <c:v>17.054869999999994</c:v>
                </c:pt>
                <c:pt idx="2786">
                  <c:v>17.078000000000017</c:v>
                </c:pt>
                <c:pt idx="2787">
                  <c:v>17.098880000000008</c:v>
                </c:pt>
                <c:pt idx="2788">
                  <c:v>17.117360000000005</c:v>
                </c:pt>
                <c:pt idx="2789">
                  <c:v>17.133279999999999</c:v>
                </c:pt>
                <c:pt idx="2790">
                  <c:v>17.146550000000005</c:v>
                </c:pt>
                <c:pt idx="2791">
                  <c:v>17.157080000000008</c:v>
                </c:pt>
                <c:pt idx="2792">
                  <c:v>17.164820000000006</c:v>
                </c:pt>
                <c:pt idx="2793">
                  <c:v>17.169750000000008</c:v>
                </c:pt>
                <c:pt idx="2794">
                  <c:v>17.171900000000008</c:v>
                </c:pt>
                <c:pt idx="2795">
                  <c:v>17.171319999999994</c:v>
                </c:pt>
                <c:pt idx="2796">
                  <c:v>17.168090000000007</c:v>
                </c:pt>
                <c:pt idx="2797">
                  <c:v>17.162330000000011</c:v>
                </c:pt>
                <c:pt idx="2798">
                  <c:v>17.154180000000011</c:v>
                </c:pt>
                <c:pt idx="2799">
                  <c:v>17.143810000000002</c:v>
                </c:pt>
                <c:pt idx="2800">
                  <c:v>17.131410000000002</c:v>
                </c:pt>
                <c:pt idx="2801">
                  <c:v>17.117180000000005</c:v>
                </c:pt>
                <c:pt idx="2802">
                  <c:v>17.101320000000015</c:v>
                </c:pt>
                <c:pt idx="2803">
                  <c:v>17.084050000000005</c:v>
                </c:pt>
                <c:pt idx="2804">
                  <c:v>17.06559</c:v>
                </c:pt>
                <c:pt idx="2805">
                  <c:v>17.046170000000004</c:v>
                </c:pt>
                <c:pt idx="2806">
                  <c:v>17.026010000000014</c:v>
                </c:pt>
                <c:pt idx="2807">
                  <c:v>17.005340000000004</c:v>
                </c:pt>
                <c:pt idx="2808">
                  <c:v>16.984380000000002</c:v>
                </c:pt>
                <c:pt idx="2809">
                  <c:v>16.963360000000009</c:v>
                </c:pt>
                <c:pt idx="2810">
                  <c:v>16.942509999999999</c:v>
                </c:pt>
                <c:pt idx="2811">
                  <c:v>16.922050000000013</c:v>
                </c:pt>
                <c:pt idx="2812">
                  <c:v>16.902210000000011</c:v>
                </c:pt>
                <c:pt idx="2813">
                  <c:v>16.883230000000012</c:v>
                </c:pt>
                <c:pt idx="2814">
                  <c:v>16.865340000000003</c:v>
                </c:pt>
                <c:pt idx="2815">
                  <c:v>16.848749999999995</c:v>
                </c:pt>
                <c:pt idx="2816">
                  <c:v>16.833700000000007</c:v>
                </c:pt>
                <c:pt idx="2817">
                  <c:v>16.820390000000003</c:v>
                </c:pt>
                <c:pt idx="2818">
                  <c:v>16.809030000000007</c:v>
                </c:pt>
                <c:pt idx="2819">
                  <c:v>16.799810000000008</c:v>
                </c:pt>
                <c:pt idx="2820">
                  <c:v>16.792869999999994</c:v>
                </c:pt>
                <c:pt idx="2821">
                  <c:v>16.788360000000011</c:v>
                </c:pt>
                <c:pt idx="2822">
                  <c:v>16.786380000000008</c:v>
                </c:pt>
                <c:pt idx="2823">
                  <c:v>16.787000000000006</c:v>
                </c:pt>
                <c:pt idx="2824">
                  <c:v>16.790270000000007</c:v>
                </c:pt>
                <c:pt idx="2825">
                  <c:v>16.796180000000007</c:v>
                </c:pt>
                <c:pt idx="2826">
                  <c:v>16.804700000000011</c:v>
                </c:pt>
                <c:pt idx="2827">
                  <c:v>16.815770000000015</c:v>
                </c:pt>
                <c:pt idx="2828">
                  <c:v>16.829280000000011</c:v>
                </c:pt>
                <c:pt idx="2829">
                  <c:v>16.845120000000009</c:v>
                </c:pt>
                <c:pt idx="2830">
                  <c:v>16.863119999999995</c:v>
                </c:pt>
                <c:pt idx="2831">
                  <c:v>16.883120000000005</c:v>
                </c:pt>
                <c:pt idx="2832">
                  <c:v>16.904940000000011</c:v>
                </c:pt>
                <c:pt idx="2833">
                  <c:v>16.928380000000004</c:v>
                </c:pt>
                <c:pt idx="2834">
                  <c:v>16.953240000000008</c:v>
                </c:pt>
                <c:pt idx="2835">
                  <c:v>16.979309999999998</c:v>
                </c:pt>
                <c:pt idx="2836">
                  <c:v>17.00639000000001</c:v>
                </c:pt>
                <c:pt idx="2837">
                  <c:v>17.034270000000006</c:v>
                </c:pt>
                <c:pt idx="2838">
                  <c:v>17.062740000000005</c:v>
                </c:pt>
                <c:pt idx="2839">
                  <c:v>17.091589999999997</c:v>
                </c:pt>
                <c:pt idx="2840">
                  <c:v>17.120609999999999</c:v>
                </c:pt>
                <c:pt idx="2841">
                  <c:v>17.149590000000018</c:v>
                </c:pt>
                <c:pt idx="2842">
                  <c:v>17.178300000000007</c:v>
                </c:pt>
                <c:pt idx="2843">
                  <c:v>17.206530000000001</c:v>
                </c:pt>
                <c:pt idx="2844">
                  <c:v>17.234040000000007</c:v>
                </c:pt>
                <c:pt idx="2845">
                  <c:v>17.26061</c:v>
                </c:pt>
                <c:pt idx="2846">
                  <c:v>17.286000000000016</c:v>
                </c:pt>
                <c:pt idx="2847">
                  <c:v>17.309960000000004</c:v>
                </c:pt>
                <c:pt idx="2848">
                  <c:v>17.332270000000008</c:v>
                </c:pt>
                <c:pt idx="2849">
                  <c:v>17.352670000000003</c:v>
                </c:pt>
                <c:pt idx="2850">
                  <c:v>17.37097</c:v>
                </c:pt>
                <c:pt idx="2851">
                  <c:v>17.386950000000013</c:v>
                </c:pt>
                <c:pt idx="2852">
                  <c:v>17.400430000000014</c:v>
                </c:pt>
                <c:pt idx="2853">
                  <c:v>17.411270000000002</c:v>
                </c:pt>
                <c:pt idx="2854">
                  <c:v>17.419340000000005</c:v>
                </c:pt>
                <c:pt idx="2855">
                  <c:v>17.424570000000003</c:v>
                </c:pt>
                <c:pt idx="2856">
                  <c:v>17.42692000000001</c:v>
                </c:pt>
                <c:pt idx="2857">
                  <c:v>17.426380000000009</c:v>
                </c:pt>
                <c:pt idx="2858">
                  <c:v>17.423010000000005</c:v>
                </c:pt>
                <c:pt idx="2859">
                  <c:v>17.416890000000009</c:v>
                </c:pt>
                <c:pt idx="2860">
                  <c:v>17.408140000000003</c:v>
                </c:pt>
                <c:pt idx="2861">
                  <c:v>17.396930000000012</c:v>
                </c:pt>
                <c:pt idx="2862">
                  <c:v>17.383430000000004</c:v>
                </c:pt>
                <c:pt idx="2863">
                  <c:v>17.367870000000011</c:v>
                </c:pt>
                <c:pt idx="2864">
                  <c:v>17.350490000000008</c:v>
                </c:pt>
                <c:pt idx="2865">
                  <c:v>17.331519999999998</c:v>
                </c:pt>
                <c:pt idx="2866">
                  <c:v>17.311220000000006</c:v>
                </c:pt>
                <c:pt idx="2867">
                  <c:v>17.289860000000004</c:v>
                </c:pt>
                <c:pt idx="2868">
                  <c:v>17.267679999999999</c:v>
                </c:pt>
                <c:pt idx="2869">
                  <c:v>17.244970000000009</c:v>
                </c:pt>
                <c:pt idx="2870">
                  <c:v>17.221959999999996</c:v>
                </c:pt>
                <c:pt idx="2871">
                  <c:v>17.198920000000015</c:v>
                </c:pt>
                <c:pt idx="2872">
                  <c:v>17.176100000000005</c:v>
                </c:pt>
                <c:pt idx="2873">
                  <c:v>17.153750000000002</c:v>
                </c:pt>
                <c:pt idx="2874">
                  <c:v>17.13212</c:v>
                </c:pt>
                <c:pt idx="2875">
                  <c:v>17.111440000000002</c:v>
                </c:pt>
                <c:pt idx="2876">
                  <c:v>17.091960000000014</c:v>
                </c:pt>
                <c:pt idx="2877">
                  <c:v>17.073910000000012</c:v>
                </c:pt>
                <c:pt idx="2878">
                  <c:v>17.05753</c:v>
                </c:pt>
                <c:pt idx="2879">
                  <c:v>17.043030000000002</c:v>
                </c:pt>
                <c:pt idx="2880">
                  <c:v>17.030640000000005</c:v>
                </c:pt>
                <c:pt idx="2881">
                  <c:v>17.020550000000014</c:v>
                </c:pt>
                <c:pt idx="2882">
                  <c:v>17.012930000000011</c:v>
                </c:pt>
                <c:pt idx="2883">
                  <c:v>17.007940000000005</c:v>
                </c:pt>
                <c:pt idx="2884">
                  <c:v>17.005719999999997</c:v>
                </c:pt>
                <c:pt idx="2885">
                  <c:v>17.006339999999994</c:v>
                </c:pt>
                <c:pt idx="2886">
                  <c:v>17.00988000000001</c:v>
                </c:pt>
                <c:pt idx="2887">
                  <c:v>17.016350000000003</c:v>
                </c:pt>
                <c:pt idx="2888">
                  <c:v>17.025750000000002</c:v>
                </c:pt>
                <c:pt idx="2889">
                  <c:v>17.038020000000003</c:v>
                </c:pt>
                <c:pt idx="2890">
                  <c:v>17.053089999999997</c:v>
                </c:pt>
                <c:pt idx="2891">
                  <c:v>17.070820000000012</c:v>
                </c:pt>
                <c:pt idx="2892">
                  <c:v>17.091090000000008</c:v>
                </c:pt>
                <c:pt idx="2893">
                  <c:v>17.113700000000009</c:v>
                </c:pt>
                <c:pt idx="2894">
                  <c:v>17.138469999999998</c:v>
                </c:pt>
                <c:pt idx="2895">
                  <c:v>17.165170000000003</c:v>
                </c:pt>
                <c:pt idx="2896">
                  <c:v>17.193580000000011</c:v>
                </c:pt>
                <c:pt idx="2897">
                  <c:v>17.223460000000003</c:v>
                </c:pt>
                <c:pt idx="2898">
                  <c:v>17.254570000000001</c:v>
                </c:pt>
                <c:pt idx="2899">
                  <c:v>17.286650000000009</c:v>
                </c:pt>
                <c:pt idx="2900">
                  <c:v>17.319469999999995</c:v>
                </c:pt>
                <c:pt idx="2901">
                  <c:v>17.352760000000018</c:v>
                </c:pt>
                <c:pt idx="2902">
                  <c:v>17.386290000000002</c:v>
                </c:pt>
                <c:pt idx="2903">
                  <c:v>17.419790000000006</c:v>
                </c:pt>
                <c:pt idx="2904">
                  <c:v>17.453040000000001</c:v>
                </c:pt>
                <c:pt idx="2905">
                  <c:v>17.485770000000002</c:v>
                </c:pt>
                <c:pt idx="2906">
                  <c:v>17.517740000000018</c:v>
                </c:pt>
                <c:pt idx="2907">
                  <c:v>17.548720000000003</c:v>
                </c:pt>
                <c:pt idx="2908">
                  <c:v>17.578450000000004</c:v>
                </c:pt>
                <c:pt idx="2909">
                  <c:v>17.606710000000007</c:v>
                </c:pt>
                <c:pt idx="2910">
                  <c:v>17.633269999999996</c:v>
                </c:pt>
                <c:pt idx="2911">
                  <c:v>17.657900000000012</c:v>
                </c:pt>
                <c:pt idx="2912">
                  <c:v>17.680410000000009</c:v>
                </c:pt>
                <c:pt idx="2913">
                  <c:v>17.700610000000012</c:v>
                </c:pt>
                <c:pt idx="2914">
                  <c:v>17.718310000000002</c:v>
                </c:pt>
                <c:pt idx="2915">
                  <c:v>17.73339</c:v>
                </c:pt>
                <c:pt idx="2916">
                  <c:v>17.745720000000006</c:v>
                </c:pt>
                <c:pt idx="2917">
                  <c:v>17.755220000000008</c:v>
                </c:pt>
                <c:pt idx="2918">
                  <c:v>17.761830000000003</c:v>
                </c:pt>
                <c:pt idx="2919">
                  <c:v>17.765540000000001</c:v>
                </c:pt>
                <c:pt idx="2920">
                  <c:v>17.766360000000006</c:v>
                </c:pt>
                <c:pt idx="2921">
                  <c:v>17.764340000000018</c:v>
                </c:pt>
                <c:pt idx="2922">
                  <c:v>17.759550000000004</c:v>
                </c:pt>
                <c:pt idx="2923">
                  <c:v>17.752120000000005</c:v>
                </c:pt>
                <c:pt idx="2924">
                  <c:v>17.742190000000008</c:v>
                </c:pt>
                <c:pt idx="2925">
                  <c:v>17.729920000000007</c:v>
                </c:pt>
                <c:pt idx="2926">
                  <c:v>17.715500000000006</c:v>
                </c:pt>
                <c:pt idx="2927">
                  <c:v>17.699140000000014</c:v>
                </c:pt>
                <c:pt idx="2928">
                  <c:v>17.681060000000002</c:v>
                </c:pt>
                <c:pt idx="2929">
                  <c:v>17.661490000000001</c:v>
                </c:pt>
                <c:pt idx="2930">
                  <c:v>17.640659999999997</c:v>
                </c:pt>
                <c:pt idx="2931">
                  <c:v>17.618830000000017</c:v>
                </c:pt>
                <c:pt idx="2932">
                  <c:v>17.596250000000012</c:v>
                </c:pt>
                <c:pt idx="2933">
                  <c:v>17.573170000000005</c:v>
                </c:pt>
                <c:pt idx="2934">
                  <c:v>17.54983</c:v>
                </c:pt>
                <c:pt idx="2935">
                  <c:v>17.526510000000002</c:v>
                </c:pt>
                <c:pt idx="2936">
                  <c:v>17.503460000000018</c:v>
                </c:pt>
                <c:pt idx="2937">
                  <c:v>17.480920000000012</c:v>
                </c:pt>
                <c:pt idx="2938">
                  <c:v>17.45917</c:v>
                </c:pt>
                <c:pt idx="2939">
                  <c:v>17.43844</c:v>
                </c:pt>
                <c:pt idx="2940">
                  <c:v>17.418999999999997</c:v>
                </c:pt>
                <c:pt idx="2941">
                  <c:v>17.401080000000007</c:v>
                </c:pt>
                <c:pt idx="2942">
                  <c:v>17.384920000000008</c:v>
                </c:pt>
                <c:pt idx="2943">
                  <c:v>17.370750000000001</c:v>
                </c:pt>
                <c:pt idx="2944">
                  <c:v>17.358779999999996</c:v>
                </c:pt>
                <c:pt idx="2945">
                  <c:v>17.349199999999996</c:v>
                </c:pt>
                <c:pt idx="2946">
                  <c:v>17.34217000000001</c:v>
                </c:pt>
                <c:pt idx="2947">
                  <c:v>17.337830000000011</c:v>
                </c:pt>
                <c:pt idx="2948">
                  <c:v>17.336300000000008</c:v>
                </c:pt>
                <c:pt idx="2949">
                  <c:v>17.337630000000004</c:v>
                </c:pt>
                <c:pt idx="2950">
                  <c:v>17.34187</c:v>
                </c:pt>
                <c:pt idx="2951">
                  <c:v>17.34902000000001</c:v>
                </c:pt>
                <c:pt idx="2952">
                  <c:v>17.359040000000007</c:v>
                </c:pt>
                <c:pt idx="2953">
                  <c:v>17.371850000000009</c:v>
                </c:pt>
                <c:pt idx="2954">
                  <c:v>17.387340000000009</c:v>
                </c:pt>
                <c:pt idx="2955">
                  <c:v>17.405389999999997</c:v>
                </c:pt>
                <c:pt idx="2956">
                  <c:v>17.425820000000016</c:v>
                </c:pt>
                <c:pt idx="2957">
                  <c:v>17.448440000000005</c:v>
                </c:pt>
                <c:pt idx="2958">
                  <c:v>17.473050000000001</c:v>
                </c:pt>
                <c:pt idx="2959">
                  <c:v>17.499430000000004</c:v>
                </c:pt>
                <c:pt idx="2960">
                  <c:v>17.527360000000002</c:v>
                </c:pt>
                <c:pt idx="2961">
                  <c:v>17.556580000000011</c:v>
                </c:pt>
                <c:pt idx="2962">
                  <c:v>17.586880000000008</c:v>
                </c:pt>
                <c:pt idx="2963">
                  <c:v>17.618000000000009</c:v>
                </c:pt>
                <c:pt idx="2964">
                  <c:v>17.64970000000001</c:v>
                </c:pt>
                <c:pt idx="2965">
                  <c:v>17.681730000000002</c:v>
                </c:pt>
                <c:pt idx="2966">
                  <c:v>17.713860000000011</c:v>
                </c:pt>
                <c:pt idx="2967">
                  <c:v>17.745840000000015</c:v>
                </c:pt>
                <c:pt idx="2968">
                  <c:v>17.777410000000003</c:v>
                </c:pt>
                <c:pt idx="2969">
                  <c:v>17.808340000000001</c:v>
                </c:pt>
                <c:pt idx="2970">
                  <c:v>17.838369999999998</c:v>
                </c:pt>
                <c:pt idx="2971">
                  <c:v>17.867260000000016</c:v>
                </c:pt>
                <c:pt idx="2972">
                  <c:v>17.894750000000002</c:v>
                </c:pt>
                <c:pt idx="2973">
                  <c:v>17.920610000000011</c:v>
                </c:pt>
                <c:pt idx="2974">
                  <c:v>17.94462</c:v>
                </c:pt>
                <c:pt idx="2975">
                  <c:v>17.966539999999995</c:v>
                </c:pt>
                <c:pt idx="2976">
                  <c:v>17.986180000000004</c:v>
                </c:pt>
                <c:pt idx="2977">
                  <c:v>18.003360000000015</c:v>
                </c:pt>
                <c:pt idx="2978">
                  <c:v>18.01794000000001</c:v>
                </c:pt>
                <c:pt idx="2979">
                  <c:v>18.029790000000006</c:v>
                </c:pt>
                <c:pt idx="2980">
                  <c:v>18.038830000000004</c:v>
                </c:pt>
                <c:pt idx="2981">
                  <c:v>18.045030000000011</c:v>
                </c:pt>
                <c:pt idx="2982">
                  <c:v>18.048360000000002</c:v>
                </c:pt>
                <c:pt idx="2983">
                  <c:v>18.048860000000005</c:v>
                </c:pt>
                <c:pt idx="2984">
                  <c:v>18.046599999999998</c:v>
                </c:pt>
                <c:pt idx="2985">
                  <c:v>18.041690000000003</c:v>
                </c:pt>
                <c:pt idx="2986">
                  <c:v>18.034250000000014</c:v>
                </c:pt>
                <c:pt idx="2987">
                  <c:v>18.024460000000005</c:v>
                </c:pt>
                <c:pt idx="2988">
                  <c:v>18.012500000000003</c:v>
                </c:pt>
                <c:pt idx="2989">
                  <c:v>17.998580000000004</c:v>
                </c:pt>
                <c:pt idx="2990">
                  <c:v>17.982929999999996</c:v>
                </c:pt>
                <c:pt idx="2991">
                  <c:v>17.965770000000006</c:v>
                </c:pt>
                <c:pt idx="2992">
                  <c:v>17.947350000000014</c:v>
                </c:pt>
                <c:pt idx="2993">
                  <c:v>17.927910000000011</c:v>
                </c:pt>
                <c:pt idx="2994">
                  <c:v>17.907690000000002</c:v>
                </c:pt>
                <c:pt idx="2995">
                  <c:v>17.886939999999996</c:v>
                </c:pt>
                <c:pt idx="2996">
                  <c:v>17.865910000000014</c:v>
                </c:pt>
                <c:pt idx="2997">
                  <c:v>17.844860000000011</c:v>
                </c:pt>
                <c:pt idx="2998">
                  <c:v>17.824020000000004</c:v>
                </c:pt>
                <c:pt idx="2999">
                  <c:v>17.803660000000008</c:v>
                </c:pt>
                <c:pt idx="3000">
                  <c:v>17.784019999999998</c:v>
                </c:pt>
                <c:pt idx="3001">
                  <c:v>17.765350000000012</c:v>
                </c:pt>
                <c:pt idx="3002">
                  <c:v>17.747900000000016</c:v>
                </c:pt>
                <c:pt idx="3003">
                  <c:v>17.731930000000006</c:v>
                </c:pt>
                <c:pt idx="3004">
                  <c:v>17.717680000000001</c:v>
                </c:pt>
                <c:pt idx="3005">
                  <c:v>17.705370000000002</c:v>
                </c:pt>
                <c:pt idx="3006">
                  <c:v>17.695240000000013</c:v>
                </c:pt>
                <c:pt idx="3007">
                  <c:v>17.687500000000014</c:v>
                </c:pt>
                <c:pt idx="3008">
                  <c:v>17.682310000000001</c:v>
                </c:pt>
                <c:pt idx="3009">
                  <c:v>17.679850000000002</c:v>
                </c:pt>
                <c:pt idx="3010">
                  <c:v>17.680229999999995</c:v>
                </c:pt>
                <c:pt idx="3011">
                  <c:v>17.683550000000011</c:v>
                </c:pt>
                <c:pt idx="3012">
                  <c:v>17.68986000000001</c:v>
                </c:pt>
                <c:pt idx="3013">
                  <c:v>17.699180000000013</c:v>
                </c:pt>
                <c:pt idx="3014">
                  <c:v>17.711480000000009</c:v>
                </c:pt>
                <c:pt idx="3015">
                  <c:v>17.726699999999994</c:v>
                </c:pt>
                <c:pt idx="3016">
                  <c:v>17.74475000000001</c:v>
                </c:pt>
                <c:pt idx="3017">
                  <c:v>17.765490000000014</c:v>
                </c:pt>
                <c:pt idx="3018">
                  <c:v>17.788750000000007</c:v>
                </c:pt>
                <c:pt idx="3019">
                  <c:v>17.814360000000008</c:v>
                </c:pt>
                <c:pt idx="3020">
                  <c:v>17.842110000000005</c:v>
                </c:pt>
                <c:pt idx="3021">
                  <c:v>17.871770000000012</c:v>
                </c:pt>
                <c:pt idx="3022">
                  <c:v>17.903100000000009</c:v>
                </c:pt>
                <c:pt idx="3023">
                  <c:v>17.935880000000012</c:v>
                </c:pt>
                <c:pt idx="3024">
                  <c:v>17.969850000000008</c:v>
                </c:pt>
                <c:pt idx="3025">
                  <c:v>18.004779999999997</c:v>
                </c:pt>
                <c:pt idx="3026">
                  <c:v>18.040410000000008</c:v>
                </c:pt>
                <c:pt idx="3027">
                  <c:v>18.076520000000002</c:v>
                </c:pt>
                <c:pt idx="3028">
                  <c:v>18.112850000000009</c:v>
                </c:pt>
                <c:pt idx="3029">
                  <c:v>18.149169999999998</c:v>
                </c:pt>
                <c:pt idx="3030">
                  <c:v>18.185239999999993</c:v>
                </c:pt>
                <c:pt idx="3031">
                  <c:v>18.220830000000007</c:v>
                </c:pt>
                <c:pt idx="3032">
                  <c:v>18.255700000000004</c:v>
                </c:pt>
                <c:pt idx="3033">
                  <c:v>18.289619999999999</c:v>
                </c:pt>
                <c:pt idx="3034">
                  <c:v>18.322360000000003</c:v>
                </c:pt>
                <c:pt idx="3035">
                  <c:v>18.35369</c:v>
                </c:pt>
                <c:pt idx="3036">
                  <c:v>18.383410000000012</c:v>
                </c:pt>
                <c:pt idx="3037">
                  <c:v>18.411280000000005</c:v>
                </c:pt>
                <c:pt idx="3038">
                  <c:v>18.43713000000001</c:v>
                </c:pt>
                <c:pt idx="3039">
                  <c:v>18.460769999999997</c:v>
                </c:pt>
                <c:pt idx="3040">
                  <c:v>18.482050000000001</c:v>
                </c:pt>
                <c:pt idx="3041">
                  <c:v>18.500840000000011</c:v>
                </c:pt>
                <c:pt idx="3042">
                  <c:v>18.517040000000009</c:v>
                </c:pt>
                <c:pt idx="3043">
                  <c:v>18.530590000000004</c:v>
                </c:pt>
                <c:pt idx="3044">
                  <c:v>18.541449999999998</c:v>
                </c:pt>
                <c:pt idx="3045">
                  <c:v>18.549629999999993</c:v>
                </c:pt>
                <c:pt idx="3046">
                  <c:v>18.555160000000015</c:v>
                </c:pt>
                <c:pt idx="3047">
                  <c:v>18.558130000000006</c:v>
                </c:pt>
                <c:pt idx="3048">
                  <c:v>18.558640000000011</c:v>
                </c:pt>
                <c:pt idx="3049">
                  <c:v>18.556830000000005</c:v>
                </c:pt>
                <c:pt idx="3050">
                  <c:v>18.552850000000007</c:v>
                </c:pt>
                <c:pt idx="3051">
                  <c:v>18.546890000000005</c:v>
                </c:pt>
                <c:pt idx="3052">
                  <c:v>18.539150000000006</c:v>
                </c:pt>
                <c:pt idx="3053">
                  <c:v>18.529840000000007</c:v>
                </c:pt>
                <c:pt idx="3054">
                  <c:v>18.519170000000003</c:v>
                </c:pt>
                <c:pt idx="3055">
                  <c:v>18.507369999999995</c:v>
                </c:pt>
                <c:pt idx="3056">
                  <c:v>18.494670000000013</c:v>
                </c:pt>
                <c:pt idx="3057">
                  <c:v>18.481300000000005</c:v>
                </c:pt>
                <c:pt idx="3058">
                  <c:v>18.467490000000012</c:v>
                </c:pt>
                <c:pt idx="3059">
                  <c:v>18.453460000000007</c:v>
                </c:pt>
                <c:pt idx="3060">
                  <c:v>18.43947</c:v>
                </c:pt>
                <c:pt idx="3061">
                  <c:v>18.425740000000005</c:v>
                </c:pt>
                <c:pt idx="3062">
                  <c:v>18.412510000000012</c:v>
                </c:pt>
                <c:pt idx="3063">
                  <c:v>18.400040000000004</c:v>
                </c:pt>
                <c:pt idx="3064">
                  <c:v>18.388570000000001</c:v>
                </c:pt>
                <c:pt idx="3065">
                  <c:v>18.378339999999994</c:v>
                </c:pt>
                <c:pt idx="3066">
                  <c:v>18.369610000000009</c:v>
                </c:pt>
                <c:pt idx="3067">
                  <c:v>18.362610000000004</c:v>
                </c:pt>
                <c:pt idx="3068">
                  <c:v>18.357600000000005</c:v>
                </c:pt>
                <c:pt idx="3069">
                  <c:v>18.354790000000008</c:v>
                </c:pt>
                <c:pt idx="3070">
                  <c:v>18.354399999999998</c:v>
                </c:pt>
                <c:pt idx="3071">
                  <c:v>18.356620000000007</c:v>
                </c:pt>
                <c:pt idx="3072">
                  <c:v>18.361610000000013</c:v>
                </c:pt>
                <c:pt idx="3073">
                  <c:v>18.369489999999999</c:v>
                </c:pt>
                <c:pt idx="3074">
                  <c:v>18.380380000000002</c:v>
                </c:pt>
                <c:pt idx="3075">
                  <c:v>18.394319999999993</c:v>
                </c:pt>
                <c:pt idx="3076">
                  <c:v>18.411320000000018</c:v>
                </c:pt>
                <c:pt idx="3077">
                  <c:v>18.431370000000015</c:v>
                </c:pt>
                <c:pt idx="3078">
                  <c:v>18.454400000000007</c:v>
                </c:pt>
                <c:pt idx="3079">
                  <c:v>18.4803</c:v>
                </c:pt>
                <c:pt idx="3080">
                  <c:v>18.508939999999996</c:v>
                </c:pt>
                <c:pt idx="3081">
                  <c:v>18.540140000000008</c:v>
                </c:pt>
                <c:pt idx="3082">
                  <c:v>18.573710000000005</c:v>
                </c:pt>
                <c:pt idx="3083">
                  <c:v>18.60942</c:v>
                </c:pt>
                <c:pt idx="3084">
                  <c:v>18.647030000000001</c:v>
                </c:pt>
                <c:pt idx="3085">
                  <c:v>18.686300000000003</c:v>
                </c:pt>
                <c:pt idx="3086">
                  <c:v>18.726950000000016</c:v>
                </c:pt>
                <c:pt idx="3087">
                  <c:v>18.768730000000005</c:v>
                </c:pt>
                <c:pt idx="3088">
                  <c:v>18.811360000000008</c:v>
                </c:pt>
                <c:pt idx="3089">
                  <c:v>18.854579999999999</c:v>
                </c:pt>
                <c:pt idx="3090">
                  <c:v>18.898099999999999</c:v>
                </c:pt>
                <c:pt idx="3091">
                  <c:v>18.941660000000013</c:v>
                </c:pt>
                <c:pt idx="3092">
                  <c:v>18.98499000000001</c:v>
                </c:pt>
                <c:pt idx="3093">
                  <c:v>19.027810000000002</c:v>
                </c:pt>
                <c:pt idx="3094">
                  <c:v>19.069850000000002</c:v>
                </c:pt>
                <c:pt idx="3095">
                  <c:v>19.110839999999996</c:v>
                </c:pt>
                <c:pt idx="3096">
                  <c:v>19.150510000000011</c:v>
                </c:pt>
                <c:pt idx="3097">
                  <c:v>19.188590000000005</c:v>
                </c:pt>
                <c:pt idx="3098">
                  <c:v>19.224810000000005</c:v>
                </c:pt>
                <c:pt idx="3099">
                  <c:v>19.258920000000003</c:v>
                </c:pt>
                <c:pt idx="3100">
                  <c:v>19.290679999999995</c:v>
                </c:pt>
                <c:pt idx="3101">
                  <c:v>19.31983000000001</c:v>
                </c:pt>
                <c:pt idx="3102">
                  <c:v>19.346190000000007</c:v>
                </c:pt>
                <c:pt idx="3103">
                  <c:v>19.369560000000007</c:v>
                </c:pt>
                <c:pt idx="3104">
                  <c:v>19.389780000000002</c:v>
                </c:pt>
                <c:pt idx="3105">
                  <c:v>19.406739999999999</c:v>
                </c:pt>
                <c:pt idx="3106">
                  <c:v>19.420350000000013</c:v>
                </c:pt>
                <c:pt idx="3107">
                  <c:v>19.430590000000009</c:v>
                </c:pt>
                <c:pt idx="3108">
                  <c:v>19.437430000000006</c:v>
                </c:pt>
                <c:pt idx="3109">
                  <c:v>19.440939999999998</c:v>
                </c:pt>
                <c:pt idx="3110">
                  <c:v>19.441209999999998</c:v>
                </c:pt>
                <c:pt idx="3111">
                  <c:v>19.438340000000011</c:v>
                </c:pt>
                <c:pt idx="3112">
                  <c:v>19.432520000000011</c:v>
                </c:pt>
                <c:pt idx="3113">
                  <c:v>19.42392000000001</c:v>
                </c:pt>
                <c:pt idx="3114">
                  <c:v>19.412770000000009</c:v>
                </c:pt>
                <c:pt idx="3115">
                  <c:v>19.399299999999997</c:v>
                </c:pt>
                <c:pt idx="3116">
                  <c:v>19.383790000000005</c:v>
                </c:pt>
                <c:pt idx="3117">
                  <c:v>19.36648000000001</c:v>
                </c:pt>
                <c:pt idx="3118">
                  <c:v>19.347650000000002</c:v>
                </c:pt>
                <c:pt idx="3119">
                  <c:v>19.327570000000009</c:v>
                </c:pt>
                <c:pt idx="3120">
                  <c:v>19.306510000000003</c:v>
                </c:pt>
                <c:pt idx="3121">
                  <c:v>19.284750000000017</c:v>
                </c:pt>
                <c:pt idx="3122">
                  <c:v>19.262560000000008</c:v>
                </c:pt>
                <c:pt idx="3123">
                  <c:v>19.240200000000002</c:v>
                </c:pt>
                <c:pt idx="3124">
                  <c:v>19.217950000000002</c:v>
                </c:pt>
                <c:pt idx="3125">
                  <c:v>19.19605</c:v>
                </c:pt>
                <c:pt idx="3126">
                  <c:v>19.174790000000016</c:v>
                </c:pt>
                <c:pt idx="3127">
                  <c:v>19.154410000000013</c:v>
                </c:pt>
                <c:pt idx="3128">
                  <c:v>19.135180000000005</c:v>
                </c:pt>
                <c:pt idx="3129">
                  <c:v>19.117360000000005</c:v>
                </c:pt>
                <c:pt idx="3130">
                  <c:v>19.101200000000006</c:v>
                </c:pt>
                <c:pt idx="3131">
                  <c:v>19.086940000000013</c:v>
                </c:pt>
                <c:pt idx="3132">
                  <c:v>19.074810000000014</c:v>
                </c:pt>
                <c:pt idx="3133">
                  <c:v>19.06504000000001</c:v>
                </c:pt>
                <c:pt idx="3134">
                  <c:v>19.0578</c:v>
                </c:pt>
                <c:pt idx="3135">
                  <c:v>19.053269999999998</c:v>
                </c:pt>
                <c:pt idx="3136">
                  <c:v>19.051570000000012</c:v>
                </c:pt>
                <c:pt idx="3137">
                  <c:v>19.052810000000008</c:v>
                </c:pt>
                <c:pt idx="3138">
                  <c:v>19.057030000000012</c:v>
                </c:pt>
                <c:pt idx="3139">
                  <c:v>19.064260000000004</c:v>
                </c:pt>
                <c:pt idx="3140">
                  <c:v>19.074460000000002</c:v>
                </c:pt>
                <c:pt idx="3141">
                  <c:v>19.087590000000006</c:v>
                </c:pt>
                <c:pt idx="3142">
                  <c:v>19.103520000000003</c:v>
                </c:pt>
                <c:pt idx="3143">
                  <c:v>19.122140000000002</c:v>
                </c:pt>
                <c:pt idx="3144">
                  <c:v>19.143250000000009</c:v>
                </c:pt>
                <c:pt idx="3145">
                  <c:v>19.166679999999999</c:v>
                </c:pt>
                <c:pt idx="3146">
                  <c:v>19.192210000000017</c:v>
                </c:pt>
                <c:pt idx="3147">
                  <c:v>19.219600000000014</c:v>
                </c:pt>
                <c:pt idx="3148">
                  <c:v>19.248620000000003</c:v>
                </c:pt>
                <c:pt idx="3149">
                  <c:v>19.279020000000003</c:v>
                </c:pt>
                <c:pt idx="3150">
                  <c:v>19.310550000000006</c:v>
                </c:pt>
                <c:pt idx="3151">
                  <c:v>19.342960000000005</c:v>
                </c:pt>
                <c:pt idx="3152">
                  <c:v>19.376010000000008</c:v>
                </c:pt>
                <c:pt idx="3153">
                  <c:v>19.40943</c:v>
                </c:pt>
                <c:pt idx="3154">
                  <c:v>19.442980000000006</c:v>
                </c:pt>
                <c:pt idx="3155">
                  <c:v>19.476399999999998</c:v>
                </c:pt>
                <c:pt idx="3156">
                  <c:v>19.509450000000015</c:v>
                </c:pt>
                <c:pt idx="3157">
                  <c:v>19.541870000000003</c:v>
                </c:pt>
                <c:pt idx="3158">
                  <c:v>19.573390000000003</c:v>
                </c:pt>
                <c:pt idx="3159">
                  <c:v>19.60378</c:v>
                </c:pt>
                <c:pt idx="3160">
                  <c:v>19.63279</c:v>
                </c:pt>
                <c:pt idx="3161">
                  <c:v>19.660160000000005</c:v>
                </c:pt>
                <c:pt idx="3162">
                  <c:v>19.685660000000013</c:v>
                </c:pt>
                <c:pt idx="3163">
                  <c:v>19.709070000000011</c:v>
                </c:pt>
                <c:pt idx="3164">
                  <c:v>19.730180000000004</c:v>
                </c:pt>
                <c:pt idx="3165">
                  <c:v>19.748810000000006</c:v>
                </c:pt>
                <c:pt idx="3166">
                  <c:v>19.764810000000011</c:v>
                </c:pt>
                <c:pt idx="3167">
                  <c:v>19.778060000000011</c:v>
                </c:pt>
                <c:pt idx="3168">
                  <c:v>19.788470000000004</c:v>
                </c:pt>
                <c:pt idx="3169">
                  <c:v>19.795990000000003</c:v>
                </c:pt>
                <c:pt idx="3170">
                  <c:v>19.800610000000006</c:v>
                </c:pt>
                <c:pt idx="3171">
                  <c:v>19.80237000000001</c:v>
                </c:pt>
                <c:pt idx="3172">
                  <c:v>19.801320000000004</c:v>
                </c:pt>
                <c:pt idx="3173">
                  <c:v>19.797580000000011</c:v>
                </c:pt>
                <c:pt idx="3174">
                  <c:v>19.79128</c:v>
                </c:pt>
                <c:pt idx="3175">
                  <c:v>19.782570000000007</c:v>
                </c:pt>
                <c:pt idx="3176">
                  <c:v>19.771660000000011</c:v>
                </c:pt>
                <c:pt idx="3177">
                  <c:v>19.758740000000003</c:v>
                </c:pt>
                <c:pt idx="3178">
                  <c:v>19.744040000000012</c:v>
                </c:pt>
                <c:pt idx="3179">
                  <c:v>19.72778000000001</c:v>
                </c:pt>
                <c:pt idx="3180">
                  <c:v>19.710210000000004</c:v>
                </c:pt>
                <c:pt idx="3181">
                  <c:v>19.69156000000001</c:v>
                </c:pt>
                <c:pt idx="3182">
                  <c:v>19.672070000000005</c:v>
                </c:pt>
                <c:pt idx="3183">
                  <c:v>19.652000000000001</c:v>
                </c:pt>
                <c:pt idx="3184">
                  <c:v>19.63158</c:v>
                </c:pt>
                <c:pt idx="3185">
                  <c:v>19.611050000000006</c:v>
                </c:pt>
                <c:pt idx="3186">
                  <c:v>19.590650000000011</c:v>
                </c:pt>
                <c:pt idx="3187">
                  <c:v>19.570620000000005</c:v>
                </c:pt>
                <c:pt idx="3188">
                  <c:v>19.551200000000009</c:v>
                </c:pt>
                <c:pt idx="3189">
                  <c:v>19.532629999999997</c:v>
                </c:pt>
                <c:pt idx="3190">
                  <c:v>19.515129999999999</c:v>
                </c:pt>
                <c:pt idx="3191">
                  <c:v>19.498950000000008</c:v>
                </c:pt>
                <c:pt idx="3192">
                  <c:v>19.484300000000005</c:v>
                </c:pt>
                <c:pt idx="3193">
                  <c:v>19.471410000000006</c:v>
                </c:pt>
                <c:pt idx="3194">
                  <c:v>19.460490000000007</c:v>
                </c:pt>
                <c:pt idx="3195">
                  <c:v>19.451719999999995</c:v>
                </c:pt>
                <c:pt idx="3196">
                  <c:v>19.445280000000011</c:v>
                </c:pt>
                <c:pt idx="3197">
                  <c:v>19.441320000000005</c:v>
                </c:pt>
                <c:pt idx="3198">
                  <c:v>19.43995000000001</c:v>
                </c:pt>
                <c:pt idx="3199">
                  <c:v>19.441270000000003</c:v>
                </c:pt>
                <c:pt idx="3200">
                  <c:v>19.445340000000002</c:v>
                </c:pt>
                <c:pt idx="3201">
                  <c:v>19.452180000000013</c:v>
                </c:pt>
                <c:pt idx="3202">
                  <c:v>19.461770000000016</c:v>
                </c:pt>
                <c:pt idx="3203">
                  <c:v>19.474090000000004</c:v>
                </c:pt>
                <c:pt idx="3204">
                  <c:v>19.489040000000003</c:v>
                </c:pt>
                <c:pt idx="3205">
                  <c:v>19.506529999999998</c:v>
                </c:pt>
                <c:pt idx="3206">
                  <c:v>19.526410000000013</c:v>
                </c:pt>
                <c:pt idx="3207">
                  <c:v>19.548550000000006</c:v>
                </c:pt>
                <c:pt idx="3208">
                  <c:v>19.57274000000001</c:v>
                </c:pt>
                <c:pt idx="3209">
                  <c:v>19.598820000000003</c:v>
                </c:pt>
                <c:pt idx="3210">
                  <c:v>19.626580000000004</c:v>
                </c:pt>
                <c:pt idx="3211">
                  <c:v>19.655810000000017</c:v>
                </c:pt>
                <c:pt idx="3212">
                  <c:v>19.686290000000014</c:v>
                </c:pt>
                <c:pt idx="3213">
                  <c:v>19.717820000000003</c:v>
                </c:pt>
                <c:pt idx="3214">
                  <c:v>19.75018</c:v>
                </c:pt>
                <c:pt idx="3215">
                  <c:v>19.783159999999995</c:v>
                </c:pt>
                <c:pt idx="3216">
                  <c:v>19.816550000000007</c:v>
                </c:pt>
                <c:pt idx="3217">
                  <c:v>19.850120000000004</c:v>
                </c:pt>
                <c:pt idx="3218">
                  <c:v>19.883660000000006</c:v>
                </c:pt>
                <c:pt idx="3219">
                  <c:v>19.916960000000003</c:v>
                </c:pt>
                <c:pt idx="3220">
                  <c:v>19.949789999999993</c:v>
                </c:pt>
                <c:pt idx="3221">
                  <c:v>19.981950000000012</c:v>
                </c:pt>
                <c:pt idx="3222">
                  <c:v>20.013210000000015</c:v>
                </c:pt>
                <c:pt idx="3223">
                  <c:v>20.043350000000004</c:v>
                </c:pt>
                <c:pt idx="3224">
                  <c:v>20.072150000000008</c:v>
                </c:pt>
                <c:pt idx="3225">
                  <c:v>20.099400000000003</c:v>
                </c:pt>
                <c:pt idx="3226">
                  <c:v>20.124890000000008</c:v>
                </c:pt>
                <c:pt idx="3227">
                  <c:v>20.148440000000008</c:v>
                </c:pt>
                <c:pt idx="3228">
                  <c:v>20.16986</c:v>
                </c:pt>
                <c:pt idx="3229">
                  <c:v>20.189009999999996</c:v>
                </c:pt>
                <c:pt idx="3230">
                  <c:v>20.205749999999995</c:v>
                </c:pt>
                <c:pt idx="3231">
                  <c:v>20.21999000000001</c:v>
                </c:pt>
                <c:pt idx="3232">
                  <c:v>20.231660000000005</c:v>
                </c:pt>
                <c:pt idx="3233">
                  <c:v>20.24072000000001</c:v>
                </c:pt>
                <c:pt idx="3234">
                  <c:v>20.247169999999997</c:v>
                </c:pt>
                <c:pt idx="3235">
                  <c:v>20.251069999999999</c:v>
                </c:pt>
                <c:pt idx="3236">
                  <c:v>20.252480000000006</c:v>
                </c:pt>
                <c:pt idx="3237">
                  <c:v>20.251500000000007</c:v>
                </c:pt>
                <c:pt idx="3238">
                  <c:v>20.248280000000008</c:v>
                </c:pt>
                <c:pt idx="3239">
                  <c:v>20.242980000000003</c:v>
                </c:pt>
                <c:pt idx="3240">
                  <c:v>20.235780000000005</c:v>
                </c:pt>
                <c:pt idx="3241">
                  <c:v>20.226880000000008</c:v>
                </c:pt>
                <c:pt idx="3242">
                  <c:v>20.216510000000014</c:v>
                </c:pt>
                <c:pt idx="3243">
                  <c:v>20.20487</c:v>
                </c:pt>
                <c:pt idx="3244">
                  <c:v>20.192189999999997</c:v>
                </c:pt>
                <c:pt idx="3245">
                  <c:v>20.178700000000006</c:v>
                </c:pt>
                <c:pt idx="3246">
                  <c:v>20.164630000000017</c:v>
                </c:pt>
                <c:pt idx="3247">
                  <c:v>20.150210000000015</c:v>
                </c:pt>
                <c:pt idx="3248">
                  <c:v>20.135670000000005</c:v>
                </c:pt>
                <c:pt idx="3249">
                  <c:v>20.121229999999997</c:v>
                </c:pt>
                <c:pt idx="3250">
                  <c:v>20.107129999999998</c:v>
                </c:pt>
                <c:pt idx="3251">
                  <c:v>20.093590000000006</c:v>
                </c:pt>
                <c:pt idx="3252">
                  <c:v>20.080860000000015</c:v>
                </c:pt>
                <c:pt idx="3253">
                  <c:v>20.06917</c:v>
                </c:pt>
                <c:pt idx="3254">
                  <c:v>20.058750000000003</c:v>
                </c:pt>
                <c:pt idx="3255">
                  <c:v>20.049840000000003</c:v>
                </c:pt>
                <c:pt idx="3256">
                  <c:v>20.042670000000015</c:v>
                </c:pt>
                <c:pt idx="3257">
                  <c:v>20.037470000000013</c:v>
                </c:pt>
                <c:pt idx="3258">
                  <c:v>20.03446000000001</c:v>
                </c:pt>
                <c:pt idx="3259">
                  <c:v>20.033839999999998</c:v>
                </c:pt>
                <c:pt idx="3260">
                  <c:v>20.035799999999995</c:v>
                </c:pt>
                <c:pt idx="3261">
                  <c:v>20.040490000000005</c:v>
                </c:pt>
                <c:pt idx="3262">
                  <c:v>20.048030000000011</c:v>
                </c:pt>
                <c:pt idx="3263">
                  <c:v>20.058520000000001</c:v>
                </c:pt>
                <c:pt idx="3264">
                  <c:v>20.072010000000006</c:v>
                </c:pt>
                <c:pt idx="3265">
                  <c:v>20.088520000000003</c:v>
                </c:pt>
                <c:pt idx="3266">
                  <c:v>20.10802000000001</c:v>
                </c:pt>
                <c:pt idx="3267">
                  <c:v>20.130440000000007</c:v>
                </c:pt>
                <c:pt idx="3268">
                  <c:v>20.155670000000001</c:v>
                </c:pt>
                <c:pt idx="3269">
                  <c:v>20.183570000000003</c:v>
                </c:pt>
                <c:pt idx="3270">
                  <c:v>20.213970000000003</c:v>
                </c:pt>
                <c:pt idx="3271">
                  <c:v>20.246670000000009</c:v>
                </c:pt>
                <c:pt idx="3272">
                  <c:v>20.281430000000015</c:v>
                </c:pt>
                <c:pt idx="3273">
                  <c:v>20.318010000000001</c:v>
                </c:pt>
                <c:pt idx="3274">
                  <c:v>20.356170000000006</c:v>
                </c:pt>
                <c:pt idx="3275">
                  <c:v>20.39564</c:v>
                </c:pt>
                <c:pt idx="3276">
                  <c:v>20.436160000000015</c:v>
                </c:pt>
                <c:pt idx="3277">
                  <c:v>20.477450000000005</c:v>
                </c:pt>
                <c:pt idx="3278">
                  <c:v>20.519260000000003</c:v>
                </c:pt>
                <c:pt idx="3279">
                  <c:v>20.561320000000009</c:v>
                </c:pt>
                <c:pt idx="3280">
                  <c:v>20.603350000000006</c:v>
                </c:pt>
                <c:pt idx="3281">
                  <c:v>20.645100000000014</c:v>
                </c:pt>
                <c:pt idx="3282">
                  <c:v>20.686310000000006</c:v>
                </c:pt>
                <c:pt idx="3283">
                  <c:v>20.726710000000011</c:v>
                </c:pt>
                <c:pt idx="3284">
                  <c:v>20.766040000000004</c:v>
                </c:pt>
                <c:pt idx="3285">
                  <c:v>20.804029999999997</c:v>
                </c:pt>
                <c:pt idx="3286">
                  <c:v>20.840440000000015</c:v>
                </c:pt>
                <c:pt idx="3287">
                  <c:v>20.875010000000003</c:v>
                </c:pt>
                <c:pt idx="3288">
                  <c:v>20.907510000000002</c:v>
                </c:pt>
                <c:pt idx="3289">
                  <c:v>20.93771000000001</c:v>
                </c:pt>
                <c:pt idx="3290">
                  <c:v>20.965410000000006</c:v>
                </c:pt>
                <c:pt idx="3291">
                  <c:v>20.990430000000018</c:v>
                </c:pt>
                <c:pt idx="3292">
                  <c:v>21.012630000000001</c:v>
                </c:pt>
                <c:pt idx="3293">
                  <c:v>21.031890000000004</c:v>
                </c:pt>
                <c:pt idx="3294">
                  <c:v>21.048150000000007</c:v>
                </c:pt>
                <c:pt idx="3295">
                  <c:v>21.06138</c:v>
                </c:pt>
                <c:pt idx="3296">
                  <c:v>21.071580000000012</c:v>
                </c:pt>
                <c:pt idx="3297">
                  <c:v>21.078800000000015</c:v>
                </c:pt>
                <c:pt idx="3298">
                  <c:v>21.08314</c:v>
                </c:pt>
                <c:pt idx="3299">
                  <c:v>21.084720000000004</c:v>
                </c:pt>
                <c:pt idx="3300">
                  <c:v>21.083690000000004</c:v>
                </c:pt>
                <c:pt idx="3301">
                  <c:v>21.080250000000007</c:v>
                </c:pt>
                <c:pt idx="3302">
                  <c:v>21.074600000000004</c:v>
                </c:pt>
                <c:pt idx="3303">
                  <c:v>21.066970000000012</c:v>
                </c:pt>
                <c:pt idx="3304">
                  <c:v>21.057600000000008</c:v>
                </c:pt>
                <c:pt idx="3305">
                  <c:v>21.046719999999993</c:v>
                </c:pt>
                <c:pt idx="3306">
                  <c:v>21.034600000000012</c:v>
                </c:pt>
                <c:pt idx="3307">
                  <c:v>21.021480000000011</c:v>
                </c:pt>
                <c:pt idx="3308">
                  <c:v>21.007620000000003</c:v>
                </c:pt>
                <c:pt idx="3309">
                  <c:v>20.99327000000001</c:v>
                </c:pt>
                <c:pt idx="3310">
                  <c:v>20.978679999999997</c:v>
                </c:pt>
                <c:pt idx="3311">
                  <c:v>20.964090000000013</c:v>
                </c:pt>
                <c:pt idx="3312">
                  <c:v>20.949760000000012</c:v>
                </c:pt>
                <c:pt idx="3313">
                  <c:v>20.93592000000001</c:v>
                </c:pt>
                <c:pt idx="3314">
                  <c:v>20.922830000000005</c:v>
                </c:pt>
                <c:pt idx="3315">
                  <c:v>20.910709999999995</c:v>
                </c:pt>
                <c:pt idx="3316">
                  <c:v>20.899820000000005</c:v>
                </c:pt>
                <c:pt idx="3317">
                  <c:v>20.890390000000011</c:v>
                </c:pt>
                <c:pt idx="3318">
                  <c:v>20.882640000000009</c:v>
                </c:pt>
                <c:pt idx="3319">
                  <c:v>20.876800000000003</c:v>
                </c:pt>
                <c:pt idx="3320">
                  <c:v>20.873069999999998</c:v>
                </c:pt>
                <c:pt idx="3321">
                  <c:v>20.871640000000014</c:v>
                </c:pt>
                <c:pt idx="3322">
                  <c:v>20.87266000000001</c:v>
                </c:pt>
                <c:pt idx="3323">
                  <c:v>20.876280000000008</c:v>
                </c:pt>
                <c:pt idx="3324">
                  <c:v>20.882590000000008</c:v>
                </c:pt>
                <c:pt idx="3325">
                  <c:v>20.891670000000005</c:v>
                </c:pt>
                <c:pt idx="3326">
                  <c:v>20.903540000000007</c:v>
                </c:pt>
                <c:pt idx="3327">
                  <c:v>20.918220000000005</c:v>
                </c:pt>
                <c:pt idx="3328">
                  <c:v>20.93565000000001</c:v>
                </c:pt>
                <c:pt idx="3329">
                  <c:v>20.955770000000001</c:v>
                </c:pt>
                <c:pt idx="3330">
                  <c:v>20.978470000000002</c:v>
                </c:pt>
                <c:pt idx="3331">
                  <c:v>21.003610000000009</c:v>
                </c:pt>
                <c:pt idx="3332">
                  <c:v>21.031040000000004</c:v>
                </c:pt>
                <c:pt idx="3333">
                  <c:v>21.060570000000013</c:v>
                </c:pt>
                <c:pt idx="3334">
                  <c:v>21.092020000000005</c:v>
                </c:pt>
                <c:pt idx="3335">
                  <c:v>21.12518</c:v>
                </c:pt>
                <c:pt idx="3336">
                  <c:v>21.159830000000014</c:v>
                </c:pt>
                <c:pt idx="3337">
                  <c:v>21.195750000000004</c:v>
                </c:pt>
                <c:pt idx="3338">
                  <c:v>21.23272</c:v>
                </c:pt>
                <c:pt idx="3339">
                  <c:v>21.270510000000002</c:v>
                </c:pt>
                <c:pt idx="3340">
                  <c:v>21.308909999999997</c:v>
                </c:pt>
                <c:pt idx="3341">
                  <c:v>21.347700000000017</c:v>
                </c:pt>
                <c:pt idx="3342">
                  <c:v>21.386640000000014</c:v>
                </c:pt>
                <c:pt idx="3343">
                  <c:v>21.425520000000006</c:v>
                </c:pt>
                <c:pt idx="3344">
                  <c:v>21.464120000000008</c:v>
                </c:pt>
                <c:pt idx="3345">
                  <c:v>21.502210000000005</c:v>
                </c:pt>
                <c:pt idx="3346">
                  <c:v>21.539580000000015</c:v>
                </c:pt>
                <c:pt idx="3347">
                  <c:v>21.576000000000008</c:v>
                </c:pt>
                <c:pt idx="3348">
                  <c:v>21.611260000000001</c:v>
                </c:pt>
                <c:pt idx="3349">
                  <c:v>21.645150000000001</c:v>
                </c:pt>
                <c:pt idx="3350">
                  <c:v>21.677449999999993</c:v>
                </c:pt>
                <c:pt idx="3351">
                  <c:v>21.707980000000006</c:v>
                </c:pt>
                <c:pt idx="3352">
                  <c:v>21.736550000000008</c:v>
                </c:pt>
                <c:pt idx="3353">
                  <c:v>21.762979999999999</c:v>
                </c:pt>
                <c:pt idx="3354">
                  <c:v>21.787120000000002</c:v>
                </c:pt>
                <c:pt idx="3355">
                  <c:v>21.808850000000007</c:v>
                </c:pt>
                <c:pt idx="3356">
                  <c:v>21.828060000000008</c:v>
                </c:pt>
                <c:pt idx="3357">
                  <c:v>21.844680000000011</c:v>
                </c:pt>
                <c:pt idx="3358">
                  <c:v>21.858670000000004</c:v>
                </c:pt>
                <c:pt idx="3359">
                  <c:v>21.870019999999997</c:v>
                </c:pt>
                <c:pt idx="3360">
                  <c:v>21.87876</c:v>
                </c:pt>
                <c:pt idx="3361">
                  <c:v>21.884930000000011</c:v>
                </c:pt>
                <c:pt idx="3362">
                  <c:v>21.888630000000006</c:v>
                </c:pt>
                <c:pt idx="3363">
                  <c:v>21.889960000000002</c:v>
                </c:pt>
                <c:pt idx="3364">
                  <c:v>21.889060000000001</c:v>
                </c:pt>
                <c:pt idx="3365">
                  <c:v>21.886080000000007</c:v>
                </c:pt>
                <c:pt idx="3366">
                  <c:v>21.881220000000013</c:v>
                </c:pt>
                <c:pt idx="3367">
                  <c:v>21.874650000000003</c:v>
                </c:pt>
                <c:pt idx="3368">
                  <c:v>21.86657000000001</c:v>
                </c:pt>
                <c:pt idx="3369">
                  <c:v>21.857200000000006</c:v>
                </c:pt>
                <c:pt idx="3370">
                  <c:v>21.846760000000003</c:v>
                </c:pt>
                <c:pt idx="3371">
                  <c:v>21.835460000000012</c:v>
                </c:pt>
                <c:pt idx="3372">
                  <c:v>21.823520000000002</c:v>
                </c:pt>
                <c:pt idx="3373">
                  <c:v>21.811190000000011</c:v>
                </c:pt>
                <c:pt idx="3374">
                  <c:v>21.798680000000004</c:v>
                </c:pt>
                <c:pt idx="3375">
                  <c:v>21.786240000000006</c:v>
                </c:pt>
                <c:pt idx="3376">
                  <c:v>21.774110000000007</c:v>
                </c:pt>
                <c:pt idx="3377">
                  <c:v>21.762530000000012</c:v>
                </c:pt>
                <c:pt idx="3378">
                  <c:v>21.751740000000012</c:v>
                </c:pt>
                <c:pt idx="3379">
                  <c:v>21.741979999999998</c:v>
                </c:pt>
                <c:pt idx="3380">
                  <c:v>21.733500000000006</c:v>
                </c:pt>
                <c:pt idx="3381">
                  <c:v>21.726540000000014</c:v>
                </c:pt>
                <c:pt idx="3382">
                  <c:v>21.721330000000009</c:v>
                </c:pt>
                <c:pt idx="3383">
                  <c:v>21.71811000000001</c:v>
                </c:pt>
                <c:pt idx="3384">
                  <c:v>21.717070000000007</c:v>
                </c:pt>
                <c:pt idx="3385">
                  <c:v>21.718410000000006</c:v>
                </c:pt>
                <c:pt idx="3386">
                  <c:v>21.722300000000018</c:v>
                </c:pt>
                <c:pt idx="3387">
                  <c:v>21.728870000000015</c:v>
                </c:pt>
                <c:pt idx="3388">
                  <c:v>21.738220000000013</c:v>
                </c:pt>
                <c:pt idx="3389">
                  <c:v>21.750430000000009</c:v>
                </c:pt>
                <c:pt idx="3390">
                  <c:v>21.765519999999995</c:v>
                </c:pt>
                <c:pt idx="3391">
                  <c:v>21.783480000000012</c:v>
                </c:pt>
                <c:pt idx="3392">
                  <c:v>21.804270000000002</c:v>
                </c:pt>
                <c:pt idx="3393">
                  <c:v>21.827780000000004</c:v>
                </c:pt>
                <c:pt idx="3394">
                  <c:v>21.853909999999999</c:v>
                </c:pt>
                <c:pt idx="3395">
                  <c:v>21.882499999999993</c:v>
                </c:pt>
                <c:pt idx="3396">
                  <c:v>21.913360000000011</c:v>
                </c:pt>
                <c:pt idx="3397">
                  <c:v>21.946310000000011</c:v>
                </c:pt>
                <c:pt idx="3398">
                  <c:v>21.981110000000001</c:v>
                </c:pt>
                <c:pt idx="3399">
                  <c:v>22.017530000000008</c:v>
                </c:pt>
                <c:pt idx="3400">
                  <c:v>22.055350000000004</c:v>
                </c:pt>
                <c:pt idx="3401">
                  <c:v>22.09432000000001</c:v>
                </c:pt>
                <c:pt idx="3402">
                  <c:v>22.134190000000004</c:v>
                </c:pt>
                <c:pt idx="3403">
                  <c:v>22.174730000000011</c:v>
                </c:pt>
                <c:pt idx="3404">
                  <c:v>22.215690000000009</c:v>
                </c:pt>
                <c:pt idx="3405">
                  <c:v>22.256829999999994</c:v>
                </c:pt>
                <c:pt idx="3406">
                  <c:v>22.29789000000001</c:v>
                </c:pt>
                <c:pt idx="3407">
                  <c:v>22.338640000000012</c:v>
                </c:pt>
                <c:pt idx="3408">
                  <c:v>22.378810000000001</c:v>
                </c:pt>
                <c:pt idx="3409">
                  <c:v>22.41816</c:v>
                </c:pt>
                <c:pt idx="3410">
                  <c:v>22.456429999999997</c:v>
                </c:pt>
                <c:pt idx="3411">
                  <c:v>22.49336000000001</c:v>
                </c:pt>
                <c:pt idx="3412">
                  <c:v>22.528680000000008</c:v>
                </c:pt>
                <c:pt idx="3413">
                  <c:v>22.562150000000003</c:v>
                </c:pt>
                <c:pt idx="3414">
                  <c:v>22.593510000000009</c:v>
                </c:pt>
                <c:pt idx="3415">
                  <c:v>22.622519999999994</c:v>
                </c:pt>
                <c:pt idx="3416">
                  <c:v>22.648970000000006</c:v>
                </c:pt>
                <c:pt idx="3417">
                  <c:v>22.672660000000008</c:v>
                </c:pt>
                <c:pt idx="3418">
                  <c:v>22.69341</c:v>
                </c:pt>
                <c:pt idx="3419">
                  <c:v>22.711089999999999</c:v>
                </c:pt>
                <c:pt idx="3420">
                  <c:v>22.725610000000003</c:v>
                </c:pt>
                <c:pt idx="3421">
                  <c:v>22.736890000000017</c:v>
                </c:pt>
                <c:pt idx="3422">
                  <c:v>22.744930000000011</c:v>
                </c:pt>
                <c:pt idx="3423">
                  <c:v>22.749750000000006</c:v>
                </c:pt>
                <c:pt idx="3424">
                  <c:v>22.751419999999996</c:v>
                </c:pt>
                <c:pt idx="3425">
                  <c:v>22.750050000000002</c:v>
                </c:pt>
                <c:pt idx="3426">
                  <c:v>22.745790000000014</c:v>
                </c:pt>
                <c:pt idx="3427">
                  <c:v>22.738830000000007</c:v>
                </c:pt>
                <c:pt idx="3428">
                  <c:v>22.729370000000003</c:v>
                </c:pt>
                <c:pt idx="3429">
                  <c:v>22.717660000000009</c:v>
                </c:pt>
                <c:pt idx="3430">
                  <c:v>22.703950000000006</c:v>
                </c:pt>
                <c:pt idx="3431">
                  <c:v>22.688510000000008</c:v>
                </c:pt>
                <c:pt idx="3432">
                  <c:v>22.671620000000004</c:v>
                </c:pt>
                <c:pt idx="3433">
                  <c:v>22.653559999999999</c:v>
                </c:pt>
                <c:pt idx="3434">
                  <c:v>22.634619999999998</c:v>
                </c:pt>
                <c:pt idx="3435">
                  <c:v>22.615089999999995</c:v>
                </c:pt>
                <c:pt idx="3436">
                  <c:v>22.595250000000007</c:v>
                </c:pt>
                <c:pt idx="3437">
                  <c:v>22.575400000000002</c:v>
                </c:pt>
                <c:pt idx="3438">
                  <c:v>22.555810000000008</c:v>
                </c:pt>
                <c:pt idx="3439">
                  <c:v>22.536789999999996</c:v>
                </c:pt>
                <c:pt idx="3440">
                  <c:v>22.518600000000006</c:v>
                </c:pt>
                <c:pt idx="3441">
                  <c:v>22.501550000000009</c:v>
                </c:pt>
                <c:pt idx="3442">
                  <c:v>22.485900000000015</c:v>
                </c:pt>
                <c:pt idx="3443">
                  <c:v>22.47193</c:v>
                </c:pt>
                <c:pt idx="3444">
                  <c:v>22.459910000000008</c:v>
                </c:pt>
                <c:pt idx="3445">
                  <c:v>22.450100000000006</c:v>
                </c:pt>
                <c:pt idx="3446">
                  <c:v>22.442730000000012</c:v>
                </c:pt>
                <c:pt idx="3447">
                  <c:v>22.438030000000012</c:v>
                </c:pt>
                <c:pt idx="3448">
                  <c:v>22.436180000000007</c:v>
                </c:pt>
                <c:pt idx="3449">
                  <c:v>22.437340000000006</c:v>
                </c:pt>
                <c:pt idx="3450">
                  <c:v>22.441659999999999</c:v>
                </c:pt>
                <c:pt idx="3451">
                  <c:v>22.449220000000011</c:v>
                </c:pt>
                <c:pt idx="3452">
                  <c:v>22.460060000000013</c:v>
                </c:pt>
                <c:pt idx="3453">
                  <c:v>22.47420000000001</c:v>
                </c:pt>
                <c:pt idx="3454">
                  <c:v>22.491610000000009</c:v>
                </c:pt>
                <c:pt idx="3455">
                  <c:v>22.512209999999996</c:v>
                </c:pt>
                <c:pt idx="3456">
                  <c:v>22.535880000000006</c:v>
                </c:pt>
                <c:pt idx="3457">
                  <c:v>22.562470000000005</c:v>
                </c:pt>
                <c:pt idx="3458">
                  <c:v>22.591800000000006</c:v>
                </c:pt>
                <c:pt idx="3459">
                  <c:v>22.623660000000001</c:v>
                </c:pt>
                <c:pt idx="3460">
                  <c:v>22.657799999999995</c:v>
                </c:pt>
                <c:pt idx="3461">
                  <c:v>22.693990000000014</c:v>
                </c:pt>
                <c:pt idx="3462">
                  <c:v>22.731930000000006</c:v>
                </c:pt>
                <c:pt idx="3463">
                  <c:v>22.771370000000005</c:v>
                </c:pt>
                <c:pt idx="3464">
                  <c:v>22.812010000000001</c:v>
                </c:pt>
                <c:pt idx="3465">
                  <c:v>22.853579999999994</c:v>
                </c:pt>
                <c:pt idx="3466">
                  <c:v>22.895780000000016</c:v>
                </c:pt>
                <c:pt idx="3467">
                  <c:v>22.938330000000008</c:v>
                </c:pt>
                <c:pt idx="3468">
                  <c:v>22.98096000000001</c:v>
                </c:pt>
                <c:pt idx="3469">
                  <c:v>23.023380000000003</c:v>
                </c:pt>
                <c:pt idx="3470">
                  <c:v>23.06532</c:v>
                </c:pt>
                <c:pt idx="3471">
                  <c:v>23.106510000000014</c:v>
                </c:pt>
                <c:pt idx="3472">
                  <c:v>23.146670000000015</c:v>
                </c:pt>
                <c:pt idx="3473">
                  <c:v>23.18553</c:v>
                </c:pt>
                <c:pt idx="3474">
                  <c:v>23.222850000000008</c:v>
                </c:pt>
                <c:pt idx="3475">
                  <c:v>23.258359999999996</c:v>
                </c:pt>
                <c:pt idx="3476">
                  <c:v>23.291820000000016</c:v>
                </c:pt>
                <c:pt idx="3477">
                  <c:v>23.323010000000011</c:v>
                </c:pt>
                <c:pt idx="3478">
                  <c:v>23.351710000000011</c:v>
                </c:pt>
                <c:pt idx="3479">
                  <c:v>23.37773</c:v>
                </c:pt>
                <c:pt idx="3480">
                  <c:v>23.400919999999999</c:v>
                </c:pt>
                <c:pt idx="3481">
                  <c:v>23.421130000000005</c:v>
                </c:pt>
                <c:pt idx="3482">
                  <c:v>23.438290000000009</c:v>
                </c:pt>
                <c:pt idx="3483">
                  <c:v>23.45232</c:v>
                </c:pt>
                <c:pt idx="3484">
                  <c:v>23.463210000000004</c:v>
                </c:pt>
                <c:pt idx="3485">
                  <c:v>23.470979999999997</c:v>
                </c:pt>
                <c:pt idx="3486">
                  <c:v>23.475690000000014</c:v>
                </c:pt>
                <c:pt idx="3487">
                  <c:v>23.477440000000016</c:v>
                </c:pt>
                <c:pt idx="3488">
                  <c:v>23.47636</c:v>
                </c:pt>
                <c:pt idx="3489">
                  <c:v>23.472620000000006</c:v>
                </c:pt>
                <c:pt idx="3490">
                  <c:v>23.466399999999993</c:v>
                </c:pt>
                <c:pt idx="3491">
                  <c:v>23.457910000000012</c:v>
                </c:pt>
                <c:pt idx="3492">
                  <c:v>23.447390000000013</c:v>
                </c:pt>
                <c:pt idx="3493">
                  <c:v>23.43507000000001</c:v>
                </c:pt>
                <c:pt idx="3494">
                  <c:v>23.421199999999999</c:v>
                </c:pt>
                <c:pt idx="3495">
                  <c:v>23.406040000000004</c:v>
                </c:pt>
                <c:pt idx="3496">
                  <c:v>23.389840000000007</c:v>
                </c:pt>
                <c:pt idx="3497">
                  <c:v>23.372850000000014</c:v>
                </c:pt>
                <c:pt idx="3498">
                  <c:v>23.355310000000003</c:v>
                </c:pt>
                <c:pt idx="3499">
                  <c:v>23.337479999999999</c:v>
                </c:pt>
                <c:pt idx="3500">
                  <c:v>23.319599999999994</c:v>
                </c:pt>
                <c:pt idx="3501">
                  <c:v>23.30192000000001</c:v>
                </c:pt>
                <c:pt idx="3502">
                  <c:v>23.284680000000009</c:v>
                </c:pt>
                <c:pt idx="3503">
                  <c:v>23.26812000000001</c:v>
                </c:pt>
                <c:pt idx="3504">
                  <c:v>23.252480000000006</c:v>
                </c:pt>
                <c:pt idx="3505">
                  <c:v>23.238</c:v>
                </c:pt>
                <c:pt idx="3506">
                  <c:v>23.224900000000005</c:v>
                </c:pt>
                <c:pt idx="3507">
                  <c:v>23.213420000000013</c:v>
                </c:pt>
                <c:pt idx="3508">
                  <c:v>23.203770000000006</c:v>
                </c:pt>
                <c:pt idx="3509">
                  <c:v>23.19614</c:v>
                </c:pt>
                <c:pt idx="3510">
                  <c:v>23.190709999999996</c:v>
                </c:pt>
                <c:pt idx="3511">
                  <c:v>23.187630000000013</c:v>
                </c:pt>
                <c:pt idx="3512">
                  <c:v>23.187030000000007</c:v>
                </c:pt>
                <c:pt idx="3513">
                  <c:v>23.188990000000004</c:v>
                </c:pt>
                <c:pt idx="3514">
                  <c:v>23.193570000000008</c:v>
                </c:pt>
                <c:pt idx="3515">
                  <c:v>23.200770000000006</c:v>
                </c:pt>
                <c:pt idx="3516">
                  <c:v>23.21059000000001</c:v>
                </c:pt>
                <c:pt idx="3517">
                  <c:v>23.222950000000012</c:v>
                </c:pt>
                <c:pt idx="3518">
                  <c:v>23.237770000000012</c:v>
                </c:pt>
                <c:pt idx="3519">
                  <c:v>23.254940000000005</c:v>
                </c:pt>
                <c:pt idx="3520">
                  <c:v>23.274299999999997</c:v>
                </c:pt>
                <c:pt idx="3521">
                  <c:v>23.295690000000008</c:v>
                </c:pt>
                <c:pt idx="3522">
                  <c:v>23.318920000000006</c:v>
                </c:pt>
                <c:pt idx="3523">
                  <c:v>23.343800000000002</c:v>
                </c:pt>
                <c:pt idx="3524">
                  <c:v>23.370130000000003</c:v>
                </c:pt>
                <c:pt idx="3525">
                  <c:v>23.397710000000004</c:v>
                </c:pt>
                <c:pt idx="3526">
                  <c:v>23.426330000000007</c:v>
                </c:pt>
                <c:pt idx="3527">
                  <c:v>23.455800000000011</c:v>
                </c:pt>
                <c:pt idx="3528">
                  <c:v>23.485910000000004</c:v>
                </c:pt>
                <c:pt idx="3529">
                  <c:v>23.516469999999998</c:v>
                </c:pt>
                <c:pt idx="3530">
                  <c:v>23.547269999999997</c:v>
                </c:pt>
                <c:pt idx="3531">
                  <c:v>23.578140000000005</c:v>
                </c:pt>
                <c:pt idx="3532">
                  <c:v>23.608860000000007</c:v>
                </c:pt>
                <c:pt idx="3533">
                  <c:v>23.639250000000004</c:v>
                </c:pt>
                <c:pt idx="3534">
                  <c:v>23.669120000000007</c:v>
                </c:pt>
                <c:pt idx="3535">
                  <c:v>23.698260000000005</c:v>
                </c:pt>
                <c:pt idx="3536">
                  <c:v>23.726480000000009</c:v>
                </c:pt>
                <c:pt idx="3537">
                  <c:v>23.753580000000014</c:v>
                </c:pt>
                <c:pt idx="3538">
                  <c:v>23.779360000000011</c:v>
                </c:pt>
                <c:pt idx="3539">
                  <c:v>23.803640000000001</c:v>
                </c:pt>
                <c:pt idx="3540">
                  <c:v>23.826220000000006</c:v>
                </c:pt>
                <c:pt idx="3541">
                  <c:v>23.846930000000015</c:v>
                </c:pt>
                <c:pt idx="3542">
                  <c:v>23.865620000000007</c:v>
                </c:pt>
                <c:pt idx="3543">
                  <c:v>23.882140000000007</c:v>
                </c:pt>
                <c:pt idx="3544">
                  <c:v>23.896389999999997</c:v>
                </c:pt>
                <c:pt idx="3545">
                  <c:v>23.908259999999999</c:v>
                </c:pt>
                <c:pt idx="3546">
                  <c:v>23.917710000000014</c:v>
                </c:pt>
                <c:pt idx="3547">
                  <c:v>23.924700000000016</c:v>
                </c:pt>
                <c:pt idx="3548">
                  <c:v>23.92925000000001</c:v>
                </c:pt>
                <c:pt idx="3549">
                  <c:v>23.931390000000007</c:v>
                </c:pt>
                <c:pt idx="3550">
                  <c:v>23.931190000000001</c:v>
                </c:pt>
                <c:pt idx="3551">
                  <c:v>23.928750000000008</c:v>
                </c:pt>
                <c:pt idx="3552">
                  <c:v>23.924210000000002</c:v>
                </c:pt>
                <c:pt idx="3553">
                  <c:v>23.917720000000003</c:v>
                </c:pt>
                <c:pt idx="3554">
                  <c:v>23.90946000000001</c:v>
                </c:pt>
                <c:pt idx="3555">
                  <c:v>23.899609999999996</c:v>
                </c:pt>
                <c:pt idx="3556">
                  <c:v>23.888380000000012</c:v>
                </c:pt>
                <c:pt idx="3557">
                  <c:v>23.875990000000002</c:v>
                </c:pt>
                <c:pt idx="3558">
                  <c:v>23.862670000000008</c:v>
                </c:pt>
                <c:pt idx="3559">
                  <c:v>23.84863</c:v>
                </c:pt>
                <c:pt idx="3560">
                  <c:v>23.834100000000007</c:v>
                </c:pt>
                <c:pt idx="3561">
                  <c:v>23.819330000000008</c:v>
                </c:pt>
                <c:pt idx="3562">
                  <c:v>23.804550000000006</c:v>
                </c:pt>
                <c:pt idx="3563">
                  <c:v>23.789990000000003</c:v>
                </c:pt>
                <c:pt idx="3564">
                  <c:v>23.775890000000004</c:v>
                </c:pt>
                <c:pt idx="3565">
                  <c:v>23.762500000000003</c:v>
                </c:pt>
                <c:pt idx="3566">
                  <c:v>23.750050000000016</c:v>
                </c:pt>
                <c:pt idx="3567">
                  <c:v>23.738790000000009</c:v>
                </c:pt>
                <c:pt idx="3568">
                  <c:v>23.728960000000001</c:v>
                </c:pt>
                <c:pt idx="3569">
                  <c:v>23.72081</c:v>
                </c:pt>
                <c:pt idx="3570">
                  <c:v>23.714569999999995</c:v>
                </c:pt>
                <c:pt idx="3571">
                  <c:v>23.710480000000018</c:v>
                </c:pt>
                <c:pt idx="3572">
                  <c:v>23.708760000000012</c:v>
                </c:pt>
                <c:pt idx="3573">
                  <c:v>23.709630000000004</c:v>
                </c:pt>
                <c:pt idx="3574">
                  <c:v>23.713279999999997</c:v>
                </c:pt>
                <c:pt idx="3575">
                  <c:v>23.719880000000003</c:v>
                </c:pt>
                <c:pt idx="3576">
                  <c:v>23.729550000000017</c:v>
                </c:pt>
                <c:pt idx="3577">
                  <c:v>23.74242000000001</c:v>
                </c:pt>
                <c:pt idx="3578">
                  <c:v>23.75855</c:v>
                </c:pt>
                <c:pt idx="3579">
                  <c:v>23.777969999999996</c:v>
                </c:pt>
                <c:pt idx="3580">
                  <c:v>23.800669999999997</c:v>
                </c:pt>
                <c:pt idx="3581">
                  <c:v>23.826600000000013</c:v>
                </c:pt>
                <c:pt idx="3582">
                  <c:v>23.855670000000003</c:v>
                </c:pt>
                <c:pt idx="3583">
                  <c:v>23.887740000000008</c:v>
                </c:pt>
                <c:pt idx="3584">
                  <c:v>23.922660000000008</c:v>
                </c:pt>
                <c:pt idx="3585">
                  <c:v>23.960210000000004</c:v>
                </c:pt>
                <c:pt idx="3586">
                  <c:v>24.000180000000015</c:v>
                </c:pt>
                <c:pt idx="3587">
                  <c:v>24.042320000000004</c:v>
                </c:pt>
                <c:pt idx="3588">
                  <c:v>24.086370000000002</c:v>
                </c:pt>
                <c:pt idx="3589">
                  <c:v>24.132050000000007</c:v>
                </c:pt>
                <c:pt idx="3590">
                  <c:v>24.179090000000002</c:v>
                </c:pt>
                <c:pt idx="3591">
                  <c:v>24.227200000000011</c:v>
                </c:pt>
                <c:pt idx="3592">
                  <c:v>24.276080000000007</c:v>
                </c:pt>
                <c:pt idx="3593">
                  <c:v>24.32544</c:v>
                </c:pt>
                <c:pt idx="3594">
                  <c:v>24.374980000000008</c:v>
                </c:pt>
                <c:pt idx="3595">
                  <c:v>24.424400000000006</c:v>
                </c:pt>
                <c:pt idx="3596">
                  <c:v>24.473420000000004</c:v>
                </c:pt>
                <c:pt idx="3597">
                  <c:v>24.521710000000013</c:v>
                </c:pt>
                <c:pt idx="3598">
                  <c:v>24.569000000000003</c:v>
                </c:pt>
                <c:pt idx="3599">
                  <c:v>24.614990000000006</c:v>
                </c:pt>
                <c:pt idx="3600">
                  <c:v>24.659379999999999</c:v>
                </c:pt>
                <c:pt idx="3601">
                  <c:v>24.701910000000012</c:v>
                </c:pt>
                <c:pt idx="3602">
                  <c:v>24.742300000000014</c:v>
                </c:pt>
                <c:pt idx="3603">
                  <c:v>24.780300000000011</c:v>
                </c:pt>
                <c:pt idx="3604">
                  <c:v>24.81571000000001</c:v>
                </c:pt>
                <c:pt idx="3605">
                  <c:v>24.848330000000004</c:v>
                </c:pt>
                <c:pt idx="3606">
                  <c:v>24.877990000000011</c:v>
                </c:pt>
                <c:pt idx="3607">
                  <c:v>24.904570000000007</c:v>
                </c:pt>
                <c:pt idx="3608">
                  <c:v>24.928000000000011</c:v>
                </c:pt>
                <c:pt idx="3609">
                  <c:v>24.948220000000006</c:v>
                </c:pt>
                <c:pt idx="3610">
                  <c:v>24.965249999999997</c:v>
                </c:pt>
                <c:pt idx="3611">
                  <c:v>24.979120000000009</c:v>
                </c:pt>
                <c:pt idx="3612">
                  <c:v>24.989910000000009</c:v>
                </c:pt>
                <c:pt idx="3613">
                  <c:v>24.997740000000007</c:v>
                </c:pt>
                <c:pt idx="3614">
                  <c:v>25.002750000000006</c:v>
                </c:pt>
                <c:pt idx="3615">
                  <c:v>25.005120000000005</c:v>
                </c:pt>
                <c:pt idx="3616">
                  <c:v>25.005040000000008</c:v>
                </c:pt>
                <c:pt idx="3617">
                  <c:v>25.002730000000014</c:v>
                </c:pt>
                <c:pt idx="3618">
                  <c:v>24.99842000000001</c:v>
                </c:pt>
                <c:pt idx="3619">
                  <c:v>24.992339999999999</c:v>
                </c:pt>
                <c:pt idx="3620">
                  <c:v>24.984740000000002</c:v>
                </c:pt>
                <c:pt idx="3621">
                  <c:v>24.975850000000008</c:v>
                </c:pt>
                <c:pt idx="3622">
                  <c:v>24.965930000000014</c:v>
                </c:pt>
                <c:pt idx="3623">
                  <c:v>24.955210000000008</c:v>
                </c:pt>
                <c:pt idx="3624">
                  <c:v>24.943950000000001</c:v>
                </c:pt>
                <c:pt idx="3625">
                  <c:v>24.932389999999998</c:v>
                </c:pt>
                <c:pt idx="3626">
                  <c:v>24.920790000000011</c:v>
                </c:pt>
                <c:pt idx="3627">
                  <c:v>24.909390000000002</c:v>
                </c:pt>
                <c:pt idx="3628">
                  <c:v>24.898430000000005</c:v>
                </c:pt>
                <c:pt idx="3629">
                  <c:v>24.888180000000006</c:v>
                </c:pt>
                <c:pt idx="3630">
                  <c:v>24.878870000000006</c:v>
                </c:pt>
                <c:pt idx="3631">
                  <c:v>24.870760000000018</c:v>
                </c:pt>
                <c:pt idx="3632">
                  <c:v>24.864090000000004</c:v>
                </c:pt>
                <c:pt idx="3633">
                  <c:v>24.859070000000003</c:v>
                </c:pt>
                <c:pt idx="3634">
                  <c:v>24.855940000000004</c:v>
                </c:pt>
                <c:pt idx="3635">
                  <c:v>24.854879999999994</c:v>
                </c:pt>
                <c:pt idx="3636">
                  <c:v>24.856080000000006</c:v>
                </c:pt>
                <c:pt idx="3637">
                  <c:v>24.859670000000008</c:v>
                </c:pt>
                <c:pt idx="3638">
                  <c:v>24.865790000000004</c:v>
                </c:pt>
                <c:pt idx="3639">
                  <c:v>24.874510000000001</c:v>
                </c:pt>
                <c:pt idx="3640">
                  <c:v>24.885869999999997</c:v>
                </c:pt>
                <c:pt idx="3641">
                  <c:v>24.899900000000017</c:v>
                </c:pt>
                <c:pt idx="3642">
                  <c:v>24.916560000000004</c:v>
                </c:pt>
                <c:pt idx="3643">
                  <c:v>24.9358</c:v>
                </c:pt>
                <c:pt idx="3644">
                  <c:v>24.957530000000006</c:v>
                </c:pt>
                <c:pt idx="3645">
                  <c:v>24.981629999999996</c:v>
                </c:pt>
                <c:pt idx="3646">
                  <c:v>25.007970000000014</c:v>
                </c:pt>
                <c:pt idx="3647">
                  <c:v>25.036390000000011</c:v>
                </c:pt>
                <c:pt idx="3648">
                  <c:v>25.066700000000012</c:v>
                </c:pt>
                <c:pt idx="3649">
                  <c:v>25.09872</c:v>
                </c:pt>
                <c:pt idx="3650">
                  <c:v>25.132249999999999</c:v>
                </c:pt>
                <c:pt idx="3651">
                  <c:v>25.167080000000013</c:v>
                </c:pt>
                <c:pt idx="3652">
                  <c:v>25.203020000000009</c:v>
                </c:pt>
                <c:pt idx="3653">
                  <c:v>25.239860000000007</c:v>
                </c:pt>
                <c:pt idx="3654">
                  <c:v>25.2774</c:v>
                </c:pt>
                <c:pt idx="3655">
                  <c:v>25.315420000000003</c:v>
                </c:pt>
                <c:pt idx="3656">
                  <c:v>25.353730000000013</c:v>
                </c:pt>
                <c:pt idx="3657">
                  <c:v>25.392120000000006</c:v>
                </c:pt>
                <c:pt idx="3658">
                  <c:v>25.430390000000003</c:v>
                </c:pt>
                <c:pt idx="3659">
                  <c:v>25.468360000000004</c:v>
                </c:pt>
                <c:pt idx="3660">
                  <c:v>25.505809999999997</c:v>
                </c:pt>
                <c:pt idx="3661">
                  <c:v>25.542600000000007</c:v>
                </c:pt>
                <c:pt idx="3662">
                  <c:v>25.578400000000002</c:v>
                </c:pt>
                <c:pt idx="3663">
                  <c:v>25.613100000000003</c:v>
                </c:pt>
                <c:pt idx="3664">
                  <c:v>25.646600000000007</c:v>
                </c:pt>
                <c:pt idx="3665">
                  <c:v>25.678600000000003</c:v>
                </c:pt>
                <c:pt idx="3666">
                  <c:v>25.708900000000014</c:v>
                </c:pt>
                <c:pt idx="3667">
                  <c:v>25.737400000000008</c:v>
                </c:pt>
                <c:pt idx="3668">
                  <c:v>25.76400000000001</c:v>
                </c:pt>
                <c:pt idx="3669">
                  <c:v>25.788499999999999</c:v>
                </c:pt>
                <c:pt idx="3670">
                  <c:v>25.810699999999997</c:v>
                </c:pt>
                <c:pt idx="3671">
                  <c:v>25.830700000000007</c:v>
                </c:pt>
                <c:pt idx="3672">
                  <c:v>25.848400000000012</c:v>
                </c:pt>
                <c:pt idx="3673">
                  <c:v>25.863700000000009</c:v>
                </c:pt>
                <c:pt idx="3674">
                  <c:v>25.8767</c:v>
                </c:pt>
                <c:pt idx="3675">
                  <c:v>25.8874</c:v>
                </c:pt>
                <c:pt idx="3676">
                  <c:v>25.895800000000008</c:v>
                </c:pt>
                <c:pt idx="3677">
                  <c:v>25.902100000000004</c:v>
                </c:pt>
                <c:pt idx="3678">
                  <c:v>25.906500000000008</c:v>
                </c:pt>
                <c:pt idx="3679">
                  <c:v>25.909000000000006</c:v>
                </c:pt>
                <c:pt idx="3680">
                  <c:v>25.909800000000004</c:v>
                </c:pt>
                <c:pt idx="3681">
                  <c:v>25.909200000000013</c:v>
                </c:pt>
                <c:pt idx="3682">
                  <c:v>25.90740000000001</c:v>
                </c:pt>
                <c:pt idx="3683">
                  <c:v>25.904499999999999</c:v>
                </c:pt>
                <c:pt idx="3684">
                  <c:v>25.900800000000004</c:v>
                </c:pt>
                <c:pt idx="3685">
                  <c:v>25.8964</c:v>
                </c:pt>
                <c:pt idx="3686">
                  <c:v>25.891700000000014</c:v>
                </c:pt>
                <c:pt idx="3687">
                  <c:v>25.886900000000011</c:v>
                </c:pt>
                <c:pt idx="3688">
                  <c:v>25.882100000000008</c:v>
                </c:pt>
                <c:pt idx="3689">
                  <c:v>25.877499999999998</c:v>
                </c:pt>
                <c:pt idx="3690">
                  <c:v>25.873500000000007</c:v>
                </c:pt>
                <c:pt idx="3691">
                  <c:v>25.870200000000011</c:v>
                </c:pt>
                <c:pt idx="3692">
                  <c:v>25.867900000000006</c:v>
                </c:pt>
                <c:pt idx="3693">
                  <c:v>25.866800000000012</c:v>
                </c:pt>
                <c:pt idx="3694">
                  <c:v>25.867100000000008</c:v>
                </c:pt>
                <c:pt idx="3695">
                  <c:v>25.869100000000003</c:v>
                </c:pt>
                <c:pt idx="3696">
                  <c:v>25.873000000000005</c:v>
                </c:pt>
                <c:pt idx="3697">
                  <c:v>25.879000000000005</c:v>
                </c:pt>
                <c:pt idx="3698">
                  <c:v>25.8874</c:v>
                </c:pt>
                <c:pt idx="3699">
                  <c:v>25.898300000000006</c:v>
                </c:pt>
                <c:pt idx="3700">
                  <c:v>25.911799999999999</c:v>
                </c:pt>
                <c:pt idx="3701">
                  <c:v>25.928200000000018</c:v>
                </c:pt>
                <c:pt idx="3702">
                  <c:v>25.947500000000005</c:v>
                </c:pt>
                <c:pt idx="3703">
                  <c:v>25.969800000000006</c:v>
                </c:pt>
                <c:pt idx="3704">
                  <c:v>25.995000000000005</c:v>
                </c:pt>
                <c:pt idx="3705">
                  <c:v>26.023200000000003</c:v>
                </c:pt>
                <c:pt idx="3706">
                  <c:v>26.054200000000009</c:v>
                </c:pt>
                <c:pt idx="3707">
                  <c:v>26.088000000000008</c:v>
                </c:pt>
                <c:pt idx="3708">
                  <c:v>26.124500000000012</c:v>
                </c:pt>
                <c:pt idx="3709">
                  <c:v>26.163300000000007</c:v>
                </c:pt>
                <c:pt idx="3710">
                  <c:v>26.204300000000003</c:v>
                </c:pt>
                <c:pt idx="3711">
                  <c:v>26.24730000000001</c:v>
                </c:pt>
                <c:pt idx="3712">
                  <c:v>26.291899999999998</c:v>
                </c:pt>
                <c:pt idx="3713">
                  <c:v>26.338000000000008</c:v>
                </c:pt>
                <c:pt idx="3714">
                  <c:v>26.385300000000015</c:v>
                </c:pt>
                <c:pt idx="3715">
                  <c:v>26.433400000000006</c:v>
                </c:pt>
                <c:pt idx="3716">
                  <c:v>26.482200000000006</c:v>
                </c:pt>
                <c:pt idx="3717">
                  <c:v>26.531299999999987</c:v>
                </c:pt>
                <c:pt idx="3718">
                  <c:v>26.580500000000001</c:v>
                </c:pt>
                <c:pt idx="3719">
                  <c:v>26.629600000000011</c:v>
                </c:pt>
                <c:pt idx="3720">
                  <c:v>26.678200000000004</c:v>
                </c:pt>
                <c:pt idx="3721">
                  <c:v>26.726100000000017</c:v>
                </c:pt>
                <c:pt idx="3722">
                  <c:v>26.773099999999999</c:v>
                </c:pt>
                <c:pt idx="3723">
                  <c:v>26.818899999999999</c:v>
                </c:pt>
                <c:pt idx="3724">
                  <c:v>26.863300000000024</c:v>
                </c:pt>
                <c:pt idx="3725">
                  <c:v>26.906000000000006</c:v>
                </c:pt>
                <c:pt idx="3726">
                  <c:v>26.94680000000001</c:v>
                </c:pt>
                <c:pt idx="3727">
                  <c:v>26.985499999999988</c:v>
                </c:pt>
                <c:pt idx="3728">
                  <c:v>27.021799999999999</c:v>
                </c:pt>
                <c:pt idx="3729">
                  <c:v>27.055600000000013</c:v>
                </c:pt>
                <c:pt idx="3730">
                  <c:v>27.086699999999993</c:v>
                </c:pt>
                <c:pt idx="3731">
                  <c:v>27.114900000000006</c:v>
                </c:pt>
                <c:pt idx="3732">
                  <c:v>27.14</c:v>
                </c:pt>
                <c:pt idx="3733">
                  <c:v>27.162100000000009</c:v>
                </c:pt>
                <c:pt idx="3734">
                  <c:v>27.181000000000012</c:v>
                </c:pt>
                <c:pt idx="3735">
                  <c:v>27.196700000000007</c:v>
                </c:pt>
                <c:pt idx="3736">
                  <c:v>27.209400000000016</c:v>
                </c:pt>
                <c:pt idx="3737">
                  <c:v>27.218899999999991</c:v>
                </c:pt>
                <c:pt idx="3738">
                  <c:v>27.225500000000011</c:v>
                </c:pt>
                <c:pt idx="3739">
                  <c:v>27.22920000000002</c:v>
                </c:pt>
                <c:pt idx="3740">
                  <c:v>27.230199999999996</c:v>
                </c:pt>
                <c:pt idx="3741">
                  <c:v>27.228700000000018</c:v>
                </c:pt>
                <c:pt idx="3742">
                  <c:v>27.224999999999994</c:v>
                </c:pt>
                <c:pt idx="3743">
                  <c:v>27.219100000000012</c:v>
                </c:pt>
                <c:pt idx="3744">
                  <c:v>27.211300000000023</c:v>
                </c:pt>
                <c:pt idx="3745">
                  <c:v>27.201899999999995</c:v>
                </c:pt>
                <c:pt idx="3746">
                  <c:v>27.191100000000006</c:v>
                </c:pt>
                <c:pt idx="3747">
                  <c:v>27.179199999999994</c:v>
                </c:pt>
                <c:pt idx="3748">
                  <c:v>27.166300000000007</c:v>
                </c:pt>
                <c:pt idx="3749">
                  <c:v>27.15270000000001</c:v>
                </c:pt>
                <c:pt idx="3750">
                  <c:v>27.138800000000003</c:v>
                </c:pt>
                <c:pt idx="3751">
                  <c:v>27.124600000000015</c:v>
                </c:pt>
                <c:pt idx="3752">
                  <c:v>27.110499999999988</c:v>
                </c:pt>
                <c:pt idx="3753">
                  <c:v>27.096700000000013</c:v>
                </c:pt>
                <c:pt idx="3754">
                  <c:v>27.083500000000015</c:v>
                </c:pt>
                <c:pt idx="3755">
                  <c:v>27.071100000000001</c:v>
                </c:pt>
                <c:pt idx="3756">
                  <c:v>27.059700000000007</c:v>
                </c:pt>
                <c:pt idx="3757">
                  <c:v>27.049499999999995</c:v>
                </c:pt>
                <c:pt idx="3758">
                  <c:v>27.040900000000008</c:v>
                </c:pt>
                <c:pt idx="3759">
                  <c:v>27.03400000000002</c:v>
                </c:pt>
                <c:pt idx="3760">
                  <c:v>27.028999999999996</c:v>
                </c:pt>
                <c:pt idx="3761">
                  <c:v>27.026100000000014</c:v>
                </c:pt>
                <c:pt idx="3762">
                  <c:v>27.025599999999997</c:v>
                </c:pt>
                <c:pt idx="3763">
                  <c:v>27.0274</c:v>
                </c:pt>
                <c:pt idx="3764">
                  <c:v>27.031800000000018</c:v>
                </c:pt>
                <c:pt idx="3765">
                  <c:v>27.038799999999995</c:v>
                </c:pt>
                <c:pt idx="3766">
                  <c:v>27.048600000000008</c:v>
                </c:pt>
                <c:pt idx="3767">
                  <c:v>27.060999999999993</c:v>
                </c:pt>
                <c:pt idx="3768">
                  <c:v>27.076100000000011</c:v>
                </c:pt>
                <c:pt idx="3769">
                  <c:v>27.093900000000019</c:v>
                </c:pt>
                <c:pt idx="3770">
                  <c:v>27.114199999999997</c:v>
                </c:pt>
                <c:pt idx="3771">
                  <c:v>27.137000000000015</c:v>
                </c:pt>
                <c:pt idx="3772">
                  <c:v>27.162099999999995</c:v>
                </c:pt>
                <c:pt idx="3773">
                  <c:v>27.189400000000006</c:v>
                </c:pt>
                <c:pt idx="3774">
                  <c:v>27.218600000000023</c:v>
                </c:pt>
                <c:pt idx="3775">
                  <c:v>27.249600000000001</c:v>
                </c:pt>
                <c:pt idx="3776">
                  <c:v>27.282300000000006</c:v>
                </c:pt>
                <c:pt idx="3777">
                  <c:v>27.316299999999998</c:v>
                </c:pt>
                <c:pt idx="3778">
                  <c:v>27.351500000000001</c:v>
                </c:pt>
                <c:pt idx="3779">
                  <c:v>27.38760000000002</c:v>
                </c:pt>
                <c:pt idx="3780">
                  <c:v>27.424499999999995</c:v>
                </c:pt>
                <c:pt idx="3781">
                  <c:v>27.461900000000014</c:v>
                </c:pt>
                <c:pt idx="3782">
                  <c:v>27.499600000000001</c:v>
                </c:pt>
                <c:pt idx="3783">
                  <c:v>27.537400000000005</c:v>
                </c:pt>
                <c:pt idx="3784">
                  <c:v>27.575000000000017</c:v>
                </c:pt>
                <c:pt idx="3785">
                  <c:v>27.612099999999998</c:v>
                </c:pt>
                <c:pt idx="3786">
                  <c:v>27.648700000000005</c:v>
                </c:pt>
                <c:pt idx="3787">
                  <c:v>27.684299999999993</c:v>
                </c:pt>
                <c:pt idx="3788">
                  <c:v>27.718900000000005</c:v>
                </c:pt>
                <c:pt idx="3789">
                  <c:v>27.752000000000024</c:v>
                </c:pt>
                <c:pt idx="3790">
                  <c:v>27.783699999999996</c:v>
                </c:pt>
                <c:pt idx="3791">
                  <c:v>27.813500000000005</c:v>
                </c:pt>
                <c:pt idx="3792">
                  <c:v>27.84129999999999</c:v>
                </c:pt>
                <c:pt idx="3793">
                  <c:v>27.867000000000004</c:v>
                </c:pt>
                <c:pt idx="3794">
                  <c:v>27.890300000000011</c:v>
                </c:pt>
                <c:pt idx="3795">
                  <c:v>27.911199999999994</c:v>
                </c:pt>
                <c:pt idx="3796">
                  <c:v>27.929600000000008</c:v>
                </c:pt>
                <c:pt idx="3797">
                  <c:v>27.945299999999989</c:v>
                </c:pt>
                <c:pt idx="3798">
                  <c:v>27.958500000000001</c:v>
                </c:pt>
                <c:pt idx="3799">
                  <c:v>27.969000000000023</c:v>
                </c:pt>
                <c:pt idx="3800">
                  <c:v>27.976900000000001</c:v>
                </c:pt>
                <c:pt idx="3801">
                  <c:v>27.982400000000013</c:v>
                </c:pt>
                <c:pt idx="3802">
                  <c:v>27.985399999999998</c:v>
                </c:pt>
                <c:pt idx="3803">
                  <c:v>27.9863</c:v>
                </c:pt>
                <c:pt idx="3804">
                  <c:v>27.98520000000002</c:v>
                </c:pt>
                <c:pt idx="3805">
                  <c:v>27.982200000000006</c:v>
                </c:pt>
                <c:pt idx="3806">
                  <c:v>27.977500000000006</c:v>
                </c:pt>
                <c:pt idx="3807">
                  <c:v>27.971399999999988</c:v>
                </c:pt>
                <c:pt idx="3808">
                  <c:v>27.964100000000002</c:v>
                </c:pt>
                <c:pt idx="3809">
                  <c:v>27.955900000000014</c:v>
                </c:pt>
                <c:pt idx="3810">
                  <c:v>27.946899999999999</c:v>
                </c:pt>
                <c:pt idx="3811">
                  <c:v>27.937400000000011</c:v>
                </c:pt>
                <c:pt idx="3812">
                  <c:v>27.927699999999987</c:v>
                </c:pt>
                <c:pt idx="3813">
                  <c:v>27.9178</c:v>
                </c:pt>
                <c:pt idx="3814">
                  <c:v>27.908100000000019</c:v>
                </c:pt>
                <c:pt idx="3815">
                  <c:v>27.898899999999998</c:v>
                </c:pt>
                <c:pt idx="3816">
                  <c:v>27.890200000000007</c:v>
                </c:pt>
                <c:pt idx="3817">
                  <c:v>27.882300000000001</c:v>
                </c:pt>
                <c:pt idx="3818">
                  <c:v>27.875500000000002</c:v>
                </c:pt>
                <c:pt idx="3819">
                  <c:v>27.869900000000015</c:v>
                </c:pt>
                <c:pt idx="3820">
                  <c:v>27.865799999999993</c:v>
                </c:pt>
                <c:pt idx="3821">
                  <c:v>27.863400000000013</c:v>
                </c:pt>
                <c:pt idx="3822">
                  <c:v>27.862799999999993</c:v>
                </c:pt>
                <c:pt idx="3823">
                  <c:v>27.8643</c:v>
                </c:pt>
                <c:pt idx="3824">
                  <c:v>27.868100000000013</c:v>
                </c:pt>
                <c:pt idx="3825">
                  <c:v>27.874300000000005</c:v>
                </c:pt>
                <c:pt idx="3826">
                  <c:v>27.88300000000001</c:v>
                </c:pt>
                <c:pt idx="3827">
                  <c:v>27.894499999999994</c:v>
                </c:pt>
                <c:pt idx="3828">
                  <c:v>27.90870000000001</c:v>
                </c:pt>
                <c:pt idx="3829">
                  <c:v>27.925800000000024</c:v>
                </c:pt>
                <c:pt idx="3830">
                  <c:v>27.945700000000002</c:v>
                </c:pt>
                <c:pt idx="3831">
                  <c:v>27.968400000000017</c:v>
                </c:pt>
                <c:pt idx="3832">
                  <c:v>27.994</c:v>
                </c:pt>
                <c:pt idx="3833">
                  <c:v>28.022300000000001</c:v>
                </c:pt>
                <c:pt idx="3834">
                  <c:v>28.053200000000018</c:v>
                </c:pt>
                <c:pt idx="3835">
                  <c:v>28.086500000000001</c:v>
                </c:pt>
                <c:pt idx="3836">
                  <c:v>28.122100000000017</c:v>
                </c:pt>
                <c:pt idx="3837">
                  <c:v>28.15979999999999</c:v>
                </c:pt>
                <c:pt idx="3838">
                  <c:v>28.199300000000008</c:v>
                </c:pt>
                <c:pt idx="3839">
                  <c:v>28.240400000000022</c:v>
                </c:pt>
                <c:pt idx="3840">
                  <c:v>28.282899999999998</c:v>
                </c:pt>
                <c:pt idx="3841">
                  <c:v>28.32650000000001</c:v>
                </c:pt>
                <c:pt idx="3842">
                  <c:v>28.370999999999995</c:v>
                </c:pt>
                <c:pt idx="3843">
                  <c:v>28.416000000000011</c:v>
                </c:pt>
                <c:pt idx="3844">
                  <c:v>28.461400000000012</c:v>
                </c:pt>
                <c:pt idx="3845">
                  <c:v>28.506799999999998</c:v>
                </c:pt>
                <c:pt idx="3846">
                  <c:v>28.552000000000007</c:v>
                </c:pt>
                <c:pt idx="3847">
                  <c:v>28.596799999999988</c:v>
                </c:pt>
                <c:pt idx="3848">
                  <c:v>28.640900000000002</c:v>
                </c:pt>
                <c:pt idx="3849">
                  <c:v>28.684000000000012</c:v>
                </c:pt>
                <c:pt idx="3850">
                  <c:v>28.725899999999996</c:v>
                </c:pt>
                <c:pt idx="3851">
                  <c:v>28.766400000000004</c:v>
                </c:pt>
                <c:pt idx="3852">
                  <c:v>28.805199999999999</c:v>
                </c:pt>
                <c:pt idx="3853">
                  <c:v>28.841999999999999</c:v>
                </c:pt>
                <c:pt idx="3854">
                  <c:v>28.876800000000017</c:v>
                </c:pt>
                <c:pt idx="3855">
                  <c:v>28.909199999999998</c:v>
                </c:pt>
                <c:pt idx="3856">
                  <c:v>28.939200000000014</c:v>
                </c:pt>
                <c:pt idx="3857">
                  <c:v>28.9666</c:v>
                </c:pt>
                <c:pt idx="3858">
                  <c:v>28.991200000000006</c:v>
                </c:pt>
                <c:pt idx="3859">
                  <c:v>29.013100000000023</c:v>
                </c:pt>
                <c:pt idx="3860">
                  <c:v>29.032200000000003</c:v>
                </c:pt>
                <c:pt idx="3861">
                  <c:v>29.048400000000015</c:v>
                </c:pt>
                <c:pt idx="3862">
                  <c:v>29.061899999999994</c:v>
                </c:pt>
                <c:pt idx="3863">
                  <c:v>29.072600000000008</c:v>
                </c:pt>
                <c:pt idx="3864">
                  <c:v>29.080800000000011</c:v>
                </c:pt>
                <c:pt idx="3865">
                  <c:v>29.086500000000001</c:v>
                </c:pt>
                <c:pt idx="3866">
                  <c:v>29.089900000000014</c:v>
                </c:pt>
                <c:pt idx="3867">
                  <c:v>29.091099999999997</c:v>
                </c:pt>
                <c:pt idx="3868">
                  <c:v>29.090400000000002</c:v>
                </c:pt>
                <c:pt idx="3869">
                  <c:v>29.088000000000022</c:v>
                </c:pt>
                <c:pt idx="3870">
                  <c:v>29.084100000000007</c:v>
                </c:pt>
                <c:pt idx="3871">
                  <c:v>29.078900000000004</c:v>
                </c:pt>
                <c:pt idx="3872">
                  <c:v>29.072699999999998</c:v>
                </c:pt>
                <c:pt idx="3873">
                  <c:v>29.0655</c:v>
                </c:pt>
                <c:pt idx="3874">
                  <c:v>29.057800000000015</c:v>
                </c:pt>
                <c:pt idx="3875">
                  <c:v>29.049599999999998</c:v>
                </c:pt>
                <c:pt idx="3876">
                  <c:v>29.041300000000007</c:v>
                </c:pt>
                <c:pt idx="3877">
                  <c:v>29.033000000000001</c:v>
                </c:pt>
                <c:pt idx="3878">
                  <c:v>29.024900000000002</c:v>
                </c:pt>
                <c:pt idx="3879">
                  <c:v>29.017200000000017</c:v>
                </c:pt>
                <c:pt idx="3880">
                  <c:v>29.010300000000001</c:v>
                </c:pt>
                <c:pt idx="3881">
                  <c:v>29.004300000000015</c:v>
                </c:pt>
                <c:pt idx="3882">
                  <c:v>28.999399999999994</c:v>
                </c:pt>
                <c:pt idx="3883">
                  <c:v>28.995900000000006</c:v>
                </c:pt>
                <c:pt idx="3884">
                  <c:v>28.994000000000014</c:v>
                </c:pt>
                <c:pt idx="3885">
                  <c:v>28.993899999999996</c:v>
                </c:pt>
                <c:pt idx="3886">
                  <c:v>28.995800000000017</c:v>
                </c:pt>
                <c:pt idx="3887">
                  <c:v>28.999899999999997</c:v>
                </c:pt>
                <c:pt idx="3888">
                  <c:v>29.006399999999999</c:v>
                </c:pt>
                <c:pt idx="3889">
                  <c:v>29.015400000000014</c:v>
                </c:pt>
                <c:pt idx="3890">
                  <c:v>29.027100000000004</c:v>
                </c:pt>
                <c:pt idx="3891">
                  <c:v>29.04140000000001</c:v>
                </c:pt>
                <c:pt idx="3892">
                  <c:v>29.058499999999995</c:v>
                </c:pt>
                <c:pt idx="3893">
                  <c:v>29.078400000000002</c:v>
                </c:pt>
                <c:pt idx="3894">
                  <c:v>29.101000000000013</c:v>
                </c:pt>
                <c:pt idx="3895">
                  <c:v>29.126199999999997</c:v>
                </c:pt>
                <c:pt idx="3896">
                  <c:v>29.153900000000007</c:v>
                </c:pt>
                <c:pt idx="3897">
                  <c:v>29.184100000000001</c:v>
                </c:pt>
                <c:pt idx="3898">
                  <c:v>29.216500000000011</c:v>
                </c:pt>
                <c:pt idx="3899">
                  <c:v>29.250900000000016</c:v>
                </c:pt>
                <c:pt idx="3900">
                  <c:v>29.287300000000002</c:v>
                </c:pt>
                <c:pt idx="3901">
                  <c:v>29.325200000000009</c:v>
                </c:pt>
                <c:pt idx="3902">
                  <c:v>29.364499999999992</c:v>
                </c:pt>
                <c:pt idx="3903">
                  <c:v>29.405100000000004</c:v>
                </c:pt>
                <c:pt idx="3904">
                  <c:v>29.446600000000018</c:v>
                </c:pt>
                <c:pt idx="3905">
                  <c:v>29.488799999999998</c:v>
                </c:pt>
                <c:pt idx="3906">
                  <c:v>29.531500000000008</c:v>
                </c:pt>
                <c:pt idx="3907">
                  <c:v>29.5745</c:v>
                </c:pt>
                <c:pt idx="3908">
                  <c:v>29.617400000000004</c:v>
                </c:pt>
                <c:pt idx="3909">
                  <c:v>29.660200000000017</c:v>
                </c:pt>
                <c:pt idx="3910">
                  <c:v>29.702500000000001</c:v>
                </c:pt>
                <c:pt idx="3911">
                  <c:v>29.744200000000006</c:v>
                </c:pt>
                <c:pt idx="3912">
                  <c:v>29.78479999999999</c:v>
                </c:pt>
                <c:pt idx="3913">
                  <c:v>29.824300000000008</c:v>
                </c:pt>
                <c:pt idx="3914">
                  <c:v>29.862300000000019</c:v>
                </c:pt>
                <c:pt idx="3915">
                  <c:v>29.898600000000002</c:v>
                </c:pt>
                <c:pt idx="3916">
                  <c:v>29.933000000000007</c:v>
                </c:pt>
                <c:pt idx="3917">
                  <c:v>29.965099999999993</c:v>
                </c:pt>
                <c:pt idx="3918">
                  <c:v>29.994800000000012</c:v>
                </c:pt>
                <c:pt idx="3919">
                  <c:v>30.021900000000016</c:v>
                </c:pt>
                <c:pt idx="3920">
                  <c:v>30.046099999999996</c:v>
                </c:pt>
                <c:pt idx="3921">
                  <c:v>30.067300000000017</c:v>
                </c:pt>
                <c:pt idx="3922">
                  <c:v>30.085399999999993</c:v>
                </c:pt>
                <c:pt idx="3923">
                  <c:v>30.100300000000004</c:v>
                </c:pt>
                <c:pt idx="3924">
                  <c:v>30.11190000000002</c:v>
                </c:pt>
                <c:pt idx="3925">
                  <c:v>30.1203</c:v>
                </c:pt>
                <c:pt idx="3926">
                  <c:v>30.125500000000017</c:v>
                </c:pt>
                <c:pt idx="3927">
                  <c:v>30.12769999999999</c:v>
                </c:pt>
                <c:pt idx="3928">
                  <c:v>30.126800000000003</c:v>
                </c:pt>
                <c:pt idx="3929">
                  <c:v>30.123200000000011</c:v>
                </c:pt>
                <c:pt idx="3930">
                  <c:v>30.117000000000004</c:v>
                </c:pt>
                <c:pt idx="3931">
                  <c:v>30.108400000000017</c:v>
                </c:pt>
                <c:pt idx="3932">
                  <c:v>30.097699999999989</c:v>
                </c:pt>
                <c:pt idx="3933">
                  <c:v>30.0852</c:v>
                </c:pt>
                <c:pt idx="3934">
                  <c:v>30.071100000000015</c:v>
                </c:pt>
                <c:pt idx="3935">
                  <c:v>30.055800000000005</c:v>
                </c:pt>
                <c:pt idx="3936">
                  <c:v>30.039400000000015</c:v>
                </c:pt>
                <c:pt idx="3937">
                  <c:v>30.02239999999999</c:v>
                </c:pt>
                <c:pt idx="3938">
                  <c:v>30.00500000000001</c:v>
                </c:pt>
                <c:pt idx="3939">
                  <c:v>29.987400000000022</c:v>
                </c:pt>
                <c:pt idx="3940">
                  <c:v>29.97</c:v>
                </c:pt>
                <c:pt idx="3941">
                  <c:v>29.953100000000006</c:v>
                </c:pt>
                <c:pt idx="3942">
                  <c:v>29.936899999999994</c:v>
                </c:pt>
                <c:pt idx="3943">
                  <c:v>29.921800000000005</c:v>
                </c:pt>
                <c:pt idx="3944">
                  <c:v>29.908000000000015</c:v>
                </c:pt>
                <c:pt idx="3945">
                  <c:v>29.895799999999994</c:v>
                </c:pt>
                <c:pt idx="3946">
                  <c:v>29.885400000000018</c:v>
                </c:pt>
                <c:pt idx="3947">
                  <c:v>29.877199999999988</c:v>
                </c:pt>
                <c:pt idx="3948">
                  <c:v>29.871400000000008</c:v>
                </c:pt>
                <c:pt idx="3949">
                  <c:v>29.868200000000016</c:v>
                </c:pt>
                <c:pt idx="3950">
                  <c:v>29.867699999999999</c:v>
                </c:pt>
                <c:pt idx="3951">
                  <c:v>29.870200000000011</c:v>
                </c:pt>
                <c:pt idx="3952">
                  <c:v>29.875799999999998</c:v>
                </c:pt>
                <c:pt idx="3953">
                  <c:v>29.884500000000003</c:v>
                </c:pt>
                <c:pt idx="3954">
                  <c:v>29.896400000000014</c:v>
                </c:pt>
                <c:pt idx="3955">
                  <c:v>29.911500000000004</c:v>
                </c:pt>
                <c:pt idx="3956">
                  <c:v>29.929700000000011</c:v>
                </c:pt>
                <c:pt idx="3957">
                  <c:v>29.950999999999993</c:v>
                </c:pt>
                <c:pt idx="3958">
                  <c:v>29.975300000000004</c:v>
                </c:pt>
                <c:pt idx="3959">
                  <c:v>30.00230000000002</c:v>
                </c:pt>
                <c:pt idx="3960">
                  <c:v>30.031999999999996</c:v>
                </c:pt>
                <c:pt idx="3961">
                  <c:v>30.06410000000001</c:v>
                </c:pt>
                <c:pt idx="3962">
                  <c:v>30.098399999999998</c:v>
                </c:pt>
                <c:pt idx="3963">
                  <c:v>30.134700000000009</c:v>
                </c:pt>
                <c:pt idx="3964">
                  <c:v>30.17270000000002</c:v>
                </c:pt>
                <c:pt idx="3965">
                  <c:v>30.212100000000007</c:v>
                </c:pt>
                <c:pt idx="3966">
                  <c:v>30.252800000000008</c:v>
                </c:pt>
                <c:pt idx="3967">
                  <c:v>30.294399999999996</c:v>
                </c:pt>
                <c:pt idx="3968">
                  <c:v>30.336800000000011</c:v>
                </c:pt>
                <c:pt idx="3969">
                  <c:v>30.379600000000011</c:v>
                </c:pt>
                <c:pt idx="3970">
                  <c:v>30.422700000000006</c:v>
                </c:pt>
                <c:pt idx="3971">
                  <c:v>30.465700000000012</c:v>
                </c:pt>
                <c:pt idx="3972">
                  <c:v>30.508399999999995</c:v>
                </c:pt>
                <c:pt idx="3973">
                  <c:v>30.550600000000003</c:v>
                </c:pt>
                <c:pt idx="3974">
                  <c:v>30.592000000000013</c:v>
                </c:pt>
                <c:pt idx="3975">
                  <c:v>30.632499999999993</c:v>
                </c:pt>
                <c:pt idx="3976">
                  <c:v>30.671700000000016</c:v>
                </c:pt>
                <c:pt idx="3977">
                  <c:v>30.709399999999988</c:v>
                </c:pt>
                <c:pt idx="3978">
                  <c:v>30.745400000000004</c:v>
                </c:pt>
                <c:pt idx="3979">
                  <c:v>30.779600000000016</c:v>
                </c:pt>
                <c:pt idx="3980">
                  <c:v>30.811700000000002</c:v>
                </c:pt>
                <c:pt idx="3981">
                  <c:v>30.841500000000011</c:v>
                </c:pt>
                <c:pt idx="3982">
                  <c:v>30.869</c:v>
                </c:pt>
                <c:pt idx="3983">
                  <c:v>30.894000000000005</c:v>
                </c:pt>
                <c:pt idx="3984">
                  <c:v>30.91640000000001</c:v>
                </c:pt>
                <c:pt idx="3985">
                  <c:v>30.936199999999999</c:v>
                </c:pt>
                <c:pt idx="3986">
                  <c:v>30.953400000000016</c:v>
                </c:pt>
                <c:pt idx="3987">
                  <c:v>30.9679</c:v>
                </c:pt>
                <c:pt idx="3988">
                  <c:v>30.979900000000001</c:v>
                </c:pt>
                <c:pt idx="3989">
                  <c:v>30.989500000000021</c:v>
                </c:pt>
                <c:pt idx="3990">
                  <c:v>30.996600000000001</c:v>
                </c:pt>
                <c:pt idx="3991">
                  <c:v>31.00160000000001</c:v>
                </c:pt>
                <c:pt idx="3992">
                  <c:v>31.004499999999993</c:v>
                </c:pt>
                <c:pt idx="3993">
                  <c:v>31.005500000000012</c:v>
                </c:pt>
                <c:pt idx="3994">
                  <c:v>31.004800000000017</c:v>
                </c:pt>
                <c:pt idx="3995">
                  <c:v>31.002600000000001</c:v>
                </c:pt>
                <c:pt idx="3996">
                  <c:v>30.999200000000016</c:v>
                </c:pt>
                <c:pt idx="3997">
                  <c:v>30.994599999999991</c:v>
                </c:pt>
                <c:pt idx="3998">
                  <c:v>30.989200000000011</c:v>
                </c:pt>
                <c:pt idx="3999">
                  <c:v>30.983100000000022</c:v>
                </c:pt>
                <c:pt idx="4000">
                  <c:v>30.976600000000005</c:v>
                </c:pt>
                <c:pt idx="4001">
                  <c:v>30.969800000000006</c:v>
                </c:pt>
                <c:pt idx="4002">
                  <c:v>30.962899999999991</c:v>
                </c:pt>
                <c:pt idx="4003">
                  <c:v>30.956299999999999</c:v>
                </c:pt>
                <c:pt idx="4004">
                  <c:v>30.949900000000014</c:v>
                </c:pt>
                <c:pt idx="4005">
                  <c:v>30.944199999999995</c:v>
                </c:pt>
                <c:pt idx="4006">
                  <c:v>30.939200000000014</c:v>
                </c:pt>
                <c:pt idx="4007">
                  <c:v>30.935199999999995</c:v>
                </c:pt>
                <c:pt idx="4008">
                  <c:v>30.932400000000001</c:v>
                </c:pt>
                <c:pt idx="4009">
                  <c:v>30.930900000000022</c:v>
                </c:pt>
                <c:pt idx="4010">
                  <c:v>30.931100000000001</c:v>
                </c:pt>
                <c:pt idx="4011">
                  <c:v>30.93310000000001</c:v>
                </c:pt>
                <c:pt idx="4012">
                  <c:v>30.936999999999998</c:v>
                </c:pt>
                <c:pt idx="4013">
                  <c:v>30.943100000000001</c:v>
                </c:pt>
                <c:pt idx="4014">
                  <c:v>30.95150000000001</c:v>
                </c:pt>
                <c:pt idx="4015">
                  <c:v>30.962199999999996</c:v>
                </c:pt>
                <c:pt idx="4016">
                  <c:v>30.975500000000011</c:v>
                </c:pt>
                <c:pt idx="4017">
                  <c:v>30.991399999999999</c:v>
                </c:pt>
                <c:pt idx="4018">
                  <c:v>31.009900000000002</c:v>
                </c:pt>
                <c:pt idx="4019">
                  <c:v>31.030900000000017</c:v>
                </c:pt>
                <c:pt idx="4020">
                  <c:v>31.054599999999994</c:v>
                </c:pt>
                <c:pt idx="4021">
                  <c:v>31.080800000000011</c:v>
                </c:pt>
                <c:pt idx="4022">
                  <c:v>31.10929999999999</c:v>
                </c:pt>
                <c:pt idx="4023">
                  <c:v>31.140100000000004</c:v>
                </c:pt>
                <c:pt idx="4024">
                  <c:v>31.173100000000019</c:v>
                </c:pt>
                <c:pt idx="4025">
                  <c:v>31.207899999999995</c:v>
                </c:pt>
                <c:pt idx="4026">
                  <c:v>31.244500000000016</c:v>
                </c:pt>
                <c:pt idx="4027">
                  <c:v>31.282599999999988</c:v>
                </c:pt>
                <c:pt idx="4028">
                  <c:v>31.322000000000003</c:v>
                </c:pt>
                <c:pt idx="4029">
                  <c:v>31.362400000000022</c:v>
                </c:pt>
                <c:pt idx="4030">
                  <c:v>31.403700000000001</c:v>
                </c:pt>
                <c:pt idx="4031">
                  <c:v>31.44550000000001</c:v>
                </c:pt>
                <c:pt idx="4032">
                  <c:v>31.4876</c:v>
                </c:pt>
                <c:pt idx="4033">
                  <c:v>31.529900000000012</c:v>
                </c:pt>
                <c:pt idx="4034">
                  <c:v>31.572000000000017</c:v>
                </c:pt>
                <c:pt idx="4035">
                  <c:v>31.613699999999994</c:v>
                </c:pt>
                <c:pt idx="4036">
                  <c:v>31.654700000000005</c:v>
                </c:pt>
                <c:pt idx="4037">
                  <c:v>31.69489999999999</c:v>
                </c:pt>
                <c:pt idx="4038">
                  <c:v>31.733900000000006</c:v>
                </c:pt>
                <c:pt idx="4039">
                  <c:v>31.771600000000021</c:v>
                </c:pt>
                <c:pt idx="4040">
                  <c:v>31.807599999999994</c:v>
                </c:pt>
                <c:pt idx="4041">
                  <c:v>31.841800000000006</c:v>
                </c:pt>
                <c:pt idx="4042">
                  <c:v>31.873899999999992</c:v>
                </c:pt>
                <c:pt idx="4043">
                  <c:v>31.903600000000012</c:v>
                </c:pt>
                <c:pt idx="4044">
                  <c:v>31.930900000000022</c:v>
                </c:pt>
                <c:pt idx="4045">
                  <c:v>31.955500000000001</c:v>
                </c:pt>
                <c:pt idx="4046">
                  <c:v>31.977300000000014</c:v>
                </c:pt>
                <c:pt idx="4047">
                  <c:v>31.996099999999998</c:v>
                </c:pt>
                <c:pt idx="4048">
                  <c:v>32.011800000000008</c:v>
                </c:pt>
                <c:pt idx="4049">
                  <c:v>32.024500000000018</c:v>
                </c:pt>
                <c:pt idx="4050">
                  <c:v>32.034000000000006</c:v>
                </c:pt>
                <c:pt idx="4051">
                  <c:v>32.040500000000009</c:v>
                </c:pt>
                <c:pt idx="4052">
                  <c:v>32.043999999999997</c:v>
                </c:pt>
                <c:pt idx="4053">
                  <c:v>32.044499999999999</c:v>
                </c:pt>
                <c:pt idx="4054">
                  <c:v>32.042300000000012</c:v>
                </c:pt>
                <c:pt idx="4055">
                  <c:v>32.037400000000005</c:v>
                </c:pt>
                <c:pt idx="4056">
                  <c:v>32.030100000000004</c:v>
                </c:pt>
                <c:pt idx="4057">
                  <c:v>32.020599999999988</c:v>
                </c:pt>
                <c:pt idx="4058">
                  <c:v>32.009100000000004</c:v>
                </c:pt>
                <c:pt idx="4059">
                  <c:v>31.99590000000002</c:v>
                </c:pt>
                <c:pt idx="4060">
                  <c:v>31.981200000000001</c:v>
                </c:pt>
                <c:pt idx="4061">
                  <c:v>31.96520000000001</c:v>
                </c:pt>
                <c:pt idx="4062">
                  <c:v>31.948399999999992</c:v>
                </c:pt>
                <c:pt idx="4063">
                  <c:v>31.930900000000008</c:v>
                </c:pt>
                <c:pt idx="4064">
                  <c:v>31.912900000000022</c:v>
                </c:pt>
                <c:pt idx="4065">
                  <c:v>31.894900000000007</c:v>
                </c:pt>
                <c:pt idx="4066">
                  <c:v>31.877100000000013</c:v>
                </c:pt>
                <c:pt idx="4067">
                  <c:v>31.859699999999989</c:v>
                </c:pt>
                <c:pt idx="4068">
                  <c:v>31.843000000000004</c:v>
                </c:pt>
                <c:pt idx="4069">
                  <c:v>31.827400000000011</c:v>
                </c:pt>
                <c:pt idx="4070">
                  <c:v>31.813100000000006</c:v>
                </c:pt>
                <c:pt idx="4071">
                  <c:v>31.80040000000001</c:v>
                </c:pt>
                <c:pt idx="4072">
                  <c:v>31.789599999999993</c:v>
                </c:pt>
                <c:pt idx="4073">
                  <c:v>31.780799999999999</c:v>
                </c:pt>
                <c:pt idx="4074">
                  <c:v>31.774500000000018</c:v>
                </c:pt>
                <c:pt idx="4075">
                  <c:v>31.770700000000005</c:v>
                </c:pt>
                <c:pt idx="4076">
                  <c:v>31.769800000000018</c:v>
                </c:pt>
                <c:pt idx="4077">
                  <c:v>31.771699999999996</c:v>
                </c:pt>
                <c:pt idx="4078">
                  <c:v>31.776800000000009</c:v>
                </c:pt>
                <c:pt idx="4079">
                  <c:v>31.785000000000011</c:v>
                </c:pt>
                <c:pt idx="4080">
                  <c:v>31.796400000000006</c:v>
                </c:pt>
                <c:pt idx="4081">
                  <c:v>31.810900000000018</c:v>
                </c:pt>
                <c:pt idx="4082">
                  <c:v>31.828599999999994</c:v>
                </c:pt>
                <c:pt idx="4083">
                  <c:v>31.849400000000003</c:v>
                </c:pt>
                <c:pt idx="4084">
                  <c:v>31.873000000000019</c:v>
                </c:pt>
                <c:pt idx="4085">
                  <c:v>31.8994</c:v>
                </c:pt>
                <c:pt idx="4086">
                  <c:v>31.928400000000011</c:v>
                </c:pt>
                <c:pt idx="4087">
                  <c:v>31.959800000000001</c:v>
                </c:pt>
                <c:pt idx="4088">
                  <c:v>31.993200000000002</c:v>
                </c:pt>
                <c:pt idx="4089">
                  <c:v>32.028600000000012</c:v>
                </c:pt>
                <c:pt idx="4090">
                  <c:v>32.065600000000003</c:v>
                </c:pt>
                <c:pt idx="4091">
                  <c:v>32.104000000000013</c:v>
                </c:pt>
                <c:pt idx="4092">
                  <c:v>32.143499999999989</c:v>
                </c:pt>
                <c:pt idx="4093">
                  <c:v>32.183800000000005</c:v>
                </c:pt>
                <c:pt idx="4094">
                  <c:v>32.224900000000019</c:v>
                </c:pt>
                <c:pt idx="4095">
                  <c:v>32.266199999999998</c:v>
                </c:pt>
                <c:pt idx="4096">
                  <c:v>32.307700000000011</c:v>
                </c:pt>
                <c:pt idx="4097">
                  <c:v>32.349099999999993</c:v>
                </c:pt>
                <c:pt idx="4098">
                  <c:v>32.39</c:v>
                </c:pt>
                <c:pt idx="4099">
                  <c:v>32.43040000000002</c:v>
                </c:pt>
                <c:pt idx="4100">
                  <c:v>32.469800000000006</c:v>
                </c:pt>
                <c:pt idx="4101">
                  <c:v>32.508100000000013</c:v>
                </c:pt>
                <c:pt idx="4102">
                  <c:v>32.545099999999991</c:v>
                </c:pt>
                <c:pt idx="4103">
                  <c:v>32.580400000000012</c:v>
                </c:pt>
                <c:pt idx="4104">
                  <c:v>32.613800000000012</c:v>
                </c:pt>
                <c:pt idx="4105">
                  <c:v>32.645099999999999</c:v>
                </c:pt>
                <c:pt idx="4106">
                  <c:v>32.674200000000013</c:v>
                </c:pt>
                <c:pt idx="4107">
                  <c:v>32.700800000000001</c:v>
                </c:pt>
                <c:pt idx="4108">
                  <c:v>32.724700000000013</c:v>
                </c:pt>
                <c:pt idx="4109">
                  <c:v>32.745800000000017</c:v>
                </c:pt>
                <c:pt idx="4110">
                  <c:v>32.764099999999999</c:v>
                </c:pt>
                <c:pt idx="4111">
                  <c:v>32.779500000000013</c:v>
                </c:pt>
                <c:pt idx="4112">
                  <c:v>32.791999999999987</c:v>
                </c:pt>
                <c:pt idx="4113">
                  <c:v>32.801500000000004</c:v>
                </c:pt>
                <c:pt idx="4114">
                  <c:v>32.808200000000014</c:v>
                </c:pt>
                <c:pt idx="4115">
                  <c:v>32.812100000000001</c:v>
                </c:pt>
                <c:pt idx="4116">
                  <c:v>32.813400000000016</c:v>
                </c:pt>
                <c:pt idx="4117">
                  <c:v>32.812299999999993</c:v>
                </c:pt>
                <c:pt idx="4118">
                  <c:v>32.808800000000005</c:v>
                </c:pt>
                <c:pt idx="4119">
                  <c:v>32.803300000000021</c:v>
                </c:pt>
                <c:pt idx="4120">
                  <c:v>32.796000000000006</c:v>
                </c:pt>
                <c:pt idx="4121">
                  <c:v>32.787000000000006</c:v>
                </c:pt>
                <c:pt idx="4122">
                  <c:v>32.776599999999988</c:v>
                </c:pt>
                <c:pt idx="4123">
                  <c:v>32.765100000000004</c:v>
                </c:pt>
                <c:pt idx="4124">
                  <c:v>32.752700000000019</c:v>
                </c:pt>
                <c:pt idx="4125">
                  <c:v>32.739599999999996</c:v>
                </c:pt>
                <c:pt idx="4126">
                  <c:v>32.726000000000013</c:v>
                </c:pt>
                <c:pt idx="4127">
                  <c:v>32.712199999999996</c:v>
                </c:pt>
                <c:pt idx="4128">
                  <c:v>32.698300000000003</c:v>
                </c:pt>
                <c:pt idx="4129">
                  <c:v>32.684700000000021</c:v>
                </c:pt>
                <c:pt idx="4130">
                  <c:v>32.671499999999995</c:v>
                </c:pt>
                <c:pt idx="4131">
                  <c:v>32.658900000000017</c:v>
                </c:pt>
                <c:pt idx="4132">
                  <c:v>32.647199999999998</c:v>
                </c:pt>
                <c:pt idx="4133">
                  <c:v>32.636600000000001</c:v>
                </c:pt>
                <c:pt idx="4134">
                  <c:v>32.627200000000016</c:v>
                </c:pt>
                <c:pt idx="4135">
                  <c:v>32.619399999999999</c:v>
                </c:pt>
                <c:pt idx="4136">
                  <c:v>32.613200000000006</c:v>
                </c:pt>
                <c:pt idx="4137">
                  <c:v>32.608899999999991</c:v>
                </c:pt>
                <c:pt idx="4138">
                  <c:v>32.606700000000004</c:v>
                </c:pt>
                <c:pt idx="4139">
                  <c:v>32.606700000000018</c:v>
                </c:pt>
                <c:pt idx="4140">
                  <c:v>32.609099999999998</c:v>
                </c:pt>
                <c:pt idx="4141">
                  <c:v>32.613900000000015</c:v>
                </c:pt>
                <c:pt idx="4142">
                  <c:v>32.621399999999994</c:v>
                </c:pt>
                <c:pt idx="4143">
                  <c:v>32.631500000000003</c:v>
                </c:pt>
                <c:pt idx="4144">
                  <c:v>32.644200000000012</c:v>
                </c:pt>
                <c:pt idx="4145">
                  <c:v>32.659599999999998</c:v>
                </c:pt>
                <c:pt idx="4146">
                  <c:v>32.677500000000009</c:v>
                </c:pt>
                <c:pt idx="4147">
                  <c:v>32.697999999999993</c:v>
                </c:pt>
                <c:pt idx="4148">
                  <c:v>32.7209</c:v>
                </c:pt>
                <c:pt idx="4149">
                  <c:v>32.746000000000024</c:v>
                </c:pt>
                <c:pt idx="4150">
                  <c:v>32.773200000000003</c:v>
                </c:pt>
                <c:pt idx="4151">
                  <c:v>32.802300000000017</c:v>
                </c:pt>
                <c:pt idx="4152">
                  <c:v>32.833199999999991</c:v>
                </c:pt>
                <c:pt idx="4153">
                  <c:v>32.865500000000011</c:v>
                </c:pt>
                <c:pt idx="4154">
                  <c:v>32.899100000000018</c:v>
                </c:pt>
                <c:pt idx="4155">
                  <c:v>32.933700000000002</c:v>
                </c:pt>
                <c:pt idx="4156">
                  <c:v>32.969200000000015</c:v>
                </c:pt>
                <c:pt idx="4157">
                  <c:v>33.005299999999991</c:v>
                </c:pt>
                <c:pt idx="4158">
                  <c:v>33.041700000000006</c:v>
                </c:pt>
                <c:pt idx="4159">
                  <c:v>33.078300000000013</c:v>
                </c:pt>
                <c:pt idx="4160">
                  <c:v>33.114699999999999</c:v>
                </c:pt>
                <c:pt idx="4161">
                  <c:v>33.150900000000007</c:v>
                </c:pt>
                <c:pt idx="4162">
                  <c:v>33.186399999999992</c:v>
                </c:pt>
                <c:pt idx="4163">
                  <c:v>33.22120000000001</c:v>
                </c:pt>
                <c:pt idx="4164">
                  <c:v>33.255000000000024</c:v>
                </c:pt>
                <c:pt idx="4165">
                  <c:v>33.287499999999994</c:v>
                </c:pt>
                <c:pt idx="4166">
                  <c:v>33.318500000000014</c:v>
                </c:pt>
                <c:pt idx="4167">
                  <c:v>33.347799999999992</c:v>
                </c:pt>
                <c:pt idx="4168">
                  <c:v>33.37530000000001</c:v>
                </c:pt>
                <c:pt idx="4169">
                  <c:v>33.400600000000011</c:v>
                </c:pt>
                <c:pt idx="4170">
                  <c:v>33.423699999999997</c:v>
                </c:pt>
                <c:pt idx="4171">
                  <c:v>33.444300000000013</c:v>
                </c:pt>
                <c:pt idx="4172">
                  <c:v>33.462399999999988</c:v>
                </c:pt>
                <c:pt idx="4173">
                  <c:v>33.477800000000002</c:v>
                </c:pt>
                <c:pt idx="4174">
                  <c:v>33.490500000000011</c:v>
                </c:pt>
                <c:pt idx="4175">
                  <c:v>33.500399999999999</c:v>
                </c:pt>
                <c:pt idx="4176">
                  <c:v>33.507600000000011</c:v>
                </c:pt>
                <c:pt idx="4177">
                  <c:v>33.51209999999999</c:v>
                </c:pt>
                <c:pt idx="4178">
                  <c:v>33.513900000000007</c:v>
                </c:pt>
                <c:pt idx="4179">
                  <c:v>33.513200000000012</c:v>
                </c:pt>
                <c:pt idx="4180">
                  <c:v>33.510099999999994</c:v>
                </c:pt>
                <c:pt idx="4181">
                  <c:v>33.504900000000006</c:v>
                </c:pt>
                <c:pt idx="4182">
                  <c:v>33.497599999999991</c:v>
                </c:pt>
                <c:pt idx="4183">
                  <c:v>33.488600000000005</c:v>
                </c:pt>
                <c:pt idx="4184">
                  <c:v>33.478100000000012</c:v>
                </c:pt>
                <c:pt idx="4185">
                  <c:v>33.466200000000001</c:v>
                </c:pt>
                <c:pt idx="4186">
                  <c:v>33.453300000000013</c:v>
                </c:pt>
                <c:pt idx="4187">
                  <c:v>33.439599999999999</c:v>
                </c:pt>
                <c:pt idx="4188">
                  <c:v>33.425300000000007</c:v>
                </c:pt>
                <c:pt idx="4189">
                  <c:v>33.41070000000002</c:v>
                </c:pt>
                <c:pt idx="4190">
                  <c:v>33.396100000000004</c:v>
                </c:pt>
                <c:pt idx="4191">
                  <c:v>33.381600000000006</c:v>
                </c:pt>
                <c:pt idx="4192">
                  <c:v>33.367499999999993</c:v>
                </c:pt>
                <c:pt idx="4193">
                  <c:v>33.354200000000006</c:v>
                </c:pt>
                <c:pt idx="4194">
                  <c:v>33.341700000000017</c:v>
                </c:pt>
                <c:pt idx="4195">
                  <c:v>33.330399999999997</c:v>
                </c:pt>
                <c:pt idx="4196">
                  <c:v>33.320600000000013</c:v>
                </c:pt>
                <c:pt idx="4197">
                  <c:v>33.312399999999997</c:v>
                </c:pt>
                <c:pt idx="4198">
                  <c:v>33.306200000000004</c:v>
                </c:pt>
                <c:pt idx="4199">
                  <c:v>33.30210000000001</c:v>
                </c:pt>
                <c:pt idx="4200">
                  <c:v>33.300399999999996</c:v>
                </c:pt>
                <c:pt idx="4201">
                  <c:v>33.301200000000009</c:v>
                </c:pt>
                <c:pt idx="4202">
                  <c:v>33.3048</c:v>
                </c:pt>
                <c:pt idx="4203">
                  <c:v>33.311300000000003</c:v>
                </c:pt>
                <c:pt idx="4204">
                  <c:v>33.32080000000002</c:v>
                </c:pt>
                <c:pt idx="4205">
                  <c:v>33.333299999999994</c:v>
                </c:pt>
                <c:pt idx="4206">
                  <c:v>33.349000000000018</c:v>
                </c:pt>
                <c:pt idx="4207">
                  <c:v>33.367799999999988</c:v>
                </c:pt>
                <c:pt idx="4208">
                  <c:v>33.389800000000008</c:v>
                </c:pt>
                <c:pt idx="4209">
                  <c:v>33.414700000000011</c:v>
                </c:pt>
                <c:pt idx="4210">
                  <c:v>33.442499999999995</c:v>
                </c:pt>
                <c:pt idx="4211">
                  <c:v>33.473000000000013</c:v>
                </c:pt>
                <c:pt idx="4212">
                  <c:v>33.506099999999989</c:v>
                </c:pt>
                <c:pt idx="4213">
                  <c:v>33.541600000000003</c:v>
                </c:pt>
                <c:pt idx="4214">
                  <c:v>33.579200000000014</c:v>
                </c:pt>
                <c:pt idx="4215">
                  <c:v>33.618700000000004</c:v>
                </c:pt>
                <c:pt idx="4216">
                  <c:v>33.659800000000018</c:v>
                </c:pt>
                <c:pt idx="4217">
                  <c:v>33.702299999999994</c:v>
                </c:pt>
                <c:pt idx="4218">
                  <c:v>33.746000000000009</c:v>
                </c:pt>
                <c:pt idx="4219">
                  <c:v>33.790600000000012</c:v>
                </c:pt>
                <c:pt idx="4220">
                  <c:v>33.835800000000006</c:v>
                </c:pt>
                <c:pt idx="4221">
                  <c:v>33.88130000000001</c:v>
                </c:pt>
                <c:pt idx="4222">
                  <c:v>33.927000000000021</c:v>
                </c:pt>
                <c:pt idx="4223">
                  <c:v>33.972500000000011</c:v>
                </c:pt>
                <c:pt idx="4224">
                  <c:v>34.017600000000016</c:v>
                </c:pt>
                <c:pt idx="4225">
                  <c:v>34.062100000000001</c:v>
                </c:pt>
                <c:pt idx="4226">
                  <c:v>34.10560000000001</c:v>
                </c:pt>
                <c:pt idx="4227">
                  <c:v>34.147900000000021</c:v>
                </c:pt>
                <c:pt idx="4228">
                  <c:v>34.188900000000004</c:v>
                </c:pt>
                <c:pt idx="4229">
                  <c:v>34.228100000000012</c:v>
                </c:pt>
                <c:pt idx="4230">
                  <c:v>34.265500000000003</c:v>
                </c:pt>
                <c:pt idx="4231">
                  <c:v>34.300700000000006</c:v>
                </c:pt>
                <c:pt idx="4232">
                  <c:v>34.333600000000018</c:v>
                </c:pt>
                <c:pt idx="4233">
                  <c:v>34.364000000000004</c:v>
                </c:pt>
                <c:pt idx="4234">
                  <c:v>34.391800000000018</c:v>
                </c:pt>
                <c:pt idx="4235">
                  <c:v>34.416899999999998</c:v>
                </c:pt>
                <c:pt idx="4236">
                  <c:v>34.439200000000014</c:v>
                </c:pt>
                <c:pt idx="4237">
                  <c:v>34.458700000000022</c:v>
                </c:pt>
                <c:pt idx="4238">
                  <c:v>34.475400000000008</c:v>
                </c:pt>
                <c:pt idx="4239">
                  <c:v>34.489300000000014</c:v>
                </c:pt>
                <c:pt idx="4240">
                  <c:v>34.500500000000002</c:v>
                </c:pt>
                <c:pt idx="4241">
                  <c:v>34.509200000000007</c:v>
                </c:pt>
                <c:pt idx="4242">
                  <c:v>34.515400000000028</c:v>
                </c:pt>
                <c:pt idx="4243">
                  <c:v>34.519400000000005</c:v>
                </c:pt>
                <c:pt idx="4244">
                  <c:v>34.521200000000022</c:v>
                </c:pt>
                <c:pt idx="4245">
                  <c:v>34.521199999999993</c:v>
                </c:pt>
                <c:pt idx="4246">
                  <c:v>34.519500000000008</c:v>
                </c:pt>
                <c:pt idx="4247">
                  <c:v>34.51630000000003</c:v>
                </c:pt>
                <c:pt idx="4248">
                  <c:v>34.511800000000008</c:v>
                </c:pt>
                <c:pt idx="4249">
                  <c:v>34.50630000000001</c:v>
                </c:pt>
                <c:pt idx="4250">
                  <c:v>34.5</c:v>
                </c:pt>
                <c:pt idx="4251">
                  <c:v>34.493100000000013</c:v>
                </c:pt>
                <c:pt idx="4252">
                  <c:v>34.485800000000026</c:v>
                </c:pt>
                <c:pt idx="4253">
                  <c:v>34.478400000000008</c:v>
                </c:pt>
                <c:pt idx="4254">
                  <c:v>34.471100000000021</c:v>
                </c:pt>
                <c:pt idx="4255">
                  <c:v>34.463999999999999</c:v>
                </c:pt>
                <c:pt idx="4256">
                  <c:v>34.45750000000001</c:v>
                </c:pt>
                <c:pt idx="4257">
                  <c:v>34.45180000000002</c:v>
                </c:pt>
                <c:pt idx="4258">
                  <c:v>34.447000000000003</c:v>
                </c:pt>
                <c:pt idx="4259">
                  <c:v>34.443500000000014</c:v>
                </c:pt>
                <c:pt idx="4260">
                  <c:v>34.441400000000002</c:v>
                </c:pt>
                <c:pt idx="4261">
                  <c:v>34.441000000000017</c:v>
                </c:pt>
                <c:pt idx="4262">
                  <c:v>34.442400000000021</c:v>
                </c:pt>
                <c:pt idx="4263">
                  <c:v>34.445900000000009</c:v>
                </c:pt>
                <c:pt idx="4264">
                  <c:v>34.451700000000017</c:v>
                </c:pt>
                <c:pt idx="4265">
                  <c:v>34.459800000000001</c:v>
                </c:pt>
                <c:pt idx="4266">
                  <c:v>34.470500000000015</c:v>
                </c:pt>
                <c:pt idx="4267">
                  <c:v>34.483700000000027</c:v>
                </c:pt>
                <c:pt idx="4268">
                  <c:v>34.499600000000001</c:v>
                </c:pt>
                <c:pt idx="4269">
                  <c:v>34.518300000000011</c:v>
                </c:pt>
                <c:pt idx="4270">
                  <c:v>34.539500000000004</c:v>
                </c:pt>
                <c:pt idx="4271">
                  <c:v>34.563500000000005</c:v>
                </c:pt>
                <c:pt idx="4272">
                  <c:v>34.590000000000018</c:v>
                </c:pt>
                <c:pt idx="4273">
                  <c:v>34.618900000000011</c:v>
                </c:pt>
                <c:pt idx="4274">
                  <c:v>34.650100000000023</c:v>
                </c:pt>
                <c:pt idx="4275">
                  <c:v>34.683499999999995</c:v>
                </c:pt>
                <c:pt idx="4276">
                  <c:v>34.718800000000016</c:v>
                </c:pt>
                <c:pt idx="4277">
                  <c:v>34.755900000000025</c:v>
                </c:pt>
                <c:pt idx="4278">
                  <c:v>34.794600000000003</c:v>
                </c:pt>
                <c:pt idx="4279">
                  <c:v>34.83450000000002</c:v>
                </c:pt>
                <c:pt idx="4280">
                  <c:v>34.875600000000006</c:v>
                </c:pt>
                <c:pt idx="4281">
                  <c:v>34.917600000000007</c:v>
                </c:pt>
                <c:pt idx="4282">
                  <c:v>34.960200000000029</c:v>
                </c:pt>
                <c:pt idx="4283">
                  <c:v>35.00330000000001</c:v>
                </c:pt>
                <c:pt idx="4284">
                  <c:v>35.046600000000012</c:v>
                </c:pt>
                <c:pt idx="4285">
                  <c:v>35.089799999999997</c:v>
                </c:pt>
                <c:pt idx="4286">
                  <c:v>35.132900000000006</c:v>
                </c:pt>
                <c:pt idx="4287">
                  <c:v>35.175400000000025</c:v>
                </c:pt>
                <c:pt idx="4288">
                  <c:v>35.217300000000009</c:v>
                </c:pt>
                <c:pt idx="4289">
                  <c:v>35.258200000000016</c:v>
                </c:pt>
                <c:pt idx="4290">
                  <c:v>35.298000000000002</c:v>
                </c:pt>
                <c:pt idx="4291">
                  <c:v>35.336400000000012</c:v>
                </c:pt>
                <c:pt idx="4292">
                  <c:v>35.373200000000026</c:v>
                </c:pt>
                <c:pt idx="4293">
                  <c:v>35.408200000000008</c:v>
                </c:pt>
                <c:pt idx="4294">
                  <c:v>35.44110000000002</c:v>
                </c:pt>
                <c:pt idx="4295">
                  <c:v>35.471699999999998</c:v>
                </c:pt>
                <c:pt idx="4296">
                  <c:v>35.500000000000014</c:v>
                </c:pt>
                <c:pt idx="4297">
                  <c:v>35.525600000000026</c:v>
                </c:pt>
                <c:pt idx="4298">
                  <c:v>35.548500000000004</c:v>
                </c:pt>
                <c:pt idx="4299">
                  <c:v>35.568500000000014</c:v>
                </c:pt>
                <c:pt idx="4300">
                  <c:v>35.585700000000003</c:v>
                </c:pt>
                <c:pt idx="4301">
                  <c:v>35.600000000000009</c:v>
                </c:pt>
                <c:pt idx="4302">
                  <c:v>35.611400000000017</c:v>
                </c:pt>
                <c:pt idx="4303">
                  <c:v>35.620000000000005</c:v>
                </c:pt>
                <c:pt idx="4304">
                  <c:v>35.625800000000012</c:v>
                </c:pt>
                <c:pt idx="4305">
                  <c:v>35.629099999999994</c:v>
                </c:pt>
                <c:pt idx="4306">
                  <c:v>35.63000000000001</c:v>
                </c:pt>
                <c:pt idx="4307">
                  <c:v>35.62860000000002</c:v>
                </c:pt>
                <c:pt idx="4308">
                  <c:v>35.62530000000001</c:v>
                </c:pt>
                <c:pt idx="4309">
                  <c:v>35.620300000000015</c:v>
                </c:pt>
                <c:pt idx="4310">
                  <c:v>35.613699999999994</c:v>
                </c:pt>
                <c:pt idx="4311">
                  <c:v>35.606000000000009</c:v>
                </c:pt>
                <c:pt idx="4312">
                  <c:v>35.597200000000029</c:v>
                </c:pt>
                <c:pt idx="4313">
                  <c:v>35.587800000000001</c:v>
                </c:pt>
                <c:pt idx="4314">
                  <c:v>35.577900000000014</c:v>
                </c:pt>
                <c:pt idx="4315">
                  <c:v>35.567800000000005</c:v>
                </c:pt>
                <c:pt idx="4316">
                  <c:v>35.557700000000011</c:v>
                </c:pt>
                <c:pt idx="4317">
                  <c:v>35.548000000000016</c:v>
                </c:pt>
                <c:pt idx="4318">
                  <c:v>35.538800000000009</c:v>
                </c:pt>
                <c:pt idx="4319">
                  <c:v>35.530500000000018</c:v>
                </c:pt>
                <c:pt idx="4320">
                  <c:v>35.523200000000003</c:v>
                </c:pt>
                <c:pt idx="4321">
                  <c:v>35.517100000000013</c:v>
                </c:pt>
                <c:pt idx="4322">
                  <c:v>35.51260000000002</c:v>
                </c:pt>
                <c:pt idx="4323">
                  <c:v>35.509900000000002</c:v>
                </c:pt>
                <c:pt idx="4324">
                  <c:v>35.509100000000018</c:v>
                </c:pt>
                <c:pt idx="4325">
                  <c:v>35.510499999999993</c:v>
                </c:pt>
                <c:pt idx="4326">
                  <c:v>35.514300000000006</c:v>
                </c:pt>
                <c:pt idx="4327">
                  <c:v>35.520700000000019</c:v>
                </c:pt>
                <c:pt idx="4328">
                  <c:v>35.529800000000009</c:v>
                </c:pt>
                <c:pt idx="4329">
                  <c:v>35.541800000000023</c:v>
                </c:pt>
                <c:pt idx="4330">
                  <c:v>35.556799999999996</c:v>
                </c:pt>
                <c:pt idx="4331">
                  <c:v>35.574700000000007</c:v>
                </c:pt>
                <c:pt idx="4332">
                  <c:v>35.595700000000022</c:v>
                </c:pt>
                <c:pt idx="4333">
                  <c:v>35.619800000000012</c:v>
                </c:pt>
                <c:pt idx="4334">
                  <c:v>35.646800000000013</c:v>
                </c:pt>
                <c:pt idx="4335">
                  <c:v>35.676699999999997</c:v>
                </c:pt>
                <c:pt idx="4336">
                  <c:v>35.709500000000006</c:v>
                </c:pt>
                <c:pt idx="4337">
                  <c:v>35.744800000000026</c:v>
                </c:pt>
                <c:pt idx="4338">
                  <c:v>35.782600000000002</c:v>
                </c:pt>
                <c:pt idx="4339">
                  <c:v>35.822700000000012</c:v>
                </c:pt>
                <c:pt idx="4340">
                  <c:v>35.864800000000002</c:v>
                </c:pt>
                <c:pt idx="4341">
                  <c:v>35.908600000000007</c:v>
                </c:pt>
                <c:pt idx="4342">
                  <c:v>35.954000000000022</c:v>
                </c:pt>
                <c:pt idx="4343">
                  <c:v>36.000600000000006</c:v>
                </c:pt>
                <c:pt idx="4344">
                  <c:v>36.048300000000012</c:v>
                </c:pt>
                <c:pt idx="4345">
                  <c:v>36.096699999999998</c:v>
                </c:pt>
                <c:pt idx="4346">
                  <c:v>36.145600000000016</c:v>
                </c:pt>
                <c:pt idx="4347">
                  <c:v>36.194600000000023</c:v>
                </c:pt>
                <c:pt idx="4348">
                  <c:v>36.243500000000012</c:v>
                </c:pt>
                <c:pt idx="4349">
                  <c:v>36.292100000000019</c:v>
                </c:pt>
                <c:pt idx="4350">
                  <c:v>36.340000000000003</c:v>
                </c:pt>
                <c:pt idx="4351">
                  <c:v>36.387000000000015</c:v>
                </c:pt>
                <c:pt idx="4352">
                  <c:v>36.432800000000029</c:v>
                </c:pt>
                <c:pt idx="4353">
                  <c:v>36.477100000000007</c:v>
                </c:pt>
                <c:pt idx="4354">
                  <c:v>36.519700000000014</c:v>
                </c:pt>
                <c:pt idx="4355">
                  <c:v>36.560299999999998</c:v>
                </c:pt>
                <c:pt idx="4356">
                  <c:v>36.598600000000005</c:v>
                </c:pt>
                <c:pt idx="4357">
                  <c:v>36.63460000000002</c:v>
                </c:pt>
                <c:pt idx="4358">
                  <c:v>36.667900000000003</c:v>
                </c:pt>
                <c:pt idx="4359">
                  <c:v>36.698500000000024</c:v>
                </c:pt>
                <c:pt idx="4360">
                  <c:v>36.726200000000006</c:v>
                </c:pt>
                <c:pt idx="4361">
                  <c:v>36.750900000000016</c:v>
                </c:pt>
                <c:pt idx="4362">
                  <c:v>36.772700000000029</c:v>
                </c:pt>
                <c:pt idx="4363">
                  <c:v>36.791300000000007</c:v>
                </c:pt>
                <c:pt idx="4364">
                  <c:v>36.807000000000016</c:v>
                </c:pt>
                <c:pt idx="4365">
                  <c:v>36.819800000000001</c:v>
                </c:pt>
                <c:pt idx="4366">
                  <c:v>36.829800000000006</c:v>
                </c:pt>
                <c:pt idx="4367">
                  <c:v>36.837000000000018</c:v>
                </c:pt>
                <c:pt idx="4368">
                  <c:v>36.841700000000003</c:v>
                </c:pt>
                <c:pt idx="4369">
                  <c:v>36.844000000000023</c:v>
                </c:pt>
                <c:pt idx="4370">
                  <c:v>36.844099999999997</c:v>
                </c:pt>
                <c:pt idx="4371">
                  <c:v>36.842200000000005</c:v>
                </c:pt>
                <c:pt idx="4372">
                  <c:v>36.838600000000028</c:v>
                </c:pt>
                <c:pt idx="4373">
                  <c:v>36.833400000000012</c:v>
                </c:pt>
                <c:pt idx="4374">
                  <c:v>36.826900000000023</c:v>
                </c:pt>
                <c:pt idx="4375">
                  <c:v>36.819199999999995</c:v>
                </c:pt>
                <c:pt idx="4376">
                  <c:v>36.810700000000011</c:v>
                </c:pt>
                <c:pt idx="4377">
                  <c:v>36.801500000000019</c:v>
                </c:pt>
                <c:pt idx="4378">
                  <c:v>36.791800000000009</c:v>
                </c:pt>
                <c:pt idx="4379">
                  <c:v>36.782000000000011</c:v>
                </c:pt>
                <c:pt idx="4380">
                  <c:v>36.772199999999998</c:v>
                </c:pt>
                <c:pt idx="4381">
                  <c:v>36.762700000000009</c:v>
                </c:pt>
                <c:pt idx="4382">
                  <c:v>36.753700000000023</c:v>
                </c:pt>
                <c:pt idx="4383">
                  <c:v>36.745400000000004</c:v>
                </c:pt>
                <c:pt idx="4384">
                  <c:v>36.73820000000002</c:v>
                </c:pt>
                <c:pt idx="4385">
                  <c:v>36.732100000000003</c:v>
                </c:pt>
                <c:pt idx="4386">
                  <c:v>36.727500000000006</c:v>
                </c:pt>
                <c:pt idx="4387">
                  <c:v>36.724600000000024</c:v>
                </c:pt>
                <c:pt idx="4388">
                  <c:v>36.723500000000001</c:v>
                </c:pt>
                <c:pt idx="4389">
                  <c:v>36.72450000000002</c:v>
                </c:pt>
                <c:pt idx="4390">
                  <c:v>36.727699999999999</c:v>
                </c:pt>
                <c:pt idx="4391">
                  <c:v>36.733300000000014</c:v>
                </c:pt>
                <c:pt idx="4392">
                  <c:v>36.741300000000024</c:v>
                </c:pt>
                <c:pt idx="4393">
                  <c:v>36.751800000000003</c:v>
                </c:pt>
                <c:pt idx="4394">
                  <c:v>36.764900000000011</c:v>
                </c:pt>
                <c:pt idx="4395">
                  <c:v>36.7804</c:v>
                </c:pt>
                <c:pt idx="4396">
                  <c:v>36.798500000000018</c:v>
                </c:pt>
                <c:pt idx="4397">
                  <c:v>36.818900000000028</c:v>
                </c:pt>
                <c:pt idx="4398">
                  <c:v>36.8416</c:v>
                </c:pt>
                <c:pt idx="4399">
                  <c:v>36.866500000000016</c:v>
                </c:pt>
                <c:pt idx="4400">
                  <c:v>36.893299999999996</c:v>
                </c:pt>
                <c:pt idx="4401">
                  <c:v>36.921900000000008</c:v>
                </c:pt>
                <c:pt idx="4402">
                  <c:v>36.952200000000019</c:v>
                </c:pt>
                <c:pt idx="4403">
                  <c:v>36.983800000000002</c:v>
                </c:pt>
                <c:pt idx="4404">
                  <c:v>37.016700000000014</c:v>
                </c:pt>
                <c:pt idx="4405">
                  <c:v>37.0505</c:v>
                </c:pt>
                <c:pt idx="4406">
                  <c:v>37.085200000000015</c:v>
                </c:pt>
                <c:pt idx="4407">
                  <c:v>37.120500000000021</c:v>
                </c:pt>
                <c:pt idx="4408">
                  <c:v>37.156200000000013</c:v>
                </c:pt>
                <c:pt idx="4409">
                  <c:v>37.192200000000014</c:v>
                </c:pt>
                <c:pt idx="4410">
                  <c:v>37.228200000000001</c:v>
                </c:pt>
                <c:pt idx="4411">
                  <c:v>37.264100000000013</c:v>
                </c:pt>
                <c:pt idx="4412">
                  <c:v>37.299600000000027</c:v>
                </c:pt>
                <c:pt idx="4413">
                  <c:v>37.334700000000012</c:v>
                </c:pt>
                <c:pt idx="4414">
                  <c:v>37.369000000000014</c:v>
                </c:pt>
                <c:pt idx="4415">
                  <c:v>37.4024</c:v>
                </c:pt>
                <c:pt idx="4416">
                  <c:v>37.43480000000001</c:v>
                </c:pt>
                <c:pt idx="4417">
                  <c:v>37.465700000000027</c:v>
                </c:pt>
                <c:pt idx="4418">
                  <c:v>37.495200000000011</c:v>
                </c:pt>
                <c:pt idx="4419">
                  <c:v>37.522900000000021</c:v>
                </c:pt>
                <c:pt idx="4420">
                  <c:v>37.548699999999997</c:v>
                </c:pt>
                <c:pt idx="4421">
                  <c:v>37.572400000000016</c:v>
                </c:pt>
                <c:pt idx="4422">
                  <c:v>37.593800000000016</c:v>
                </c:pt>
                <c:pt idx="4423">
                  <c:v>37.612700000000004</c:v>
                </c:pt>
                <c:pt idx="4424">
                  <c:v>37.629100000000022</c:v>
                </c:pt>
                <c:pt idx="4425">
                  <c:v>37.642899999999997</c:v>
                </c:pt>
                <c:pt idx="4426">
                  <c:v>37.653900000000007</c:v>
                </c:pt>
                <c:pt idx="4427">
                  <c:v>37.662300000000016</c:v>
                </c:pt>
                <c:pt idx="4428">
                  <c:v>37.668000000000006</c:v>
                </c:pt>
                <c:pt idx="4429">
                  <c:v>37.671100000000024</c:v>
                </c:pt>
                <c:pt idx="4430">
                  <c:v>37.671700000000001</c:v>
                </c:pt>
                <c:pt idx="4431">
                  <c:v>37.670000000000016</c:v>
                </c:pt>
                <c:pt idx="4432">
                  <c:v>37.666000000000025</c:v>
                </c:pt>
                <c:pt idx="4433">
                  <c:v>37.660000000000011</c:v>
                </c:pt>
                <c:pt idx="4434">
                  <c:v>37.652200000000022</c:v>
                </c:pt>
                <c:pt idx="4435">
                  <c:v>37.642799999999994</c:v>
                </c:pt>
                <c:pt idx="4436">
                  <c:v>37.632000000000005</c:v>
                </c:pt>
                <c:pt idx="4437">
                  <c:v>37.620100000000022</c:v>
                </c:pt>
                <c:pt idx="4438">
                  <c:v>37.607200000000006</c:v>
                </c:pt>
                <c:pt idx="4439">
                  <c:v>37.593600000000023</c:v>
                </c:pt>
                <c:pt idx="4440">
                  <c:v>37.579599999999999</c:v>
                </c:pt>
                <c:pt idx="4441">
                  <c:v>37.565300000000008</c:v>
                </c:pt>
                <c:pt idx="4442">
                  <c:v>37.550900000000027</c:v>
                </c:pt>
                <c:pt idx="4443">
                  <c:v>37.536799999999999</c:v>
                </c:pt>
                <c:pt idx="4444">
                  <c:v>37.52300000000001</c:v>
                </c:pt>
                <c:pt idx="4445">
                  <c:v>37.509900000000002</c:v>
                </c:pt>
                <c:pt idx="4446">
                  <c:v>37.497600000000006</c:v>
                </c:pt>
                <c:pt idx="4447">
                  <c:v>37.486400000000017</c:v>
                </c:pt>
                <c:pt idx="4448">
                  <c:v>37.476600000000005</c:v>
                </c:pt>
                <c:pt idx="4449">
                  <c:v>37.46820000000001</c:v>
                </c:pt>
                <c:pt idx="4450">
                  <c:v>37.461600000000004</c:v>
                </c:pt>
                <c:pt idx="4451">
                  <c:v>37.456900000000005</c:v>
                </c:pt>
                <c:pt idx="4452">
                  <c:v>37.454400000000021</c:v>
                </c:pt>
                <c:pt idx="4453">
                  <c:v>37.4542</c:v>
                </c:pt>
                <c:pt idx="4454">
                  <c:v>37.45650000000002</c:v>
                </c:pt>
                <c:pt idx="4455">
                  <c:v>37.461399999999998</c:v>
                </c:pt>
                <c:pt idx="4456">
                  <c:v>37.469000000000008</c:v>
                </c:pt>
                <c:pt idx="4457">
                  <c:v>37.479400000000027</c:v>
                </c:pt>
                <c:pt idx="4458">
                  <c:v>37.49260000000001</c:v>
                </c:pt>
                <c:pt idx="4459">
                  <c:v>37.508500000000012</c:v>
                </c:pt>
                <c:pt idx="4460">
                  <c:v>37.527199999999993</c:v>
                </c:pt>
                <c:pt idx="4461">
                  <c:v>37.548500000000018</c:v>
                </c:pt>
                <c:pt idx="4462">
                  <c:v>37.572400000000016</c:v>
                </c:pt>
                <c:pt idx="4463">
                  <c:v>37.598700000000008</c:v>
                </c:pt>
                <c:pt idx="4464">
                  <c:v>37.627100000000013</c:v>
                </c:pt>
                <c:pt idx="4465">
                  <c:v>37.657499999999999</c:v>
                </c:pt>
                <c:pt idx="4466">
                  <c:v>37.689600000000013</c:v>
                </c:pt>
                <c:pt idx="4467">
                  <c:v>37.723300000000023</c:v>
                </c:pt>
                <c:pt idx="4468">
                  <c:v>37.758200000000016</c:v>
                </c:pt>
                <c:pt idx="4469">
                  <c:v>37.794100000000014</c:v>
                </c:pt>
                <c:pt idx="4470">
                  <c:v>37.830600000000004</c:v>
                </c:pt>
                <c:pt idx="4471">
                  <c:v>37.86760000000001</c:v>
                </c:pt>
                <c:pt idx="4472">
                  <c:v>37.904800000000023</c:v>
                </c:pt>
                <c:pt idx="4473">
                  <c:v>37.941800000000001</c:v>
                </c:pt>
                <c:pt idx="4474">
                  <c:v>37.978400000000022</c:v>
                </c:pt>
                <c:pt idx="4475">
                  <c:v>38.014299999999992</c:v>
                </c:pt>
                <c:pt idx="4476">
                  <c:v>38.049300000000017</c:v>
                </c:pt>
                <c:pt idx="4477">
                  <c:v>38.08310000000003</c:v>
                </c:pt>
                <c:pt idx="4478">
                  <c:v>38.115499999999997</c:v>
                </c:pt>
                <c:pt idx="4479">
                  <c:v>38.146100000000018</c:v>
                </c:pt>
                <c:pt idx="4480">
                  <c:v>38.174700000000001</c:v>
                </c:pt>
                <c:pt idx="4481">
                  <c:v>38.201100000000025</c:v>
                </c:pt>
                <c:pt idx="4482">
                  <c:v>38.225100000000026</c:v>
                </c:pt>
                <c:pt idx="4483">
                  <c:v>38.246499999999997</c:v>
                </c:pt>
                <c:pt idx="4484">
                  <c:v>38.265000000000015</c:v>
                </c:pt>
                <c:pt idx="4485">
                  <c:v>38.280499999999989</c:v>
                </c:pt>
                <c:pt idx="4486">
                  <c:v>38.292900000000003</c:v>
                </c:pt>
                <c:pt idx="4487">
                  <c:v>38.302000000000021</c:v>
                </c:pt>
                <c:pt idx="4488">
                  <c:v>38.307900000000018</c:v>
                </c:pt>
                <c:pt idx="4489">
                  <c:v>38.310400000000016</c:v>
                </c:pt>
                <c:pt idx="4490">
                  <c:v>38.309599999999989</c:v>
                </c:pt>
                <c:pt idx="4491">
                  <c:v>38.305500000000023</c:v>
                </c:pt>
                <c:pt idx="4492">
                  <c:v>38.298300000000012</c:v>
                </c:pt>
                <c:pt idx="4493">
                  <c:v>38.288000000000011</c:v>
                </c:pt>
                <c:pt idx="4494">
                  <c:v>38.274800000000027</c:v>
                </c:pt>
                <c:pt idx="4495">
                  <c:v>38.258900000000011</c:v>
                </c:pt>
                <c:pt idx="4496">
                  <c:v>38.240600000000001</c:v>
                </c:pt>
                <c:pt idx="4497">
                  <c:v>38.219900000000024</c:v>
                </c:pt>
                <c:pt idx="4498">
                  <c:v>38.197300000000013</c:v>
                </c:pt>
                <c:pt idx="4499">
                  <c:v>38.17300000000003</c:v>
                </c:pt>
                <c:pt idx="4500">
                  <c:v>38.147199999999998</c:v>
                </c:pt>
                <c:pt idx="4501">
                  <c:v>38.120300000000015</c:v>
                </c:pt>
                <c:pt idx="4502">
                  <c:v>38.092400000000026</c:v>
                </c:pt>
                <c:pt idx="4503">
                  <c:v>38.063900000000018</c:v>
                </c:pt>
                <c:pt idx="4504">
                  <c:v>38.035100000000028</c:v>
                </c:pt>
                <c:pt idx="4505">
                  <c:v>38.00630000000001</c:v>
                </c:pt>
                <c:pt idx="4506">
                  <c:v>37.977600000000024</c:v>
                </c:pt>
                <c:pt idx="4507">
                  <c:v>37.949500000000029</c:v>
                </c:pt>
                <c:pt idx="4508">
                  <c:v>37.9221</c:v>
                </c:pt>
                <c:pt idx="4509">
                  <c:v>37.895800000000008</c:v>
                </c:pt>
                <c:pt idx="4510">
                  <c:v>37.870900000000006</c:v>
                </c:pt>
                <c:pt idx="4511">
                  <c:v>37.847500000000025</c:v>
                </c:pt>
                <c:pt idx="4512">
                  <c:v>37.825900000000019</c:v>
                </c:pt>
                <c:pt idx="4513">
                  <c:v>37.806399999999996</c:v>
                </c:pt>
                <c:pt idx="4514">
                  <c:v>37.789200000000022</c:v>
                </c:pt>
                <c:pt idx="4515">
                  <c:v>37.774499999999989</c:v>
                </c:pt>
                <c:pt idx="4516">
                  <c:v>37.762500000000017</c:v>
                </c:pt>
                <c:pt idx="4517">
                  <c:v>37.753200000000021</c:v>
                </c:pt>
                <c:pt idx="4518">
                  <c:v>37.746700000000004</c:v>
                </c:pt>
                <c:pt idx="4519">
                  <c:v>37.743100000000027</c:v>
                </c:pt>
                <c:pt idx="4520">
                  <c:v>37.742400000000004</c:v>
                </c:pt>
                <c:pt idx="4521">
                  <c:v>37.74460000000002</c:v>
                </c:pt>
                <c:pt idx="4522">
                  <c:v>37.749600000000015</c:v>
                </c:pt>
                <c:pt idx="4523">
                  <c:v>37.757200000000012</c:v>
                </c:pt>
                <c:pt idx="4524">
                  <c:v>37.767300000000006</c:v>
                </c:pt>
                <c:pt idx="4525">
                  <c:v>37.779799999999994</c:v>
                </c:pt>
                <c:pt idx="4526">
                  <c:v>37.794400000000024</c:v>
                </c:pt>
                <c:pt idx="4527">
                  <c:v>37.811000000000035</c:v>
                </c:pt>
                <c:pt idx="4528">
                  <c:v>37.829300000000018</c:v>
                </c:pt>
                <c:pt idx="4529">
                  <c:v>37.849200000000025</c:v>
                </c:pt>
                <c:pt idx="4530">
                  <c:v>37.870499999999993</c:v>
                </c:pt>
                <c:pt idx="4531">
                  <c:v>37.892800000000022</c:v>
                </c:pt>
                <c:pt idx="4532">
                  <c:v>37.916100000000029</c:v>
                </c:pt>
                <c:pt idx="4533">
                  <c:v>37.940100000000001</c:v>
                </c:pt>
                <c:pt idx="4534">
                  <c:v>37.964700000000022</c:v>
                </c:pt>
                <c:pt idx="4535">
                  <c:v>37.989499999999992</c:v>
                </c:pt>
                <c:pt idx="4536">
                  <c:v>38.014600000000002</c:v>
                </c:pt>
                <c:pt idx="4537">
                  <c:v>38.039600000000036</c:v>
                </c:pt>
                <c:pt idx="4538">
                  <c:v>38.064400000000006</c:v>
                </c:pt>
                <c:pt idx="4539">
                  <c:v>38.088900000000024</c:v>
                </c:pt>
                <c:pt idx="4540">
                  <c:v>38.11269999999999</c:v>
                </c:pt>
                <c:pt idx="4541">
                  <c:v>38.135800000000017</c:v>
                </c:pt>
                <c:pt idx="4542">
                  <c:v>38.157900000000012</c:v>
                </c:pt>
                <c:pt idx="4543">
                  <c:v>38.178799999999995</c:v>
                </c:pt>
                <c:pt idx="4544">
                  <c:v>38.198400000000021</c:v>
                </c:pt>
                <c:pt idx="4545">
                  <c:v>38.216499999999996</c:v>
                </c:pt>
                <c:pt idx="4546">
                  <c:v>38.232900000000001</c:v>
                </c:pt>
                <c:pt idx="4547">
                  <c:v>38.247400000000027</c:v>
                </c:pt>
                <c:pt idx="4548">
                  <c:v>38.260000000000019</c:v>
                </c:pt>
                <c:pt idx="4549">
                  <c:v>38.270500000000027</c:v>
                </c:pt>
                <c:pt idx="4550">
                  <c:v>38.27879999999999</c:v>
                </c:pt>
                <c:pt idx="4551">
                  <c:v>38.284900000000022</c:v>
                </c:pt>
                <c:pt idx="4552">
                  <c:v>38.288700000000034</c:v>
                </c:pt>
                <c:pt idx="4553">
                  <c:v>38.290300000000002</c:v>
                </c:pt>
                <c:pt idx="4554">
                  <c:v>38.289600000000007</c:v>
                </c:pt>
                <c:pt idx="4555">
                  <c:v>38.286900000000003</c:v>
                </c:pt>
                <c:pt idx="4556">
                  <c:v>38.282100000000014</c:v>
                </c:pt>
                <c:pt idx="4557">
                  <c:v>38.275400000000019</c:v>
                </c:pt>
                <c:pt idx="4558">
                  <c:v>38.266899999999993</c:v>
                </c:pt>
                <c:pt idx="4559">
                  <c:v>38.25690000000003</c:v>
                </c:pt>
                <c:pt idx="4560">
                  <c:v>38.245499999999993</c:v>
                </c:pt>
                <c:pt idx="4561">
                  <c:v>38.232900000000001</c:v>
                </c:pt>
                <c:pt idx="4562">
                  <c:v>38.219300000000032</c:v>
                </c:pt>
                <c:pt idx="4563">
                  <c:v>38.205000000000013</c:v>
                </c:pt>
                <c:pt idx="4564">
                  <c:v>38.190200000000004</c:v>
                </c:pt>
                <c:pt idx="4565">
                  <c:v>38.175099999999986</c:v>
                </c:pt>
                <c:pt idx="4566">
                  <c:v>38.159900000000022</c:v>
                </c:pt>
                <c:pt idx="4567">
                  <c:v>38.144900000000035</c:v>
                </c:pt>
                <c:pt idx="4568">
                  <c:v>38.130300000000005</c:v>
                </c:pt>
                <c:pt idx="4569">
                  <c:v>38.116400000000027</c:v>
                </c:pt>
                <c:pt idx="4570">
                  <c:v>38.10329999999999</c:v>
                </c:pt>
                <c:pt idx="4571">
                  <c:v>38.091400000000021</c:v>
                </c:pt>
                <c:pt idx="4572">
                  <c:v>38.080900000000014</c:v>
                </c:pt>
                <c:pt idx="4573">
                  <c:v>38.071899999999999</c:v>
                </c:pt>
                <c:pt idx="4574">
                  <c:v>38.064700000000016</c:v>
                </c:pt>
                <c:pt idx="4575">
                  <c:v>38.059599999999989</c:v>
                </c:pt>
                <c:pt idx="4576">
                  <c:v>38.05680000000001</c:v>
                </c:pt>
                <c:pt idx="4577">
                  <c:v>38.056400000000025</c:v>
                </c:pt>
                <c:pt idx="4578">
                  <c:v>38.058700000000016</c:v>
                </c:pt>
                <c:pt idx="4579">
                  <c:v>38.063800000000015</c:v>
                </c:pt>
                <c:pt idx="4580">
                  <c:v>38.071799999999996</c:v>
                </c:pt>
                <c:pt idx="4581">
                  <c:v>38.082900000000024</c:v>
                </c:pt>
                <c:pt idx="4582">
                  <c:v>38.097100000000012</c:v>
                </c:pt>
                <c:pt idx="4583">
                  <c:v>38.114499999999992</c:v>
                </c:pt>
                <c:pt idx="4584">
                  <c:v>38.135100000000023</c:v>
                </c:pt>
                <c:pt idx="4585">
                  <c:v>38.15870000000001</c:v>
                </c:pt>
                <c:pt idx="4586">
                  <c:v>38.185500000000019</c:v>
                </c:pt>
                <c:pt idx="4587">
                  <c:v>38.215100000000035</c:v>
                </c:pt>
                <c:pt idx="4588">
                  <c:v>38.247500000000002</c:v>
                </c:pt>
                <c:pt idx="4589">
                  <c:v>38.282500000000027</c:v>
                </c:pt>
                <c:pt idx="4590">
                  <c:v>38.31989999999999</c:v>
                </c:pt>
                <c:pt idx="4591">
                  <c:v>38.359400000000022</c:v>
                </c:pt>
                <c:pt idx="4592">
                  <c:v>38.400800000000032</c:v>
                </c:pt>
                <c:pt idx="4593">
                  <c:v>38.44380000000001</c:v>
                </c:pt>
                <c:pt idx="4594">
                  <c:v>38.488100000000003</c:v>
                </c:pt>
                <c:pt idx="4595">
                  <c:v>38.533500000000004</c:v>
                </c:pt>
                <c:pt idx="4596">
                  <c:v>38.579700000000003</c:v>
                </c:pt>
                <c:pt idx="4597">
                  <c:v>38.626400000000018</c:v>
                </c:pt>
                <c:pt idx="4598">
                  <c:v>38.673300000000012</c:v>
                </c:pt>
                <c:pt idx="4599">
                  <c:v>38.720100000000031</c:v>
                </c:pt>
                <c:pt idx="4600">
                  <c:v>38.766600000000011</c:v>
                </c:pt>
                <c:pt idx="4601">
                  <c:v>38.8125</c:v>
                </c:pt>
                <c:pt idx="4602">
                  <c:v>38.857400000000013</c:v>
                </c:pt>
                <c:pt idx="4603">
                  <c:v>38.901200000000017</c:v>
                </c:pt>
                <c:pt idx="4604">
                  <c:v>38.943600000000004</c:v>
                </c:pt>
                <c:pt idx="4605">
                  <c:v>38.984199999999987</c:v>
                </c:pt>
                <c:pt idx="4606">
                  <c:v>39.023000000000025</c:v>
                </c:pt>
                <c:pt idx="4607">
                  <c:v>39.059500000000014</c:v>
                </c:pt>
                <c:pt idx="4608">
                  <c:v>39.093700000000013</c:v>
                </c:pt>
                <c:pt idx="4609">
                  <c:v>39.12530000000001</c:v>
                </c:pt>
                <c:pt idx="4610">
                  <c:v>39.154200000000003</c:v>
                </c:pt>
                <c:pt idx="4611">
                  <c:v>39.18010000000001</c:v>
                </c:pt>
                <c:pt idx="4612">
                  <c:v>39.203100000000035</c:v>
                </c:pt>
                <c:pt idx="4613">
                  <c:v>39.22290000000001</c:v>
                </c:pt>
                <c:pt idx="4614">
                  <c:v>39.239700000000028</c:v>
                </c:pt>
                <c:pt idx="4615">
                  <c:v>39.253399999999999</c:v>
                </c:pt>
                <c:pt idx="4616">
                  <c:v>39.26400000000001</c:v>
                </c:pt>
                <c:pt idx="4617">
                  <c:v>39.271600000000035</c:v>
                </c:pt>
                <c:pt idx="4618">
                  <c:v>39.276299999999992</c:v>
                </c:pt>
                <c:pt idx="4619">
                  <c:v>39.27830000000003</c:v>
                </c:pt>
                <c:pt idx="4620">
                  <c:v>39.277800000000013</c:v>
                </c:pt>
                <c:pt idx="4621">
                  <c:v>39.274799999999999</c:v>
                </c:pt>
                <c:pt idx="4622">
                  <c:v>39.269700000000029</c:v>
                </c:pt>
                <c:pt idx="4623">
                  <c:v>39.262699999999995</c:v>
                </c:pt>
                <c:pt idx="4624">
                  <c:v>39.253900000000016</c:v>
                </c:pt>
                <c:pt idx="4625">
                  <c:v>39.24369999999999</c:v>
                </c:pt>
                <c:pt idx="4626">
                  <c:v>39.232200000000006</c:v>
                </c:pt>
                <c:pt idx="4627">
                  <c:v>39.219700000000017</c:v>
                </c:pt>
                <c:pt idx="4628">
                  <c:v>39.206400000000002</c:v>
                </c:pt>
                <c:pt idx="4629">
                  <c:v>39.192600000000027</c:v>
                </c:pt>
                <c:pt idx="4630">
                  <c:v>39.178500000000014</c:v>
                </c:pt>
                <c:pt idx="4631">
                  <c:v>39.164400000000001</c:v>
                </c:pt>
                <c:pt idx="4632">
                  <c:v>39.150400000000019</c:v>
                </c:pt>
                <c:pt idx="4633">
                  <c:v>39.136899999999997</c:v>
                </c:pt>
                <c:pt idx="4634">
                  <c:v>39.12390000000002</c:v>
                </c:pt>
                <c:pt idx="4635">
                  <c:v>39.111899999999991</c:v>
                </c:pt>
                <c:pt idx="4636">
                  <c:v>39.100999999999999</c:v>
                </c:pt>
                <c:pt idx="4637">
                  <c:v>39.091500000000025</c:v>
                </c:pt>
                <c:pt idx="4638">
                  <c:v>39.083500000000015</c:v>
                </c:pt>
                <c:pt idx="4639">
                  <c:v>39.077400000000011</c:v>
                </c:pt>
                <c:pt idx="4640">
                  <c:v>39.073299999999989</c:v>
                </c:pt>
                <c:pt idx="4641">
                  <c:v>39.071400000000011</c:v>
                </c:pt>
                <c:pt idx="4642">
                  <c:v>39.071900000000028</c:v>
                </c:pt>
                <c:pt idx="4643">
                  <c:v>39.074900000000014</c:v>
                </c:pt>
                <c:pt idx="4644">
                  <c:v>39.080600000000004</c:v>
                </c:pt>
                <c:pt idx="4645">
                  <c:v>39.088999999999999</c:v>
                </c:pt>
                <c:pt idx="4646">
                  <c:v>39.100200000000001</c:v>
                </c:pt>
                <c:pt idx="4647">
                  <c:v>39.114200000000011</c:v>
                </c:pt>
                <c:pt idx="4648">
                  <c:v>39.131</c:v>
                </c:pt>
                <c:pt idx="4649">
                  <c:v>39.150400000000019</c:v>
                </c:pt>
                <c:pt idx="4650">
                  <c:v>39.172500000000014</c:v>
                </c:pt>
                <c:pt idx="4651">
                  <c:v>39.196899999999999</c:v>
                </c:pt>
                <c:pt idx="4652">
                  <c:v>39.223700000000036</c:v>
                </c:pt>
                <c:pt idx="4653">
                  <c:v>39.252600000000001</c:v>
                </c:pt>
                <c:pt idx="4654">
                  <c:v>39.283300000000025</c:v>
                </c:pt>
                <c:pt idx="4655">
                  <c:v>39.315599999999989</c:v>
                </c:pt>
                <c:pt idx="4656">
                  <c:v>39.349400000000003</c:v>
                </c:pt>
                <c:pt idx="4657">
                  <c:v>39.384300000000025</c:v>
                </c:pt>
                <c:pt idx="4658">
                  <c:v>39.420100000000019</c:v>
                </c:pt>
                <c:pt idx="4659">
                  <c:v>39.456500000000005</c:v>
                </c:pt>
                <c:pt idx="4660">
                  <c:v>39.493200000000002</c:v>
                </c:pt>
                <c:pt idx="4661">
                  <c:v>39.530100000000004</c:v>
                </c:pt>
                <c:pt idx="4662">
                  <c:v>39.566900000000032</c:v>
                </c:pt>
                <c:pt idx="4663">
                  <c:v>39.603200000000015</c:v>
                </c:pt>
                <c:pt idx="4664">
                  <c:v>39.638900000000007</c:v>
                </c:pt>
                <c:pt idx="4665">
                  <c:v>39.673599999999993</c:v>
                </c:pt>
                <c:pt idx="4666">
                  <c:v>39.707100000000025</c:v>
                </c:pt>
                <c:pt idx="4667">
                  <c:v>39.739100000000036</c:v>
                </c:pt>
                <c:pt idx="4668">
                  <c:v>39.769400000000019</c:v>
                </c:pt>
                <c:pt idx="4669">
                  <c:v>39.79770000000002</c:v>
                </c:pt>
                <c:pt idx="4670">
                  <c:v>39.823800000000006</c:v>
                </c:pt>
                <c:pt idx="4671">
                  <c:v>39.847500000000025</c:v>
                </c:pt>
                <c:pt idx="4672">
                  <c:v>39.868400000000037</c:v>
                </c:pt>
                <c:pt idx="4673">
                  <c:v>39.886600000000016</c:v>
                </c:pt>
                <c:pt idx="4674">
                  <c:v>39.901800000000009</c:v>
                </c:pt>
                <c:pt idx="4675">
                  <c:v>39.913900000000012</c:v>
                </c:pt>
                <c:pt idx="4676">
                  <c:v>39.922899999999998</c:v>
                </c:pt>
                <c:pt idx="4677">
                  <c:v>39.928700000000021</c:v>
                </c:pt>
                <c:pt idx="4678">
                  <c:v>39.931399999999996</c:v>
                </c:pt>
                <c:pt idx="4679">
                  <c:v>39.931000000000012</c:v>
                </c:pt>
                <c:pt idx="4680">
                  <c:v>39.927699999999987</c:v>
                </c:pt>
                <c:pt idx="4681">
                  <c:v>39.921500000000009</c:v>
                </c:pt>
                <c:pt idx="4682">
                  <c:v>39.912700000000029</c:v>
                </c:pt>
                <c:pt idx="4683">
                  <c:v>39.901399999999995</c:v>
                </c:pt>
                <c:pt idx="4684">
                  <c:v>39.88790000000003</c:v>
                </c:pt>
                <c:pt idx="4685">
                  <c:v>39.872399999999999</c:v>
                </c:pt>
                <c:pt idx="4686">
                  <c:v>39.855100000000022</c:v>
                </c:pt>
                <c:pt idx="4687">
                  <c:v>39.836400000000026</c:v>
                </c:pt>
                <c:pt idx="4688">
                  <c:v>39.816400000000016</c:v>
                </c:pt>
                <c:pt idx="4689">
                  <c:v>39.795500000000004</c:v>
                </c:pt>
                <c:pt idx="4690">
                  <c:v>39.773899999999998</c:v>
                </c:pt>
                <c:pt idx="4691">
                  <c:v>39.751800000000003</c:v>
                </c:pt>
                <c:pt idx="4692">
                  <c:v>39.72950000000003</c:v>
                </c:pt>
                <c:pt idx="4693">
                  <c:v>39.707400000000007</c:v>
                </c:pt>
                <c:pt idx="4694">
                  <c:v>39.685500000000019</c:v>
                </c:pt>
                <c:pt idx="4695">
                  <c:v>39.664199999999994</c:v>
                </c:pt>
                <c:pt idx="4696">
                  <c:v>39.643700000000024</c:v>
                </c:pt>
                <c:pt idx="4697">
                  <c:v>39.62420000000003</c:v>
                </c:pt>
                <c:pt idx="4698">
                  <c:v>39.606099999999998</c:v>
                </c:pt>
                <c:pt idx="4699">
                  <c:v>39.589500000000015</c:v>
                </c:pt>
                <c:pt idx="4700">
                  <c:v>39.574700000000007</c:v>
                </c:pt>
                <c:pt idx="4701">
                  <c:v>39.561900000000009</c:v>
                </c:pt>
                <c:pt idx="4702">
                  <c:v>39.551300000000026</c:v>
                </c:pt>
                <c:pt idx="4703">
                  <c:v>39.543200000000013</c:v>
                </c:pt>
                <c:pt idx="4704">
                  <c:v>39.537700000000029</c:v>
                </c:pt>
                <c:pt idx="4705">
                  <c:v>39.534899999999993</c:v>
                </c:pt>
                <c:pt idx="4706">
                  <c:v>39.534900000000022</c:v>
                </c:pt>
                <c:pt idx="4707">
                  <c:v>39.537900000000036</c:v>
                </c:pt>
                <c:pt idx="4708">
                  <c:v>39.543900000000008</c:v>
                </c:pt>
                <c:pt idx="4709">
                  <c:v>39.552900000000022</c:v>
                </c:pt>
                <c:pt idx="4710">
                  <c:v>39.564799999999991</c:v>
                </c:pt>
                <c:pt idx="4711">
                  <c:v>39.579599999999999</c:v>
                </c:pt>
                <c:pt idx="4712">
                  <c:v>39.597200000000015</c:v>
                </c:pt>
                <c:pt idx="4713">
                  <c:v>39.617500000000007</c:v>
                </c:pt>
                <c:pt idx="4714">
                  <c:v>39.640200000000021</c:v>
                </c:pt>
                <c:pt idx="4715">
                  <c:v>39.665300000000002</c:v>
                </c:pt>
                <c:pt idx="4716">
                  <c:v>39.692400000000021</c:v>
                </c:pt>
                <c:pt idx="4717">
                  <c:v>39.72150000000002</c:v>
                </c:pt>
                <c:pt idx="4718">
                  <c:v>39.752100000000013</c:v>
                </c:pt>
                <c:pt idx="4719">
                  <c:v>39.784200000000027</c:v>
                </c:pt>
                <c:pt idx="4720">
                  <c:v>39.817399999999992</c:v>
                </c:pt>
                <c:pt idx="4721">
                  <c:v>39.851600000000019</c:v>
                </c:pt>
                <c:pt idx="4722">
                  <c:v>39.886400000000009</c:v>
                </c:pt>
                <c:pt idx="4723">
                  <c:v>39.921700000000016</c:v>
                </c:pt>
                <c:pt idx="4724">
                  <c:v>39.957100000000025</c:v>
                </c:pt>
                <c:pt idx="4725">
                  <c:v>39.992500000000007</c:v>
                </c:pt>
                <c:pt idx="4726">
                  <c:v>40.027600000000007</c:v>
                </c:pt>
                <c:pt idx="4727">
                  <c:v>40.062100000000015</c:v>
                </c:pt>
                <c:pt idx="4728">
                  <c:v>40.095799999999997</c:v>
                </c:pt>
                <c:pt idx="4729">
                  <c:v>40.128500000000031</c:v>
                </c:pt>
                <c:pt idx="4730">
                  <c:v>40.159899999999993</c:v>
                </c:pt>
                <c:pt idx="4731">
                  <c:v>40.189700000000016</c:v>
                </c:pt>
                <c:pt idx="4732">
                  <c:v>40.217800000000011</c:v>
                </c:pt>
                <c:pt idx="4733">
                  <c:v>40.243899999999996</c:v>
                </c:pt>
                <c:pt idx="4734">
                  <c:v>40.267800000000022</c:v>
                </c:pt>
                <c:pt idx="4735">
                  <c:v>40.289400000000001</c:v>
                </c:pt>
                <c:pt idx="4736">
                  <c:v>40.308300000000003</c:v>
                </c:pt>
                <c:pt idx="4737">
                  <c:v>40.324600000000032</c:v>
                </c:pt>
                <c:pt idx="4738">
                  <c:v>40.338099999999997</c:v>
                </c:pt>
                <c:pt idx="4739">
                  <c:v>40.348700000000008</c:v>
                </c:pt>
                <c:pt idx="4740">
                  <c:v>40.356400000000008</c:v>
                </c:pt>
                <c:pt idx="4741">
                  <c:v>40.361100000000022</c:v>
                </c:pt>
                <c:pt idx="4742">
                  <c:v>40.363100000000031</c:v>
                </c:pt>
                <c:pt idx="4743">
                  <c:v>40.362200000000001</c:v>
                </c:pt>
                <c:pt idx="4744">
                  <c:v>40.358700000000027</c:v>
                </c:pt>
                <c:pt idx="4745">
                  <c:v>40.352699999999999</c:v>
                </c:pt>
                <c:pt idx="4746">
                  <c:v>40.344300000000004</c:v>
                </c:pt>
                <c:pt idx="4747">
                  <c:v>40.333700000000022</c:v>
                </c:pt>
                <c:pt idx="4748">
                  <c:v>40.321200000000005</c:v>
                </c:pt>
                <c:pt idx="4749">
                  <c:v>40.306900000000013</c:v>
                </c:pt>
                <c:pt idx="4750">
                  <c:v>40.2911</c:v>
                </c:pt>
                <c:pt idx="4751">
                  <c:v>40.274100000000004</c:v>
                </c:pt>
                <c:pt idx="4752">
                  <c:v>40.256000000000029</c:v>
                </c:pt>
                <c:pt idx="4753">
                  <c:v>40.237099999999998</c:v>
                </c:pt>
                <c:pt idx="4754">
                  <c:v>40.217700000000008</c:v>
                </c:pt>
                <c:pt idx="4755">
                  <c:v>40.197900000000004</c:v>
                </c:pt>
                <c:pt idx="4756">
                  <c:v>40.177999999999997</c:v>
                </c:pt>
                <c:pt idx="4757">
                  <c:v>40.158400000000029</c:v>
                </c:pt>
                <c:pt idx="4758">
                  <c:v>40.139100000000013</c:v>
                </c:pt>
                <c:pt idx="4759">
                  <c:v>40.120400000000018</c:v>
                </c:pt>
                <c:pt idx="4760">
                  <c:v>40.102699999999999</c:v>
                </c:pt>
                <c:pt idx="4761">
                  <c:v>40.086100000000016</c:v>
                </c:pt>
                <c:pt idx="4762">
                  <c:v>40.070900000000023</c:v>
                </c:pt>
                <c:pt idx="4763">
                  <c:v>40.057400000000001</c:v>
                </c:pt>
                <c:pt idx="4764">
                  <c:v>40.045700000000011</c:v>
                </c:pt>
                <c:pt idx="4765">
                  <c:v>40.036100000000005</c:v>
                </c:pt>
                <c:pt idx="4766">
                  <c:v>40.028900000000021</c:v>
                </c:pt>
                <c:pt idx="4767">
                  <c:v>40.024100000000033</c:v>
                </c:pt>
                <c:pt idx="4768">
                  <c:v>40.022099999999995</c:v>
                </c:pt>
                <c:pt idx="4769">
                  <c:v>40.022800000000018</c:v>
                </c:pt>
                <c:pt idx="4770">
                  <c:v>40.026299999999992</c:v>
                </c:pt>
                <c:pt idx="4771">
                  <c:v>40.032900000000012</c:v>
                </c:pt>
                <c:pt idx="4772">
                  <c:v>40.042300000000012</c:v>
                </c:pt>
                <c:pt idx="4773">
                  <c:v>40.054599999999994</c:v>
                </c:pt>
                <c:pt idx="4774">
                  <c:v>40.069800000000015</c:v>
                </c:pt>
                <c:pt idx="4775">
                  <c:v>40.087799999999987</c:v>
                </c:pt>
                <c:pt idx="4776">
                  <c:v>40.108300000000014</c:v>
                </c:pt>
                <c:pt idx="4777">
                  <c:v>40.131200000000035</c:v>
                </c:pt>
                <c:pt idx="4778">
                  <c:v>40.156400000000019</c:v>
                </c:pt>
                <c:pt idx="4779">
                  <c:v>40.183600000000013</c:v>
                </c:pt>
                <c:pt idx="4780">
                  <c:v>40.212600000000009</c:v>
                </c:pt>
                <c:pt idx="4781">
                  <c:v>40.243099999999998</c:v>
                </c:pt>
                <c:pt idx="4782">
                  <c:v>40.274900000000031</c:v>
                </c:pt>
                <c:pt idx="4783">
                  <c:v>40.307800000000015</c:v>
                </c:pt>
                <c:pt idx="4784">
                  <c:v>40.341500000000025</c:v>
                </c:pt>
                <c:pt idx="4785">
                  <c:v>40.375699999999995</c:v>
                </c:pt>
                <c:pt idx="4786">
                  <c:v>40.410200000000003</c:v>
                </c:pt>
                <c:pt idx="4787">
                  <c:v>40.444800000000015</c:v>
                </c:pt>
                <c:pt idx="4788">
                  <c:v>40.479199999999992</c:v>
                </c:pt>
                <c:pt idx="4789">
                  <c:v>40.513100000000009</c:v>
                </c:pt>
                <c:pt idx="4790">
                  <c:v>40.546199999999999</c:v>
                </c:pt>
                <c:pt idx="4791">
                  <c:v>40.57850000000002</c:v>
                </c:pt>
                <c:pt idx="4792">
                  <c:v>40.609500000000025</c:v>
                </c:pt>
                <c:pt idx="4793">
                  <c:v>40.63900000000001</c:v>
                </c:pt>
                <c:pt idx="4794">
                  <c:v>40.666800000000023</c:v>
                </c:pt>
                <c:pt idx="4795">
                  <c:v>40.692700000000002</c:v>
                </c:pt>
                <c:pt idx="4796">
                  <c:v>40.716500000000025</c:v>
                </c:pt>
                <c:pt idx="4797">
                  <c:v>40.737900000000025</c:v>
                </c:pt>
                <c:pt idx="4798">
                  <c:v>40.756699999999995</c:v>
                </c:pt>
                <c:pt idx="4799">
                  <c:v>40.772900000000021</c:v>
                </c:pt>
                <c:pt idx="4800">
                  <c:v>40.786399999999986</c:v>
                </c:pt>
                <c:pt idx="4801">
                  <c:v>40.796900000000022</c:v>
                </c:pt>
                <c:pt idx="4802">
                  <c:v>40.804600000000022</c:v>
                </c:pt>
                <c:pt idx="4803">
                  <c:v>40.809300000000007</c:v>
                </c:pt>
                <c:pt idx="4804">
                  <c:v>40.811200000000014</c:v>
                </c:pt>
                <c:pt idx="4805">
                  <c:v>40.810300000000012</c:v>
                </c:pt>
                <c:pt idx="4806">
                  <c:v>40.806700000000006</c:v>
                </c:pt>
                <c:pt idx="4807">
                  <c:v>40.800500000000028</c:v>
                </c:pt>
                <c:pt idx="4808">
                  <c:v>40.791899999999998</c:v>
                </c:pt>
                <c:pt idx="4809">
                  <c:v>40.781000000000006</c:v>
                </c:pt>
                <c:pt idx="4810">
                  <c:v>40.768200000000007</c:v>
                </c:pt>
                <c:pt idx="4811">
                  <c:v>40.753500000000003</c:v>
                </c:pt>
                <c:pt idx="4812">
                  <c:v>40.73720000000003</c:v>
                </c:pt>
                <c:pt idx="4813">
                  <c:v>40.719600000000014</c:v>
                </c:pt>
                <c:pt idx="4814">
                  <c:v>40.700900000000019</c:v>
                </c:pt>
                <c:pt idx="4815">
                  <c:v>40.68119999999999</c:v>
                </c:pt>
                <c:pt idx="4816">
                  <c:v>40.660899999999998</c:v>
                </c:pt>
                <c:pt idx="4817">
                  <c:v>40.640200000000021</c:v>
                </c:pt>
                <c:pt idx="4818">
                  <c:v>40.61930000000001</c:v>
                </c:pt>
                <c:pt idx="4819">
                  <c:v>40.59850000000003</c:v>
                </c:pt>
                <c:pt idx="4820">
                  <c:v>40.578000000000003</c:v>
                </c:pt>
                <c:pt idx="4821">
                  <c:v>40.557900000000018</c:v>
                </c:pt>
                <c:pt idx="4822">
                  <c:v>40.538700000000034</c:v>
                </c:pt>
                <c:pt idx="4823">
                  <c:v>40.520399999999995</c:v>
                </c:pt>
                <c:pt idx="4824">
                  <c:v>40.503400000000028</c:v>
                </c:pt>
                <c:pt idx="4825">
                  <c:v>40.487799999999993</c:v>
                </c:pt>
                <c:pt idx="4826">
                  <c:v>40.473800000000011</c:v>
                </c:pt>
                <c:pt idx="4827">
                  <c:v>40.461700000000036</c:v>
                </c:pt>
                <c:pt idx="4828">
                  <c:v>40.451700000000017</c:v>
                </c:pt>
                <c:pt idx="4829">
                  <c:v>40.44380000000001</c:v>
                </c:pt>
                <c:pt idx="4830">
                  <c:v>40.438199999999995</c:v>
                </c:pt>
                <c:pt idx="4831">
                  <c:v>40.435100000000006</c:v>
                </c:pt>
                <c:pt idx="4832">
                  <c:v>40.434600000000017</c:v>
                </c:pt>
                <c:pt idx="4833">
                  <c:v>40.436599999999999</c:v>
                </c:pt>
                <c:pt idx="4834">
                  <c:v>40.441200000000009</c:v>
                </c:pt>
                <c:pt idx="4835">
                  <c:v>40.448299999999989</c:v>
                </c:pt>
                <c:pt idx="4836">
                  <c:v>40.457999999999998</c:v>
                </c:pt>
                <c:pt idx="4837">
                  <c:v>40.470200000000034</c:v>
                </c:pt>
                <c:pt idx="4838">
                  <c:v>40.4846</c:v>
                </c:pt>
                <c:pt idx="4839">
                  <c:v>40.501300000000015</c:v>
                </c:pt>
                <c:pt idx="4840">
                  <c:v>40.519900000000007</c:v>
                </c:pt>
                <c:pt idx="4841">
                  <c:v>40.540500000000009</c:v>
                </c:pt>
                <c:pt idx="4842">
                  <c:v>40.562700000000035</c:v>
                </c:pt>
                <c:pt idx="4843">
                  <c:v>40.586399999999998</c:v>
                </c:pt>
                <c:pt idx="4844">
                  <c:v>40.611300000000028</c:v>
                </c:pt>
                <c:pt idx="4845">
                  <c:v>40.63730000000001</c:v>
                </c:pt>
                <c:pt idx="4846">
                  <c:v>40.664200000000022</c:v>
                </c:pt>
                <c:pt idx="4847">
                  <c:v>40.691700000000026</c:v>
                </c:pt>
                <c:pt idx="4848">
                  <c:v>40.719700000000017</c:v>
                </c:pt>
                <c:pt idx="4849">
                  <c:v>40.747900000000016</c:v>
                </c:pt>
                <c:pt idx="4850">
                  <c:v>40.776100000000014</c:v>
                </c:pt>
                <c:pt idx="4851">
                  <c:v>40.804200000000009</c:v>
                </c:pt>
                <c:pt idx="4852">
                  <c:v>40.831900000000019</c:v>
                </c:pt>
                <c:pt idx="4853">
                  <c:v>40.859100000000012</c:v>
                </c:pt>
                <c:pt idx="4854">
                  <c:v>40.885400000000004</c:v>
                </c:pt>
                <c:pt idx="4855">
                  <c:v>40.910699999999991</c:v>
                </c:pt>
                <c:pt idx="4856">
                  <c:v>40.934899999999999</c:v>
                </c:pt>
                <c:pt idx="4857">
                  <c:v>40.957600000000014</c:v>
                </c:pt>
                <c:pt idx="4858">
                  <c:v>40.978700000000003</c:v>
                </c:pt>
                <c:pt idx="4859">
                  <c:v>40.998000000000019</c:v>
                </c:pt>
                <c:pt idx="4860">
                  <c:v>41.015299999999996</c:v>
                </c:pt>
                <c:pt idx="4861">
                  <c:v>41.030400000000014</c:v>
                </c:pt>
                <c:pt idx="4862">
                  <c:v>41.043200000000013</c:v>
                </c:pt>
                <c:pt idx="4863">
                  <c:v>41.053500000000014</c:v>
                </c:pt>
                <c:pt idx="4864">
                  <c:v>41.061200000000014</c:v>
                </c:pt>
                <c:pt idx="4865">
                  <c:v>41.066300000000012</c:v>
                </c:pt>
                <c:pt idx="4866">
                  <c:v>41.068700000000007</c:v>
                </c:pt>
                <c:pt idx="4867">
                  <c:v>41.068500000000029</c:v>
                </c:pt>
                <c:pt idx="4868">
                  <c:v>41.065600000000018</c:v>
                </c:pt>
                <c:pt idx="4869">
                  <c:v>41.060200000000009</c:v>
                </c:pt>
                <c:pt idx="4870">
                  <c:v>41.052400000000006</c:v>
                </c:pt>
                <c:pt idx="4871">
                  <c:v>41.042200000000008</c:v>
                </c:pt>
                <c:pt idx="4872">
                  <c:v>41.029900000000026</c:v>
                </c:pt>
                <c:pt idx="4873">
                  <c:v>41.015600000000006</c:v>
                </c:pt>
                <c:pt idx="4874">
                  <c:v>40.999500000000012</c:v>
                </c:pt>
                <c:pt idx="4875">
                  <c:v>40.981899999999996</c:v>
                </c:pt>
                <c:pt idx="4876">
                  <c:v>40.963000000000022</c:v>
                </c:pt>
                <c:pt idx="4877">
                  <c:v>40.943000000000012</c:v>
                </c:pt>
                <c:pt idx="4878">
                  <c:v>40.922200000000004</c:v>
                </c:pt>
                <c:pt idx="4879">
                  <c:v>40.900700000000029</c:v>
                </c:pt>
                <c:pt idx="4880">
                  <c:v>40.878899999999987</c:v>
                </c:pt>
                <c:pt idx="4881">
                  <c:v>40.856900000000024</c:v>
                </c:pt>
                <c:pt idx="4882">
                  <c:v>40.835000000000036</c:v>
                </c:pt>
                <c:pt idx="4883">
                  <c:v>40.813400000000001</c:v>
                </c:pt>
                <c:pt idx="4884">
                  <c:v>40.792400000000015</c:v>
                </c:pt>
                <c:pt idx="4885">
                  <c:v>40.772199999999998</c:v>
                </c:pt>
                <c:pt idx="4886">
                  <c:v>40.753100000000018</c:v>
                </c:pt>
                <c:pt idx="4887">
                  <c:v>40.73520000000002</c:v>
                </c:pt>
                <c:pt idx="4888">
                  <c:v>40.718800000000016</c:v>
                </c:pt>
                <c:pt idx="4889">
                  <c:v>40.704100000000011</c:v>
                </c:pt>
                <c:pt idx="4890">
                  <c:v>40.691300000000012</c:v>
                </c:pt>
                <c:pt idx="4891">
                  <c:v>40.680700000000002</c:v>
                </c:pt>
                <c:pt idx="4892">
                  <c:v>40.67240000000001</c:v>
                </c:pt>
                <c:pt idx="4893">
                  <c:v>40.666600000000017</c:v>
                </c:pt>
                <c:pt idx="4894">
                  <c:v>40.663300000000021</c:v>
                </c:pt>
                <c:pt idx="4895">
                  <c:v>40.662700000000001</c:v>
                </c:pt>
                <c:pt idx="4896">
                  <c:v>40.664900000000017</c:v>
                </c:pt>
                <c:pt idx="4897">
                  <c:v>40.669800000000009</c:v>
                </c:pt>
                <c:pt idx="4898">
                  <c:v>40.677500000000009</c:v>
                </c:pt>
                <c:pt idx="4899">
                  <c:v>40.688000000000017</c:v>
                </c:pt>
                <c:pt idx="4900">
                  <c:v>40.700999999999993</c:v>
                </c:pt>
                <c:pt idx="4901">
                  <c:v>40.7166</c:v>
                </c:pt>
                <c:pt idx="4902">
                  <c:v>40.734600000000029</c:v>
                </c:pt>
                <c:pt idx="4903">
                  <c:v>40.754899999999992</c:v>
                </c:pt>
                <c:pt idx="4904">
                  <c:v>40.777200000000022</c:v>
                </c:pt>
                <c:pt idx="4905">
                  <c:v>40.801299999999998</c:v>
                </c:pt>
                <c:pt idx="4906">
                  <c:v>40.827200000000005</c:v>
                </c:pt>
                <c:pt idx="4907">
                  <c:v>40.854400000000027</c:v>
                </c:pt>
                <c:pt idx="4908">
                  <c:v>40.882900000000006</c:v>
                </c:pt>
                <c:pt idx="4909">
                  <c:v>40.912500000000023</c:v>
                </c:pt>
                <c:pt idx="4910">
                  <c:v>40.942800000000005</c:v>
                </c:pt>
                <c:pt idx="4911">
                  <c:v>40.973700000000008</c:v>
                </c:pt>
                <c:pt idx="4912">
                  <c:v>41.004900000000021</c:v>
                </c:pt>
                <c:pt idx="4913">
                  <c:v>41.036300000000011</c:v>
                </c:pt>
                <c:pt idx="4914">
                  <c:v>41.067600000000027</c:v>
                </c:pt>
                <c:pt idx="4915">
                  <c:v>41.098600000000005</c:v>
                </c:pt>
                <c:pt idx="4916">
                  <c:v>41.129100000000022</c:v>
                </c:pt>
                <c:pt idx="4917">
                  <c:v>41.158800000000014</c:v>
                </c:pt>
                <c:pt idx="4918">
                  <c:v>41.187600000000003</c:v>
                </c:pt>
                <c:pt idx="4919">
                  <c:v>41.215100000000007</c:v>
                </c:pt>
                <c:pt idx="4920">
                  <c:v>41.241199999999992</c:v>
                </c:pt>
                <c:pt idx="4921">
                  <c:v>41.265600000000006</c:v>
                </c:pt>
                <c:pt idx="4922">
                  <c:v>41.288100000000014</c:v>
                </c:pt>
                <c:pt idx="4923">
                  <c:v>41.308600000000013</c:v>
                </c:pt>
                <c:pt idx="4924">
                  <c:v>41.32680000000002</c:v>
                </c:pt>
                <c:pt idx="4925">
                  <c:v>41.342600000000004</c:v>
                </c:pt>
                <c:pt idx="4926">
                  <c:v>41.355800000000016</c:v>
                </c:pt>
                <c:pt idx="4927">
                  <c:v>41.366300000000024</c:v>
                </c:pt>
                <c:pt idx="4928">
                  <c:v>41.374099999999999</c:v>
                </c:pt>
                <c:pt idx="4929">
                  <c:v>41.379200000000026</c:v>
                </c:pt>
                <c:pt idx="4930">
                  <c:v>41.381599999999992</c:v>
                </c:pt>
                <c:pt idx="4931">
                  <c:v>41.38130000000001</c:v>
                </c:pt>
                <c:pt idx="4932">
                  <c:v>41.378400000000028</c:v>
                </c:pt>
                <c:pt idx="4933">
                  <c:v>41.373000000000019</c:v>
                </c:pt>
                <c:pt idx="4934">
                  <c:v>41.365400000000022</c:v>
                </c:pt>
                <c:pt idx="4935">
                  <c:v>41.355799999999988</c:v>
                </c:pt>
                <c:pt idx="4936">
                  <c:v>41.344300000000004</c:v>
                </c:pt>
                <c:pt idx="4937">
                  <c:v>41.331200000000024</c:v>
                </c:pt>
                <c:pt idx="4938">
                  <c:v>41.316699999999997</c:v>
                </c:pt>
                <c:pt idx="4939">
                  <c:v>41.301200000000023</c:v>
                </c:pt>
                <c:pt idx="4940">
                  <c:v>41.28479999999999</c:v>
                </c:pt>
                <c:pt idx="4941">
                  <c:v>41.267899999999997</c:v>
                </c:pt>
                <c:pt idx="4942">
                  <c:v>41.25060000000002</c:v>
                </c:pt>
                <c:pt idx="4943">
                  <c:v>41.233300000000014</c:v>
                </c:pt>
                <c:pt idx="4944">
                  <c:v>41.216300000000018</c:v>
                </c:pt>
                <c:pt idx="4945">
                  <c:v>41.199700000000007</c:v>
                </c:pt>
                <c:pt idx="4946">
                  <c:v>41.183900000000023</c:v>
                </c:pt>
                <c:pt idx="4947">
                  <c:v>41.169100000000014</c:v>
                </c:pt>
                <c:pt idx="4948">
                  <c:v>41.155500000000018</c:v>
                </c:pt>
                <c:pt idx="4949">
                  <c:v>41.143500000000017</c:v>
                </c:pt>
                <c:pt idx="4950">
                  <c:v>41.133199999999988</c:v>
                </c:pt>
                <c:pt idx="4951">
                  <c:v>41.125</c:v>
                </c:pt>
                <c:pt idx="4952">
                  <c:v>41.119100000000032</c:v>
                </c:pt>
                <c:pt idx="4953">
                  <c:v>41.115700000000004</c:v>
                </c:pt>
                <c:pt idx="4954">
                  <c:v>41.115000000000009</c:v>
                </c:pt>
                <c:pt idx="4955">
                  <c:v>41.1173</c:v>
                </c:pt>
                <c:pt idx="4956">
                  <c:v>41.122800000000012</c:v>
                </c:pt>
                <c:pt idx="4957">
                  <c:v>41.13160000000002</c:v>
                </c:pt>
                <c:pt idx="4958">
                  <c:v>41.143799999999999</c:v>
                </c:pt>
                <c:pt idx="4959">
                  <c:v>41.159500000000008</c:v>
                </c:pt>
                <c:pt idx="4960">
                  <c:v>41.178699999999992</c:v>
                </c:pt>
                <c:pt idx="4961">
                  <c:v>41.20150000000001</c:v>
                </c:pt>
                <c:pt idx="4962">
                  <c:v>41.22780000000003</c:v>
                </c:pt>
                <c:pt idx="4963">
                  <c:v>41.257400000000018</c:v>
                </c:pt>
                <c:pt idx="4964">
                  <c:v>41.29030000000003</c:v>
                </c:pt>
                <c:pt idx="4965">
                  <c:v>41.3262</c:v>
                </c:pt>
                <c:pt idx="4966">
                  <c:v>41.365000000000009</c:v>
                </c:pt>
                <c:pt idx="4967">
                  <c:v>41.406500000000023</c:v>
                </c:pt>
                <c:pt idx="4968">
                  <c:v>41.450299999999999</c:v>
                </c:pt>
                <c:pt idx="4969">
                  <c:v>41.496200000000016</c:v>
                </c:pt>
                <c:pt idx="4970">
                  <c:v>41.544000000000011</c:v>
                </c:pt>
                <c:pt idx="4971">
                  <c:v>41.593200000000024</c:v>
                </c:pt>
                <c:pt idx="4972">
                  <c:v>41.643800000000027</c:v>
                </c:pt>
                <c:pt idx="4973">
                  <c:v>41.695300000000003</c:v>
                </c:pt>
                <c:pt idx="4974">
                  <c:v>41.747400000000027</c:v>
                </c:pt>
                <c:pt idx="4975">
                  <c:v>41.799900000000008</c:v>
                </c:pt>
                <c:pt idx="4976">
                  <c:v>41.85250000000002</c:v>
                </c:pt>
                <c:pt idx="4977">
                  <c:v>41.904900000000026</c:v>
                </c:pt>
                <c:pt idx="4978">
                  <c:v>41.956700000000012</c:v>
                </c:pt>
                <c:pt idx="4979">
                  <c:v>42.007800000000003</c:v>
                </c:pt>
                <c:pt idx="4980">
                  <c:v>42.057899999999989</c:v>
                </c:pt>
                <c:pt idx="4981">
                  <c:v>42.106600000000014</c:v>
                </c:pt>
                <c:pt idx="4982">
                  <c:v>42.153800000000018</c:v>
                </c:pt>
                <c:pt idx="4983">
                  <c:v>42.199100000000016</c:v>
                </c:pt>
                <c:pt idx="4984">
                  <c:v>42.242500000000007</c:v>
                </c:pt>
                <c:pt idx="4985">
                  <c:v>42.283500000000004</c:v>
                </c:pt>
                <c:pt idx="4986">
                  <c:v>42.322100000000006</c:v>
                </c:pt>
                <c:pt idx="4987">
                  <c:v>42.358200000000011</c:v>
                </c:pt>
                <c:pt idx="4988">
                  <c:v>42.391500000000008</c:v>
                </c:pt>
                <c:pt idx="4989">
                  <c:v>42.422000000000025</c:v>
                </c:pt>
                <c:pt idx="4990">
                  <c:v>42.449700000000007</c:v>
                </c:pt>
                <c:pt idx="4991">
                  <c:v>42.474500000000006</c:v>
                </c:pt>
                <c:pt idx="4992">
                  <c:v>42.496500000000026</c:v>
                </c:pt>
                <c:pt idx="4993">
                  <c:v>42.515800000000013</c:v>
                </c:pt>
                <c:pt idx="4994">
                  <c:v>42.532400000000024</c:v>
                </c:pt>
                <c:pt idx="4995">
                  <c:v>42.546400000000006</c:v>
                </c:pt>
                <c:pt idx="4996">
                  <c:v>42.558100000000024</c:v>
                </c:pt>
                <c:pt idx="4997">
                  <c:v>42.567600000000027</c:v>
                </c:pt>
                <c:pt idx="4998">
                  <c:v>42.575099999999992</c:v>
                </c:pt>
                <c:pt idx="4999">
                  <c:v>42.580800000000011</c:v>
                </c:pt>
                <c:pt idx="5000">
                  <c:v>42.585000000000008</c:v>
                </c:pt>
                <c:pt idx="5001">
                  <c:v>42.587900000000019</c:v>
                </c:pt>
                <c:pt idx="5002">
                  <c:v>42.589700000000022</c:v>
                </c:pt>
                <c:pt idx="5003">
                  <c:v>42.590699999999998</c:v>
                </c:pt>
                <c:pt idx="5004">
                  <c:v>42.591100000000012</c:v>
                </c:pt>
                <c:pt idx="5005">
                  <c:v>42.591000000000008</c:v>
                </c:pt>
                <c:pt idx="5006">
                  <c:v>42.590900000000005</c:v>
                </c:pt>
                <c:pt idx="5007">
                  <c:v>42.59080000000003</c:v>
                </c:pt>
                <c:pt idx="5008">
                  <c:v>42.591100000000012</c:v>
                </c:pt>
                <c:pt idx="5009">
                  <c:v>42.591800000000006</c:v>
                </c:pt>
                <c:pt idx="5010">
                  <c:v>42.593299999999999</c:v>
                </c:pt>
                <c:pt idx="5011">
                  <c:v>42.595800000000025</c:v>
                </c:pt>
                <c:pt idx="5012">
                  <c:v>42.599500000000035</c:v>
                </c:pt>
                <c:pt idx="5013">
                  <c:v>42.604600000000005</c:v>
                </c:pt>
                <c:pt idx="5014">
                  <c:v>42.611300000000028</c:v>
                </c:pt>
                <c:pt idx="5015">
                  <c:v>42.619900000000001</c:v>
                </c:pt>
                <c:pt idx="5016">
                  <c:v>42.630400000000009</c:v>
                </c:pt>
                <c:pt idx="5017">
                  <c:v>42.643100000000032</c:v>
                </c:pt>
                <c:pt idx="5018">
                  <c:v>42.658199999999994</c:v>
                </c:pt>
                <c:pt idx="5019">
                  <c:v>42.675700000000006</c:v>
                </c:pt>
                <c:pt idx="5020">
                  <c:v>42.695799999999991</c:v>
                </c:pt>
                <c:pt idx="5021">
                  <c:v>42.718600000000009</c:v>
                </c:pt>
                <c:pt idx="5022">
                  <c:v>42.744100000000032</c:v>
                </c:pt>
                <c:pt idx="5023">
                  <c:v>42.772300000000001</c:v>
                </c:pt>
                <c:pt idx="5024">
                  <c:v>42.803300000000007</c:v>
                </c:pt>
                <c:pt idx="5025">
                  <c:v>42.836900000000014</c:v>
                </c:pt>
                <c:pt idx="5026">
                  <c:v>42.873000000000019</c:v>
                </c:pt>
                <c:pt idx="5027">
                  <c:v>42.911600000000021</c:v>
                </c:pt>
                <c:pt idx="5028">
                  <c:v>42.952500000000015</c:v>
                </c:pt>
                <c:pt idx="5029">
                  <c:v>42.995400000000018</c:v>
                </c:pt>
                <c:pt idx="5030">
                  <c:v>43.040300000000002</c:v>
                </c:pt>
                <c:pt idx="5031">
                  <c:v>43.086900000000014</c:v>
                </c:pt>
                <c:pt idx="5032">
                  <c:v>43.135000000000019</c:v>
                </c:pt>
                <c:pt idx="5033">
                  <c:v>43.184400000000011</c:v>
                </c:pt>
                <c:pt idx="5034">
                  <c:v>43.234700000000004</c:v>
                </c:pt>
                <c:pt idx="5035">
                  <c:v>43.285799999999995</c:v>
                </c:pt>
                <c:pt idx="5036">
                  <c:v>43.337400000000002</c:v>
                </c:pt>
                <c:pt idx="5037">
                  <c:v>43.389200000000017</c:v>
                </c:pt>
                <c:pt idx="5038">
                  <c:v>43.441100000000006</c:v>
                </c:pt>
                <c:pt idx="5039">
                  <c:v>43.492800000000017</c:v>
                </c:pt>
                <c:pt idx="5040">
                  <c:v>43.544000000000011</c:v>
                </c:pt>
                <c:pt idx="5041">
                  <c:v>43.594400000000007</c:v>
                </c:pt>
                <c:pt idx="5042">
                  <c:v>43.643900000000031</c:v>
                </c:pt>
                <c:pt idx="5043">
                  <c:v>43.692100000000011</c:v>
                </c:pt>
                <c:pt idx="5044">
                  <c:v>43.738800000000026</c:v>
                </c:pt>
                <c:pt idx="5045">
                  <c:v>43.783800000000014</c:v>
                </c:pt>
                <c:pt idx="5046">
                  <c:v>43.82680000000002</c:v>
                </c:pt>
                <c:pt idx="5047">
                  <c:v>43.86760000000001</c:v>
                </c:pt>
                <c:pt idx="5048">
                  <c:v>43.905900000000003</c:v>
                </c:pt>
                <c:pt idx="5049">
                  <c:v>43.941500000000019</c:v>
                </c:pt>
                <c:pt idx="5050">
                  <c:v>43.974400000000003</c:v>
                </c:pt>
                <c:pt idx="5051">
                  <c:v>44.004199999999997</c:v>
                </c:pt>
                <c:pt idx="5052">
                  <c:v>44.030900000000031</c:v>
                </c:pt>
                <c:pt idx="5053">
                  <c:v>44.054400000000015</c:v>
                </c:pt>
                <c:pt idx="5054">
                  <c:v>44.074700000000007</c:v>
                </c:pt>
                <c:pt idx="5055">
                  <c:v>44.091700000000003</c:v>
                </c:pt>
                <c:pt idx="5056">
                  <c:v>44.105400000000003</c:v>
                </c:pt>
                <c:pt idx="5057">
                  <c:v>44.116000000000014</c:v>
                </c:pt>
                <c:pt idx="5058">
                  <c:v>44.123500000000007</c:v>
                </c:pt>
                <c:pt idx="5059">
                  <c:v>44.128000000000014</c:v>
                </c:pt>
                <c:pt idx="5060">
                  <c:v>44.129799999999989</c:v>
                </c:pt>
                <c:pt idx="5061">
                  <c:v>44.129000000000019</c:v>
                </c:pt>
                <c:pt idx="5062">
                  <c:v>44.125800000000027</c:v>
                </c:pt>
                <c:pt idx="5063">
                  <c:v>44.120499999999993</c:v>
                </c:pt>
                <c:pt idx="5064">
                  <c:v>44.11330000000001</c:v>
                </c:pt>
                <c:pt idx="5065">
                  <c:v>44.104500000000002</c:v>
                </c:pt>
                <c:pt idx="5066">
                  <c:v>44.094400000000007</c:v>
                </c:pt>
                <c:pt idx="5067">
                  <c:v>44.08310000000003</c:v>
                </c:pt>
                <c:pt idx="5068">
                  <c:v>44.070999999999998</c:v>
                </c:pt>
                <c:pt idx="5069">
                  <c:v>44.058400000000006</c:v>
                </c:pt>
                <c:pt idx="5070">
                  <c:v>44.045500000000004</c:v>
                </c:pt>
                <c:pt idx="5071">
                  <c:v>44.032600000000002</c:v>
                </c:pt>
                <c:pt idx="5072">
                  <c:v>44.019900000000035</c:v>
                </c:pt>
                <c:pt idx="5073">
                  <c:v>44.007900000000006</c:v>
                </c:pt>
                <c:pt idx="5074">
                  <c:v>43.996600000000029</c:v>
                </c:pt>
                <c:pt idx="5075">
                  <c:v>43.986500000000007</c:v>
                </c:pt>
                <c:pt idx="5076">
                  <c:v>43.977800000000002</c:v>
                </c:pt>
                <c:pt idx="5077">
                  <c:v>43.970800000000025</c:v>
                </c:pt>
                <c:pt idx="5078">
                  <c:v>43.965599999999995</c:v>
                </c:pt>
                <c:pt idx="5079">
                  <c:v>43.962600000000009</c:v>
                </c:pt>
                <c:pt idx="5080">
                  <c:v>43.961999999999989</c:v>
                </c:pt>
                <c:pt idx="5081">
                  <c:v>43.963900000000024</c:v>
                </c:pt>
                <c:pt idx="5082">
                  <c:v>43.968500000000034</c:v>
                </c:pt>
                <c:pt idx="5083">
                  <c:v>43.975899999999996</c:v>
                </c:pt>
                <c:pt idx="5084">
                  <c:v>43.986300000000028</c:v>
                </c:pt>
                <c:pt idx="5085">
                  <c:v>43.999599999999987</c:v>
                </c:pt>
                <c:pt idx="5086">
                  <c:v>44.015900000000016</c:v>
                </c:pt>
                <c:pt idx="5087">
                  <c:v>44.035100000000028</c:v>
                </c:pt>
                <c:pt idx="5088">
                  <c:v>44.05710000000002</c:v>
                </c:pt>
                <c:pt idx="5089">
                  <c:v>44.081900000000019</c:v>
                </c:pt>
                <c:pt idx="5090">
                  <c:v>44.10929999999999</c:v>
                </c:pt>
                <c:pt idx="5091">
                  <c:v>44.139100000000013</c:v>
                </c:pt>
                <c:pt idx="5092">
                  <c:v>44.171200000000027</c:v>
                </c:pt>
                <c:pt idx="5093">
                  <c:v>44.205299999999994</c:v>
                </c:pt>
                <c:pt idx="5094">
                  <c:v>44.241200000000021</c:v>
                </c:pt>
                <c:pt idx="5095">
                  <c:v>44.278600000000012</c:v>
                </c:pt>
                <c:pt idx="5096">
                  <c:v>44.317400000000021</c:v>
                </c:pt>
                <c:pt idx="5097">
                  <c:v>44.357300000000009</c:v>
                </c:pt>
                <c:pt idx="5098">
                  <c:v>44.397999999999996</c:v>
                </c:pt>
                <c:pt idx="5099">
                  <c:v>44.439300000000003</c:v>
                </c:pt>
                <c:pt idx="5100">
                  <c:v>44.480999999999995</c:v>
                </c:pt>
                <c:pt idx="5101">
                  <c:v>44.522700000000015</c:v>
                </c:pt>
                <c:pt idx="5102">
                  <c:v>44.564400000000035</c:v>
                </c:pt>
                <c:pt idx="5103">
                  <c:v>44.60560000000001</c:v>
                </c:pt>
                <c:pt idx="5104">
                  <c:v>44.646100000000018</c:v>
                </c:pt>
                <c:pt idx="5105">
                  <c:v>44.6858</c:v>
                </c:pt>
                <c:pt idx="5106">
                  <c:v>44.724299999999999</c:v>
                </c:pt>
                <c:pt idx="5107">
                  <c:v>44.761400000000009</c:v>
                </c:pt>
                <c:pt idx="5108">
                  <c:v>44.796899999999994</c:v>
                </c:pt>
                <c:pt idx="5109">
                  <c:v>44.830500000000029</c:v>
                </c:pt>
                <c:pt idx="5110">
                  <c:v>44.861999999999995</c:v>
                </c:pt>
                <c:pt idx="5111">
                  <c:v>44.891199999999998</c:v>
                </c:pt>
                <c:pt idx="5112">
                  <c:v>44.917900000000031</c:v>
                </c:pt>
                <c:pt idx="5113">
                  <c:v>44.942100000000011</c:v>
                </c:pt>
                <c:pt idx="5114">
                  <c:v>44.96350000000001</c:v>
                </c:pt>
                <c:pt idx="5115">
                  <c:v>44.982100000000003</c:v>
                </c:pt>
                <c:pt idx="5116">
                  <c:v>44.998000000000019</c:v>
                </c:pt>
                <c:pt idx="5117">
                  <c:v>45.011000000000024</c:v>
                </c:pt>
                <c:pt idx="5118">
                  <c:v>45.021299999999997</c:v>
                </c:pt>
                <c:pt idx="5119">
                  <c:v>45.028900000000021</c:v>
                </c:pt>
                <c:pt idx="5120">
                  <c:v>45.033999999999992</c:v>
                </c:pt>
                <c:pt idx="5121">
                  <c:v>45.036600000000021</c:v>
                </c:pt>
                <c:pt idx="5122">
                  <c:v>45.037000000000035</c:v>
                </c:pt>
                <c:pt idx="5123">
                  <c:v>45.03540000000001</c:v>
                </c:pt>
                <c:pt idx="5124">
                  <c:v>45.031900000000007</c:v>
                </c:pt>
                <c:pt idx="5125">
                  <c:v>45.026700000000005</c:v>
                </c:pt>
                <c:pt idx="5126">
                  <c:v>45.020200000000017</c:v>
                </c:pt>
                <c:pt idx="5127">
                  <c:v>45.012400000000014</c:v>
                </c:pt>
                <c:pt idx="5128">
                  <c:v>45.003700000000009</c:v>
                </c:pt>
                <c:pt idx="5129">
                  <c:v>44.994200000000006</c:v>
                </c:pt>
                <c:pt idx="5130">
                  <c:v>44.984199999999987</c:v>
                </c:pt>
                <c:pt idx="5131">
                  <c:v>44.973800000000011</c:v>
                </c:pt>
                <c:pt idx="5132">
                  <c:v>44.963300000000032</c:v>
                </c:pt>
                <c:pt idx="5133">
                  <c:v>44.952799999999996</c:v>
                </c:pt>
                <c:pt idx="5134">
                  <c:v>44.942700000000031</c:v>
                </c:pt>
                <c:pt idx="5135">
                  <c:v>44.932999999999993</c:v>
                </c:pt>
                <c:pt idx="5136">
                  <c:v>44.924000000000007</c:v>
                </c:pt>
                <c:pt idx="5137">
                  <c:v>44.915900000000022</c:v>
                </c:pt>
                <c:pt idx="5138">
                  <c:v>44.908800000000014</c:v>
                </c:pt>
                <c:pt idx="5139">
                  <c:v>44.903100000000023</c:v>
                </c:pt>
                <c:pt idx="5140">
                  <c:v>44.898899999999998</c:v>
                </c:pt>
                <c:pt idx="5141">
                  <c:v>44.896300000000025</c:v>
                </c:pt>
                <c:pt idx="5142">
                  <c:v>44.89560000000003</c:v>
                </c:pt>
                <c:pt idx="5143">
                  <c:v>44.89700000000002</c:v>
                </c:pt>
                <c:pt idx="5144">
                  <c:v>44.900600000000026</c:v>
                </c:pt>
                <c:pt idx="5145">
                  <c:v>44.906399999999991</c:v>
                </c:pt>
                <c:pt idx="5146">
                  <c:v>44.914800000000014</c:v>
                </c:pt>
                <c:pt idx="5147">
                  <c:v>44.925600000000031</c:v>
                </c:pt>
                <c:pt idx="5148">
                  <c:v>44.938999999999993</c:v>
                </c:pt>
                <c:pt idx="5149">
                  <c:v>44.954900000000009</c:v>
                </c:pt>
                <c:pt idx="5150">
                  <c:v>44.973399999999998</c:v>
                </c:pt>
                <c:pt idx="5151">
                  <c:v>44.99430000000001</c:v>
                </c:pt>
                <c:pt idx="5152">
                  <c:v>45.017600000000016</c:v>
                </c:pt>
                <c:pt idx="5153">
                  <c:v>45.043200000000013</c:v>
                </c:pt>
                <c:pt idx="5154">
                  <c:v>45.070900000000023</c:v>
                </c:pt>
                <c:pt idx="5155">
                  <c:v>45.100500000000011</c:v>
                </c:pt>
                <c:pt idx="5156">
                  <c:v>45.131900000000002</c:v>
                </c:pt>
                <c:pt idx="5157">
                  <c:v>45.164800000000014</c:v>
                </c:pt>
                <c:pt idx="5158">
                  <c:v>45.199000000000012</c:v>
                </c:pt>
                <c:pt idx="5159">
                  <c:v>45.234300000000019</c:v>
                </c:pt>
                <c:pt idx="5160">
                  <c:v>45.270399999999995</c:v>
                </c:pt>
                <c:pt idx="5161">
                  <c:v>45.307200000000023</c:v>
                </c:pt>
                <c:pt idx="5162">
                  <c:v>45.344300000000032</c:v>
                </c:pt>
                <c:pt idx="5163">
                  <c:v>45.381699999999995</c:v>
                </c:pt>
                <c:pt idx="5164">
                  <c:v>45.419000000000011</c:v>
                </c:pt>
                <c:pt idx="5165">
                  <c:v>45.455900000000014</c:v>
                </c:pt>
                <c:pt idx="5166">
                  <c:v>45.492400000000004</c:v>
                </c:pt>
                <c:pt idx="5167">
                  <c:v>45.528100000000023</c:v>
                </c:pt>
                <c:pt idx="5168">
                  <c:v>45.562900000000013</c:v>
                </c:pt>
                <c:pt idx="5169">
                  <c:v>45.59650000000002</c:v>
                </c:pt>
                <c:pt idx="5170">
                  <c:v>45.628600000000006</c:v>
                </c:pt>
                <c:pt idx="5171">
                  <c:v>45.659199999999998</c:v>
                </c:pt>
                <c:pt idx="5172">
                  <c:v>45.68780000000001</c:v>
                </c:pt>
                <c:pt idx="5173">
                  <c:v>45.714400000000012</c:v>
                </c:pt>
                <c:pt idx="5174">
                  <c:v>45.738800000000026</c:v>
                </c:pt>
                <c:pt idx="5175">
                  <c:v>45.760799999999989</c:v>
                </c:pt>
                <c:pt idx="5176">
                  <c:v>45.780100000000004</c:v>
                </c:pt>
                <c:pt idx="5177">
                  <c:v>45.796700000000016</c:v>
                </c:pt>
                <c:pt idx="5178">
                  <c:v>45.810500000000019</c:v>
                </c:pt>
                <c:pt idx="5179">
                  <c:v>45.821400000000011</c:v>
                </c:pt>
                <c:pt idx="5180">
                  <c:v>45.829399999999993</c:v>
                </c:pt>
                <c:pt idx="5181">
                  <c:v>45.834400000000016</c:v>
                </c:pt>
                <c:pt idx="5182">
                  <c:v>45.836500000000029</c:v>
                </c:pt>
                <c:pt idx="5183">
                  <c:v>45.835700000000003</c:v>
                </c:pt>
                <c:pt idx="5184">
                  <c:v>45.832200000000029</c:v>
                </c:pt>
                <c:pt idx="5185">
                  <c:v>45.826099999999997</c:v>
                </c:pt>
                <c:pt idx="5186">
                  <c:v>45.817599999999999</c:v>
                </c:pt>
                <c:pt idx="5187">
                  <c:v>45.80680000000001</c:v>
                </c:pt>
                <c:pt idx="5188">
                  <c:v>45.794000000000011</c:v>
                </c:pt>
                <c:pt idx="5189">
                  <c:v>45.779500000000013</c:v>
                </c:pt>
                <c:pt idx="5190">
                  <c:v>45.76339999999999</c:v>
                </c:pt>
                <c:pt idx="5191">
                  <c:v>45.746100000000013</c:v>
                </c:pt>
                <c:pt idx="5192">
                  <c:v>45.72780000000003</c:v>
                </c:pt>
                <c:pt idx="5193">
                  <c:v>45.708799999999997</c:v>
                </c:pt>
                <c:pt idx="5194">
                  <c:v>45.689300000000003</c:v>
                </c:pt>
                <c:pt idx="5195">
                  <c:v>45.669700000000006</c:v>
                </c:pt>
                <c:pt idx="5196">
                  <c:v>45.650100000000009</c:v>
                </c:pt>
                <c:pt idx="5197">
                  <c:v>45.631000000000029</c:v>
                </c:pt>
                <c:pt idx="5198">
                  <c:v>45.612500000000011</c:v>
                </c:pt>
                <c:pt idx="5199">
                  <c:v>45.595000000000027</c:v>
                </c:pt>
                <c:pt idx="5200">
                  <c:v>45.578699999999998</c:v>
                </c:pt>
                <c:pt idx="5201">
                  <c:v>45.563900000000018</c:v>
                </c:pt>
                <c:pt idx="5202">
                  <c:v>45.550900000000013</c:v>
                </c:pt>
                <c:pt idx="5203">
                  <c:v>45.539900000000017</c:v>
                </c:pt>
                <c:pt idx="5204">
                  <c:v>45.531100000000009</c:v>
                </c:pt>
                <c:pt idx="5205">
                  <c:v>45.524799999999999</c:v>
                </c:pt>
                <c:pt idx="5206">
                  <c:v>45.521200000000022</c:v>
                </c:pt>
                <c:pt idx="5207">
                  <c:v>45.520400000000024</c:v>
                </c:pt>
                <c:pt idx="5208">
                  <c:v>45.522500000000008</c:v>
                </c:pt>
                <c:pt idx="5209">
                  <c:v>45.527800000000013</c:v>
                </c:pt>
                <c:pt idx="5210">
                  <c:v>45.536100000000005</c:v>
                </c:pt>
                <c:pt idx="5211">
                  <c:v>45.547500000000014</c:v>
                </c:pt>
                <c:pt idx="5212">
                  <c:v>45.562100000000015</c:v>
                </c:pt>
                <c:pt idx="5213">
                  <c:v>45.579700000000003</c:v>
                </c:pt>
                <c:pt idx="5214">
                  <c:v>45.600300000000004</c:v>
                </c:pt>
                <c:pt idx="5215">
                  <c:v>45.623700000000014</c:v>
                </c:pt>
                <c:pt idx="5216">
                  <c:v>45.649799999999999</c:v>
                </c:pt>
                <c:pt idx="5217">
                  <c:v>45.678300000000036</c:v>
                </c:pt>
                <c:pt idx="5218">
                  <c:v>45.709100000000007</c:v>
                </c:pt>
                <c:pt idx="5219">
                  <c:v>45.741900000000015</c:v>
                </c:pt>
                <c:pt idx="5220">
                  <c:v>45.776499999999999</c:v>
                </c:pt>
                <c:pt idx="5221">
                  <c:v>45.812600000000003</c:v>
                </c:pt>
                <c:pt idx="5222">
                  <c:v>45.850100000000026</c:v>
                </c:pt>
                <c:pt idx="5223">
                  <c:v>45.8887</c:v>
                </c:pt>
                <c:pt idx="5224">
                  <c:v>45.928000000000026</c:v>
                </c:pt>
                <c:pt idx="5225">
                  <c:v>45.967899999999986</c:v>
                </c:pt>
                <c:pt idx="5226">
                  <c:v>46.008100000000013</c:v>
                </c:pt>
                <c:pt idx="5227">
                  <c:v>46.048500000000018</c:v>
                </c:pt>
                <c:pt idx="5228">
                  <c:v>46.088600000000014</c:v>
                </c:pt>
                <c:pt idx="5229">
                  <c:v>46.128300000000024</c:v>
                </c:pt>
                <c:pt idx="5230">
                  <c:v>46.167399999999986</c:v>
                </c:pt>
                <c:pt idx="5231">
                  <c:v>46.205600000000004</c:v>
                </c:pt>
                <c:pt idx="5232">
                  <c:v>46.24260000000001</c:v>
                </c:pt>
                <c:pt idx="5233">
                  <c:v>46.278300000000002</c:v>
                </c:pt>
                <c:pt idx="5234">
                  <c:v>46.312300000000022</c:v>
                </c:pt>
                <c:pt idx="5235">
                  <c:v>46.344500000000011</c:v>
                </c:pt>
                <c:pt idx="5236">
                  <c:v>46.374700000000018</c:v>
                </c:pt>
                <c:pt idx="5237">
                  <c:v>46.402600000000035</c:v>
                </c:pt>
                <c:pt idx="5238">
                  <c:v>46.428100000000001</c:v>
                </c:pt>
                <c:pt idx="5239">
                  <c:v>46.451000000000022</c:v>
                </c:pt>
                <c:pt idx="5240">
                  <c:v>46.47120000000001</c:v>
                </c:pt>
                <c:pt idx="5241">
                  <c:v>46.488600000000019</c:v>
                </c:pt>
                <c:pt idx="5242">
                  <c:v>46.503300000000024</c:v>
                </c:pt>
                <c:pt idx="5243">
                  <c:v>46.515100000000018</c:v>
                </c:pt>
                <c:pt idx="5244">
                  <c:v>46.524100000000004</c:v>
                </c:pt>
                <c:pt idx="5245">
                  <c:v>46.530300000000011</c:v>
                </c:pt>
                <c:pt idx="5246">
                  <c:v>46.53400000000002</c:v>
                </c:pt>
                <c:pt idx="5247">
                  <c:v>46.535100000000028</c:v>
                </c:pt>
                <c:pt idx="5248">
                  <c:v>46.533900000000017</c:v>
                </c:pt>
                <c:pt idx="5249">
                  <c:v>46.530500000000018</c:v>
                </c:pt>
                <c:pt idx="5250">
                  <c:v>46.525100000000009</c:v>
                </c:pt>
                <c:pt idx="5251">
                  <c:v>46.518000000000001</c:v>
                </c:pt>
                <c:pt idx="5252">
                  <c:v>46.509300000000025</c:v>
                </c:pt>
                <c:pt idx="5253">
                  <c:v>46.499400000000009</c:v>
                </c:pt>
                <c:pt idx="5254">
                  <c:v>46.48830000000001</c:v>
                </c:pt>
                <c:pt idx="5255">
                  <c:v>46.476400000000012</c:v>
                </c:pt>
                <c:pt idx="5256">
                  <c:v>46.463900000000024</c:v>
                </c:pt>
                <c:pt idx="5257">
                  <c:v>46.451000000000022</c:v>
                </c:pt>
                <c:pt idx="5258">
                  <c:v>46.438000000000017</c:v>
                </c:pt>
                <c:pt idx="5259">
                  <c:v>46.425100000000015</c:v>
                </c:pt>
                <c:pt idx="5260">
                  <c:v>46.412499999999994</c:v>
                </c:pt>
                <c:pt idx="5261">
                  <c:v>46.400500000000022</c:v>
                </c:pt>
                <c:pt idx="5262">
                  <c:v>46.389400000000023</c:v>
                </c:pt>
                <c:pt idx="5263">
                  <c:v>46.379300000000001</c:v>
                </c:pt>
                <c:pt idx="5264">
                  <c:v>46.370500000000021</c:v>
                </c:pt>
                <c:pt idx="5265">
                  <c:v>46.363200000000006</c:v>
                </c:pt>
                <c:pt idx="5266">
                  <c:v>46.357799999999997</c:v>
                </c:pt>
                <c:pt idx="5267">
                  <c:v>46.354400000000027</c:v>
                </c:pt>
                <c:pt idx="5268">
                  <c:v>46.353200000000015</c:v>
                </c:pt>
                <c:pt idx="5269">
                  <c:v>46.354400000000027</c:v>
                </c:pt>
                <c:pt idx="5270">
                  <c:v>46.358200000000011</c:v>
                </c:pt>
                <c:pt idx="5271">
                  <c:v>46.364800000000002</c:v>
                </c:pt>
                <c:pt idx="5272">
                  <c:v>46.37420000000003</c:v>
                </c:pt>
                <c:pt idx="5273">
                  <c:v>46.386400000000009</c:v>
                </c:pt>
                <c:pt idx="5274">
                  <c:v>46.401700000000005</c:v>
                </c:pt>
                <c:pt idx="5275">
                  <c:v>46.419800000000009</c:v>
                </c:pt>
                <c:pt idx="5276">
                  <c:v>46.440899999999999</c:v>
                </c:pt>
                <c:pt idx="5277">
                  <c:v>46.464700000000022</c:v>
                </c:pt>
                <c:pt idx="5278">
                  <c:v>46.491199999999992</c:v>
                </c:pt>
                <c:pt idx="5279">
                  <c:v>46.520200000000017</c:v>
                </c:pt>
                <c:pt idx="5280">
                  <c:v>46.551600000000008</c:v>
                </c:pt>
                <c:pt idx="5281">
                  <c:v>46.585100000000011</c:v>
                </c:pt>
                <c:pt idx="5282">
                  <c:v>46.620500000000021</c:v>
                </c:pt>
                <c:pt idx="5283">
                  <c:v>46.657600000000002</c:v>
                </c:pt>
                <c:pt idx="5284">
                  <c:v>46.69610000000003</c:v>
                </c:pt>
                <c:pt idx="5285">
                  <c:v>46.735899999999987</c:v>
                </c:pt>
                <c:pt idx="5286">
                  <c:v>46.776600000000002</c:v>
                </c:pt>
                <c:pt idx="5287">
                  <c:v>46.817900000000009</c:v>
                </c:pt>
                <c:pt idx="5288">
                  <c:v>46.859700000000004</c:v>
                </c:pt>
                <c:pt idx="5289">
                  <c:v>46.90160000000003</c:v>
                </c:pt>
                <c:pt idx="5290">
                  <c:v>46.9435</c:v>
                </c:pt>
                <c:pt idx="5291">
                  <c:v>46.985000000000014</c:v>
                </c:pt>
                <c:pt idx="5292">
                  <c:v>47.025900000000036</c:v>
                </c:pt>
                <c:pt idx="5293">
                  <c:v>47.065899999999999</c:v>
                </c:pt>
                <c:pt idx="5294">
                  <c:v>47.104800000000012</c:v>
                </c:pt>
                <c:pt idx="5295">
                  <c:v>47.142400000000009</c:v>
                </c:pt>
                <c:pt idx="5296">
                  <c:v>47.178300000000007</c:v>
                </c:pt>
                <c:pt idx="5297">
                  <c:v>47.212300000000027</c:v>
                </c:pt>
                <c:pt idx="5298">
                  <c:v>47.244200000000006</c:v>
                </c:pt>
                <c:pt idx="5299">
                  <c:v>47.273800000000023</c:v>
                </c:pt>
                <c:pt idx="5300">
                  <c:v>47.300900000000013</c:v>
                </c:pt>
                <c:pt idx="5301">
                  <c:v>47.325299999999999</c:v>
                </c:pt>
                <c:pt idx="5302">
                  <c:v>47.34680000000003</c:v>
                </c:pt>
                <c:pt idx="5303">
                  <c:v>47.365499999999997</c:v>
                </c:pt>
                <c:pt idx="5304">
                  <c:v>47.381100000000004</c:v>
                </c:pt>
                <c:pt idx="5305">
                  <c:v>47.393699999999995</c:v>
                </c:pt>
                <c:pt idx="5306">
                  <c:v>47.403199999999998</c:v>
                </c:pt>
                <c:pt idx="5307">
                  <c:v>47.409800000000018</c:v>
                </c:pt>
                <c:pt idx="5308">
                  <c:v>47.413399999999996</c:v>
                </c:pt>
                <c:pt idx="5309">
                  <c:v>47.414200000000022</c:v>
                </c:pt>
                <c:pt idx="5310">
                  <c:v>47.412399999999991</c:v>
                </c:pt>
                <c:pt idx="5311">
                  <c:v>47.408100000000019</c:v>
                </c:pt>
                <c:pt idx="5312">
                  <c:v>47.40160000000003</c:v>
                </c:pt>
                <c:pt idx="5313">
                  <c:v>47.393000000000001</c:v>
                </c:pt>
                <c:pt idx="5314">
                  <c:v>47.382600000000025</c:v>
                </c:pt>
                <c:pt idx="5315">
                  <c:v>47.370599999999996</c:v>
                </c:pt>
                <c:pt idx="5316">
                  <c:v>47.357200000000006</c:v>
                </c:pt>
                <c:pt idx="5317">
                  <c:v>47.342800000000011</c:v>
                </c:pt>
                <c:pt idx="5318">
                  <c:v>47.327600000000018</c:v>
                </c:pt>
                <c:pt idx="5319">
                  <c:v>47.311800000000005</c:v>
                </c:pt>
                <c:pt idx="5320">
                  <c:v>47.295700000000011</c:v>
                </c:pt>
                <c:pt idx="5321">
                  <c:v>47.279600000000016</c:v>
                </c:pt>
                <c:pt idx="5322">
                  <c:v>47.263600000000025</c:v>
                </c:pt>
                <c:pt idx="5323">
                  <c:v>47.248199999999997</c:v>
                </c:pt>
                <c:pt idx="5324">
                  <c:v>47.233400000000017</c:v>
                </c:pt>
                <c:pt idx="5325">
                  <c:v>47.219600000000014</c:v>
                </c:pt>
                <c:pt idx="5326">
                  <c:v>47.207000000000022</c:v>
                </c:pt>
                <c:pt idx="5327">
                  <c:v>47.19580000000002</c:v>
                </c:pt>
                <c:pt idx="5328">
                  <c:v>47.186399999999992</c:v>
                </c:pt>
                <c:pt idx="5329">
                  <c:v>47.178900000000027</c:v>
                </c:pt>
                <c:pt idx="5330">
                  <c:v>47.173599999999993</c:v>
                </c:pt>
                <c:pt idx="5331">
                  <c:v>47.170700000000011</c:v>
                </c:pt>
                <c:pt idx="5332">
                  <c:v>47.170300000000026</c:v>
                </c:pt>
                <c:pt idx="5333">
                  <c:v>47.172699999999992</c:v>
                </c:pt>
                <c:pt idx="5334">
                  <c:v>47.177800000000019</c:v>
                </c:pt>
                <c:pt idx="5335">
                  <c:v>47.185900000000004</c:v>
                </c:pt>
                <c:pt idx="5336">
                  <c:v>47.197000000000003</c:v>
                </c:pt>
                <c:pt idx="5337">
                  <c:v>47.211100000000016</c:v>
                </c:pt>
                <c:pt idx="5338">
                  <c:v>47.228100000000012</c:v>
                </c:pt>
                <c:pt idx="5339">
                  <c:v>47.248100000000022</c:v>
                </c:pt>
                <c:pt idx="5340">
                  <c:v>47.270800000000008</c:v>
                </c:pt>
                <c:pt idx="5341">
                  <c:v>47.296300000000002</c:v>
                </c:pt>
                <c:pt idx="5342">
                  <c:v>47.324200000000019</c:v>
                </c:pt>
                <c:pt idx="5343">
                  <c:v>47.354500000000002</c:v>
                </c:pt>
                <c:pt idx="5344">
                  <c:v>47.387000000000029</c:v>
                </c:pt>
                <c:pt idx="5345">
                  <c:v>47.421300000000002</c:v>
                </c:pt>
                <c:pt idx="5346">
                  <c:v>47.457400000000007</c:v>
                </c:pt>
                <c:pt idx="5347">
                  <c:v>47.49490000000003</c:v>
                </c:pt>
                <c:pt idx="5348">
                  <c:v>47.53370000000001</c:v>
                </c:pt>
                <c:pt idx="5349">
                  <c:v>47.573400000000021</c:v>
                </c:pt>
                <c:pt idx="5350">
                  <c:v>47.614000000000004</c:v>
                </c:pt>
                <c:pt idx="5351">
                  <c:v>47.655000000000001</c:v>
                </c:pt>
                <c:pt idx="5352">
                  <c:v>47.696300000000036</c:v>
                </c:pt>
                <c:pt idx="5353">
                  <c:v>47.737600000000015</c:v>
                </c:pt>
                <c:pt idx="5354">
                  <c:v>47.778700000000015</c:v>
                </c:pt>
                <c:pt idx="5355">
                  <c:v>47.819299999999998</c:v>
                </c:pt>
                <c:pt idx="5356">
                  <c:v>47.859200000000016</c:v>
                </c:pt>
                <c:pt idx="5357">
                  <c:v>47.898100000000028</c:v>
                </c:pt>
                <c:pt idx="5358">
                  <c:v>47.9358</c:v>
                </c:pt>
                <c:pt idx="5359">
                  <c:v>47.972000000000008</c:v>
                </c:pt>
                <c:pt idx="5360">
                  <c:v>48.006499999999988</c:v>
                </c:pt>
                <c:pt idx="5361">
                  <c:v>48.038900000000012</c:v>
                </c:pt>
                <c:pt idx="5362">
                  <c:v>48.069200000000023</c:v>
                </c:pt>
                <c:pt idx="5363">
                  <c:v>48.097100000000012</c:v>
                </c:pt>
                <c:pt idx="5364">
                  <c:v>48.122300000000024</c:v>
                </c:pt>
                <c:pt idx="5365">
                  <c:v>48.144900000000007</c:v>
                </c:pt>
                <c:pt idx="5366">
                  <c:v>48.164600000000007</c:v>
                </c:pt>
                <c:pt idx="5367">
                  <c:v>48.181300000000022</c:v>
                </c:pt>
                <c:pt idx="5368">
                  <c:v>48.195099999999996</c:v>
                </c:pt>
                <c:pt idx="5369">
                  <c:v>48.205900000000014</c:v>
                </c:pt>
                <c:pt idx="5370">
                  <c:v>48.213699999999989</c:v>
                </c:pt>
                <c:pt idx="5371">
                  <c:v>48.218700000000013</c:v>
                </c:pt>
                <c:pt idx="5372">
                  <c:v>48.220900000000029</c:v>
                </c:pt>
                <c:pt idx="5373">
                  <c:v>48.220600000000019</c:v>
                </c:pt>
                <c:pt idx="5374">
                  <c:v>48.217800000000011</c:v>
                </c:pt>
                <c:pt idx="5375">
                  <c:v>48.212899999999991</c:v>
                </c:pt>
                <c:pt idx="5376">
                  <c:v>48.205900000000014</c:v>
                </c:pt>
                <c:pt idx="5377">
                  <c:v>48.197200000000009</c:v>
                </c:pt>
                <c:pt idx="5378">
                  <c:v>48.187100000000015</c:v>
                </c:pt>
                <c:pt idx="5379">
                  <c:v>48.175700000000006</c:v>
                </c:pt>
                <c:pt idx="5380">
                  <c:v>48.163299999999992</c:v>
                </c:pt>
                <c:pt idx="5381">
                  <c:v>48.150200000000012</c:v>
                </c:pt>
                <c:pt idx="5382">
                  <c:v>48.136700000000019</c:v>
                </c:pt>
                <c:pt idx="5383">
                  <c:v>48.123000000000019</c:v>
                </c:pt>
                <c:pt idx="5384">
                  <c:v>48.109300000000019</c:v>
                </c:pt>
                <c:pt idx="5385">
                  <c:v>48.096000000000004</c:v>
                </c:pt>
                <c:pt idx="5386">
                  <c:v>48.083400000000012</c:v>
                </c:pt>
                <c:pt idx="5387">
                  <c:v>48.071500000000015</c:v>
                </c:pt>
                <c:pt idx="5388">
                  <c:v>48.0608</c:v>
                </c:pt>
                <c:pt idx="5389">
                  <c:v>48.051500000000004</c:v>
                </c:pt>
                <c:pt idx="5390">
                  <c:v>48.043800000000005</c:v>
                </c:pt>
                <c:pt idx="5391">
                  <c:v>48.037900000000008</c:v>
                </c:pt>
                <c:pt idx="5392">
                  <c:v>48.034100000000024</c:v>
                </c:pt>
                <c:pt idx="5393">
                  <c:v>48.032700000000006</c:v>
                </c:pt>
                <c:pt idx="5394">
                  <c:v>48.03370000000001</c:v>
                </c:pt>
                <c:pt idx="5395">
                  <c:v>48.037399999999991</c:v>
                </c:pt>
                <c:pt idx="5396">
                  <c:v>48.043900000000008</c:v>
                </c:pt>
                <c:pt idx="5397">
                  <c:v>48.053300000000036</c:v>
                </c:pt>
                <c:pt idx="5398">
                  <c:v>48.065799999999996</c:v>
                </c:pt>
                <c:pt idx="5399">
                  <c:v>48.081200000000024</c:v>
                </c:pt>
                <c:pt idx="5400">
                  <c:v>48.099600000000009</c:v>
                </c:pt>
                <c:pt idx="5401">
                  <c:v>48.121000000000009</c:v>
                </c:pt>
                <c:pt idx="5402">
                  <c:v>48.14530000000002</c:v>
                </c:pt>
                <c:pt idx="5403">
                  <c:v>48.17240000000001</c:v>
                </c:pt>
                <c:pt idx="5404">
                  <c:v>48.20210000000003</c:v>
                </c:pt>
                <c:pt idx="5405">
                  <c:v>48.234199999999987</c:v>
                </c:pt>
                <c:pt idx="5406">
                  <c:v>48.268500000000017</c:v>
                </c:pt>
                <c:pt idx="5407">
                  <c:v>48.304900000000032</c:v>
                </c:pt>
                <c:pt idx="5408">
                  <c:v>48.343099999999993</c:v>
                </c:pt>
                <c:pt idx="5409">
                  <c:v>48.382800000000003</c:v>
                </c:pt>
                <c:pt idx="5410">
                  <c:v>48.4238</c:v>
                </c:pt>
                <c:pt idx="5411">
                  <c:v>48.465800000000002</c:v>
                </c:pt>
                <c:pt idx="5412">
                  <c:v>48.508700000000033</c:v>
                </c:pt>
                <c:pt idx="5413">
                  <c:v>48.552099999999996</c:v>
                </c:pt>
                <c:pt idx="5414">
                  <c:v>48.595900000000029</c:v>
                </c:pt>
                <c:pt idx="5415">
                  <c:v>48.639800000000008</c:v>
                </c:pt>
                <c:pt idx="5416">
                  <c:v>48.683600000000013</c:v>
                </c:pt>
                <c:pt idx="5417">
                  <c:v>48.727000000000032</c:v>
                </c:pt>
                <c:pt idx="5418">
                  <c:v>48.769800000000004</c:v>
                </c:pt>
                <c:pt idx="5419">
                  <c:v>48.811800000000005</c:v>
                </c:pt>
                <c:pt idx="5420">
                  <c:v>48.852699999999999</c:v>
                </c:pt>
                <c:pt idx="5421">
                  <c:v>48.892400000000009</c:v>
                </c:pt>
                <c:pt idx="5422">
                  <c:v>48.93070000000003</c:v>
                </c:pt>
                <c:pt idx="5423">
                  <c:v>48.96720000000002</c:v>
                </c:pt>
                <c:pt idx="5424">
                  <c:v>49.001900000000006</c:v>
                </c:pt>
                <c:pt idx="5425">
                  <c:v>49.034400000000005</c:v>
                </c:pt>
                <c:pt idx="5426">
                  <c:v>49.06480000000002</c:v>
                </c:pt>
                <c:pt idx="5427">
                  <c:v>49.092800000000011</c:v>
                </c:pt>
                <c:pt idx="5428">
                  <c:v>49.118300000000005</c:v>
                </c:pt>
                <c:pt idx="5429">
                  <c:v>49.14130000000003</c:v>
                </c:pt>
                <c:pt idx="5430">
                  <c:v>49.161599999999993</c:v>
                </c:pt>
                <c:pt idx="5431">
                  <c:v>49.179300000000012</c:v>
                </c:pt>
                <c:pt idx="5432">
                  <c:v>49.19440000000003</c:v>
                </c:pt>
                <c:pt idx="5433">
                  <c:v>49.206999999999994</c:v>
                </c:pt>
                <c:pt idx="5434">
                  <c:v>49.217100000000016</c:v>
                </c:pt>
                <c:pt idx="5435">
                  <c:v>49.224899999999991</c:v>
                </c:pt>
                <c:pt idx="5436">
                  <c:v>49.230400000000003</c:v>
                </c:pt>
                <c:pt idx="5437">
                  <c:v>49.234000000000009</c:v>
                </c:pt>
                <c:pt idx="5438">
                  <c:v>49.235700000000008</c:v>
                </c:pt>
                <c:pt idx="5439">
                  <c:v>49.235800000000012</c:v>
                </c:pt>
                <c:pt idx="5440">
                  <c:v>49.234499999999997</c:v>
                </c:pt>
                <c:pt idx="5441">
                  <c:v>49.231900000000024</c:v>
                </c:pt>
                <c:pt idx="5442">
                  <c:v>49.228400000000022</c:v>
                </c:pt>
                <c:pt idx="5443">
                  <c:v>49.224099999999993</c:v>
                </c:pt>
                <c:pt idx="5444">
                  <c:v>49.219300000000004</c:v>
                </c:pt>
                <c:pt idx="5445">
                  <c:v>49.214100000000002</c:v>
                </c:pt>
                <c:pt idx="5446">
                  <c:v>49.208800000000025</c:v>
                </c:pt>
                <c:pt idx="5447">
                  <c:v>49.203600000000023</c:v>
                </c:pt>
                <c:pt idx="5448">
                  <c:v>49.198700000000002</c:v>
                </c:pt>
                <c:pt idx="5449">
                  <c:v>49.194300000000027</c:v>
                </c:pt>
                <c:pt idx="5450">
                  <c:v>49.190699999999993</c:v>
                </c:pt>
                <c:pt idx="5451">
                  <c:v>49.188000000000017</c:v>
                </c:pt>
                <c:pt idx="5452">
                  <c:v>49.186500000000024</c:v>
                </c:pt>
                <c:pt idx="5453">
                  <c:v>49.186300000000017</c:v>
                </c:pt>
                <c:pt idx="5454">
                  <c:v>49.18780000000001</c:v>
                </c:pt>
                <c:pt idx="5455">
                  <c:v>49.191000000000003</c:v>
                </c:pt>
                <c:pt idx="5456">
                  <c:v>49.196300000000008</c:v>
                </c:pt>
                <c:pt idx="5457">
                  <c:v>49.20380000000003</c:v>
                </c:pt>
                <c:pt idx="5458">
                  <c:v>49.213600000000014</c:v>
                </c:pt>
                <c:pt idx="5459">
                  <c:v>49.225900000000024</c:v>
                </c:pt>
                <c:pt idx="5460">
                  <c:v>49.240900000000011</c:v>
                </c:pt>
                <c:pt idx="5461">
                  <c:v>49.258600000000001</c:v>
                </c:pt>
                <c:pt idx="5462">
                  <c:v>49.279100000000028</c:v>
                </c:pt>
                <c:pt idx="5463">
                  <c:v>49.302400000000006</c:v>
                </c:pt>
                <c:pt idx="5464">
                  <c:v>49.32850000000002</c:v>
                </c:pt>
                <c:pt idx="5465">
                  <c:v>49.357300000000009</c:v>
                </c:pt>
                <c:pt idx="5466">
                  <c:v>49.388800000000003</c:v>
                </c:pt>
                <c:pt idx="5467">
                  <c:v>49.422800000000024</c:v>
                </c:pt>
                <c:pt idx="5468">
                  <c:v>49.45920000000001</c:v>
                </c:pt>
                <c:pt idx="5469">
                  <c:v>49.497800000000012</c:v>
                </c:pt>
                <c:pt idx="5470">
                  <c:v>49.538399999999996</c:v>
                </c:pt>
                <c:pt idx="5471">
                  <c:v>49.580700000000007</c:v>
                </c:pt>
                <c:pt idx="5472">
                  <c:v>49.624600000000015</c:v>
                </c:pt>
                <c:pt idx="5473">
                  <c:v>49.669800000000009</c:v>
                </c:pt>
                <c:pt idx="5474">
                  <c:v>49.716000000000008</c:v>
                </c:pt>
                <c:pt idx="5475">
                  <c:v>49.763000000000005</c:v>
                </c:pt>
                <c:pt idx="5476">
                  <c:v>49.810500000000019</c:v>
                </c:pt>
                <c:pt idx="5477">
                  <c:v>49.858300000000014</c:v>
                </c:pt>
                <c:pt idx="5478">
                  <c:v>49.906100000000009</c:v>
                </c:pt>
                <c:pt idx="5479">
                  <c:v>49.953700000000026</c:v>
                </c:pt>
                <c:pt idx="5480">
                  <c:v>50.000900000000001</c:v>
                </c:pt>
                <c:pt idx="5481">
                  <c:v>50.047300000000007</c:v>
                </c:pt>
                <c:pt idx="5482">
                  <c:v>50.092700000000036</c:v>
                </c:pt>
                <c:pt idx="5483">
                  <c:v>50.136899999999997</c:v>
                </c:pt>
                <c:pt idx="5484">
                  <c:v>50.179700000000025</c:v>
                </c:pt>
                <c:pt idx="5485">
                  <c:v>50.220699999999994</c:v>
                </c:pt>
                <c:pt idx="5486">
                  <c:v>50.259800000000013</c:v>
                </c:pt>
                <c:pt idx="5487">
                  <c:v>50.296700000000016</c:v>
                </c:pt>
                <c:pt idx="5488">
                  <c:v>50.331199999999995</c:v>
                </c:pt>
                <c:pt idx="5489">
                  <c:v>50.363200000000006</c:v>
                </c:pt>
                <c:pt idx="5490">
                  <c:v>50.392500000000013</c:v>
                </c:pt>
                <c:pt idx="5491">
                  <c:v>50.418900000000008</c:v>
                </c:pt>
                <c:pt idx="5492">
                  <c:v>50.442400000000021</c:v>
                </c:pt>
                <c:pt idx="5493">
                  <c:v>50.462900000000019</c:v>
                </c:pt>
                <c:pt idx="5494">
                  <c:v>50.480400000000003</c:v>
                </c:pt>
                <c:pt idx="5495">
                  <c:v>50.494900000000001</c:v>
                </c:pt>
                <c:pt idx="5496">
                  <c:v>50.506400000000014</c:v>
                </c:pt>
                <c:pt idx="5497">
                  <c:v>50.515000000000015</c:v>
                </c:pt>
                <c:pt idx="5498">
                  <c:v>50.520900000000012</c:v>
                </c:pt>
                <c:pt idx="5499">
                  <c:v>50.524200000000008</c:v>
                </c:pt>
                <c:pt idx="5500">
                  <c:v>50.525100000000009</c:v>
                </c:pt>
                <c:pt idx="5501">
                  <c:v>50.523800000000023</c:v>
                </c:pt>
                <c:pt idx="5502">
                  <c:v>50.520500000000027</c:v>
                </c:pt>
                <c:pt idx="5503">
                  <c:v>50.515500000000003</c:v>
                </c:pt>
                <c:pt idx="5504">
                  <c:v>50.508900000000011</c:v>
                </c:pt>
                <c:pt idx="5505">
                  <c:v>50.500900000000001</c:v>
                </c:pt>
                <c:pt idx="5506">
                  <c:v>50.492000000000019</c:v>
                </c:pt>
                <c:pt idx="5507">
                  <c:v>50.482200000000034</c:v>
                </c:pt>
                <c:pt idx="5508">
                  <c:v>50.471699999999998</c:v>
                </c:pt>
                <c:pt idx="5509">
                  <c:v>50.461000000000013</c:v>
                </c:pt>
                <c:pt idx="5510">
                  <c:v>50.450099999999992</c:v>
                </c:pt>
                <c:pt idx="5511">
                  <c:v>50.439300000000003</c:v>
                </c:pt>
                <c:pt idx="5512">
                  <c:v>50.428800000000024</c:v>
                </c:pt>
                <c:pt idx="5513">
                  <c:v>50.418900000000008</c:v>
                </c:pt>
                <c:pt idx="5514">
                  <c:v>50.409800000000018</c:v>
                </c:pt>
                <c:pt idx="5515">
                  <c:v>50.401700000000005</c:v>
                </c:pt>
                <c:pt idx="5516">
                  <c:v>50.394800000000004</c:v>
                </c:pt>
                <c:pt idx="5517">
                  <c:v>50.389400000000023</c:v>
                </c:pt>
                <c:pt idx="5518">
                  <c:v>50.385700000000014</c:v>
                </c:pt>
                <c:pt idx="5519">
                  <c:v>50.383800000000008</c:v>
                </c:pt>
                <c:pt idx="5520">
                  <c:v>50.383999999999986</c:v>
                </c:pt>
                <c:pt idx="5521">
                  <c:v>50.386300000000006</c:v>
                </c:pt>
                <c:pt idx="5522">
                  <c:v>50.39100000000002</c:v>
                </c:pt>
                <c:pt idx="5523">
                  <c:v>50.398099999999999</c:v>
                </c:pt>
                <c:pt idx="5524">
                  <c:v>50.407700000000006</c:v>
                </c:pt>
                <c:pt idx="5525">
                  <c:v>50.419800000000009</c:v>
                </c:pt>
                <c:pt idx="5526">
                  <c:v>50.434400000000011</c:v>
                </c:pt>
                <c:pt idx="5527">
                  <c:v>50.45150000000001</c:v>
                </c:pt>
                <c:pt idx="5528">
                  <c:v>50.471000000000004</c:v>
                </c:pt>
                <c:pt idx="5529">
                  <c:v>50.492700000000013</c:v>
                </c:pt>
                <c:pt idx="5530">
                  <c:v>50.516699999999986</c:v>
                </c:pt>
                <c:pt idx="5531">
                  <c:v>50.542700000000025</c:v>
                </c:pt>
                <c:pt idx="5532">
                  <c:v>50.57050000000001</c:v>
                </c:pt>
                <c:pt idx="5533">
                  <c:v>50.599900000000019</c:v>
                </c:pt>
                <c:pt idx="5534">
                  <c:v>50.630800000000022</c:v>
                </c:pt>
                <c:pt idx="5535">
                  <c:v>50.662900000000008</c:v>
                </c:pt>
                <c:pt idx="5536">
                  <c:v>50.695999999999998</c:v>
                </c:pt>
                <c:pt idx="5537">
                  <c:v>50.729900000000015</c:v>
                </c:pt>
                <c:pt idx="5538">
                  <c:v>50.764399999999995</c:v>
                </c:pt>
                <c:pt idx="5539">
                  <c:v>50.799200000000013</c:v>
                </c:pt>
                <c:pt idx="5540">
                  <c:v>50.83420000000001</c:v>
                </c:pt>
                <c:pt idx="5541">
                  <c:v>50.869100000000003</c:v>
                </c:pt>
                <c:pt idx="5542">
                  <c:v>50.903600000000012</c:v>
                </c:pt>
                <c:pt idx="5543">
                  <c:v>50.937600000000003</c:v>
                </c:pt>
                <c:pt idx="5544">
                  <c:v>50.970900000000029</c:v>
                </c:pt>
                <c:pt idx="5545">
                  <c:v>51.003099999999989</c:v>
                </c:pt>
                <c:pt idx="5546">
                  <c:v>51.034100000000024</c:v>
                </c:pt>
                <c:pt idx="5547">
                  <c:v>51.063600000000037</c:v>
                </c:pt>
                <c:pt idx="5548">
                  <c:v>51.091499999999996</c:v>
                </c:pt>
                <c:pt idx="5549">
                  <c:v>51.117300000000029</c:v>
                </c:pt>
                <c:pt idx="5550">
                  <c:v>51.141099999999994</c:v>
                </c:pt>
                <c:pt idx="5551">
                  <c:v>51.162400000000019</c:v>
                </c:pt>
                <c:pt idx="5552">
                  <c:v>51.181100000000015</c:v>
                </c:pt>
                <c:pt idx="5553">
                  <c:v>51.197100000000006</c:v>
                </c:pt>
                <c:pt idx="5554">
                  <c:v>51.210200000000015</c:v>
                </c:pt>
                <c:pt idx="5555">
                  <c:v>51.220200000000006</c:v>
                </c:pt>
                <c:pt idx="5556">
                  <c:v>51.227100000000007</c:v>
                </c:pt>
                <c:pt idx="5557">
                  <c:v>51.230700000000013</c:v>
                </c:pt>
                <c:pt idx="5558">
                  <c:v>51.231200000000001</c:v>
                </c:pt>
                <c:pt idx="5559">
                  <c:v>51.228400000000022</c:v>
                </c:pt>
                <c:pt idx="5560">
                  <c:v>51.2226</c:v>
                </c:pt>
                <c:pt idx="5561">
                  <c:v>51.213700000000017</c:v>
                </c:pt>
                <c:pt idx="5562">
                  <c:v>51.202000000000027</c:v>
                </c:pt>
                <c:pt idx="5563">
                  <c:v>51.187600000000003</c:v>
                </c:pt>
                <c:pt idx="5564">
                  <c:v>51.170800000000014</c:v>
                </c:pt>
                <c:pt idx="5565">
                  <c:v>51.151800000000009</c:v>
                </c:pt>
                <c:pt idx="5566">
                  <c:v>51.130900000000025</c:v>
                </c:pt>
                <c:pt idx="5567">
                  <c:v>51.108200000000011</c:v>
                </c:pt>
                <c:pt idx="5568">
                  <c:v>51.084300000000013</c:v>
                </c:pt>
                <c:pt idx="5569">
                  <c:v>51.059300000000007</c:v>
                </c:pt>
                <c:pt idx="5570">
                  <c:v>51.033500000000004</c:v>
                </c:pt>
                <c:pt idx="5571">
                  <c:v>51.007300000000015</c:v>
                </c:pt>
                <c:pt idx="5572">
                  <c:v>50.981100000000026</c:v>
                </c:pt>
                <c:pt idx="5573">
                  <c:v>50.955000000000013</c:v>
                </c:pt>
                <c:pt idx="5574">
                  <c:v>50.929500000000019</c:v>
                </c:pt>
                <c:pt idx="5575">
                  <c:v>50.904899999999998</c:v>
                </c:pt>
                <c:pt idx="5576">
                  <c:v>50.881500000000017</c:v>
                </c:pt>
                <c:pt idx="5577">
                  <c:v>50.859700000000032</c:v>
                </c:pt>
                <c:pt idx="5578">
                  <c:v>50.839699999999993</c:v>
                </c:pt>
                <c:pt idx="5579">
                  <c:v>50.821900000000028</c:v>
                </c:pt>
                <c:pt idx="5580">
                  <c:v>50.806600000000003</c:v>
                </c:pt>
                <c:pt idx="5581">
                  <c:v>50.794100000000014</c:v>
                </c:pt>
                <c:pt idx="5582">
                  <c:v>50.784600000000012</c:v>
                </c:pt>
                <c:pt idx="5583">
                  <c:v>50.778400000000005</c:v>
                </c:pt>
                <c:pt idx="5584">
                  <c:v>50.775800000000004</c:v>
                </c:pt>
                <c:pt idx="5585">
                  <c:v>50.776700000000005</c:v>
                </c:pt>
                <c:pt idx="5586">
                  <c:v>50.781500000000023</c:v>
                </c:pt>
                <c:pt idx="5587">
                  <c:v>50.790100000000024</c:v>
                </c:pt>
                <c:pt idx="5588">
                  <c:v>50.802600000000012</c:v>
                </c:pt>
                <c:pt idx="5589">
                  <c:v>50.818900000000014</c:v>
                </c:pt>
                <c:pt idx="5590">
                  <c:v>50.838899999999995</c:v>
                </c:pt>
                <c:pt idx="5591">
                  <c:v>50.862600000000015</c:v>
                </c:pt>
                <c:pt idx="5592">
                  <c:v>50.889800000000037</c:v>
                </c:pt>
                <c:pt idx="5593">
                  <c:v>50.920199999999994</c:v>
                </c:pt>
                <c:pt idx="5594">
                  <c:v>50.953700000000026</c:v>
                </c:pt>
                <c:pt idx="5595">
                  <c:v>50.990000000000009</c:v>
                </c:pt>
                <c:pt idx="5596">
                  <c:v>51.028800000000018</c:v>
                </c:pt>
                <c:pt idx="5597">
                  <c:v>51.069800000000015</c:v>
                </c:pt>
                <c:pt idx="5598">
                  <c:v>51.112799999999993</c:v>
                </c:pt>
                <c:pt idx="5599">
                  <c:v>51.157500000000027</c:v>
                </c:pt>
                <c:pt idx="5600">
                  <c:v>51.203599999999994</c:v>
                </c:pt>
                <c:pt idx="5601">
                  <c:v>51.250700000000023</c:v>
                </c:pt>
                <c:pt idx="5602">
                  <c:v>51.298700000000025</c:v>
                </c:pt>
                <c:pt idx="5603">
                  <c:v>51.347100000000012</c:v>
                </c:pt>
                <c:pt idx="5604">
                  <c:v>51.395800000000008</c:v>
                </c:pt>
                <c:pt idx="5605">
                  <c:v>51.444400000000002</c:v>
                </c:pt>
                <c:pt idx="5606">
                  <c:v>51.49260000000001</c:v>
                </c:pt>
                <c:pt idx="5607">
                  <c:v>51.540200000000027</c:v>
                </c:pt>
                <c:pt idx="5608">
                  <c:v>51.586900000000014</c:v>
                </c:pt>
                <c:pt idx="5609">
                  <c:v>51.632400000000018</c:v>
                </c:pt>
                <c:pt idx="5610">
                  <c:v>51.676400000000001</c:v>
                </c:pt>
                <c:pt idx="5611">
                  <c:v>51.718700000000013</c:v>
                </c:pt>
                <c:pt idx="5612">
                  <c:v>51.759000000000015</c:v>
                </c:pt>
                <c:pt idx="5613">
                  <c:v>51.7971</c:v>
                </c:pt>
                <c:pt idx="5614">
                  <c:v>51.83280000000002</c:v>
                </c:pt>
                <c:pt idx="5615">
                  <c:v>51.866000000000014</c:v>
                </c:pt>
                <c:pt idx="5616">
                  <c:v>51.896500000000003</c:v>
                </c:pt>
                <c:pt idx="5617">
                  <c:v>51.924200000000013</c:v>
                </c:pt>
                <c:pt idx="5618">
                  <c:v>51.949200000000019</c:v>
                </c:pt>
                <c:pt idx="5619">
                  <c:v>51.971300000000014</c:v>
                </c:pt>
                <c:pt idx="5620">
                  <c:v>51.990700000000004</c:v>
                </c:pt>
                <c:pt idx="5621">
                  <c:v>52.007400000000018</c:v>
                </c:pt>
                <c:pt idx="5622">
                  <c:v>52.021500000000032</c:v>
                </c:pt>
                <c:pt idx="5623">
                  <c:v>52.033199999999994</c:v>
                </c:pt>
                <c:pt idx="5624">
                  <c:v>52.042500000000018</c:v>
                </c:pt>
                <c:pt idx="5625">
                  <c:v>52.049800000000005</c:v>
                </c:pt>
                <c:pt idx="5626">
                  <c:v>52.05510000000001</c:v>
                </c:pt>
                <c:pt idx="5627">
                  <c:v>52.058700000000016</c:v>
                </c:pt>
                <c:pt idx="5628">
                  <c:v>52.0608</c:v>
                </c:pt>
                <c:pt idx="5629">
                  <c:v>52.061600000000027</c:v>
                </c:pt>
                <c:pt idx="5630">
                  <c:v>52.061299999999989</c:v>
                </c:pt>
                <c:pt idx="5631">
                  <c:v>52.06</c:v>
                </c:pt>
                <c:pt idx="5632">
                  <c:v>52.058100000000024</c:v>
                </c:pt>
                <c:pt idx="5633">
                  <c:v>52.055599999999998</c:v>
                </c:pt>
                <c:pt idx="5634">
                  <c:v>52.052800000000019</c:v>
                </c:pt>
                <c:pt idx="5635">
                  <c:v>52.050000000000011</c:v>
                </c:pt>
                <c:pt idx="5636">
                  <c:v>52.0471</c:v>
                </c:pt>
                <c:pt idx="5637">
                  <c:v>52.044600000000031</c:v>
                </c:pt>
                <c:pt idx="5638">
                  <c:v>52.042500000000018</c:v>
                </c:pt>
                <c:pt idx="5639">
                  <c:v>52.041200000000003</c:v>
                </c:pt>
                <c:pt idx="5640">
                  <c:v>52.040699999999987</c:v>
                </c:pt>
                <c:pt idx="5641">
                  <c:v>52.04140000000001</c:v>
                </c:pt>
                <c:pt idx="5642">
                  <c:v>52.043300000000016</c:v>
                </c:pt>
                <c:pt idx="5643">
                  <c:v>52.046899999999994</c:v>
                </c:pt>
                <c:pt idx="5644">
                  <c:v>52.052200000000028</c:v>
                </c:pt>
                <c:pt idx="5645">
                  <c:v>52.059400000000011</c:v>
                </c:pt>
                <c:pt idx="5646">
                  <c:v>52.06880000000001</c:v>
                </c:pt>
                <c:pt idx="5647">
                  <c:v>52.080600000000032</c:v>
                </c:pt>
                <c:pt idx="5648">
                  <c:v>52.094799999999992</c:v>
                </c:pt>
                <c:pt idx="5649">
                  <c:v>52.111700000000013</c:v>
                </c:pt>
                <c:pt idx="5650">
                  <c:v>52.131200000000007</c:v>
                </c:pt>
                <c:pt idx="5651">
                  <c:v>52.153500000000008</c:v>
                </c:pt>
                <c:pt idx="5652">
                  <c:v>52.178500000000014</c:v>
                </c:pt>
                <c:pt idx="5653">
                  <c:v>52.206199999999995</c:v>
                </c:pt>
                <c:pt idx="5654">
                  <c:v>52.23660000000001</c:v>
                </c:pt>
                <c:pt idx="5655">
                  <c:v>52.269599999999997</c:v>
                </c:pt>
                <c:pt idx="5656">
                  <c:v>52.305000000000007</c:v>
                </c:pt>
                <c:pt idx="5657">
                  <c:v>52.342700000000036</c:v>
                </c:pt>
                <c:pt idx="5658">
                  <c:v>52.382400000000018</c:v>
                </c:pt>
                <c:pt idx="5659">
                  <c:v>52.423900000000003</c:v>
                </c:pt>
                <c:pt idx="5660">
                  <c:v>52.467099999999988</c:v>
                </c:pt>
                <c:pt idx="5661">
                  <c:v>52.511600000000016</c:v>
                </c:pt>
                <c:pt idx="5662">
                  <c:v>52.557300000000026</c:v>
                </c:pt>
                <c:pt idx="5663">
                  <c:v>52.603800000000007</c:v>
                </c:pt>
                <c:pt idx="5664">
                  <c:v>52.650900000000007</c:v>
                </c:pt>
                <c:pt idx="5665">
                  <c:v>52.698399999999992</c:v>
                </c:pt>
                <c:pt idx="5666">
                  <c:v>52.745900000000006</c:v>
                </c:pt>
                <c:pt idx="5667">
                  <c:v>52.793200000000013</c:v>
                </c:pt>
                <c:pt idx="5668">
                  <c:v>52.840100000000007</c:v>
                </c:pt>
                <c:pt idx="5669">
                  <c:v>52.886200000000031</c:v>
                </c:pt>
                <c:pt idx="5670">
                  <c:v>52.931399999999996</c:v>
                </c:pt>
                <c:pt idx="5671">
                  <c:v>52.975200000000001</c:v>
                </c:pt>
                <c:pt idx="5672">
                  <c:v>53.017600000000016</c:v>
                </c:pt>
                <c:pt idx="5673">
                  <c:v>53.058199999999999</c:v>
                </c:pt>
                <c:pt idx="5674">
                  <c:v>53.09680000000003</c:v>
                </c:pt>
                <c:pt idx="5675">
                  <c:v>53.133100000000013</c:v>
                </c:pt>
                <c:pt idx="5676">
                  <c:v>53.167000000000002</c:v>
                </c:pt>
                <c:pt idx="5677">
                  <c:v>53.198100000000011</c:v>
                </c:pt>
                <c:pt idx="5678">
                  <c:v>53.226400000000012</c:v>
                </c:pt>
                <c:pt idx="5679">
                  <c:v>53.251700000000028</c:v>
                </c:pt>
                <c:pt idx="5680">
                  <c:v>53.273899999999998</c:v>
                </c:pt>
                <c:pt idx="5681">
                  <c:v>53.292900000000003</c:v>
                </c:pt>
                <c:pt idx="5682">
                  <c:v>53.308700000000016</c:v>
                </c:pt>
                <c:pt idx="5683">
                  <c:v>53.321300000000008</c:v>
                </c:pt>
                <c:pt idx="5684">
                  <c:v>53.330800000000011</c:v>
                </c:pt>
                <c:pt idx="5685">
                  <c:v>53.337199999999996</c:v>
                </c:pt>
                <c:pt idx="5686">
                  <c:v>53.340699999999998</c:v>
                </c:pt>
                <c:pt idx="5687">
                  <c:v>53.341500000000025</c:v>
                </c:pt>
                <c:pt idx="5688">
                  <c:v>53.339699999999993</c:v>
                </c:pt>
                <c:pt idx="5689">
                  <c:v>53.335600000000028</c:v>
                </c:pt>
                <c:pt idx="5690">
                  <c:v>53.329499999999996</c:v>
                </c:pt>
                <c:pt idx="5691">
                  <c:v>53.321500000000015</c:v>
                </c:pt>
                <c:pt idx="5692">
                  <c:v>53.312000000000012</c:v>
                </c:pt>
                <c:pt idx="5693">
                  <c:v>53.301199999999994</c:v>
                </c:pt>
                <c:pt idx="5694">
                  <c:v>53.289400000000029</c:v>
                </c:pt>
                <c:pt idx="5695">
                  <c:v>53.276900000000012</c:v>
                </c:pt>
                <c:pt idx="5696">
                  <c:v>53.26400000000001</c:v>
                </c:pt>
                <c:pt idx="5697">
                  <c:v>53.25090000000003</c:v>
                </c:pt>
                <c:pt idx="5698">
                  <c:v>53.237899999999996</c:v>
                </c:pt>
                <c:pt idx="5699">
                  <c:v>53.225300000000004</c:v>
                </c:pt>
                <c:pt idx="5700">
                  <c:v>53.213300000000004</c:v>
                </c:pt>
                <c:pt idx="5701">
                  <c:v>53.202200000000005</c:v>
                </c:pt>
                <c:pt idx="5702">
                  <c:v>53.192200000000014</c:v>
                </c:pt>
                <c:pt idx="5703">
                  <c:v>53.183500000000009</c:v>
                </c:pt>
                <c:pt idx="5704">
                  <c:v>53.176500000000004</c:v>
                </c:pt>
                <c:pt idx="5705">
                  <c:v>53.171300000000002</c:v>
                </c:pt>
                <c:pt idx="5706">
                  <c:v>53.168200000000013</c:v>
                </c:pt>
                <c:pt idx="5707">
                  <c:v>53.167200000000037</c:v>
                </c:pt>
                <c:pt idx="5708">
                  <c:v>53.168700000000001</c:v>
                </c:pt>
                <c:pt idx="5709">
                  <c:v>53.17270000000002</c:v>
                </c:pt>
                <c:pt idx="5710">
                  <c:v>53.179399999999987</c:v>
                </c:pt>
                <c:pt idx="5711">
                  <c:v>53.188900000000018</c:v>
                </c:pt>
                <c:pt idx="5712">
                  <c:v>53.201200000000028</c:v>
                </c:pt>
                <c:pt idx="5713">
                  <c:v>53.216300000000018</c:v>
                </c:pt>
                <c:pt idx="5714">
                  <c:v>53.234300000000019</c:v>
                </c:pt>
                <c:pt idx="5715">
                  <c:v>53.255200000000002</c:v>
                </c:pt>
                <c:pt idx="5716">
                  <c:v>53.278700000000015</c:v>
                </c:pt>
                <c:pt idx="5717">
                  <c:v>53.304800000000029</c:v>
                </c:pt>
                <c:pt idx="5718">
                  <c:v>53.333500000000015</c:v>
                </c:pt>
                <c:pt idx="5719">
                  <c:v>53.364500000000021</c:v>
                </c:pt>
                <c:pt idx="5720">
                  <c:v>53.397600000000011</c:v>
                </c:pt>
                <c:pt idx="5721">
                  <c:v>53.432600000000008</c:v>
                </c:pt>
                <c:pt idx="5722">
                  <c:v>53.469400000000036</c:v>
                </c:pt>
                <c:pt idx="5723">
                  <c:v>53.5077</c:v>
                </c:pt>
                <c:pt idx="5724">
                  <c:v>53.547300000000007</c:v>
                </c:pt>
                <c:pt idx="5725">
                  <c:v>53.587899999999991</c:v>
                </c:pt>
                <c:pt idx="5726">
                  <c:v>53.629300000000001</c:v>
                </c:pt>
                <c:pt idx="5727">
                  <c:v>53.671300000000031</c:v>
                </c:pt>
                <c:pt idx="5728">
                  <c:v>53.713600000000014</c:v>
                </c:pt>
                <c:pt idx="5729">
                  <c:v>53.756100000000004</c:v>
                </c:pt>
                <c:pt idx="5730">
                  <c:v>53.798399999999987</c:v>
                </c:pt>
                <c:pt idx="5731">
                  <c:v>53.840300000000013</c:v>
                </c:pt>
                <c:pt idx="5732">
                  <c:v>53.88160000000002</c:v>
                </c:pt>
                <c:pt idx="5733">
                  <c:v>53.9221</c:v>
                </c:pt>
                <c:pt idx="5734">
                  <c:v>53.961500000000029</c:v>
                </c:pt>
                <c:pt idx="5735">
                  <c:v>53.999599999999987</c:v>
                </c:pt>
                <c:pt idx="5736">
                  <c:v>54.036100000000005</c:v>
                </c:pt>
                <c:pt idx="5737">
                  <c:v>54.070900000000023</c:v>
                </c:pt>
                <c:pt idx="5738">
                  <c:v>54.1036</c:v>
                </c:pt>
                <c:pt idx="5739">
                  <c:v>54.134200000000021</c:v>
                </c:pt>
                <c:pt idx="5740">
                  <c:v>54.162299999999988</c:v>
                </c:pt>
                <c:pt idx="5741">
                  <c:v>54.187900000000013</c:v>
                </c:pt>
                <c:pt idx="5742">
                  <c:v>54.210800000000035</c:v>
                </c:pt>
                <c:pt idx="5743">
                  <c:v>54.230800000000016</c:v>
                </c:pt>
                <c:pt idx="5744">
                  <c:v>54.247900000000016</c:v>
                </c:pt>
                <c:pt idx="5745">
                  <c:v>54.262</c:v>
                </c:pt>
                <c:pt idx="5746">
                  <c:v>54.273200000000003</c:v>
                </c:pt>
                <c:pt idx="5747">
                  <c:v>54.281300000000016</c:v>
                </c:pt>
                <c:pt idx="5748">
                  <c:v>54.286599999999993</c:v>
                </c:pt>
                <c:pt idx="5749">
                  <c:v>54.289200000000022</c:v>
                </c:pt>
                <c:pt idx="5750">
                  <c:v>54.288999999999987</c:v>
                </c:pt>
                <c:pt idx="5751">
                  <c:v>54.286300000000011</c:v>
                </c:pt>
                <c:pt idx="5752">
                  <c:v>54.281400000000019</c:v>
                </c:pt>
                <c:pt idx="5753">
                  <c:v>54.274200000000008</c:v>
                </c:pt>
                <c:pt idx="5754">
                  <c:v>54.265200000000021</c:v>
                </c:pt>
                <c:pt idx="5755">
                  <c:v>54.254500000000007</c:v>
                </c:pt>
                <c:pt idx="5756">
                  <c:v>54.242400000000004</c:v>
                </c:pt>
                <c:pt idx="5757">
                  <c:v>54.229000000000013</c:v>
                </c:pt>
                <c:pt idx="5758">
                  <c:v>54.214699999999993</c:v>
                </c:pt>
                <c:pt idx="5759">
                  <c:v>54.199600000000004</c:v>
                </c:pt>
                <c:pt idx="5760">
                  <c:v>54.184100000000001</c:v>
                </c:pt>
                <c:pt idx="5761">
                  <c:v>54.168300000000016</c:v>
                </c:pt>
                <c:pt idx="5762">
                  <c:v>54.152500000000032</c:v>
                </c:pt>
                <c:pt idx="5763">
                  <c:v>54.137</c:v>
                </c:pt>
                <c:pt idx="5764">
                  <c:v>54.122000000000014</c:v>
                </c:pt>
                <c:pt idx="5765">
                  <c:v>54.107699999999994</c:v>
                </c:pt>
                <c:pt idx="5766">
                  <c:v>54.094400000000007</c:v>
                </c:pt>
                <c:pt idx="5767">
                  <c:v>54.082400000000035</c:v>
                </c:pt>
                <c:pt idx="5768">
                  <c:v>54.072000000000003</c:v>
                </c:pt>
                <c:pt idx="5769">
                  <c:v>54.063200000000023</c:v>
                </c:pt>
                <c:pt idx="5770">
                  <c:v>54.0565</c:v>
                </c:pt>
                <c:pt idx="5771">
                  <c:v>54.051900000000018</c:v>
                </c:pt>
                <c:pt idx="5772">
                  <c:v>54.04970000000003</c:v>
                </c:pt>
                <c:pt idx="5773">
                  <c:v>54.050100000000015</c:v>
                </c:pt>
                <c:pt idx="5774">
                  <c:v>54.053100000000029</c:v>
                </c:pt>
                <c:pt idx="5775">
                  <c:v>54.058899999999994</c:v>
                </c:pt>
                <c:pt idx="5776">
                  <c:v>54.067599999999999</c:v>
                </c:pt>
                <c:pt idx="5777">
                  <c:v>54.079100000000011</c:v>
                </c:pt>
                <c:pt idx="5778">
                  <c:v>54.093500000000006</c:v>
                </c:pt>
                <c:pt idx="5779">
                  <c:v>54.110600000000005</c:v>
                </c:pt>
                <c:pt idx="5780">
                  <c:v>54.130400000000009</c:v>
                </c:pt>
                <c:pt idx="5781">
                  <c:v>54.152800000000013</c:v>
                </c:pt>
                <c:pt idx="5782">
                  <c:v>54.177500000000009</c:v>
                </c:pt>
                <c:pt idx="5783">
                  <c:v>54.204499999999996</c:v>
                </c:pt>
                <c:pt idx="5784">
                  <c:v>54.233400000000017</c:v>
                </c:pt>
                <c:pt idx="5785">
                  <c:v>54.264100000000013</c:v>
                </c:pt>
                <c:pt idx="5786">
                  <c:v>54.296400000000006</c:v>
                </c:pt>
                <c:pt idx="5787">
                  <c:v>54.330000000000013</c:v>
                </c:pt>
                <c:pt idx="5788">
                  <c:v>54.364699999999999</c:v>
                </c:pt>
                <c:pt idx="5789">
                  <c:v>54.400200000000012</c:v>
                </c:pt>
                <c:pt idx="5790">
                  <c:v>54.436299999999989</c:v>
                </c:pt>
                <c:pt idx="5791">
                  <c:v>54.472700000000003</c:v>
                </c:pt>
                <c:pt idx="5792">
                  <c:v>54.509300000000025</c:v>
                </c:pt>
                <c:pt idx="5793">
                  <c:v>54.545900000000017</c:v>
                </c:pt>
                <c:pt idx="5794">
                  <c:v>54.582000000000022</c:v>
                </c:pt>
                <c:pt idx="5795">
                  <c:v>54.617700000000013</c:v>
                </c:pt>
                <c:pt idx="5796">
                  <c:v>54.652500000000003</c:v>
                </c:pt>
                <c:pt idx="5797">
                  <c:v>54.686300000000017</c:v>
                </c:pt>
                <c:pt idx="5798">
                  <c:v>54.718800000000016</c:v>
                </c:pt>
                <c:pt idx="5799">
                  <c:v>54.749900000000025</c:v>
                </c:pt>
                <c:pt idx="5800">
                  <c:v>54.779200000000003</c:v>
                </c:pt>
                <c:pt idx="5801">
                  <c:v>54.806600000000003</c:v>
                </c:pt>
                <c:pt idx="5802">
                  <c:v>54.831800000000015</c:v>
                </c:pt>
                <c:pt idx="5803">
                  <c:v>54.854800000000012</c:v>
                </c:pt>
                <c:pt idx="5804">
                  <c:v>54.875200000000007</c:v>
                </c:pt>
                <c:pt idx="5805">
                  <c:v>54.893000000000001</c:v>
                </c:pt>
                <c:pt idx="5806">
                  <c:v>54.908200000000022</c:v>
                </c:pt>
                <c:pt idx="5807">
                  <c:v>54.920500000000033</c:v>
                </c:pt>
                <c:pt idx="5808">
                  <c:v>54.93010000000001</c:v>
                </c:pt>
                <c:pt idx="5809">
                  <c:v>54.936900000000009</c:v>
                </c:pt>
                <c:pt idx="5810">
                  <c:v>54.941000000000003</c:v>
                </c:pt>
                <c:pt idx="5811">
                  <c:v>54.942500000000024</c:v>
                </c:pt>
                <c:pt idx="5812">
                  <c:v>54.941400000000016</c:v>
                </c:pt>
                <c:pt idx="5813">
                  <c:v>54.938000000000017</c:v>
                </c:pt>
                <c:pt idx="5814">
                  <c:v>54.932500000000005</c:v>
                </c:pt>
                <c:pt idx="5815">
                  <c:v>54.925000000000011</c:v>
                </c:pt>
                <c:pt idx="5816">
                  <c:v>54.915700000000015</c:v>
                </c:pt>
                <c:pt idx="5817">
                  <c:v>54.90500000000003</c:v>
                </c:pt>
                <c:pt idx="5818">
                  <c:v>54.893100000000004</c:v>
                </c:pt>
                <c:pt idx="5819">
                  <c:v>54.880100000000027</c:v>
                </c:pt>
                <c:pt idx="5820">
                  <c:v>54.866399999999999</c:v>
                </c:pt>
                <c:pt idx="5821">
                  <c:v>54.852100000000007</c:v>
                </c:pt>
                <c:pt idx="5822">
                  <c:v>54.837700000000012</c:v>
                </c:pt>
                <c:pt idx="5823">
                  <c:v>54.823200000000014</c:v>
                </c:pt>
                <c:pt idx="5824">
                  <c:v>54.809100000000029</c:v>
                </c:pt>
                <c:pt idx="5825">
                  <c:v>54.795400000000001</c:v>
                </c:pt>
                <c:pt idx="5826">
                  <c:v>54.782499999999999</c:v>
                </c:pt>
                <c:pt idx="5827">
                  <c:v>54.77060000000003</c:v>
                </c:pt>
                <c:pt idx="5828">
                  <c:v>54.760000000000019</c:v>
                </c:pt>
                <c:pt idx="5829">
                  <c:v>54.75090000000003</c:v>
                </c:pt>
                <c:pt idx="5830">
                  <c:v>54.743599999999986</c:v>
                </c:pt>
                <c:pt idx="5831">
                  <c:v>54.73830000000001</c:v>
                </c:pt>
                <c:pt idx="5832">
                  <c:v>54.73520000000002</c:v>
                </c:pt>
                <c:pt idx="5833">
                  <c:v>54.7346</c:v>
                </c:pt>
                <c:pt idx="5834">
                  <c:v>54.73660000000001</c:v>
                </c:pt>
                <c:pt idx="5835">
                  <c:v>54.741399999999999</c:v>
                </c:pt>
                <c:pt idx="5836">
                  <c:v>54.749200000000002</c:v>
                </c:pt>
                <c:pt idx="5837">
                  <c:v>54.760100000000023</c:v>
                </c:pt>
                <c:pt idx="5838">
                  <c:v>54.774100000000004</c:v>
                </c:pt>
                <c:pt idx="5839">
                  <c:v>54.791200000000003</c:v>
                </c:pt>
                <c:pt idx="5840">
                  <c:v>54.811599999999999</c:v>
                </c:pt>
                <c:pt idx="5841">
                  <c:v>54.835000000000008</c:v>
                </c:pt>
                <c:pt idx="5842">
                  <c:v>54.86160000000001</c:v>
                </c:pt>
                <c:pt idx="5843">
                  <c:v>54.89100000000002</c:v>
                </c:pt>
                <c:pt idx="5844">
                  <c:v>54.923200000000008</c:v>
                </c:pt>
                <c:pt idx="5845">
                  <c:v>54.957899999999995</c:v>
                </c:pt>
                <c:pt idx="5846">
                  <c:v>54.995000000000005</c:v>
                </c:pt>
                <c:pt idx="5847">
                  <c:v>55.034200000000027</c:v>
                </c:pt>
                <c:pt idx="5848">
                  <c:v>55.075299999999999</c:v>
                </c:pt>
                <c:pt idx="5849">
                  <c:v>55.118000000000023</c:v>
                </c:pt>
                <c:pt idx="5850">
                  <c:v>55.161900000000003</c:v>
                </c:pt>
                <c:pt idx="5851">
                  <c:v>55.207000000000022</c:v>
                </c:pt>
                <c:pt idx="5852">
                  <c:v>55.252700000000033</c:v>
                </c:pt>
                <c:pt idx="5853">
                  <c:v>55.299000000000007</c:v>
                </c:pt>
                <c:pt idx="5854">
                  <c:v>55.345500000000015</c:v>
                </c:pt>
                <c:pt idx="5855">
                  <c:v>55.391899999999993</c:v>
                </c:pt>
                <c:pt idx="5856">
                  <c:v>55.437900000000013</c:v>
                </c:pt>
                <c:pt idx="5857">
                  <c:v>55.483400000000017</c:v>
                </c:pt>
                <c:pt idx="5858">
                  <c:v>55.527999999999992</c:v>
                </c:pt>
                <c:pt idx="5859">
                  <c:v>55.571400000000011</c:v>
                </c:pt>
                <c:pt idx="5860">
                  <c:v>55.613499999999988</c:v>
                </c:pt>
                <c:pt idx="5861">
                  <c:v>55.653800000000018</c:v>
                </c:pt>
                <c:pt idx="5862">
                  <c:v>55.692300000000017</c:v>
                </c:pt>
                <c:pt idx="5863">
                  <c:v>55.728700000000003</c:v>
                </c:pt>
                <c:pt idx="5864">
                  <c:v>55.762700000000024</c:v>
                </c:pt>
                <c:pt idx="5865">
                  <c:v>55.794099999999986</c:v>
                </c:pt>
                <c:pt idx="5866">
                  <c:v>55.822800000000001</c:v>
                </c:pt>
                <c:pt idx="5867">
                  <c:v>55.84850000000003</c:v>
                </c:pt>
                <c:pt idx="5868">
                  <c:v>55.871300000000019</c:v>
                </c:pt>
                <c:pt idx="5869">
                  <c:v>55.890900000000016</c:v>
                </c:pt>
                <c:pt idx="5870">
                  <c:v>55.907299999999992</c:v>
                </c:pt>
                <c:pt idx="5871">
                  <c:v>55.920500000000004</c:v>
                </c:pt>
                <c:pt idx="5872">
                  <c:v>55.930600000000027</c:v>
                </c:pt>
                <c:pt idx="5873">
                  <c:v>55.9375</c:v>
                </c:pt>
                <c:pt idx="5874">
                  <c:v>55.941400000000016</c:v>
                </c:pt>
                <c:pt idx="5875">
                  <c:v>55.942499999999995</c:v>
                </c:pt>
                <c:pt idx="5876">
                  <c:v>55.940800000000024</c:v>
                </c:pt>
                <c:pt idx="5877">
                  <c:v>55.936500000000024</c:v>
                </c:pt>
                <c:pt idx="5878">
                  <c:v>55.929900000000004</c:v>
                </c:pt>
                <c:pt idx="5879">
                  <c:v>55.921200000000027</c:v>
                </c:pt>
                <c:pt idx="5880">
                  <c:v>55.910599999999988</c:v>
                </c:pt>
                <c:pt idx="5881">
                  <c:v>55.898400000000009</c:v>
                </c:pt>
                <c:pt idx="5882">
                  <c:v>55.884800000000013</c:v>
                </c:pt>
                <c:pt idx="5883">
                  <c:v>55.870000000000005</c:v>
                </c:pt>
                <c:pt idx="5884">
                  <c:v>55.854400000000027</c:v>
                </c:pt>
                <c:pt idx="5885">
                  <c:v>55.838099999999997</c:v>
                </c:pt>
                <c:pt idx="5886">
                  <c:v>55.821400000000011</c:v>
                </c:pt>
                <c:pt idx="5887">
                  <c:v>55.804500000000019</c:v>
                </c:pt>
                <c:pt idx="5888">
                  <c:v>55.787700000000001</c:v>
                </c:pt>
                <c:pt idx="5889">
                  <c:v>55.771300000000025</c:v>
                </c:pt>
                <c:pt idx="5890">
                  <c:v>55.755500000000012</c:v>
                </c:pt>
                <c:pt idx="5891">
                  <c:v>55.740499999999997</c:v>
                </c:pt>
                <c:pt idx="5892">
                  <c:v>55.726600000000019</c:v>
                </c:pt>
                <c:pt idx="5893">
                  <c:v>55.713999999999999</c:v>
                </c:pt>
                <c:pt idx="5894">
                  <c:v>55.702900000000028</c:v>
                </c:pt>
                <c:pt idx="5895">
                  <c:v>55.693600000000004</c:v>
                </c:pt>
                <c:pt idx="5896">
                  <c:v>55.686200000000014</c:v>
                </c:pt>
                <c:pt idx="5897">
                  <c:v>55.681000000000012</c:v>
                </c:pt>
                <c:pt idx="5898">
                  <c:v>55.678100000000001</c:v>
                </c:pt>
                <c:pt idx="5899">
                  <c:v>55.677500000000009</c:v>
                </c:pt>
                <c:pt idx="5900">
                  <c:v>55.67949999999999</c:v>
                </c:pt>
                <c:pt idx="5901">
                  <c:v>55.684100000000001</c:v>
                </c:pt>
                <c:pt idx="5902">
                  <c:v>55.691300000000012</c:v>
                </c:pt>
                <c:pt idx="5903">
                  <c:v>55.700999999999993</c:v>
                </c:pt>
                <c:pt idx="5904">
                  <c:v>55.713300000000004</c:v>
                </c:pt>
                <c:pt idx="5905">
                  <c:v>55.728100000000012</c:v>
                </c:pt>
                <c:pt idx="5906">
                  <c:v>55.745100000000008</c:v>
                </c:pt>
                <c:pt idx="5907">
                  <c:v>55.764400000000023</c:v>
                </c:pt>
                <c:pt idx="5908">
                  <c:v>55.78570000000002</c:v>
                </c:pt>
                <c:pt idx="5909">
                  <c:v>55.808800000000019</c:v>
                </c:pt>
                <c:pt idx="5910">
                  <c:v>55.83359999999999</c:v>
                </c:pt>
                <c:pt idx="5911">
                  <c:v>55.859800000000007</c:v>
                </c:pt>
                <c:pt idx="5912">
                  <c:v>55.88730000000001</c:v>
                </c:pt>
                <c:pt idx="5913">
                  <c:v>55.915800000000019</c:v>
                </c:pt>
                <c:pt idx="5914">
                  <c:v>55.945100000000025</c:v>
                </c:pt>
                <c:pt idx="5915">
                  <c:v>55.974899999999991</c:v>
                </c:pt>
                <c:pt idx="5916">
                  <c:v>56.005099999999999</c:v>
                </c:pt>
                <c:pt idx="5917">
                  <c:v>56.03540000000001</c:v>
                </c:pt>
                <c:pt idx="5918">
                  <c:v>56.065600000000018</c:v>
                </c:pt>
                <c:pt idx="5919">
                  <c:v>56.095400000000012</c:v>
                </c:pt>
                <c:pt idx="5920">
                  <c:v>56.12469999999999</c:v>
                </c:pt>
                <c:pt idx="5921">
                  <c:v>56.153199999999998</c:v>
                </c:pt>
                <c:pt idx="5922">
                  <c:v>56.18070000000003</c:v>
                </c:pt>
                <c:pt idx="5923">
                  <c:v>56.206900000000019</c:v>
                </c:pt>
                <c:pt idx="5924">
                  <c:v>56.231500000000011</c:v>
                </c:pt>
                <c:pt idx="5925">
                  <c:v>56.254500000000007</c:v>
                </c:pt>
                <c:pt idx="5926">
                  <c:v>56.275500000000022</c:v>
                </c:pt>
                <c:pt idx="5927">
                  <c:v>56.294400000000024</c:v>
                </c:pt>
                <c:pt idx="5928">
                  <c:v>56.3108</c:v>
                </c:pt>
                <c:pt idx="5929">
                  <c:v>56.32480000000001</c:v>
                </c:pt>
                <c:pt idx="5930">
                  <c:v>56.336099999999988</c:v>
                </c:pt>
                <c:pt idx="5931">
                  <c:v>56.344500000000011</c:v>
                </c:pt>
                <c:pt idx="5932">
                  <c:v>56.350100000000026</c:v>
                </c:pt>
                <c:pt idx="5933">
                  <c:v>56.352699999999999</c:v>
                </c:pt>
                <c:pt idx="5934">
                  <c:v>56.352400000000017</c:v>
                </c:pt>
                <c:pt idx="5935">
                  <c:v>56.349199999999996</c:v>
                </c:pt>
                <c:pt idx="5936">
                  <c:v>56.343000000000018</c:v>
                </c:pt>
                <c:pt idx="5937">
                  <c:v>56.33420000000001</c:v>
                </c:pt>
                <c:pt idx="5938">
                  <c:v>56.322699999999998</c:v>
                </c:pt>
                <c:pt idx="5939">
                  <c:v>56.308700000000016</c:v>
                </c:pt>
                <c:pt idx="5940">
                  <c:v>56.292399999999986</c:v>
                </c:pt>
                <c:pt idx="5941">
                  <c:v>56.274000000000001</c:v>
                </c:pt>
                <c:pt idx="5942">
                  <c:v>56.253800000000012</c:v>
                </c:pt>
                <c:pt idx="5943">
                  <c:v>56.231899999999996</c:v>
                </c:pt>
                <c:pt idx="5944">
                  <c:v>56.208600000000018</c:v>
                </c:pt>
                <c:pt idx="5945">
                  <c:v>56.184100000000001</c:v>
                </c:pt>
                <c:pt idx="5946">
                  <c:v>56.15870000000001</c:v>
                </c:pt>
                <c:pt idx="5947">
                  <c:v>56.132600000000025</c:v>
                </c:pt>
                <c:pt idx="5948">
                  <c:v>56.10590000000002</c:v>
                </c:pt>
                <c:pt idx="5949">
                  <c:v>56.079000000000008</c:v>
                </c:pt>
                <c:pt idx="5950">
                  <c:v>56.052099999999996</c:v>
                </c:pt>
                <c:pt idx="5951">
                  <c:v>56.025400000000019</c:v>
                </c:pt>
                <c:pt idx="5952">
                  <c:v>55.999100000000027</c:v>
                </c:pt>
                <c:pt idx="5953">
                  <c:v>55.973500000000001</c:v>
                </c:pt>
                <c:pt idx="5954">
                  <c:v>55.948700000000031</c:v>
                </c:pt>
                <c:pt idx="5955">
                  <c:v>55.925099999999986</c:v>
                </c:pt>
                <c:pt idx="5956">
                  <c:v>55.902800000000013</c:v>
                </c:pt>
                <c:pt idx="5957">
                  <c:v>55.882100000000037</c:v>
                </c:pt>
                <c:pt idx="5958">
                  <c:v>55.863200000000006</c:v>
                </c:pt>
                <c:pt idx="5959">
                  <c:v>55.846300000000014</c:v>
                </c:pt>
                <c:pt idx="5960">
                  <c:v>55.831500000000005</c:v>
                </c:pt>
                <c:pt idx="5961">
                  <c:v>55.81910000000002</c:v>
                </c:pt>
                <c:pt idx="5962">
                  <c:v>55.809200000000033</c:v>
                </c:pt>
                <c:pt idx="5963">
                  <c:v>55.801900000000018</c:v>
                </c:pt>
                <c:pt idx="5964">
                  <c:v>55.797200000000004</c:v>
                </c:pt>
                <c:pt idx="5965">
                  <c:v>55.795199999999994</c:v>
                </c:pt>
                <c:pt idx="5966">
                  <c:v>55.795900000000017</c:v>
                </c:pt>
                <c:pt idx="5967">
                  <c:v>55.799300000000017</c:v>
                </c:pt>
                <c:pt idx="5968">
                  <c:v>55.805300000000017</c:v>
                </c:pt>
                <c:pt idx="5969">
                  <c:v>55.813700000000011</c:v>
                </c:pt>
                <c:pt idx="5970">
                  <c:v>55.824399999999997</c:v>
                </c:pt>
                <c:pt idx="5971">
                  <c:v>55.837400000000002</c:v>
                </c:pt>
                <c:pt idx="5972">
                  <c:v>55.852300000000014</c:v>
                </c:pt>
                <c:pt idx="5973">
                  <c:v>55.868899999999996</c:v>
                </c:pt>
                <c:pt idx="5974">
                  <c:v>55.887200000000007</c:v>
                </c:pt>
                <c:pt idx="5975">
                  <c:v>55.906700000000001</c:v>
                </c:pt>
                <c:pt idx="5976">
                  <c:v>55.927400000000006</c:v>
                </c:pt>
                <c:pt idx="5977">
                  <c:v>55.948900000000009</c:v>
                </c:pt>
                <c:pt idx="5978">
                  <c:v>55.971000000000004</c:v>
                </c:pt>
                <c:pt idx="5979">
                  <c:v>55.993500000000012</c:v>
                </c:pt>
                <c:pt idx="5980">
                  <c:v>56.016199999999998</c:v>
                </c:pt>
                <c:pt idx="5981">
                  <c:v>56.038800000000009</c:v>
                </c:pt>
                <c:pt idx="5982">
                  <c:v>56.06110000000001</c:v>
                </c:pt>
                <c:pt idx="5983">
                  <c:v>56.082899999999995</c:v>
                </c:pt>
                <c:pt idx="5984">
                  <c:v>56.10390000000001</c:v>
                </c:pt>
                <c:pt idx="5985">
                  <c:v>56.123899999999992</c:v>
                </c:pt>
                <c:pt idx="5986">
                  <c:v>56.142800000000022</c:v>
                </c:pt>
                <c:pt idx="5987">
                  <c:v>56.160100000000028</c:v>
                </c:pt>
                <c:pt idx="5988">
                  <c:v>56.175900000000013</c:v>
                </c:pt>
                <c:pt idx="5989">
                  <c:v>56.18980000000002</c:v>
                </c:pt>
                <c:pt idx="5990">
                  <c:v>56.201600000000013</c:v>
                </c:pt>
                <c:pt idx="5991">
                  <c:v>56.211200000000019</c:v>
                </c:pt>
                <c:pt idx="5992">
                  <c:v>56.218500000000034</c:v>
                </c:pt>
                <c:pt idx="5993">
                  <c:v>56.22320000000002</c:v>
                </c:pt>
                <c:pt idx="5994">
                  <c:v>56.225300000000004</c:v>
                </c:pt>
                <c:pt idx="5995">
                  <c:v>56.224600000000009</c:v>
                </c:pt>
                <c:pt idx="5996">
                  <c:v>56.22120000000001</c:v>
                </c:pt>
                <c:pt idx="5997">
                  <c:v>56.215000000000032</c:v>
                </c:pt>
                <c:pt idx="5998">
                  <c:v>56.206000000000017</c:v>
                </c:pt>
                <c:pt idx="5999">
                  <c:v>56.194300000000027</c:v>
                </c:pt>
                <c:pt idx="6000">
                  <c:v>56.180000000000007</c:v>
                </c:pt>
                <c:pt idx="6001">
                  <c:v>56.163100000000014</c:v>
                </c:pt>
                <c:pt idx="6002">
                  <c:v>56.143800000000027</c:v>
                </c:pt>
                <c:pt idx="6003">
                  <c:v>56.122199999999992</c:v>
                </c:pt>
                <c:pt idx="6004">
                  <c:v>56.098600000000005</c:v>
                </c:pt>
                <c:pt idx="6005">
                  <c:v>56.073200000000014</c:v>
                </c:pt>
                <c:pt idx="6006">
                  <c:v>56.046100000000024</c:v>
                </c:pt>
                <c:pt idx="6007">
                  <c:v>56.017700000000019</c:v>
                </c:pt>
                <c:pt idx="6008">
                  <c:v>55.988100000000003</c:v>
                </c:pt>
                <c:pt idx="6009">
                  <c:v>55.957600000000014</c:v>
                </c:pt>
                <c:pt idx="6010">
                  <c:v>55.926500000000004</c:v>
                </c:pt>
                <c:pt idx="6011">
                  <c:v>55.89500000000001</c:v>
                </c:pt>
                <c:pt idx="6012">
                  <c:v>55.863400000000013</c:v>
                </c:pt>
                <c:pt idx="6013">
                  <c:v>55.831900000000019</c:v>
                </c:pt>
                <c:pt idx="6014">
                  <c:v>55.801000000000016</c:v>
                </c:pt>
                <c:pt idx="6015">
                  <c:v>55.770700000000005</c:v>
                </c:pt>
                <c:pt idx="6016">
                  <c:v>55.741399999999999</c:v>
                </c:pt>
                <c:pt idx="6017">
                  <c:v>55.713400000000036</c:v>
                </c:pt>
                <c:pt idx="6018">
                  <c:v>55.687000000000012</c:v>
                </c:pt>
                <c:pt idx="6019">
                  <c:v>55.662400000000019</c:v>
                </c:pt>
                <c:pt idx="6020">
                  <c:v>55.639800000000008</c:v>
                </c:pt>
                <c:pt idx="6021">
                  <c:v>55.61960000000002</c:v>
                </c:pt>
                <c:pt idx="6022">
                  <c:v>55.601900000000029</c:v>
                </c:pt>
                <c:pt idx="6023">
                  <c:v>55.587000000000018</c:v>
                </c:pt>
                <c:pt idx="6024">
                  <c:v>55.575000000000017</c:v>
                </c:pt>
                <c:pt idx="6025">
                  <c:v>55.566100000000006</c:v>
                </c:pt>
                <c:pt idx="6026">
                  <c:v>55.560300000000012</c:v>
                </c:pt>
                <c:pt idx="6027">
                  <c:v>55.557800000000015</c:v>
                </c:pt>
                <c:pt idx="6028">
                  <c:v>55.558500000000009</c:v>
                </c:pt>
                <c:pt idx="6029">
                  <c:v>55.562500000000028</c:v>
                </c:pt>
                <c:pt idx="6030">
                  <c:v>55.569600000000008</c:v>
                </c:pt>
                <c:pt idx="6031">
                  <c:v>55.579800000000006</c:v>
                </c:pt>
                <c:pt idx="6032">
                  <c:v>55.593000000000018</c:v>
                </c:pt>
                <c:pt idx="6033">
                  <c:v>55.608900000000006</c:v>
                </c:pt>
                <c:pt idx="6034">
                  <c:v>55.627400000000023</c:v>
                </c:pt>
                <c:pt idx="6035">
                  <c:v>55.648300000000006</c:v>
                </c:pt>
                <c:pt idx="6036">
                  <c:v>55.671199999999999</c:v>
                </c:pt>
                <c:pt idx="6037">
                  <c:v>55.69610000000003</c:v>
                </c:pt>
                <c:pt idx="6038">
                  <c:v>55.722499999999997</c:v>
                </c:pt>
                <c:pt idx="6039">
                  <c:v>55.750200000000007</c:v>
                </c:pt>
                <c:pt idx="6040">
                  <c:v>55.778899999999993</c:v>
                </c:pt>
                <c:pt idx="6041">
                  <c:v>55.808400000000006</c:v>
                </c:pt>
                <c:pt idx="6042">
                  <c:v>55.838400000000036</c:v>
                </c:pt>
                <c:pt idx="6043">
                  <c:v>55.868600000000015</c:v>
                </c:pt>
                <c:pt idx="6044">
                  <c:v>55.898600000000016</c:v>
                </c:pt>
                <c:pt idx="6045">
                  <c:v>55.928300000000007</c:v>
                </c:pt>
                <c:pt idx="6046">
                  <c:v>55.957300000000004</c:v>
                </c:pt>
                <c:pt idx="6047">
                  <c:v>55.985400000000027</c:v>
                </c:pt>
                <c:pt idx="6048">
                  <c:v>56.012200000000007</c:v>
                </c:pt>
                <c:pt idx="6049">
                  <c:v>56.037500000000023</c:v>
                </c:pt>
                <c:pt idx="6050">
                  <c:v>56.061000000000007</c:v>
                </c:pt>
                <c:pt idx="6051">
                  <c:v>56.082400000000007</c:v>
                </c:pt>
                <c:pt idx="6052">
                  <c:v>56.101500000000016</c:v>
                </c:pt>
                <c:pt idx="6053">
                  <c:v>56.118099999999998</c:v>
                </c:pt>
                <c:pt idx="6054">
                  <c:v>56.13190000000003</c:v>
                </c:pt>
                <c:pt idx="6055">
                  <c:v>56.142899999999997</c:v>
                </c:pt>
                <c:pt idx="6056">
                  <c:v>56.150800000000004</c:v>
                </c:pt>
                <c:pt idx="6057">
                  <c:v>56.155700000000024</c:v>
                </c:pt>
                <c:pt idx="6058">
                  <c:v>56.157399999999996</c:v>
                </c:pt>
                <c:pt idx="6059">
                  <c:v>56.155900000000031</c:v>
                </c:pt>
                <c:pt idx="6060">
                  <c:v>56.151399999999995</c:v>
                </c:pt>
                <c:pt idx="6061">
                  <c:v>56.143900000000002</c:v>
                </c:pt>
                <c:pt idx="6062">
                  <c:v>56.133400000000023</c:v>
                </c:pt>
                <c:pt idx="6063">
                  <c:v>56.120300000000015</c:v>
                </c:pt>
                <c:pt idx="6064">
                  <c:v>56.10450000000003</c:v>
                </c:pt>
                <c:pt idx="6065">
                  <c:v>56.086399999999998</c:v>
                </c:pt>
                <c:pt idx="6066">
                  <c:v>56.066200000000009</c:v>
                </c:pt>
                <c:pt idx="6067">
                  <c:v>56.044000000000011</c:v>
                </c:pt>
                <c:pt idx="6068">
                  <c:v>56.020200000000017</c:v>
                </c:pt>
                <c:pt idx="6069">
                  <c:v>55.994800000000026</c:v>
                </c:pt>
                <c:pt idx="6070">
                  <c:v>55.968199999999996</c:v>
                </c:pt>
                <c:pt idx="6071">
                  <c:v>55.940600000000018</c:v>
                </c:pt>
                <c:pt idx="6072">
                  <c:v>55.912200000000013</c:v>
                </c:pt>
                <c:pt idx="6073">
                  <c:v>55.883200000000016</c:v>
                </c:pt>
                <c:pt idx="6074">
                  <c:v>55.853700000000003</c:v>
                </c:pt>
                <c:pt idx="6075">
                  <c:v>55.82419999999999</c:v>
                </c:pt>
                <c:pt idx="6076">
                  <c:v>55.794600000000003</c:v>
                </c:pt>
                <c:pt idx="6077">
                  <c:v>55.765300000000025</c:v>
                </c:pt>
                <c:pt idx="6078">
                  <c:v>55.736400000000003</c:v>
                </c:pt>
                <c:pt idx="6079">
                  <c:v>55.708200000000005</c:v>
                </c:pt>
                <c:pt idx="6080">
                  <c:v>55.680800000000005</c:v>
                </c:pt>
                <c:pt idx="6081">
                  <c:v>55.654500000000013</c:v>
                </c:pt>
                <c:pt idx="6082">
                  <c:v>55.629400000000032</c:v>
                </c:pt>
                <c:pt idx="6083">
                  <c:v>55.60590000000002</c:v>
                </c:pt>
                <c:pt idx="6084">
                  <c:v>55.584100000000007</c:v>
                </c:pt>
                <c:pt idx="6085">
                  <c:v>55.5642</c:v>
                </c:pt>
                <c:pt idx="6086">
                  <c:v>55.546500000000009</c:v>
                </c:pt>
                <c:pt idx="6087">
                  <c:v>55.531000000000034</c:v>
                </c:pt>
                <c:pt idx="6088">
                  <c:v>55.518000000000001</c:v>
                </c:pt>
                <c:pt idx="6089">
                  <c:v>55.507500000000022</c:v>
                </c:pt>
                <c:pt idx="6090">
                  <c:v>55.499799999999993</c:v>
                </c:pt>
                <c:pt idx="6091">
                  <c:v>55.494900000000001</c:v>
                </c:pt>
                <c:pt idx="6092">
                  <c:v>55.492800000000017</c:v>
                </c:pt>
                <c:pt idx="6093">
                  <c:v>55.493500000000012</c:v>
                </c:pt>
                <c:pt idx="6094">
                  <c:v>55.496900000000011</c:v>
                </c:pt>
                <c:pt idx="6095">
                  <c:v>55.502999999999986</c:v>
                </c:pt>
                <c:pt idx="6096">
                  <c:v>55.511700000000019</c:v>
                </c:pt>
                <c:pt idx="6097">
                  <c:v>55.522800000000018</c:v>
                </c:pt>
                <c:pt idx="6098">
                  <c:v>55.536000000000001</c:v>
                </c:pt>
                <c:pt idx="6099">
                  <c:v>55.551200000000023</c:v>
                </c:pt>
                <c:pt idx="6100">
                  <c:v>55.568099999999987</c:v>
                </c:pt>
                <c:pt idx="6101">
                  <c:v>55.586399999999998</c:v>
                </c:pt>
                <c:pt idx="6102">
                  <c:v>55.606000000000023</c:v>
                </c:pt>
                <c:pt idx="6103">
                  <c:v>55.626400000000018</c:v>
                </c:pt>
                <c:pt idx="6104">
                  <c:v>55.647400000000005</c:v>
                </c:pt>
                <c:pt idx="6105">
                  <c:v>55.668700000000001</c:v>
                </c:pt>
                <c:pt idx="6106">
                  <c:v>55.690100000000001</c:v>
                </c:pt>
                <c:pt idx="6107">
                  <c:v>55.711100000000016</c:v>
                </c:pt>
                <c:pt idx="6108">
                  <c:v>55.731500000000011</c:v>
                </c:pt>
                <c:pt idx="6109">
                  <c:v>55.751100000000008</c:v>
                </c:pt>
                <c:pt idx="6110">
                  <c:v>55.76939999999999</c:v>
                </c:pt>
                <c:pt idx="6111">
                  <c:v>55.786100000000005</c:v>
                </c:pt>
                <c:pt idx="6112">
                  <c:v>55.801100000000019</c:v>
                </c:pt>
                <c:pt idx="6113">
                  <c:v>55.813800000000015</c:v>
                </c:pt>
                <c:pt idx="6114">
                  <c:v>55.824100000000016</c:v>
                </c:pt>
                <c:pt idx="6115">
                  <c:v>55.831500000000005</c:v>
                </c:pt>
                <c:pt idx="6116">
                  <c:v>55.835900000000009</c:v>
                </c:pt>
                <c:pt idx="6117">
                  <c:v>55.836900000000014</c:v>
                </c:pt>
                <c:pt idx="6118">
                  <c:v>55.83420000000001</c:v>
                </c:pt>
                <c:pt idx="6119">
                  <c:v>55.827600000000018</c:v>
                </c:pt>
                <c:pt idx="6120">
                  <c:v>55.816900000000004</c:v>
                </c:pt>
                <c:pt idx="6121">
                  <c:v>55.802000000000021</c:v>
                </c:pt>
                <c:pt idx="6122">
                  <c:v>55.782600000000031</c:v>
                </c:pt>
                <c:pt idx="6123">
                  <c:v>55.758700000000005</c:v>
                </c:pt>
                <c:pt idx="6124">
                  <c:v>55.730200000000025</c:v>
                </c:pt>
                <c:pt idx="6125">
                  <c:v>55.697300000000013</c:v>
                </c:pt>
                <c:pt idx="6126">
                  <c:v>55.659800000000018</c:v>
                </c:pt>
                <c:pt idx="6127">
                  <c:v>55.61790000000002</c:v>
                </c:pt>
                <c:pt idx="6128">
                  <c:v>55.571799999999996</c:v>
                </c:pt>
                <c:pt idx="6129">
                  <c:v>55.521600000000007</c:v>
                </c:pt>
                <c:pt idx="6130">
                  <c:v>55.467500000000001</c:v>
                </c:pt>
                <c:pt idx="6131">
                  <c:v>55.409700000000015</c:v>
                </c:pt>
                <c:pt idx="6132">
                  <c:v>55.348400000000026</c:v>
                </c:pt>
                <c:pt idx="6133">
                  <c:v>55.283900000000017</c:v>
                </c:pt>
                <c:pt idx="6134">
                  <c:v>55.216300000000018</c:v>
                </c:pt>
                <c:pt idx="6135">
                  <c:v>55.145999999999987</c:v>
                </c:pt>
                <c:pt idx="6136">
                  <c:v>55.073100000000011</c:v>
                </c:pt>
                <c:pt idx="6137">
                  <c:v>54.997900000000016</c:v>
                </c:pt>
                <c:pt idx="6138">
                  <c:v>54.920700000000011</c:v>
                </c:pt>
                <c:pt idx="6139">
                  <c:v>54.841700000000003</c:v>
                </c:pt>
                <c:pt idx="6140">
                  <c:v>54.761300000000006</c:v>
                </c:pt>
                <c:pt idx="6141">
                  <c:v>54.6798</c:v>
                </c:pt>
                <c:pt idx="6142">
                  <c:v>54.597700000000032</c:v>
                </c:pt>
                <c:pt idx="6143">
                  <c:v>54.515500000000003</c:v>
                </c:pt>
                <c:pt idx="6144">
                  <c:v>54.433700000000016</c:v>
                </c:pt>
                <c:pt idx="6145">
                  <c:v>54.35329999999999</c:v>
                </c:pt>
                <c:pt idx="6146">
                  <c:v>54.275100000000009</c:v>
                </c:pt>
                <c:pt idx="6147">
                  <c:v>54.20010000000002</c:v>
                </c:pt>
                <c:pt idx="6148">
                  <c:v>54.129600000000011</c:v>
                </c:pt>
                <c:pt idx="6149">
                  <c:v>54.065000000000026</c:v>
                </c:pt>
                <c:pt idx="6150">
                  <c:v>54.007900000000006</c:v>
                </c:pt>
                <c:pt idx="6151">
                  <c:v>53.959800000000001</c:v>
                </c:pt>
                <c:pt idx="6152">
                  <c:v>53.92270000000002</c:v>
                </c:pt>
                <c:pt idx="6153">
                  <c:v>53.898300000000006</c:v>
                </c:pt>
                <c:pt idx="6154">
                  <c:v>53.888500000000022</c:v>
                </c:pt>
                <c:pt idx="6155">
                  <c:v>53.895399999999995</c:v>
                </c:pt>
                <c:pt idx="6156">
                  <c:v>53.920700000000011</c:v>
                </c:pt>
                <c:pt idx="6157">
                  <c:v>53.966300000000018</c:v>
                </c:pt>
                <c:pt idx="6158">
                  <c:v>54.033800000000014</c:v>
                </c:pt>
                <c:pt idx="6159">
                  <c:v>54.125000000000028</c:v>
                </c:pt>
                <c:pt idx="6160">
                  <c:v>54.241000000000014</c:v>
                </c:pt>
                <c:pt idx="6161">
                  <c:v>54.383200000000016</c:v>
                </c:pt>
                <c:pt idx="6162">
                  <c:v>54.552600000000012</c:v>
                </c:pt>
                <c:pt idx="6163">
                  <c:v>54.749799999999993</c:v>
                </c:pt>
                <c:pt idx="6164">
                  <c:v>54.975500000000011</c:v>
                </c:pt>
                <c:pt idx="6165">
                  <c:v>55.22999999999999</c:v>
                </c:pt>
                <c:pt idx="6166">
                  <c:v>55.513400000000019</c:v>
                </c:pt>
                <c:pt idx="6167">
                  <c:v>55.825600000000009</c:v>
                </c:pt>
                <c:pt idx="6168">
                  <c:v>56.166300000000007</c:v>
                </c:pt>
                <c:pt idx="6169">
                  <c:v>56.535100000000028</c:v>
                </c:pt>
                <c:pt idx="6170">
                  <c:v>56.931099999999986</c:v>
                </c:pt>
                <c:pt idx="6171">
                  <c:v>57.3536</c:v>
                </c:pt>
                <c:pt idx="6172">
                  <c:v>57.801600000000036</c:v>
                </c:pt>
                <c:pt idx="6173">
                  <c:v>58.273700000000019</c:v>
                </c:pt>
                <c:pt idx="6174">
                  <c:v>58.768500000000017</c:v>
                </c:pt>
                <c:pt idx="6175">
                  <c:v>59.284400000000005</c:v>
                </c:pt>
                <c:pt idx="6176">
                  <c:v>59.819400000000002</c:v>
                </c:pt>
                <c:pt idx="6177">
                  <c:v>60.371600000000029</c:v>
                </c:pt>
                <c:pt idx="6178">
                  <c:v>60.938600000000008</c:v>
                </c:pt>
                <c:pt idx="6179">
                  <c:v>61.517800000000022</c:v>
                </c:pt>
                <c:pt idx="6180">
                  <c:v>62.106699999999989</c:v>
                </c:pt>
                <c:pt idx="6181">
                  <c:v>62.702200000000005</c:v>
                </c:pt>
                <c:pt idx="6182">
                  <c:v>63.301400000000029</c:v>
                </c:pt>
                <c:pt idx="6183">
                  <c:v>63.901200000000017</c:v>
                </c:pt>
                <c:pt idx="6184">
                  <c:v>64.498300000000029</c:v>
                </c:pt>
                <c:pt idx="6185">
                  <c:v>65.089499999999987</c:v>
                </c:pt>
                <c:pt idx="6186">
                  <c:v>65.671700000000016</c:v>
                </c:pt>
                <c:pt idx="6187">
                  <c:v>66.24150000000003</c:v>
                </c:pt>
                <c:pt idx="6188">
                  <c:v>66.795999999999992</c:v>
                </c:pt>
                <c:pt idx="6189">
                  <c:v>67.332300000000004</c:v>
                </c:pt>
                <c:pt idx="6190">
                  <c:v>67.8476</c:v>
                </c:pt>
                <c:pt idx="6191">
                  <c:v>68.339300000000009</c:v>
                </c:pt>
                <c:pt idx="6192">
                  <c:v>68.80510000000001</c:v>
                </c:pt>
                <c:pt idx="6193">
                  <c:v>69.243099999999998</c:v>
                </c:pt>
                <c:pt idx="6194">
                  <c:v>69.65130000000002</c:v>
                </c:pt>
                <c:pt idx="6195">
                  <c:v>70.028300000000002</c:v>
                </c:pt>
                <c:pt idx="6196">
                  <c:v>70.373000000000019</c:v>
                </c:pt>
                <c:pt idx="6197">
                  <c:v>70.684200000000033</c:v>
                </c:pt>
                <c:pt idx="6198">
                  <c:v>70.961500000000001</c:v>
                </c:pt>
                <c:pt idx="6199">
                  <c:v>71.204300000000018</c:v>
                </c:pt>
                <c:pt idx="6200">
                  <c:v>71.412800000000004</c:v>
                </c:pt>
                <c:pt idx="6201">
                  <c:v>71.586900000000014</c:v>
                </c:pt>
                <c:pt idx="6202">
                  <c:v>71.727200000000011</c:v>
                </c:pt>
                <c:pt idx="6203">
                  <c:v>71.834400000000016</c:v>
                </c:pt>
                <c:pt idx="6204">
                  <c:v>71.90930000000003</c:v>
                </c:pt>
                <c:pt idx="6205">
                  <c:v>71.953100000000006</c:v>
                </c:pt>
                <c:pt idx="6206">
                  <c:v>71.967000000000013</c:v>
                </c:pt>
                <c:pt idx="6207">
                  <c:v>71.952400000000011</c:v>
                </c:pt>
                <c:pt idx="6208">
                  <c:v>71.911000000000001</c:v>
                </c:pt>
                <c:pt idx="6209">
                  <c:v>71.844300000000004</c:v>
                </c:pt>
                <c:pt idx="6210">
                  <c:v>71.753999999999991</c:v>
                </c:pt>
                <c:pt idx="6211">
                  <c:v>71.641900000000021</c:v>
                </c:pt>
                <c:pt idx="6212">
                  <c:v>71.509700000000009</c:v>
                </c:pt>
                <c:pt idx="6213">
                  <c:v>71.359200000000016</c:v>
                </c:pt>
                <c:pt idx="6214">
                  <c:v>71.192200000000014</c:v>
                </c:pt>
                <c:pt idx="6215">
                  <c:v>71.010300000000001</c:v>
                </c:pt>
                <c:pt idx="6216">
                  <c:v>70.815300000000008</c:v>
                </c:pt>
                <c:pt idx="6217">
                  <c:v>70.608800000000031</c:v>
                </c:pt>
                <c:pt idx="6218">
                  <c:v>70.392400000000009</c:v>
                </c:pt>
                <c:pt idx="6219">
                  <c:v>70.167600000000022</c:v>
                </c:pt>
                <c:pt idx="6220">
                  <c:v>69.935900000000004</c:v>
                </c:pt>
                <c:pt idx="6221">
                  <c:v>69.698800000000006</c:v>
                </c:pt>
                <c:pt idx="6222">
                  <c:v>69.457700000000017</c:v>
                </c:pt>
                <c:pt idx="6223">
                  <c:v>69.213899999999995</c:v>
                </c:pt>
                <c:pt idx="6224">
                  <c:v>68.968700000000013</c:v>
                </c:pt>
                <c:pt idx="6225">
                  <c:v>68.723399999999998</c:v>
                </c:pt>
                <c:pt idx="6226">
                  <c:v>68.479100000000017</c:v>
                </c:pt>
                <c:pt idx="6227">
                  <c:v>68.237000000000023</c:v>
                </c:pt>
                <c:pt idx="6228">
                  <c:v>67.997900000000016</c:v>
                </c:pt>
                <c:pt idx="6229">
                  <c:v>67.763000000000005</c:v>
                </c:pt>
                <c:pt idx="6230">
                  <c:v>67.532900000000012</c:v>
                </c:pt>
                <c:pt idx="6231">
                  <c:v>67.308500000000009</c:v>
                </c:pt>
                <c:pt idx="6232">
                  <c:v>67.090300000000013</c:v>
                </c:pt>
                <c:pt idx="6233">
                  <c:v>66.878900000000016</c:v>
                </c:pt>
                <c:pt idx="6234">
                  <c:v>66.674600000000027</c:v>
                </c:pt>
                <c:pt idx="6235">
                  <c:v>66.477800000000002</c:v>
                </c:pt>
                <c:pt idx="6236">
                  <c:v>66.288499999999999</c:v>
                </c:pt>
                <c:pt idx="6237">
                  <c:v>66.106900000000024</c:v>
                </c:pt>
                <c:pt idx="6238">
                  <c:v>65.932999999999993</c:v>
                </c:pt>
                <c:pt idx="6239">
                  <c:v>65.766800000000018</c:v>
                </c:pt>
                <c:pt idx="6240">
                  <c:v>65.608100000000007</c:v>
                </c:pt>
                <c:pt idx="6241">
                  <c:v>65.456700000000012</c:v>
                </c:pt>
                <c:pt idx="6242">
                  <c:v>65.312600000000032</c:v>
                </c:pt>
                <c:pt idx="6243">
                  <c:v>65.1755</c:v>
                </c:pt>
                <c:pt idx="6244">
                  <c:v>65.045100000000019</c:v>
                </c:pt>
                <c:pt idx="6245">
                  <c:v>64.921199999999999</c:v>
                </c:pt>
                <c:pt idx="6246">
                  <c:v>64.803600000000017</c:v>
                </c:pt>
                <c:pt idx="6247">
                  <c:v>64.692000000000036</c:v>
                </c:pt>
                <c:pt idx="6248">
                  <c:v>64.586100000000016</c:v>
                </c:pt>
                <c:pt idx="6249">
                  <c:v>64.485700000000008</c:v>
                </c:pt>
                <c:pt idx="6250">
                  <c:v>64.390500000000003</c:v>
                </c:pt>
                <c:pt idx="6251">
                  <c:v>64.300300000000021</c:v>
                </c:pt>
                <c:pt idx="6252">
                  <c:v>64.214800000000025</c:v>
                </c:pt>
                <c:pt idx="6253">
                  <c:v>64.133800000000008</c:v>
                </c:pt>
                <c:pt idx="6254">
                  <c:v>64.05710000000002</c:v>
                </c:pt>
                <c:pt idx="6255">
                  <c:v>63.98429999999999</c:v>
                </c:pt>
                <c:pt idx="6256">
                  <c:v>63.915400000000005</c:v>
                </c:pt>
                <c:pt idx="6257">
                  <c:v>63.850100000000026</c:v>
                </c:pt>
                <c:pt idx="6258">
                  <c:v>63.788299999999992</c:v>
                </c:pt>
                <c:pt idx="6259">
                  <c:v>63.729600000000005</c:v>
                </c:pt>
                <c:pt idx="6260">
                  <c:v>63.67410000000001</c:v>
                </c:pt>
                <c:pt idx="6261">
                  <c:v>63.621499999999997</c:v>
                </c:pt>
                <c:pt idx="6262">
                  <c:v>63.571700000000021</c:v>
                </c:pt>
                <c:pt idx="6263">
                  <c:v>63.524599999999992</c:v>
                </c:pt>
                <c:pt idx="6264">
                  <c:v>63.479900000000015</c:v>
                </c:pt>
                <c:pt idx="6265">
                  <c:v>63.437700000000007</c:v>
                </c:pt>
                <c:pt idx="6266">
                  <c:v>63.397800000000018</c:v>
                </c:pt>
                <c:pt idx="6267">
                  <c:v>63.360100000000017</c:v>
                </c:pt>
                <c:pt idx="6268">
                  <c:v>63.324399999999997</c:v>
                </c:pt>
                <c:pt idx="6269">
                  <c:v>63.290800000000019</c:v>
                </c:pt>
                <c:pt idx="6270">
                  <c:v>63.258999999999986</c:v>
                </c:pt>
                <c:pt idx="6271">
                  <c:v>63.229100000000017</c:v>
                </c:pt>
                <c:pt idx="6272">
                  <c:v>63.201000000000022</c:v>
                </c:pt>
                <c:pt idx="6273">
                  <c:v>63.174500000000023</c:v>
                </c:pt>
                <c:pt idx="6274">
                  <c:v>63.149599999999992</c:v>
                </c:pt>
                <c:pt idx="6275">
                  <c:v>63.126200000000011</c:v>
                </c:pt>
                <c:pt idx="6276">
                  <c:v>63.104300000000023</c:v>
                </c:pt>
                <c:pt idx="6277">
                  <c:v>63.083900000000028</c:v>
                </c:pt>
                <c:pt idx="6278">
                  <c:v>63.064800000000048</c:v>
                </c:pt>
                <c:pt idx="6279">
                  <c:v>63.046899999999994</c:v>
                </c:pt>
                <c:pt idx="6280">
                  <c:v>63.030399999999986</c:v>
                </c:pt>
                <c:pt idx="6281">
                  <c:v>63.015000000000015</c:v>
                </c:pt>
                <c:pt idx="6282">
                  <c:v>63.000800000000027</c:v>
                </c:pt>
                <c:pt idx="6283">
                  <c:v>62.987700000000046</c:v>
                </c:pt>
                <c:pt idx="6284">
                  <c:v>62.975699999999989</c:v>
                </c:pt>
                <c:pt idx="6285">
                  <c:v>62.964699999999993</c:v>
                </c:pt>
                <c:pt idx="6286">
                  <c:v>62.954700000000003</c:v>
                </c:pt>
                <c:pt idx="6287">
                  <c:v>62.945600000000013</c:v>
                </c:pt>
                <c:pt idx="6288">
                  <c:v>62.937400000000025</c:v>
                </c:pt>
                <c:pt idx="6289">
                  <c:v>62.930199999999985</c:v>
                </c:pt>
                <c:pt idx="6290">
                  <c:v>62.923699999999997</c:v>
                </c:pt>
                <c:pt idx="6291">
                  <c:v>62.91810000000001</c:v>
                </c:pt>
                <c:pt idx="6292">
                  <c:v>62.913300000000021</c:v>
                </c:pt>
                <c:pt idx="6293">
                  <c:v>62.909200000000027</c:v>
                </c:pt>
                <c:pt idx="6294">
                  <c:v>62.905900000000003</c:v>
                </c:pt>
                <c:pt idx="6295">
                  <c:v>62.903199999999998</c:v>
                </c:pt>
                <c:pt idx="6296">
                  <c:v>62.90130000000002</c:v>
                </c:pt>
                <c:pt idx="6297">
                  <c:v>62.900000000000034</c:v>
                </c:pt>
                <c:pt idx="6298">
                  <c:v>62.899300000000039</c:v>
                </c:pt>
                <c:pt idx="6299">
                  <c:v>62.899199999999979</c:v>
                </c:pt>
                <c:pt idx="6300">
                  <c:v>62.899699999999996</c:v>
                </c:pt>
                <c:pt idx="6301">
                  <c:v>62.900800000000004</c:v>
                </c:pt>
                <c:pt idx="6302">
                  <c:v>62.902400000000029</c:v>
                </c:pt>
                <c:pt idx="6303">
                  <c:v>62.904600000000045</c:v>
                </c:pt>
                <c:pt idx="6304">
                  <c:v>62.907199999999989</c:v>
                </c:pt>
                <c:pt idx="6305">
                  <c:v>62.91040000000001</c:v>
                </c:pt>
                <c:pt idx="6306">
                  <c:v>62.914000000000016</c:v>
                </c:pt>
                <c:pt idx="6307">
                  <c:v>62.91810000000001</c:v>
                </c:pt>
                <c:pt idx="6308">
                  <c:v>62.922600000000045</c:v>
                </c:pt>
                <c:pt idx="6309">
                  <c:v>62.927599999999984</c:v>
                </c:pt>
                <c:pt idx="6310">
                  <c:v>62.932899999999989</c:v>
                </c:pt>
                <c:pt idx="6311">
                  <c:v>62.938700000000011</c:v>
                </c:pt>
                <c:pt idx="6312">
                  <c:v>62.944800000000015</c:v>
                </c:pt>
                <c:pt idx="6313">
                  <c:v>62.951300000000032</c:v>
                </c:pt>
                <c:pt idx="6314">
                  <c:v>62.958199999999977</c:v>
                </c:pt>
                <c:pt idx="6315">
                  <c:v>62.965399999999988</c:v>
                </c:pt>
                <c:pt idx="6316">
                  <c:v>62.973000000000013</c:v>
                </c:pt>
                <c:pt idx="6317">
                  <c:v>62.98090000000002</c:v>
                </c:pt>
                <c:pt idx="6318">
                  <c:v>62.989100000000036</c:v>
                </c:pt>
                <c:pt idx="6319">
                  <c:v>62.997599999999977</c:v>
                </c:pt>
                <c:pt idx="6320">
                  <c:v>63.006400000000014</c:v>
                </c:pt>
                <c:pt idx="6321">
                  <c:v>63.0154</c:v>
                </c:pt>
                <c:pt idx="6322">
                  <c:v>63.024800000000027</c:v>
                </c:pt>
                <c:pt idx="6323">
                  <c:v>63.034400000000034</c:v>
                </c:pt>
                <c:pt idx="6324">
                  <c:v>63.044299999999993</c:v>
                </c:pt>
                <c:pt idx="6325">
                  <c:v>63.054399999999987</c:v>
                </c:pt>
                <c:pt idx="6326">
                  <c:v>63.064700000000016</c:v>
                </c:pt>
                <c:pt idx="6327">
                  <c:v>63.075300000000027</c:v>
                </c:pt>
                <c:pt idx="6328">
                  <c:v>63.086100000000044</c:v>
                </c:pt>
                <c:pt idx="6329">
                  <c:v>63.097199999999987</c:v>
                </c:pt>
                <c:pt idx="6330">
                  <c:v>63.108399999999989</c:v>
                </c:pt>
                <c:pt idx="6331">
                  <c:v>63.119900000000001</c:v>
                </c:pt>
                <c:pt idx="6332">
                  <c:v>63.131500000000017</c:v>
                </c:pt>
                <c:pt idx="6333">
                  <c:v>63.143300000000039</c:v>
                </c:pt>
                <c:pt idx="6334">
                  <c:v>63.155399999999986</c:v>
                </c:pt>
                <c:pt idx="6335">
                  <c:v>63.167599999999993</c:v>
                </c:pt>
                <c:pt idx="6336">
                  <c:v>63.179900000000004</c:v>
                </c:pt>
                <c:pt idx="6337">
                  <c:v>63.192500000000024</c:v>
                </c:pt>
                <c:pt idx="6338">
                  <c:v>63.205200000000048</c:v>
                </c:pt>
                <c:pt idx="6339">
                  <c:v>63.217999999999989</c:v>
                </c:pt>
                <c:pt idx="6340">
                  <c:v>63.230999999999995</c:v>
                </c:pt>
                <c:pt idx="6341">
                  <c:v>63.244200000000006</c:v>
                </c:pt>
                <c:pt idx="6342">
                  <c:v>63.257500000000022</c:v>
                </c:pt>
                <c:pt idx="6343">
                  <c:v>63.27090000000004</c:v>
                </c:pt>
                <c:pt idx="6344">
                  <c:v>63.28449999999998</c:v>
                </c:pt>
                <c:pt idx="6345">
                  <c:v>63.298200000000008</c:v>
                </c:pt>
                <c:pt idx="6346">
                  <c:v>63.312100000000015</c:v>
                </c:pt>
                <c:pt idx="6347">
                  <c:v>63.326000000000022</c:v>
                </c:pt>
                <c:pt idx="6348">
                  <c:v>63.340100000000035</c:v>
                </c:pt>
                <c:pt idx="6349">
                  <c:v>63.354299999999995</c:v>
                </c:pt>
                <c:pt idx="6350">
                  <c:v>63.368599999999986</c:v>
                </c:pt>
                <c:pt idx="6351">
                  <c:v>63.362999999999971</c:v>
                </c:pt>
                <c:pt idx="6352">
                  <c:v>63.357500000000016</c:v>
                </c:pt>
                <c:pt idx="6353">
                  <c:v>63.352099999999979</c:v>
                </c:pt>
                <c:pt idx="6354">
                  <c:v>63.346800000000002</c:v>
                </c:pt>
                <c:pt idx="6355">
                  <c:v>63.341699999999975</c:v>
                </c:pt>
                <c:pt idx="6356">
                  <c:v>63.336600000000004</c:v>
                </c:pt>
                <c:pt idx="6357">
                  <c:v>63.331499999999977</c:v>
                </c:pt>
                <c:pt idx="6358">
                  <c:v>63.326600000000013</c:v>
                </c:pt>
                <c:pt idx="6359">
                  <c:v>63.321799999999968</c:v>
                </c:pt>
                <c:pt idx="6360">
                  <c:v>63.317000000000007</c:v>
                </c:pt>
                <c:pt idx="6361">
                  <c:v>63.312399999999997</c:v>
                </c:pt>
                <c:pt idx="6362">
                  <c:v>63.307800000000015</c:v>
                </c:pt>
                <c:pt idx="6363">
                  <c:v>63.303199999999975</c:v>
                </c:pt>
                <c:pt idx="6364">
                  <c:v>63.298800000000028</c:v>
                </c:pt>
                <c:pt idx="6365">
                  <c:v>63.294399999999996</c:v>
                </c:pt>
                <c:pt idx="6366">
                  <c:v>63.290100000000024</c:v>
                </c:pt>
                <c:pt idx="6367">
                  <c:v>63.285899999999998</c:v>
                </c:pt>
                <c:pt idx="6368">
                  <c:v>63.281700000000029</c:v>
                </c:pt>
                <c:pt idx="6369">
                  <c:v>63.277500000000003</c:v>
                </c:pt>
                <c:pt idx="6370">
                  <c:v>63.273500000000013</c:v>
                </c:pt>
                <c:pt idx="6371">
                  <c:v>63.269499999999994</c:v>
                </c:pt>
                <c:pt idx="6372">
                  <c:v>63.265500000000031</c:v>
                </c:pt>
                <c:pt idx="6373">
                  <c:v>63.26169999999999</c:v>
                </c:pt>
                <c:pt idx="6374">
                  <c:v>63.257800000000032</c:v>
                </c:pt>
                <c:pt idx="6375">
                  <c:v>63.253999999999991</c:v>
                </c:pt>
                <c:pt idx="6376">
                  <c:v>63.250299999999982</c:v>
                </c:pt>
                <c:pt idx="6377">
                  <c:v>63.246600000000001</c:v>
                </c:pt>
                <c:pt idx="6378">
                  <c:v>63.242999999999967</c:v>
                </c:pt>
                <c:pt idx="6379">
                  <c:v>63.239400000000018</c:v>
                </c:pt>
                <c:pt idx="6380">
                  <c:v>63.235799999999983</c:v>
                </c:pt>
                <c:pt idx="6381">
                  <c:v>63.232300000000009</c:v>
                </c:pt>
                <c:pt idx="6382">
                  <c:v>63.228899999999982</c:v>
                </c:pt>
                <c:pt idx="6383">
                  <c:v>63.225500000000011</c:v>
                </c:pt>
                <c:pt idx="6384">
                  <c:v>63.222099999999983</c:v>
                </c:pt>
                <c:pt idx="6385">
                  <c:v>63.218700000000013</c:v>
                </c:pt>
                <c:pt idx="6386">
                  <c:v>63.215399999999988</c:v>
                </c:pt>
                <c:pt idx="6387">
                  <c:v>63.212100000000021</c:v>
                </c:pt>
                <c:pt idx="6388">
                  <c:v>63.2089</c:v>
                </c:pt>
                <c:pt idx="6389">
                  <c:v>63.205700000000007</c:v>
                </c:pt>
                <c:pt idx="6390">
                  <c:v>63.202499999999986</c:v>
                </c:pt>
                <c:pt idx="6391">
                  <c:v>63.199400000000026</c:v>
                </c:pt>
                <c:pt idx="6392">
                  <c:v>63.196299999999979</c:v>
                </c:pt>
                <c:pt idx="6393">
                  <c:v>63.193200000000019</c:v>
                </c:pt>
                <c:pt idx="6394">
                  <c:v>63.190200000000004</c:v>
                </c:pt>
                <c:pt idx="6395">
                  <c:v>63.187100000000015</c:v>
                </c:pt>
                <c:pt idx="6396">
                  <c:v>63.184100000000001</c:v>
                </c:pt>
                <c:pt idx="6397">
                  <c:v>63.181200000000018</c:v>
                </c:pt>
                <c:pt idx="6398">
                  <c:v>63.178200000000004</c:v>
                </c:pt>
                <c:pt idx="6399">
                  <c:v>63.175300000000021</c:v>
                </c:pt>
                <c:pt idx="6400">
                  <c:v>63.17240000000001</c:v>
                </c:pt>
                <c:pt idx="6401">
                  <c:v>63.169499999999971</c:v>
                </c:pt>
                <c:pt idx="6402">
                  <c:v>63.166699999999992</c:v>
                </c:pt>
                <c:pt idx="6403">
                  <c:v>63.163899999999984</c:v>
                </c:pt>
                <c:pt idx="6404">
                  <c:v>63.161000000000001</c:v>
                </c:pt>
                <c:pt idx="6405">
                  <c:v>63.158299999999969</c:v>
                </c:pt>
                <c:pt idx="6406">
                  <c:v>63.155500000000018</c:v>
                </c:pt>
                <c:pt idx="6407">
                  <c:v>63.152699999999982</c:v>
                </c:pt>
                <c:pt idx="6408">
                  <c:v>63.150000000000006</c:v>
                </c:pt>
                <c:pt idx="6409">
                  <c:v>63.147299999999973</c:v>
                </c:pt>
                <c:pt idx="6410">
                  <c:v>63.144600000000025</c:v>
                </c:pt>
                <c:pt idx="6411">
                  <c:v>63.141899999999993</c:v>
                </c:pt>
                <c:pt idx="6412">
                  <c:v>63.139200000000017</c:v>
                </c:pt>
                <c:pt idx="6413">
                  <c:v>63.136599999999987</c:v>
                </c:pt>
                <c:pt idx="6414">
                  <c:v>63.134000000000015</c:v>
                </c:pt>
                <c:pt idx="6415">
                  <c:v>63.131299999999982</c:v>
                </c:pt>
                <c:pt idx="6416">
                  <c:v>63.128700000000009</c:v>
                </c:pt>
                <c:pt idx="6417">
                  <c:v>63.12609999999998</c:v>
                </c:pt>
                <c:pt idx="6418">
                  <c:v>63.12360000000001</c:v>
                </c:pt>
                <c:pt idx="6419">
                  <c:v>63.120999999999981</c:v>
                </c:pt>
                <c:pt idx="6420">
                  <c:v>63.118400000000037</c:v>
                </c:pt>
                <c:pt idx="6421">
                  <c:v>63.115899999999982</c:v>
                </c:pt>
                <c:pt idx="6422">
                  <c:v>63.113400000000013</c:v>
                </c:pt>
                <c:pt idx="6423">
                  <c:v>63.110800000000012</c:v>
                </c:pt>
                <c:pt idx="6424">
                  <c:v>63.108300000000014</c:v>
                </c:pt>
                <c:pt idx="6425">
                  <c:v>63.105799999999988</c:v>
                </c:pt>
                <c:pt idx="6426">
                  <c:v>63.103299999999962</c:v>
                </c:pt>
                <c:pt idx="6427">
                  <c:v>63.100899999999996</c:v>
                </c:pt>
                <c:pt idx="6428">
                  <c:v>63.09839999999997</c:v>
                </c:pt>
                <c:pt idx="6429">
                  <c:v>63.0959</c:v>
                </c:pt>
                <c:pt idx="6430">
                  <c:v>63.093499999999977</c:v>
                </c:pt>
                <c:pt idx="6431">
                  <c:v>63.091000000000008</c:v>
                </c:pt>
                <c:pt idx="6432">
                  <c:v>63.088599999999985</c:v>
                </c:pt>
                <c:pt idx="6433">
                  <c:v>63.086200000000019</c:v>
                </c:pt>
                <c:pt idx="6434">
                  <c:v>63.083699999999993</c:v>
                </c:pt>
                <c:pt idx="6435">
                  <c:v>63.081299999999999</c:v>
                </c:pt>
                <c:pt idx="6436">
                  <c:v>63.078899999999976</c:v>
                </c:pt>
                <c:pt idx="6437">
                  <c:v>63.07650000000001</c:v>
                </c:pt>
                <c:pt idx="6438">
                  <c:v>63.074099999999987</c:v>
                </c:pt>
                <c:pt idx="6439">
                  <c:v>63.071700000000021</c:v>
                </c:pt>
                <c:pt idx="6440">
                  <c:v>63.069299999999998</c:v>
                </c:pt>
                <c:pt idx="6441">
                  <c:v>63.067000000000007</c:v>
                </c:pt>
                <c:pt idx="6442">
                  <c:v>63.064599999999984</c:v>
                </c:pt>
                <c:pt idx="6443">
                  <c:v>63.062200000000018</c:v>
                </c:pt>
                <c:pt idx="6444">
                  <c:v>63.059899999999999</c:v>
                </c:pt>
                <c:pt idx="6445">
                  <c:v>63.057500000000033</c:v>
                </c:pt>
                <c:pt idx="6446">
                  <c:v>63.055199999999985</c:v>
                </c:pt>
                <c:pt idx="6447">
                  <c:v>63.052800000000019</c:v>
                </c:pt>
                <c:pt idx="6448">
                  <c:v>63.0505</c:v>
                </c:pt>
                <c:pt idx="6449">
                  <c:v>63.048100000000034</c:v>
                </c:pt>
                <c:pt idx="6450">
                  <c:v>63.045800000000014</c:v>
                </c:pt>
                <c:pt idx="6451">
                  <c:v>63.043399999999963</c:v>
                </c:pt>
                <c:pt idx="6452">
                  <c:v>63.0411</c:v>
                </c:pt>
                <c:pt idx="6453">
                  <c:v>63.038799999999981</c:v>
                </c:pt>
                <c:pt idx="6454">
                  <c:v>63.036400000000015</c:v>
                </c:pt>
                <c:pt idx="6455">
                  <c:v>63.034099999999967</c:v>
                </c:pt>
                <c:pt idx="6456">
                  <c:v>63.031800000000004</c:v>
                </c:pt>
                <c:pt idx="6457">
                  <c:v>63.029499999999985</c:v>
                </c:pt>
                <c:pt idx="6458">
                  <c:v>63.027100000000019</c:v>
                </c:pt>
                <c:pt idx="6459">
                  <c:v>63.024799999999971</c:v>
                </c:pt>
                <c:pt idx="6460">
                  <c:v>63.022500000000008</c:v>
                </c:pt>
                <c:pt idx="6461">
                  <c:v>63.020199999999988</c:v>
                </c:pt>
                <c:pt idx="6462">
                  <c:v>63.017900000000026</c:v>
                </c:pt>
                <c:pt idx="6463">
                  <c:v>63.015599999999978</c:v>
                </c:pt>
                <c:pt idx="6464">
                  <c:v>63.013300000000015</c:v>
                </c:pt>
                <c:pt idx="6465">
                  <c:v>63.010899999999992</c:v>
                </c:pt>
                <c:pt idx="6466">
                  <c:v>63.00860000000003</c:v>
                </c:pt>
                <c:pt idx="6467">
                  <c:v>63.006299999999982</c:v>
                </c:pt>
                <c:pt idx="6468">
                  <c:v>63.004000000000019</c:v>
                </c:pt>
                <c:pt idx="6469">
                  <c:v>63.0017</c:v>
                </c:pt>
                <c:pt idx="6470">
                  <c:v>62.999400000000037</c:v>
                </c:pt>
                <c:pt idx="6471">
                  <c:v>62.997099999999989</c:v>
                </c:pt>
                <c:pt idx="6472">
                  <c:v>62.994800000000026</c:v>
                </c:pt>
                <c:pt idx="6473">
                  <c:v>62.992500000000007</c:v>
                </c:pt>
                <c:pt idx="6474">
                  <c:v>62.990200000000016</c:v>
                </c:pt>
                <c:pt idx="6475">
                  <c:v>62.987899999999996</c:v>
                </c:pt>
                <c:pt idx="6476">
                  <c:v>62.985599999999977</c:v>
                </c:pt>
                <c:pt idx="6477">
                  <c:v>62.983200000000011</c:v>
                </c:pt>
                <c:pt idx="6478">
                  <c:v>62.980899999999963</c:v>
                </c:pt>
                <c:pt idx="6479">
                  <c:v>62.9786</c:v>
                </c:pt>
                <c:pt idx="6480">
                  <c:v>62.976299999999981</c:v>
                </c:pt>
                <c:pt idx="6481">
                  <c:v>62.974000000000018</c:v>
                </c:pt>
                <c:pt idx="6482">
                  <c:v>62.97169999999997</c:v>
                </c:pt>
                <c:pt idx="6483">
                  <c:v>62.969400000000007</c:v>
                </c:pt>
                <c:pt idx="6484">
                  <c:v>62.967099999999988</c:v>
                </c:pt>
                <c:pt idx="6485">
                  <c:v>62.964700000000022</c:v>
                </c:pt>
                <c:pt idx="6486">
                  <c:v>62.962399999999974</c:v>
                </c:pt>
                <c:pt idx="6487">
                  <c:v>62.960100000000011</c:v>
                </c:pt>
                <c:pt idx="6488">
                  <c:v>62.957799999999992</c:v>
                </c:pt>
                <c:pt idx="6489">
                  <c:v>62.955400000000026</c:v>
                </c:pt>
                <c:pt idx="6490">
                  <c:v>62.953099999999978</c:v>
                </c:pt>
                <c:pt idx="6491">
                  <c:v>62.950800000000015</c:v>
                </c:pt>
                <c:pt idx="6492">
                  <c:v>62.948499999999996</c:v>
                </c:pt>
                <c:pt idx="6493">
                  <c:v>62.94610000000003</c:v>
                </c:pt>
                <c:pt idx="6494">
                  <c:v>62.943799999999982</c:v>
                </c:pt>
                <c:pt idx="6495">
                  <c:v>62.941400000000016</c:v>
                </c:pt>
                <c:pt idx="6496">
                  <c:v>62.939099999999996</c:v>
                </c:pt>
                <c:pt idx="6497">
                  <c:v>62.936800000000034</c:v>
                </c:pt>
                <c:pt idx="6498">
                  <c:v>62.934400000000011</c:v>
                </c:pt>
                <c:pt idx="6499">
                  <c:v>62.93210000000002</c:v>
                </c:pt>
                <c:pt idx="6500">
                  <c:v>62.929699999999997</c:v>
                </c:pt>
                <c:pt idx="6501">
                  <c:v>62.927299999999974</c:v>
                </c:pt>
                <c:pt idx="6502">
                  <c:v>62.925000000000011</c:v>
                </c:pt>
                <c:pt idx="6503">
                  <c:v>62.922599999999989</c:v>
                </c:pt>
                <c:pt idx="6504">
                  <c:v>62.920299999999997</c:v>
                </c:pt>
                <c:pt idx="6505">
                  <c:v>62.917899999999975</c:v>
                </c:pt>
                <c:pt idx="6506">
                  <c:v>62.915500000000009</c:v>
                </c:pt>
                <c:pt idx="6507">
                  <c:v>62.913099999999986</c:v>
                </c:pt>
                <c:pt idx="6508">
                  <c:v>62.910800000000023</c:v>
                </c:pt>
                <c:pt idx="6509">
                  <c:v>62.908399999999972</c:v>
                </c:pt>
                <c:pt idx="6510">
                  <c:v>62.906000000000006</c:v>
                </c:pt>
                <c:pt idx="6511">
                  <c:v>62.903599999999983</c:v>
                </c:pt>
                <c:pt idx="6512">
                  <c:v>62.901200000000017</c:v>
                </c:pt>
                <c:pt idx="6513">
                  <c:v>62.898799999999994</c:v>
                </c:pt>
                <c:pt idx="6514">
                  <c:v>62.896400000000028</c:v>
                </c:pt>
                <c:pt idx="6515">
                  <c:v>62.893999999999977</c:v>
                </c:pt>
                <c:pt idx="6516">
                  <c:v>62.891600000000011</c:v>
                </c:pt>
                <c:pt idx="6517">
                  <c:v>62.889199999999988</c:v>
                </c:pt>
                <c:pt idx="6518">
                  <c:v>62.886800000000022</c:v>
                </c:pt>
                <c:pt idx="6519">
                  <c:v>62.884399999999999</c:v>
                </c:pt>
                <c:pt idx="6520">
                  <c:v>62.88190000000003</c:v>
                </c:pt>
                <c:pt idx="6521">
                  <c:v>62.879500000000007</c:v>
                </c:pt>
                <c:pt idx="6522">
                  <c:v>62.877100000000013</c:v>
                </c:pt>
                <c:pt idx="6523">
                  <c:v>62.87469999999999</c:v>
                </c:pt>
                <c:pt idx="6524">
                  <c:v>62.872200000000021</c:v>
                </c:pt>
                <c:pt idx="6525">
                  <c:v>62.869799999999998</c:v>
                </c:pt>
                <c:pt idx="6526">
                  <c:v>62.867399999999975</c:v>
                </c:pt>
                <c:pt idx="6527">
                  <c:v>62.864900000000006</c:v>
                </c:pt>
                <c:pt idx="6528">
                  <c:v>62.862499999999983</c:v>
                </c:pt>
                <c:pt idx="6529">
                  <c:v>62.860000000000014</c:v>
                </c:pt>
                <c:pt idx="6530">
                  <c:v>62.857499999999987</c:v>
                </c:pt>
                <c:pt idx="6531">
                  <c:v>62.855099999999993</c:v>
                </c:pt>
                <c:pt idx="6532">
                  <c:v>62.852599999999967</c:v>
                </c:pt>
                <c:pt idx="6533">
                  <c:v>62.850099999999998</c:v>
                </c:pt>
                <c:pt idx="6534">
                  <c:v>62.847699999999975</c:v>
                </c:pt>
                <c:pt idx="6535">
                  <c:v>62.845200000000006</c:v>
                </c:pt>
                <c:pt idx="6536">
                  <c:v>62.842699999999979</c:v>
                </c:pt>
                <c:pt idx="6537">
                  <c:v>62.84020000000001</c:v>
                </c:pt>
                <c:pt idx="6538">
                  <c:v>62.837699999999984</c:v>
                </c:pt>
                <c:pt idx="6539">
                  <c:v>62.835200000000015</c:v>
                </c:pt>
                <c:pt idx="6540">
                  <c:v>62.832699999999988</c:v>
                </c:pt>
                <c:pt idx="6541">
                  <c:v>62.830200000000019</c:v>
                </c:pt>
                <c:pt idx="6542">
                  <c:v>62.827699999999993</c:v>
                </c:pt>
                <c:pt idx="6543">
                  <c:v>62.825200000000024</c:v>
                </c:pt>
                <c:pt idx="6544">
                  <c:v>62.822699999999998</c:v>
                </c:pt>
                <c:pt idx="6545">
                  <c:v>62.820100000000025</c:v>
                </c:pt>
                <c:pt idx="6546">
                  <c:v>62.817599999999999</c:v>
                </c:pt>
                <c:pt idx="6547">
                  <c:v>62.815100000000029</c:v>
                </c:pt>
                <c:pt idx="6548">
                  <c:v>62.8125</c:v>
                </c:pt>
                <c:pt idx="6549">
                  <c:v>62.810000000000031</c:v>
                </c:pt>
                <c:pt idx="6550">
                  <c:v>62.807400000000001</c:v>
                </c:pt>
                <c:pt idx="6551">
                  <c:v>62.804899999999975</c:v>
                </c:pt>
                <c:pt idx="6552">
                  <c:v>62.802300000000002</c:v>
                </c:pt>
                <c:pt idx="6553">
                  <c:v>62.799699999999973</c:v>
                </c:pt>
                <c:pt idx="6554">
                  <c:v>62.797200000000004</c:v>
                </c:pt>
                <c:pt idx="6555">
                  <c:v>62.794599999999974</c:v>
                </c:pt>
                <c:pt idx="6556">
                  <c:v>62.792000000000002</c:v>
                </c:pt>
                <c:pt idx="6557">
                  <c:v>62.789399999999972</c:v>
                </c:pt>
                <c:pt idx="6558">
                  <c:v>62.786799999999999</c:v>
                </c:pt>
                <c:pt idx="6559">
                  <c:v>62.78419999999997</c:v>
                </c:pt>
                <c:pt idx="6560">
                  <c:v>62.781599999999997</c:v>
                </c:pt>
                <c:pt idx="6561">
                  <c:v>62.778999999999996</c:v>
                </c:pt>
                <c:pt idx="6562">
                  <c:v>62.776400000000024</c:v>
                </c:pt>
                <c:pt idx="6563">
                  <c:v>62.773699999999991</c:v>
                </c:pt>
                <c:pt idx="6564">
                  <c:v>62.771100000000018</c:v>
                </c:pt>
                <c:pt idx="6565">
                  <c:v>62.768499999999989</c:v>
                </c:pt>
                <c:pt idx="6566">
                  <c:v>62.765800000000013</c:v>
                </c:pt>
                <c:pt idx="6567">
                  <c:v>62.763199999999983</c:v>
                </c:pt>
                <c:pt idx="6568">
                  <c:v>62.760500000000008</c:v>
                </c:pt>
                <c:pt idx="6569">
                  <c:v>62.757900000000006</c:v>
                </c:pt>
                <c:pt idx="6570">
                  <c:v>62.755200000000031</c:v>
                </c:pt>
                <c:pt idx="6571">
                  <c:v>62.752600000000001</c:v>
                </c:pt>
                <c:pt idx="6572">
                  <c:v>62.749900000000025</c:v>
                </c:pt>
                <c:pt idx="6573">
                  <c:v>62.747199999999992</c:v>
                </c:pt>
                <c:pt idx="6574">
                  <c:v>62.744500000000016</c:v>
                </c:pt>
                <c:pt idx="6575">
                  <c:v>62.741800000000012</c:v>
                </c:pt>
                <c:pt idx="6576">
                  <c:v>62.739099999999979</c:v>
                </c:pt>
                <c:pt idx="6577">
                  <c:v>62.736400000000003</c:v>
                </c:pt>
                <c:pt idx="6578">
                  <c:v>62.73369999999997</c:v>
                </c:pt>
                <c:pt idx="6579">
                  <c:v>62.730999999999995</c:v>
                </c:pt>
                <c:pt idx="6580">
                  <c:v>62.72829999999999</c:v>
                </c:pt>
                <c:pt idx="6581">
                  <c:v>62.725500000000011</c:v>
                </c:pt>
                <c:pt idx="6582">
                  <c:v>62.722799999999978</c:v>
                </c:pt>
                <c:pt idx="6583">
                  <c:v>62.720100000000002</c:v>
                </c:pt>
                <c:pt idx="6584">
                  <c:v>62.717299999999994</c:v>
                </c:pt>
                <c:pt idx="6585">
                  <c:v>62.714600000000019</c:v>
                </c:pt>
                <c:pt idx="6586">
                  <c:v>62.711799999999982</c:v>
                </c:pt>
                <c:pt idx="6587">
                  <c:v>62.709000000000003</c:v>
                </c:pt>
                <c:pt idx="6588">
                  <c:v>62.706299999999999</c:v>
                </c:pt>
                <c:pt idx="6589">
                  <c:v>62.70350000000002</c:v>
                </c:pt>
                <c:pt idx="6590">
                  <c:v>62.700699999999983</c:v>
                </c:pt>
                <c:pt idx="6591">
                  <c:v>62.697900000000004</c:v>
                </c:pt>
                <c:pt idx="6592">
                  <c:v>62.695099999999996</c:v>
                </c:pt>
                <c:pt idx="6593">
                  <c:v>62.692300000000017</c:v>
                </c:pt>
                <c:pt idx="6594">
                  <c:v>62.689499999999981</c:v>
                </c:pt>
                <c:pt idx="6595">
                  <c:v>62.68670000000003</c:v>
                </c:pt>
                <c:pt idx="6596">
                  <c:v>62.683899999999994</c:v>
                </c:pt>
                <c:pt idx="6597">
                  <c:v>62.681000000000012</c:v>
                </c:pt>
                <c:pt idx="6598">
                  <c:v>62.678200000000004</c:v>
                </c:pt>
                <c:pt idx="6599">
                  <c:v>62.675400000000025</c:v>
                </c:pt>
                <c:pt idx="6600">
                  <c:v>62.672500000000014</c:v>
                </c:pt>
                <c:pt idx="6601">
                  <c:v>62.669699999999978</c:v>
                </c:pt>
                <c:pt idx="6602">
                  <c:v>62.666799999999995</c:v>
                </c:pt>
                <c:pt idx="6603">
                  <c:v>62.663899999999984</c:v>
                </c:pt>
                <c:pt idx="6604">
                  <c:v>62.661100000000005</c:v>
                </c:pt>
                <c:pt idx="6605">
                  <c:v>62.658199999999965</c:v>
                </c:pt>
                <c:pt idx="6606">
                  <c:v>62.655300000000011</c:v>
                </c:pt>
                <c:pt idx="6607">
                  <c:v>62.652399999999972</c:v>
                </c:pt>
                <c:pt idx="6608">
                  <c:v>62.649500000000018</c:v>
                </c:pt>
                <c:pt idx="6609">
                  <c:v>62.646599999999978</c:v>
                </c:pt>
                <c:pt idx="6610">
                  <c:v>62.643700000000024</c:v>
                </c:pt>
                <c:pt idx="6611">
                  <c:v>62.640799999999984</c:v>
                </c:pt>
                <c:pt idx="6612">
                  <c:v>62.637800000000027</c:v>
                </c:pt>
                <c:pt idx="6613">
                  <c:v>62.634899999999988</c:v>
                </c:pt>
                <c:pt idx="6614">
                  <c:v>62.632000000000005</c:v>
                </c:pt>
                <c:pt idx="6615">
                  <c:v>62.628999999999991</c:v>
                </c:pt>
                <c:pt idx="6616">
                  <c:v>62.626100000000008</c:v>
                </c:pt>
                <c:pt idx="6617">
                  <c:v>62.623099999999994</c:v>
                </c:pt>
                <c:pt idx="6618">
                  <c:v>62.620200000000011</c:v>
                </c:pt>
                <c:pt idx="6619">
                  <c:v>62.617199999999997</c:v>
                </c:pt>
                <c:pt idx="6620">
                  <c:v>62.614200000000011</c:v>
                </c:pt>
                <c:pt idx="6621">
                  <c:v>62.611199999999997</c:v>
                </c:pt>
                <c:pt idx="6622">
                  <c:v>62.608300000000014</c:v>
                </c:pt>
                <c:pt idx="6623">
                  <c:v>62.6053</c:v>
                </c:pt>
                <c:pt idx="6624">
                  <c:v>62.602300000000014</c:v>
                </c:pt>
                <c:pt idx="6625">
                  <c:v>62.599299999999999</c:v>
                </c:pt>
                <c:pt idx="6626">
                  <c:v>62.596299999999985</c:v>
                </c:pt>
                <c:pt idx="6627">
                  <c:v>62.593199999999996</c:v>
                </c:pt>
                <c:pt idx="6628">
                  <c:v>62.590199999999982</c:v>
                </c:pt>
                <c:pt idx="6629">
                  <c:v>62.587199999999996</c:v>
                </c:pt>
                <c:pt idx="6630">
                  <c:v>62.584099999999978</c:v>
                </c:pt>
                <c:pt idx="6631">
                  <c:v>62.581100000000021</c:v>
                </c:pt>
                <c:pt idx="6632">
                  <c:v>62.578099999999978</c:v>
                </c:pt>
                <c:pt idx="6633">
                  <c:v>62.575000000000017</c:v>
                </c:pt>
                <c:pt idx="6634">
                  <c:v>62.571899999999971</c:v>
                </c:pt>
                <c:pt idx="6635">
                  <c:v>62.568900000000014</c:v>
                </c:pt>
                <c:pt idx="6636">
                  <c:v>62.565799999999996</c:v>
                </c:pt>
                <c:pt idx="6637">
                  <c:v>62.562700000000007</c:v>
                </c:pt>
                <c:pt idx="6638">
                  <c:v>62.559599999999989</c:v>
                </c:pt>
                <c:pt idx="6639">
                  <c:v>62.556600000000003</c:v>
                </c:pt>
                <c:pt idx="6640">
                  <c:v>62.553499999999985</c:v>
                </c:pt>
                <c:pt idx="6641">
                  <c:v>62.550400000000025</c:v>
                </c:pt>
                <c:pt idx="6642">
                  <c:v>62.547299999999979</c:v>
                </c:pt>
                <c:pt idx="6643">
                  <c:v>62.544100000000014</c:v>
                </c:pt>
                <c:pt idx="6644">
                  <c:v>62.540999999999997</c:v>
                </c:pt>
                <c:pt idx="6645">
                  <c:v>62.537900000000036</c:v>
                </c:pt>
                <c:pt idx="6646">
                  <c:v>62.53479999999999</c:v>
                </c:pt>
                <c:pt idx="6647">
                  <c:v>62.531600000000026</c:v>
                </c:pt>
                <c:pt idx="6648">
                  <c:v>62.528500000000008</c:v>
                </c:pt>
                <c:pt idx="6649">
                  <c:v>62.525300000000016</c:v>
                </c:pt>
                <c:pt idx="6650">
                  <c:v>62.522199999999998</c:v>
                </c:pt>
                <c:pt idx="6651">
                  <c:v>62.518999999999977</c:v>
                </c:pt>
                <c:pt idx="6652">
                  <c:v>62.515900000000016</c:v>
                </c:pt>
                <c:pt idx="6653">
                  <c:v>62.512699999999967</c:v>
                </c:pt>
                <c:pt idx="6654">
                  <c:v>62.509500000000003</c:v>
                </c:pt>
                <c:pt idx="6655">
                  <c:v>62.506299999999982</c:v>
                </c:pt>
                <c:pt idx="6656">
                  <c:v>62.503100000000018</c:v>
                </c:pt>
                <c:pt idx="6657">
                  <c:v>62.499899999999968</c:v>
                </c:pt>
                <c:pt idx="6658">
                  <c:v>62.496700000000004</c:v>
                </c:pt>
                <c:pt idx="6659">
                  <c:v>62.493499999999983</c:v>
                </c:pt>
                <c:pt idx="6660">
                  <c:v>62.490300000000019</c:v>
                </c:pt>
                <c:pt idx="6661">
                  <c:v>62.487099999999998</c:v>
                </c:pt>
                <c:pt idx="6662">
                  <c:v>62.483900000000006</c:v>
                </c:pt>
                <c:pt idx="6663">
                  <c:v>62.480599999999981</c:v>
                </c:pt>
                <c:pt idx="6664">
                  <c:v>62.477400000000017</c:v>
                </c:pt>
                <c:pt idx="6665">
                  <c:v>62.474099999999993</c:v>
                </c:pt>
                <c:pt idx="6666">
                  <c:v>62.470900000000029</c:v>
                </c:pt>
                <c:pt idx="6667">
                  <c:v>62.467600000000004</c:v>
                </c:pt>
                <c:pt idx="6668">
                  <c:v>62.464400000000012</c:v>
                </c:pt>
                <c:pt idx="6669">
                  <c:v>62.461099999999988</c:v>
                </c:pt>
                <c:pt idx="6670">
                  <c:v>62.45780000000002</c:v>
                </c:pt>
                <c:pt idx="6671">
                  <c:v>62.454499999999996</c:v>
                </c:pt>
                <c:pt idx="6672">
                  <c:v>62.451300000000032</c:v>
                </c:pt>
                <c:pt idx="6673">
                  <c:v>62.448000000000008</c:v>
                </c:pt>
                <c:pt idx="6674">
                  <c:v>62.44470000000004</c:v>
                </c:pt>
                <c:pt idx="6675">
                  <c:v>62.441399999999987</c:v>
                </c:pt>
                <c:pt idx="6676">
                  <c:v>62.43799999999996</c:v>
                </c:pt>
                <c:pt idx="6677">
                  <c:v>62.434699999999992</c:v>
                </c:pt>
                <c:pt idx="6678">
                  <c:v>62.431399999999968</c:v>
                </c:pt>
                <c:pt idx="6679">
                  <c:v>62.428100000000001</c:v>
                </c:pt>
                <c:pt idx="6680">
                  <c:v>62.424699999999973</c:v>
                </c:pt>
                <c:pt idx="6681">
                  <c:v>62.421400000000006</c:v>
                </c:pt>
                <c:pt idx="6682">
                  <c:v>62.418099999999981</c:v>
                </c:pt>
                <c:pt idx="6683">
                  <c:v>62.414700000000011</c:v>
                </c:pt>
                <c:pt idx="6684">
                  <c:v>62.411299999999983</c:v>
                </c:pt>
                <c:pt idx="6685">
                  <c:v>62.408000000000015</c:v>
                </c:pt>
                <c:pt idx="6686">
                  <c:v>62.404599999999988</c:v>
                </c:pt>
                <c:pt idx="6687">
                  <c:v>62.401200000000017</c:v>
                </c:pt>
                <c:pt idx="6688">
                  <c:v>62.397899999999993</c:v>
                </c:pt>
                <c:pt idx="6689">
                  <c:v>62.394500000000022</c:v>
                </c:pt>
                <c:pt idx="6690">
                  <c:v>62.391099999999994</c:v>
                </c:pt>
                <c:pt idx="6691">
                  <c:v>62.387700000000024</c:v>
                </c:pt>
                <c:pt idx="6692">
                  <c:v>62.384299999999996</c:v>
                </c:pt>
                <c:pt idx="6693">
                  <c:v>62.380800000000022</c:v>
                </c:pt>
                <c:pt idx="6694">
                  <c:v>62.377399999999994</c:v>
                </c:pt>
                <c:pt idx="6695">
                  <c:v>62.374000000000024</c:v>
                </c:pt>
                <c:pt idx="6696">
                  <c:v>62.370599999999996</c:v>
                </c:pt>
                <c:pt idx="6697">
                  <c:v>62.367100000000022</c:v>
                </c:pt>
                <c:pt idx="6698">
                  <c:v>62.363699999999994</c:v>
                </c:pt>
                <c:pt idx="6699">
                  <c:v>62.36020000000002</c:v>
                </c:pt>
                <c:pt idx="6700">
                  <c:v>62.356799999999993</c:v>
                </c:pt>
                <c:pt idx="6701">
                  <c:v>62.353299999999962</c:v>
                </c:pt>
                <c:pt idx="6702">
                  <c:v>62.349800000000016</c:v>
                </c:pt>
                <c:pt idx="6703">
                  <c:v>62.346399999999988</c:v>
                </c:pt>
                <c:pt idx="6704">
                  <c:v>62.342900000000014</c:v>
                </c:pt>
                <c:pt idx="6705">
                  <c:v>62.339399999999983</c:v>
                </c:pt>
                <c:pt idx="6706">
                  <c:v>62.335900000000009</c:v>
                </c:pt>
                <c:pt idx="6707">
                  <c:v>62.332399999999978</c:v>
                </c:pt>
                <c:pt idx="6708">
                  <c:v>62.328900000000004</c:v>
                </c:pt>
                <c:pt idx="6709">
                  <c:v>62.325399999999973</c:v>
                </c:pt>
                <c:pt idx="6710">
                  <c:v>62.321899999999999</c:v>
                </c:pt>
                <c:pt idx="6711">
                  <c:v>62.318299999999994</c:v>
                </c:pt>
                <c:pt idx="6712">
                  <c:v>62.31480000000002</c:v>
                </c:pt>
                <c:pt idx="6713">
                  <c:v>62.311299999999989</c:v>
                </c:pt>
                <c:pt idx="6714">
                  <c:v>62.307700000000011</c:v>
                </c:pt>
                <c:pt idx="6715">
                  <c:v>62.30419999999998</c:v>
                </c:pt>
                <c:pt idx="6716">
                  <c:v>62.300600000000031</c:v>
                </c:pt>
                <c:pt idx="6717">
                  <c:v>62.296999999999997</c:v>
                </c:pt>
                <c:pt idx="6718">
                  <c:v>62.293500000000023</c:v>
                </c:pt>
                <c:pt idx="6719">
                  <c:v>62.289899999999989</c:v>
                </c:pt>
                <c:pt idx="6720">
                  <c:v>62.286300000000011</c:v>
                </c:pt>
                <c:pt idx="6721">
                  <c:v>62.282700000000006</c:v>
                </c:pt>
                <c:pt idx="6722">
                  <c:v>62.279100000000028</c:v>
                </c:pt>
                <c:pt idx="6723">
                  <c:v>62.275499999999994</c:v>
                </c:pt>
                <c:pt idx="6724">
                  <c:v>62.271900000000016</c:v>
                </c:pt>
                <c:pt idx="6725">
                  <c:v>62.268300000000011</c:v>
                </c:pt>
                <c:pt idx="6726">
                  <c:v>62.264699999999976</c:v>
                </c:pt>
                <c:pt idx="6727">
                  <c:v>62.261099999999999</c:v>
                </c:pt>
                <c:pt idx="6728">
                  <c:v>62.257399999999961</c:v>
                </c:pt>
                <c:pt idx="6729">
                  <c:v>62.253800000000012</c:v>
                </c:pt>
                <c:pt idx="6730">
                  <c:v>62.250099999999975</c:v>
                </c:pt>
                <c:pt idx="6731">
                  <c:v>62.246499999999997</c:v>
                </c:pt>
                <c:pt idx="6732">
                  <c:v>62.242799999999988</c:v>
                </c:pt>
                <c:pt idx="6733">
                  <c:v>62.239200000000011</c:v>
                </c:pt>
                <c:pt idx="6734">
                  <c:v>62.235499999999973</c:v>
                </c:pt>
                <c:pt idx="6735">
                  <c:v>62.231800000000021</c:v>
                </c:pt>
                <c:pt idx="6736">
                  <c:v>62.228099999999984</c:v>
                </c:pt>
                <c:pt idx="6737">
                  <c:v>62.224500000000006</c:v>
                </c:pt>
                <c:pt idx="6738">
                  <c:v>62.220799999999997</c:v>
                </c:pt>
                <c:pt idx="6739">
                  <c:v>62.217100000000016</c:v>
                </c:pt>
                <c:pt idx="6740">
                  <c:v>62.213399999999979</c:v>
                </c:pt>
                <c:pt idx="6741">
                  <c:v>62.209600000000023</c:v>
                </c:pt>
                <c:pt idx="6742">
                  <c:v>62.205899999999986</c:v>
                </c:pt>
                <c:pt idx="6743">
                  <c:v>62.202200000000033</c:v>
                </c:pt>
                <c:pt idx="6744">
                  <c:v>62.198499999999996</c:v>
                </c:pt>
                <c:pt idx="6745">
                  <c:v>62.194700000000012</c:v>
                </c:pt>
                <c:pt idx="6746">
                  <c:v>62.191000000000003</c:v>
                </c:pt>
                <c:pt idx="6747">
                  <c:v>62.187200000000018</c:v>
                </c:pt>
                <c:pt idx="6748">
                  <c:v>62.183500000000009</c:v>
                </c:pt>
                <c:pt idx="6749">
                  <c:v>62.179700000000025</c:v>
                </c:pt>
                <c:pt idx="6750">
                  <c:v>62.175900000000013</c:v>
                </c:pt>
                <c:pt idx="6751">
                  <c:v>62.172199999999975</c:v>
                </c:pt>
                <c:pt idx="6752">
                  <c:v>62.168399999999991</c:v>
                </c:pt>
                <c:pt idx="6753">
                  <c:v>62.164599999999979</c:v>
                </c:pt>
                <c:pt idx="6754">
                  <c:v>62.160799999999995</c:v>
                </c:pt>
                <c:pt idx="6755">
                  <c:v>62.156999999999982</c:v>
                </c:pt>
                <c:pt idx="6756">
                  <c:v>62.153199999999998</c:v>
                </c:pt>
                <c:pt idx="6757">
                  <c:v>62.149399999999986</c:v>
                </c:pt>
                <c:pt idx="6758">
                  <c:v>62.145600000000002</c:v>
                </c:pt>
                <c:pt idx="6759">
                  <c:v>62.141699999999986</c:v>
                </c:pt>
                <c:pt idx="6760">
                  <c:v>62.137900000000002</c:v>
                </c:pt>
                <c:pt idx="6761">
                  <c:v>62.133999999999986</c:v>
                </c:pt>
                <c:pt idx="6762">
                  <c:v>62.130200000000002</c:v>
                </c:pt>
                <c:pt idx="6763">
                  <c:v>62.126299999999986</c:v>
                </c:pt>
                <c:pt idx="6764">
                  <c:v>62.122500000000002</c:v>
                </c:pt>
                <c:pt idx="6765">
                  <c:v>62.118599999999986</c:v>
                </c:pt>
                <c:pt idx="6766">
                  <c:v>62.114700000000028</c:v>
                </c:pt>
                <c:pt idx="6767">
                  <c:v>62.110899999999987</c:v>
                </c:pt>
                <c:pt idx="6768">
                  <c:v>62.107000000000028</c:v>
                </c:pt>
                <c:pt idx="6769">
                  <c:v>62.103099999999984</c:v>
                </c:pt>
                <c:pt idx="6770">
                  <c:v>62.099200000000025</c:v>
                </c:pt>
                <c:pt idx="6771">
                  <c:v>62.095300000000009</c:v>
                </c:pt>
                <c:pt idx="6772">
                  <c:v>62.091400000000021</c:v>
                </c:pt>
                <c:pt idx="6773">
                  <c:v>62.087500000000006</c:v>
                </c:pt>
                <c:pt idx="6774">
                  <c:v>62.083500000000015</c:v>
                </c:pt>
                <c:pt idx="6775">
                  <c:v>62.079599999999999</c:v>
                </c:pt>
                <c:pt idx="6776">
                  <c:v>62.075699999999983</c:v>
                </c:pt>
                <c:pt idx="6777">
                  <c:v>62.071699999999993</c:v>
                </c:pt>
                <c:pt idx="6778">
                  <c:v>62.067799999999977</c:v>
                </c:pt>
                <c:pt idx="6779">
                  <c:v>62.063800000000015</c:v>
                </c:pt>
                <c:pt idx="6780">
                  <c:v>62.059799999999967</c:v>
                </c:pt>
                <c:pt idx="6781">
                  <c:v>62.055900000000008</c:v>
                </c:pt>
                <c:pt idx="6782">
                  <c:v>62.051899999999989</c:v>
                </c:pt>
                <c:pt idx="6783">
                  <c:v>62.047899999999998</c:v>
                </c:pt>
                <c:pt idx="6784">
                  <c:v>62.043899999999979</c:v>
                </c:pt>
                <c:pt idx="6785">
                  <c:v>62.039900000000017</c:v>
                </c:pt>
                <c:pt idx="6786">
                  <c:v>62.035899999999998</c:v>
                </c:pt>
                <c:pt idx="6787">
                  <c:v>62.031900000000007</c:v>
                </c:pt>
                <c:pt idx="6788">
                  <c:v>62.027899999999988</c:v>
                </c:pt>
                <c:pt idx="6789">
                  <c:v>62.023900000000026</c:v>
                </c:pt>
                <c:pt idx="6790">
                  <c:v>62.019799999999975</c:v>
                </c:pt>
                <c:pt idx="6791">
                  <c:v>62.015800000000013</c:v>
                </c:pt>
                <c:pt idx="6792">
                  <c:v>62.011799999999994</c:v>
                </c:pt>
                <c:pt idx="6793">
                  <c:v>62.007700000000028</c:v>
                </c:pt>
                <c:pt idx="6794">
                  <c:v>62.003699999999981</c:v>
                </c:pt>
                <c:pt idx="6795">
                  <c:v>61.999600000000015</c:v>
                </c:pt>
                <c:pt idx="6796">
                  <c:v>61.995499999999993</c:v>
                </c:pt>
                <c:pt idx="6797">
                  <c:v>61.991400000000027</c:v>
                </c:pt>
                <c:pt idx="6798">
                  <c:v>61.987300000000005</c:v>
                </c:pt>
                <c:pt idx="6799">
                  <c:v>61.983300000000014</c:v>
                </c:pt>
                <c:pt idx="6800">
                  <c:v>61.979199999999992</c:v>
                </c:pt>
                <c:pt idx="6801">
                  <c:v>61.974999999999966</c:v>
                </c:pt>
                <c:pt idx="6802">
                  <c:v>61.9709</c:v>
                </c:pt>
                <c:pt idx="6803">
                  <c:v>61.966799999999978</c:v>
                </c:pt>
                <c:pt idx="6804">
                  <c:v>61.962700000000012</c:v>
                </c:pt>
                <c:pt idx="6805">
                  <c:v>61.95859999999999</c:v>
                </c:pt>
                <c:pt idx="6806">
                  <c:v>61.954400000000021</c:v>
                </c:pt>
                <c:pt idx="6807">
                  <c:v>61.95029999999997</c:v>
                </c:pt>
                <c:pt idx="6808">
                  <c:v>61.946100000000001</c:v>
                </c:pt>
                <c:pt idx="6809">
                  <c:v>61.941899999999976</c:v>
                </c:pt>
                <c:pt idx="6810">
                  <c:v>61.93780000000001</c:v>
                </c:pt>
                <c:pt idx="6811">
                  <c:v>61.933599999999984</c:v>
                </c:pt>
                <c:pt idx="6812">
                  <c:v>61.929400000000015</c:v>
                </c:pt>
                <c:pt idx="6813">
                  <c:v>61.92519999999999</c:v>
                </c:pt>
                <c:pt idx="6814">
                  <c:v>61.921000000000021</c:v>
                </c:pt>
                <c:pt idx="6815">
                  <c:v>61.916799999999995</c:v>
                </c:pt>
                <c:pt idx="6816">
                  <c:v>61.912600000000026</c:v>
                </c:pt>
                <c:pt idx="6817">
                  <c:v>61.9084</c:v>
                </c:pt>
                <c:pt idx="6818">
                  <c:v>61.904200000000031</c:v>
                </c:pt>
                <c:pt idx="6819">
                  <c:v>61.900000000000006</c:v>
                </c:pt>
                <c:pt idx="6820">
                  <c:v>61.895700000000033</c:v>
                </c:pt>
                <c:pt idx="6821">
                  <c:v>61.891500000000008</c:v>
                </c:pt>
                <c:pt idx="6822">
                  <c:v>61.887200000000036</c:v>
                </c:pt>
                <c:pt idx="6823">
                  <c:v>61.88300000000001</c:v>
                </c:pt>
                <c:pt idx="6824">
                  <c:v>61.878700000000038</c:v>
                </c:pt>
                <c:pt idx="6825">
                  <c:v>61.874400000000009</c:v>
                </c:pt>
                <c:pt idx="6826">
                  <c:v>61.870199999999983</c:v>
                </c:pt>
                <c:pt idx="6827">
                  <c:v>61.865900000000011</c:v>
                </c:pt>
                <c:pt idx="6828">
                  <c:v>61.861599999999981</c:v>
                </c:pt>
                <c:pt idx="6829">
                  <c:v>61.857300000000009</c:v>
                </c:pt>
                <c:pt idx="6830">
                  <c:v>61.85299999999998</c:v>
                </c:pt>
                <c:pt idx="6831">
                  <c:v>61.848700000000008</c:v>
                </c:pt>
                <c:pt idx="6832">
                  <c:v>61.844399999999979</c:v>
                </c:pt>
                <c:pt idx="6833">
                  <c:v>61.840100000000007</c:v>
                </c:pt>
                <c:pt idx="6834">
                  <c:v>61.835699999999974</c:v>
                </c:pt>
                <c:pt idx="6835">
                  <c:v>61.831400000000002</c:v>
                </c:pt>
                <c:pt idx="6836">
                  <c:v>61.827099999999973</c:v>
                </c:pt>
                <c:pt idx="6837">
                  <c:v>61.822700000000026</c:v>
                </c:pt>
                <c:pt idx="6838">
                  <c:v>61.818399999999997</c:v>
                </c:pt>
                <c:pt idx="6839">
                  <c:v>61.814000000000021</c:v>
                </c:pt>
                <c:pt idx="6840">
                  <c:v>61.809599999999989</c:v>
                </c:pt>
                <c:pt idx="6841">
                  <c:v>61.805200000000013</c:v>
                </c:pt>
                <c:pt idx="6842">
                  <c:v>61.800899999999984</c:v>
                </c:pt>
                <c:pt idx="6843">
                  <c:v>61.796500000000009</c:v>
                </c:pt>
                <c:pt idx="6844">
                  <c:v>61.792100000000005</c:v>
                </c:pt>
                <c:pt idx="6845">
                  <c:v>61.787700000000029</c:v>
                </c:pt>
                <c:pt idx="6846">
                  <c:v>61.783199999999994</c:v>
                </c:pt>
                <c:pt idx="6847">
                  <c:v>61.778800000000018</c:v>
                </c:pt>
                <c:pt idx="6848">
                  <c:v>61.774399999999986</c:v>
                </c:pt>
                <c:pt idx="6849">
                  <c:v>61.770000000000039</c:v>
                </c:pt>
                <c:pt idx="6850">
                  <c:v>61.765500000000003</c:v>
                </c:pt>
                <c:pt idx="6851">
                  <c:v>61.761099999999971</c:v>
                </c:pt>
                <c:pt idx="6852">
                  <c:v>61.756599999999992</c:v>
                </c:pt>
                <c:pt idx="6853">
                  <c:v>61.752199999999988</c:v>
                </c:pt>
                <c:pt idx="6854">
                  <c:v>61.747700000000009</c:v>
                </c:pt>
                <c:pt idx="6855">
                  <c:v>61.743199999999973</c:v>
                </c:pt>
                <c:pt idx="6856">
                  <c:v>61.738799999999998</c:v>
                </c:pt>
                <c:pt idx="6857">
                  <c:v>61.73429999999999</c:v>
                </c:pt>
                <c:pt idx="6858">
                  <c:v>61.729800000000012</c:v>
                </c:pt>
                <c:pt idx="6859">
                  <c:v>61.725299999999976</c:v>
                </c:pt>
                <c:pt idx="6860">
                  <c:v>61.720800000000025</c:v>
                </c:pt>
                <c:pt idx="6861">
                  <c:v>61.71629999999999</c:v>
                </c:pt>
                <c:pt idx="6862">
                  <c:v>61.711700000000008</c:v>
                </c:pt>
                <c:pt idx="6863">
                  <c:v>61.7072</c:v>
                </c:pt>
                <c:pt idx="6864">
                  <c:v>61.702700000000021</c:v>
                </c:pt>
                <c:pt idx="6865">
                  <c:v>61.698099999999982</c:v>
                </c:pt>
                <c:pt idx="6866">
                  <c:v>61.693600000000032</c:v>
                </c:pt>
                <c:pt idx="6867">
                  <c:v>61.688999999999993</c:v>
                </c:pt>
                <c:pt idx="6868">
                  <c:v>61.684500000000014</c:v>
                </c:pt>
                <c:pt idx="6869">
                  <c:v>61.679900000000004</c:v>
                </c:pt>
                <c:pt idx="6870">
                  <c:v>61.675300000000021</c:v>
                </c:pt>
                <c:pt idx="6871">
                  <c:v>61.670799999999986</c:v>
                </c:pt>
                <c:pt idx="6872">
                  <c:v>61.666200000000032</c:v>
                </c:pt>
                <c:pt idx="6873">
                  <c:v>61.661599999999993</c:v>
                </c:pt>
                <c:pt idx="6874">
                  <c:v>61.657000000000039</c:v>
                </c:pt>
                <c:pt idx="6875">
                  <c:v>61.6524</c:v>
                </c:pt>
                <c:pt idx="6876">
                  <c:v>61.647799999999961</c:v>
                </c:pt>
                <c:pt idx="6877">
                  <c:v>61.643100000000004</c:v>
                </c:pt>
                <c:pt idx="6878">
                  <c:v>61.638499999999965</c:v>
                </c:pt>
                <c:pt idx="6879">
                  <c:v>61.633900000000011</c:v>
                </c:pt>
                <c:pt idx="6880">
                  <c:v>61.629299999999972</c:v>
                </c:pt>
                <c:pt idx="6881">
                  <c:v>61.624600000000015</c:v>
                </c:pt>
                <c:pt idx="6882">
                  <c:v>61.619999999999976</c:v>
                </c:pt>
                <c:pt idx="6883">
                  <c:v>61.615300000000019</c:v>
                </c:pt>
                <c:pt idx="6884">
                  <c:v>61.610599999999977</c:v>
                </c:pt>
                <c:pt idx="6885">
                  <c:v>61.606000000000023</c:v>
                </c:pt>
                <c:pt idx="6886">
                  <c:v>61.601299999999981</c:v>
                </c:pt>
                <c:pt idx="6887">
                  <c:v>61.596600000000024</c:v>
                </c:pt>
                <c:pt idx="6888">
                  <c:v>61.591899999999981</c:v>
                </c:pt>
                <c:pt idx="6889">
                  <c:v>61.587200000000024</c:v>
                </c:pt>
                <c:pt idx="6890">
                  <c:v>61.582499999999982</c:v>
                </c:pt>
                <c:pt idx="6891">
                  <c:v>61.577800000000025</c:v>
                </c:pt>
                <c:pt idx="6892">
                  <c:v>61.572999999999979</c:v>
                </c:pt>
                <c:pt idx="6893">
                  <c:v>61.568300000000022</c:v>
                </c:pt>
                <c:pt idx="6894">
                  <c:v>61.56359999999998</c:v>
                </c:pt>
                <c:pt idx="6895">
                  <c:v>61.558800000000019</c:v>
                </c:pt>
                <c:pt idx="6896">
                  <c:v>61.554100000000005</c:v>
                </c:pt>
                <c:pt idx="6897">
                  <c:v>61.549300000000017</c:v>
                </c:pt>
                <c:pt idx="6898">
                  <c:v>61.544600000000003</c:v>
                </c:pt>
                <c:pt idx="6899">
                  <c:v>61.539800000000014</c:v>
                </c:pt>
                <c:pt idx="6900">
                  <c:v>61.534999999999997</c:v>
                </c:pt>
                <c:pt idx="6901">
                  <c:v>61.530199999999979</c:v>
                </c:pt>
                <c:pt idx="6902">
                  <c:v>61.525399999999991</c:v>
                </c:pt>
                <c:pt idx="6903">
                  <c:v>61.520599999999973</c:v>
                </c:pt>
                <c:pt idx="6904">
                  <c:v>61.515800000000013</c:v>
                </c:pt>
                <c:pt idx="6905">
                  <c:v>61.510999999999967</c:v>
                </c:pt>
                <c:pt idx="6906">
                  <c:v>61.506200000000007</c:v>
                </c:pt>
                <c:pt idx="6907">
                  <c:v>61.50139999999999</c:v>
                </c:pt>
                <c:pt idx="6908">
                  <c:v>61.496499999999997</c:v>
                </c:pt>
                <c:pt idx="6909">
                  <c:v>61.49169999999998</c:v>
                </c:pt>
                <c:pt idx="6910">
                  <c:v>61.486800000000017</c:v>
                </c:pt>
                <c:pt idx="6911">
                  <c:v>61.481999999999971</c:v>
                </c:pt>
                <c:pt idx="6912">
                  <c:v>61.477100000000007</c:v>
                </c:pt>
                <c:pt idx="6913">
                  <c:v>61.47229999999999</c:v>
                </c:pt>
                <c:pt idx="6914">
                  <c:v>61.467400000000026</c:v>
                </c:pt>
                <c:pt idx="6915">
                  <c:v>61.462499999999977</c:v>
                </c:pt>
                <c:pt idx="6916">
                  <c:v>61.457600000000014</c:v>
                </c:pt>
                <c:pt idx="6917">
                  <c:v>61.452699999999993</c:v>
                </c:pt>
                <c:pt idx="6918">
                  <c:v>61.447800000000029</c:v>
                </c:pt>
                <c:pt idx="6919">
                  <c:v>61.44289999999998</c:v>
                </c:pt>
                <c:pt idx="6920">
                  <c:v>61.438000000000017</c:v>
                </c:pt>
                <c:pt idx="6921">
                  <c:v>61.433099999999996</c:v>
                </c:pt>
                <c:pt idx="6922">
                  <c:v>61.428100000000029</c:v>
                </c:pt>
                <c:pt idx="6923">
                  <c:v>61.423200000000008</c:v>
                </c:pt>
                <c:pt idx="6924">
                  <c:v>61.418300000000016</c:v>
                </c:pt>
                <c:pt idx="6925">
                  <c:v>61.413299999999992</c:v>
                </c:pt>
                <c:pt idx="6926">
                  <c:v>61.408299999999969</c:v>
                </c:pt>
                <c:pt idx="6927">
                  <c:v>61.403400000000005</c:v>
                </c:pt>
                <c:pt idx="6928">
                  <c:v>61.398399999999981</c:v>
                </c:pt>
                <c:pt idx="6929">
                  <c:v>61.393400000000014</c:v>
                </c:pt>
                <c:pt idx="6930">
                  <c:v>61.38839999999999</c:v>
                </c:pt>
                <c:pt idx="6931">
                  <c:v>61.383399999999995</c:v>
                </c:pt>
                <c:pt idx="6932">
                  <c:v>61.378399999999971</c:v>
                </c:pt>
                <c:pt idx="6933">
                  <c:v>61.373400000000004</c:v>
                </c:pt>
                <c:pt idx="6934">
                  <c:v>61.36839999999998</c:v>
                </c:pt>
                <c:pt idx="6935">
                  <c:v>61.363400000000013</c:v>
                </c:pt>
                <c:pt idx="6936">
                  <c:v>61.358399999999989</c:v>
                </c:pt>
                <c:pt idx="6937">
                  <c:v>61.353300000000019</c:v>
                </c:pt>
                <c:pt idx="6938">
                  <c:v>61.348299999999995</c:v>
                </c:pt>
                <c:pt idx="6939">
                  <c:v>61.343200000000024</c:v>
                </c:pt>
                <c:pt idx="6940">
                  <c:v>61.338200000000001</c:v>
                </c:pt>
                <c:pt idx="6941">
                  <c:v>61.33310000000003</c:v>
                </c:pt>
                <c:pt idx="6942">
                  <c:v>61.328099999999978</c:v>
                </c:pt>
                <c:pt idx="6943">
                  <c:v>61.323000000000008</c:v>
                </c:pt>
                <c:pt idx="6944">
                  <c:v>61.31789999999998</c:v>
                </c:pt>
                <c:pt idx="6945">
                  <c:v>61.31280000000001</c:v>
                </c:pt>
                <c:pt idx="6946">
                  <c:v>61.307699999999983</c:v>
                </c:pt>
                <c:pt idx="6947">
                  <c:v>61.302600000000012</c:v>
                </c:pt>
                <c:pt idx="6948">
                  <c:v>61.297499999999985</c:v>
                </c:pt>
                <c:pt idx="6949">
                  <c:v>61.292400000000015</c:v>
                </c:pt>
                <c:pt idx="6950">
                  <c:v>61.287200000000013</c:v>
                </c:pt>
                <c:pt idx="6951">
                  <c:v>61.282099999999986</c:v>
                </c:pt>
                <c:pt idx="6952">
                  <c:v>61.277000000000015</c:v>
                </c:pt>
                <c:pt idx="6953">
                  <c:v>61.271799999999985</c:v>
                </c:pt>
                <c:pt idx="6954">
                  <c:v>61.266700000000014</c:v>
                </c:pt>
                <c:pt idx="6955">
                  <c:v>61.261499999999984</c:v>
                </c:pt>
                <c:pt idx="6956">
                  <c:v>61.25630000000001</c:v>
                </c:pt>
                <c:pt idx="6957">
                  <c:v>61.251199999999983</c:v>
                </c:pt>
                <c:pt idx="6958">
                  <c:v>61.246000000000009</c:v>
                </c:pt>
                <c:pt idx="6959">
                  <c:v>61.240799999999979</c:v>
                </c:pt>
                <c:pt idx="6960">
                  <c:v>61.235600000000005</c:v>
                </c:pt>
                <c:pt idx="6961">
                  <c:v>61.230399999999975</c:v>
                </c:pt>
                <c:pt idx="6962">
                  <c:v>61.225200000000001</c:v>
                </c:pt>
                <c:pt idx="6963">
                  <c:v>61.22</c:v>
                </c:pt>
                <c:pt idx="6964">
                  <c:v>61.214800000000025</c:v>
                </c:pt>
                <c:pt idx="6965">
                  <c:v>61.209499999999991</c:v>
                </c:pt>
                <c:pt idx="6966">
                  <c:v>61.204300000000018</c:v>
                </c:pt>
                <c:pt idx="6967">
                  <c:v>61.199099999999987</c:v>
                </c:pt>
                <c:pt idx="6968">
                  <c:v>61.19380000000001</c:v>
                </c:pt>
                <c:pt idx="6969">
                  <c:v>61.188500000000005</c:v>
                </c:pt>
                <c:pt idx="6970">
                  <c:v>61.183300000000031</c:v>
                </c:pt>
                <c:pt idx="6971">
                  <c:v>61.177999999999997</c:v>
                </c:pt>
                <c:pt idx="6972">
                  <c:v>61.17270000000002</c:v>
                </c:pt>
                <c:pt idx="6973">
                  <c:v>61.16749999999999</c:v>
                </c:pt>
                <c:pt idx="6974">
                  <c:v>61.162200000000041</c:v>
                </c:pt>
                <c:pt idx="6975">
                  <c:v>61.156900000000007</c:v>
                </c:pt>
                <c:pt idx="6976">
                  <c:v>61.151599999999974</c:v>
                </c:pt>
                <c:pt idx="6977">
                  <c:v>61.146299999999997</c:v>
                </c:pt>
                <c:pt idx="6978">
                  <c:v>61.140899999999988</c:v>
                </c:pt>
                <c:pt idx="6979">
                  <c:v>61.135600000000011</c:v>
                </c:pt>
                <c:pt idx="6980">
                  <c:v>61.130299999999977</c:v>
                </c:pt>
                <c:pt idx="6981">
                  <c:v>61.124899999999997</c:v>
                </c:pt>
                <c:pt idx="6982">
                  <c:v>61.119599999999991</c:v>
                </c:pt>
                <c:pt idx="6983">
                  <c:v>61.114300000000014</c:v>
                </c:pt>
                <c:pt idx="6984">
                  <c:v>61.108899999999977</c:v>
                </c:pt>
                <c:pt idx="6985">
                  <c:v>61.103500000000025</c:v>
                </c:pt>
                <c:pt idx="6986">
                  <c:v>61.098199999999991</c:v>
                </c:pt>
                <c:pt idx="6987">
                  <c:v>61.092800000000011</c:v>
                </c:pt>
                <c:pt idx="6988">
                  <c:v>61.087399999999974</c:v>
                </c:pt>
                <c:pt idx="6989">
                  <c:v>61.082000000000022</c:v>
                </c:pt>
                <c:pt idx="6990">
                  <c:v>61.076599999999985</c:v>
                </c:pt>
                <c:pt idx="6991">
                  <c:v>61.071200000000005</c:v>
                </c:pt>
                <c:pt idx="6992">
                  <c:v>61.065799999999996</c:v>
                </c:pt>
                <c:pt idx="6993">
                  <c:v>61.060400000000016</c:v>
                </c:pt>
                <c:pt idx="6994">
                  <c:v>61.054900000000004</c:v>
                </c:pt>
                <c:pt idx="6995">
                  <c:v>61.049500000000023</c:v>
                </c:pt>
                <c:pt idx="6996">
                  <c:v>61.044099999999986</c:v>
                </c:pt>
                <c:pt idx="6997">
                  <c:v>61.038600000000031</c:v>
                </c:pt>
                <c:pt idx="6998">
                  <c:v>61.033199999999994</c:v>
                </c:pt>
                <c:pt idx="6999">
                  <c:v>61.027700000000038</c:v>
                </c:pt>
                <c:pt idx="7000">
                  <c:v>61.022300000000001</c:v>
                </c:pt>
                <c:pt idx="7001">
                  <c:v>61.016799999999961</c:v>
                </c:pt>
                <c:pt idx="7002">
                  <c:v>61.011300000000006</c:v>
                </c:pt>
                <c:pt idx="7003">
                  <c:v>61.005799999999965</c:v>
                </c:pt>
                <c:pt idx="7004">
                  <c:v>61.00030000000001</c:v>
                </c:pt>
                <c:pt idx="7005">
                  <c:v>60.994799999999969</c:v>
                </c:pt>
                <c:pt idx="7006">
                  <c:v>60.989300000000014</c:v>
                </c:pt>
                <c:pt idx="7007">
                  <c:v>60.983799999999974</c:v>
                </c:pt>
                <c:pt idx="7008">
                  <c:v>60.978300000000019</c:v>
                </c:pt>
                <c:pt idx="7009">
                  <c:v>60.972799999999978</c:v>
                </c:pt>
                <c:pt idx="7010">
                  <c:v>60.96720000000002</c:v>
                </c:pt>
                <c:pt idx="7011">
                  <c:v>60.961699999999979</c:v>
                </c:pt>
                <c:pt idx="7012">
                  <c:v>60.956100000000021</c:v>
                </c:pt>
                <c:pt idx="7013">
                  <c:v>60.95059999999998</c:v>
                </c:pt>
                <c:pt idx="7014">
                  <c:v>60.945000000000022</c:v>
                </c:pt>
                <c:pt idx="7015">
                  <c:v>60.939399999999978</c:v>
                </c:pt>
                <c:pt idx="7016">
                  <c:v>60.933900000000023</c:v>
                </c:pt>
                <c:pt idx="7017">
                  <c:v>60.928299999999979</c:v>
                </c:pt>
                <c:pt idx="7018">
                  <c:v>60.92270000000002</c:v>
                </c:pt>
                <c:pt idx="7019">
                  <c:v>60.917100000000005</c:v>
                </c:pt>
                <c:pt idx="7020">
                  <c:v>60.911500000000018</c:v>
                </c:pt>
                <c:pt idx="7021">
                  <c:v>60.905900000000003</c:v>
                </c:pt>
                <c:pt idx="7022">
                  <c:v>60.900300000000016</c:v>
                </c:pt>
                <c:pt idx="7023">
                  <c:v>60.8947</c:v>
                </c:pt>
                <c:pt idx="7024">
                  <c:v>60.889000000000038</c:v>
                </c:pt>
                <c:pt idx="7025">
                  <c:v>60.883399999999995</c:v>
                </c:pt>
                <c:pt idx="7026">
                  <c:v>60.877699999999976</c:v>
                </c:pt>
                <c:pt idx="7027">
                  <c:v>60.872099999999989</c:v>
                </c:pt>
                <c:pt idx="7028">
                  <c:v>60.86639999999997</c:v>
                </c:pt>
                <c:pt idx="7029">
                  <c:v>60.860800000000012</c:v>
                </c:pt>
                <c:pt idx="7030">
                  <c:v>60.855099999999965</c:v>
                </c:pt>
                <c:pt idx="7031">
                  <c:v>60.849400000000003</c:v>
                </c:pt>
                <c:pt idx="7032">
                  <c:v>60.843699999999984</c:v>
                </c:pt>
                <c:pt idx="7033">
                  <c:v>60.838000000000022</c:v>
                </c:pt>
                <c:pt idx="7034">
                  <c:v>60.832299999999975</c:v>
                </c:pt>
                <c:pt idx="7035">
                  <c:v>60.826600000000013</c:v>
                </c:pt>
                <c:pt idx="7036">
                  <c:v>60.820899999999995</c:v>
                </c:pt>
                <c:pt idx="7037">
                  <c:v>60.815200000000004</c:v>
                </c:pt>
                <c:pt idx="7038">
                  <c:v>60.809499999999986</c:v>
                </c:pt>
                <c:pt idx="7039">
                  <c:v>60.803700000000021</c:v>
                </c:pt>
                <c:pt idx="7040">
                  <c:v>60.798000000000002</c:v>
                </c:pt>
                <c:pt idx="7041">
                  <c:v>60.792200000000008</c:v>
                </c:pt>
                <c:pt idx="7042">
                  <c:v>60.78649999999999</c:v>
                </c:pt>
                <c:pt idx="7043">
                  <c:v>60.780700000000024</c:v>
                </c:pt>
                <c:pt idx="7044">
                  <c:v>60.774900000000002</c:v>
                </c:pt>
                <c:pt idx="7045">
                  <c:v>60.769200000000012</c:v>
                </c:pt>
                <c:pt idx="7046">
                  <c:v>60.76339999999999</c:v>
                </c:pt>
                <c:pt idx="7047">
                  <c:v>60.757600000000025</c:v>
                </c:pt>
                <c:pt idx="7048">
                  <c:v>60.751800000000003</c:v>
                </c:pt>
                <c:pt idx="7049">
                  <c:v>60.746000000000038</c:v>
                </c:pt>
                <c:pt idx="7050">
                  <c:v>60.740199999999987</c:v>
                </c:pt>
                <c:pt idx="7051">
                  <c:v>60.734299999999962</c:v>
                </c:pt>
                <c:pt idx="7052">
                  <c:v>60.728499999999997</c:v>
                </c:pt>
                <c:pt idx="7053">
                  <c:v>60.722699999999975</c:v>
                </c:pt>
                <c:pt idx="7054">
                  <c:v>60.716800000000006</c:v>
                </c:pt>
                <c:pt idx="7055">
                  <c:v>60.710999999999984</c:v>
                </c:pt>
                <c:pt idx="7056">
                  <c:v>60.705100000000016</c:v>
                </c:pt>
                <c:pt idx="7057">
                  <c:v>60.69919999999999</c:v>
                </c:pt>
                <c:pt idx="7058">
                  <c:v>60.693399999999997</c:v>
                </c:pt>
                <c:pt idx="7059">
                  <c:v>60.687499999999972</c:v>
                </c:pt>
                <c:pt idx="7060">
                  <c:v>60.681600000000003</c:v>
                </c:pt>
                <c:pt idx="7061">
                  <c:v>60.675699999999978</c:v>
                </c:pt>
                <c:pt idx="7062">
                  <c:v>60.669800000000009</c:v>
                </c:pt>
                <c:pt idx="7063">
                  <c:v>60.663899999999984</c:v>
                </c:pt>
                <c:pt idx="7064">
                  <c:v>60.658000000000015</c:v>
                </c:pt>
                <c:pt idx="7065">
                  <c:v>60.65209999999999</c:v>
                </c:pt>
                <c:pt idx="7066">
                  <c:v>60.646100000000018</c:v>
                </c:pt>
                <c:pt idx="7067">
                  <c:v>60.640199999999993</c:v>
                </c:pt>
                <c:pt idx="7068">
                  <c:v>60.634200000000021</c:v>
                </c:pt>
                <c:pt idx="7069">
                  <c:v>60.628299999999996</c:v>
                </c:pt>
                <c:pt idx="7070">
                  <c:v>60.622300000000024</c:v>
                </c:pt>
                <c:pt idx="7071">
                  <c:v>60.616399999999999</c:v>
                </c:pt>
                <c:pt idx="7072">
                  <c:v>60.610400000000027</c:v>
                </c:pt>
                <c:pt idx="7073">
                  <c:v>60.604399999999998</c:v>
                </c:pt>
                <c:pt idx="7074">
                  <c:v>60.598400000000026</c:v>
                </c:pt>
                <c:pt idx="7075">
                  <c:v>60.592399999999998</c:v>
                </c:pt>
                <c:pt idx="7076">
                  <c:v>60.586399999999969</c:v>
                </c:pt>
                <c:pt idx="7077">
                  <c:v>60.580399999999997</c:v>
                </c:pt>
                <c:pt idx="7078">
                  <c:v>60.574399999999969</c:v>
                </c:pt>
                <c:pt idx="7079">
                  <c:v>60.568399999999997</c:v>
                </c:pt>
                <c:pt idx="7080">
                  <c:v>60.562299999999965</c:v>
                </c:pt>
                <c:pt idx="7081">
                  <c:v>60.556299999999993</c:v>
                </c:pt>
                <c:pt idx="7082">
                  <c:v>60.55019999999999</c:v>
                </c:pt>
                <c:pt idx="7083">
                  <c:v>60.544200000000018</c:v>
                </c:pt>
                <c:pt idx="7084">
                  <c:v>60.538099999999986</c:v>
                </c:pt>
                <c:pt idx="7085">
                  <c:v>60.532000000000011</c:v>
                </c:pt>
                <c:pt idx="7086">
                  <c:v>60.525999999999982</c:v>
                </c:pt>
                <c:pt idx="7087">
                  <c:v>60.519900000000007</c:v>
                </c:pt>
                <c:pt idx="7088">
                  <c:v>60.513799999999975</c:v>
                </c:pt>
                <c:pt idx="7089">
                  <c:v>60.507700000000028</c:v>
                </c:pt>
                <c:pt idx="7090">
                  <c:v>60.501599999999996</c:v>
                </c:pt>
                <c:pt idx="7091">
                  <c:v>60.495500000000021</c:v>
                </c:pt>
                <c:pt idx="7092">
                  <c:v>60.489299999999986</c:v>
                </c:pt>
                <c:pt idx="7093">
                  <c:v>60.483200000000011</c:v>
                </c:pt>
                <c:pt idx="7094">
                  <c:v>60.477100000000007</c:v>
                </c:pt>
                <c:pt idx="7095">
                  <c:v>60.470900000000029</c:v>
                </c:pt>
                <c:pt idx="7096">
                  <c:v>60.464799999999997</c:v>
                </c:pt>
                <c:pt idx="7097">
                  <c:v>60.458600000000018</c:v>
                </c:pt>
                <c:pt idx="7098">
                  <c:v>60.452499999999986</c:v>
                </c:pt>
                <c:pt idx="7099">
                  <c:v>60.446300000000036</c:v>
                </c:pt>
                <c:pt idx="7100">
                  <c:v>60.440100000000001</c:v>
                </c:pt>
                <c:pt idx="7101">
                  <c:v>60.433899999999966</c:v>
                </c:pt>
                <c:pt idx="7102">
                  <c:v>60.427700000000016</c:v>
                </c:pt>
                <c:pt idx="7103">
                  <c:v>60.42149999999998</c:v>
                </c:pt>
                <c:pt idx="7104">
                  <c:v>60.415300000000002</c:v>
                </c:pt>
                <c:pt idx="7105">
                  <c:v>60.409099999999967</c:v>
                </c:pt>
                <c:pt idx="7106">
                  <c:v>60.402900000000017</c:v>
                </c:pt>
                <c:pt idx="7107">
                  <c:v>60.396699999999981</c:v>
                </c:pt>
                <c:pt idx="7108">
                  <c:v>60.3904</c:v>
                </c:pt>
                <c:pt idx="7109">
                  <c:v>60.384199999999993</c:v>
                </c:pt>
                <c:pt idx="7110">
                  <c:v>60.377900000000011</c:v>
                </c:pt>
                <c:pt idx="7111">
                  <c:v>60.371699999999976</c:v>
                </c:pt>
                <c:pt idx="7112">
                  <c:v>60.365400000000022</c:v>
                </c:pt>
                <c:pt idx="7113">
                  <c:v>60.359099999999984</c:v>
                </c:pt>
                <c:pt idx="7114">
                  <c:v>60.352900000000005</c:v>
                </c:pt>
                <c:pt idx="7115">
                  <c:v>60.346599999999995</c:v>
                </c:pt>
                <c:pt idx="7116">
                  <c:v>60.340300000000013</c:v>
                </c:pt>
                <c:pt idx="7117">
                  <c:v>60.334000000000003</c:v>
                </c:pt>
                <c:pt idx="7118">
                  <c:v>60.327700000000021</c:v>
                </c:pt>
                <c:pt idx="7119">
                  <c:v>60.321399999999983</c:v>
                </c:pt>
                <c:pt idx="7120">
                  <c:v>60.315000000000026</c:v>
                </c:pt>
                <c:pt idx="7121">
                  <c:v>60.308699999999988</c:v>
                </c:pt>
                <c:pt idx="7122">
                  <c:v>60.302400000000034</c:v>
                </c:pt>
                <c:pt idx="7123">
                  <c:v>60.295999999999992</c:v>
                </c:pt>
                <c:pt idx="7124">
                  <c:v>60.289700000000039</c:v>
                </c:pt>
                <c:pt idx="7125">
                  <c:v>60.283299999999997</c:v>
                </c:pt>
                <c:pt idx="7126">
                  <c:v>60.276999999999987</c:v>
                </c:pt>
                <c:pt idx="7127">
                  <c:v>60.270600000000002</c:v>
                </c:pt>
                <c:pt idx="7128">
                  <c:v>60.264199999999988</c:v>
                </c:pt>
                <c:pt idx="7129">
                  <c:v>60.257800000000003</c:v>
                </c:pt>
                <c:pt idx="7130">
                  <c:v>60.251499999999965</c:v>
                </c:pt>
                <c:pt idx="7131">
                  <c:v>60.245100000000008</c:v>
                </c:pt>
                <c:pt idx="7132">
                  <c:v>60.238699999999966</c:v>
                </c:pt>
                <c:pt idx="7133">
                  <c:v>60.232200000000006</c:v>
                </c:pt>
                <c:pt idx="7134">
                  <c:v>60.225799999999992</c:v>
                </c:pt>
                <c:pt idx="7135">
                  <c:v>60.219400000000007</c:v>
                </c:pt>
                <c:pt idx="7136">
                  <c:v>60.212999999999994</c:v>
                </c:pt>
                <c:pt idx="7137">
                  <c:v>60.206500000000005</c:v>
                </c:pt>
                <c:pt idx="7138">
                  <c:v>60.200099999999992</c:v>
                </c:pt>
                <c:pt idx="7139">
                  <c:v>60.193600000000004</c:v>
                </c:pt>
                <c:pt idx="7140">
                  <c:v>60.18719999999999</c:v>
                </c:pt>
                <c:pt idx="7141">
                  <c:v>60.18070000000003</c:v>
                </c:pt>
                <c:pt idx="7142">
                  <c:v>60.174199999999985</c:v>
                </c:pt>
                <c:pt idx="7143">
                  <c:v>60.167800000000028</c:v>
                </c:pt>
                <c:pt idx="7144">
                  <c:v>60.161299999999983</c:v>
                </c:pt>
                <c:pt idx="7145">
                  <c:v>60.154800000000023</c:v>
                </c:pt>
                <c:pt idx="7146">
                  <c:v>60.148300000000006</c:v>
                </c:pt>
                <c:pt idx="7147">
                  <c:v>60.141800000000018</c:v>
                </c:pt>
                <c:pt idx="7148">
                  <c:v>60.135300000000001</c:v>
                </c:pt>
                <c:pt idx="7149">
                  <c:v>60.128700000000038</c:v>
                </c:pt>
                <c:pt idx="7150">
                  <c:v>60.122199999999992</c:v>
                </c:pt>
                <c:pt idx="7151">
                  <c:v>60.115699999999975</c:v>
                </c:pt>
                <c:pt idx="7152">
                  <c:v>60.109100000000012</c:v>
                </c:pt>
                <c:pt idx="7153">
                  <c:v>60.102599999999967</c:v>
                </c:pt>
                <c:pt idx="7154">
                  <c:v>60.096000000000004</c:v>
                </c:pt>
                <c:pt idx="7155">
                  <c:v>60.089499999999987</c:v>
                </c:pt>
                <c:pt idx="7156">
                  <c:v>60.082899999999995</c:v>
                </c:pt>
                <c:pt idx="7157">
                  <c:v>60.076399999999978</c:v>
                </c:pt>
                <c:pt idx="7158">
                  <c:v>60.069800000000015</c:v>
                </c:pt>
                <c:pt idx="7159">
                  <c:v>60.063199999999995</c:v>
                </c:pt>
                <c:pt idx="7160">
                  <c:v>60.056600000000003</c:v>
                </c:pt>
                <c:pt idx="7161">
                  <c:v>60.049999999999983</c:v>
                </c:pt>
                <c:pt idx="7162">
                  <c:v>60.04340000000002</c:v>
                </c:pt>
                <c:pt idx="7163">
                  <c:v>60.036799999999999</c:v>
                </c:pt>
                <c:pt idx="7164">
                  <c:v>60.030200000000008</c:v>
                </c:pt>
                <c:pt idx="7165">
                  <c:v>60.023499999999984</c:v>
                </c:pt>
                <c:pt idx="7166">
                  <c:v>60.016900000000021</c:v>
                </c:pt>
                <c:pt idx="7167">
                  <c:v>60.010300000000001</c:v>
                </c:pt>
                <c:pt idx="7168">
                  <c:v>60.003600000000034</c:v>
                </c:pt>
                <c:pt idx="7169">
                  <c:v>59.996999999999986</c:v>
                </c:pt>
                <c:pt idx="7170">
                  <c:v>59.990300000000019</c:v>
                </c:pt>
                <c:pt idx="7171">
                  <c:v>59.983699999999999</c:v>
                </c:pt>
                <c:pt idx="7172">
                  <c:v>59.977000000000032</c:v>
                </c:pt>
                <c:pt idx="7173">
                  <c:v>59.970300000000009</c:v>
                </c:pt>
                <c:pt idx="7174">
                  <c:v>59.963600000000014</c:v>
                </c:pt>
                <c:pt idx="7175">
                  <c:v>59.95689999999999</c:v>
                </c:pt>
                <c:pt idx="7176">
                  <c:v>59.95029999999997</c:v>
                </c:pt>
                <c:pt idx="7177">
                  <c:v>59.943600000000004</c:v>
                </c:pt>
                <c:pt idx="7178">
                  <c:v>59.936799999999977</c:v>
                </c:pt>
                <c:pt idx="7179">
                  <c:v>59.93010000000001</c:v>
                </c:pt>
                <c:pt idx="7180">
                  <c:v>59.923399999999987</c:v>
                </c:pt>
                <c:pt idx="7181">
                  <c:v>59.91670000000002</c:v>
                </c:pt>
                <c:pt idx="7182">
                  <c:v>59.909999999999968</c:v>
                </c:pt>
                <c:pt idx="7183">
                  <c:v>59.903199999999998</c:v>
                </c:pt>
                <c:pt idx="7184">
                  <c:v>59.896499999999975</c:v>
                </c:pt>
                <c:pt idx="7185">
                  <c:v>59.889700000000005</c:v>
                </c:pt>
                <c:pt idx="7186">
                  <c:v>59.882999999999981</c:v>
                </c:pt>
                <c:pt idx="7187">
                  <c:v>59.876200000000011</c:v>
                </c:pt>
                <c:pt idx="7188">
                  <c:v>59.869399999999985</c:v>
                </c:pt>
                <c:pt idx="7189">
                  <c:v>59.862600000000015</c:v>
                </c:pt>
                <c:pt idx="7190">
                  <c:v>59.855799999999988</c:v>
                </c:pt>
                <c:pt idx="7191">
                  <c:v>59.849100000000021</c:v>
                </c:pt>
                <c:pt idx="7192">
                  <c:v>59.842299999999994</c:v>
                </c:pt>
                <c:pt idx="7193">
                  <c:v>59.835500000000025</c:v>
                </c:pt>
                <c:pt idx="7194">
                  <c:v>59.828599999999994</c:v>
                </c:pt>
                <c:pt idx="7195">
                  <c:v>59.821800000000025</c:v>
                </c:pt>
                <c:pt idx="7196">
                  <c:v>59.814999999999998</c:v>
                </c:pt>
                <c:pt idx="7197">
                  <c:v>59.808200000000028</c:v>
                </c:pt>
                <c:pt idx="7198">
                  <c:v>59.801299999999998</c:v>
                </c:pt>
                <c:pt idx="7199">
                  <c:v>59.794500000000028</c:v>
                </c:pt>
                <c:pt idx="7200">
                  <c:v>59.787599999999998</c:v>
                </c:pt>
                <c:pt idx="7201">
                  <c:v>59.780799999999971</c:v>
                </c:pt>
                <c:pt idx="7202">
                  <c:v>59.773899999999998</c:v>
                </c:pt>
                <c:pt idx="7203">
                  <c:v>59.767099999999971</c:v>
                </c:pt>
                <c:pt idx="7204">
                  <c:v>59.760199999999998</c:v>
                </c:pt>
                <c:pt idx="7205">
                  <c:v>59.753299999999967</c:v>
                </c:pt>
                <c:pt idx="7206">
                  <c:v>59.746399999999994</c:v>
                </c:pt>
                <c:pt idx="7207">
                  <c:v>59.739499999999992</c:v>
                </c:pt>
                <c:pt idx="7208">
                  <c:v>59.732600000000019</c:v>
                </c:pt>
                <c:pt idx="7209">
                  <c:v>59.725699999999989</c:v>
                </c:pt>
                <c:pt idx="7210">
                  <c:v>59.718800000000016</c:v>
                </c:pt>
                <c:pt idx="7211">
                  <c:v>59.711899999999986</c:v>
                </c:pt>
                <c:pt idx="7212">
                  <c:v>59.705000000000013</c:v>
                </c:pt>
                <c:pt idx="7213">
                  <c:v>59.697999999999979</c:v>
                </c:pt>
                <c:pt idx="7214">
                  <c:v>59.691100000000006</c:v>
                </c:pt>
                <c:pt idx="7215">
                  <c:v>59.684100000000001</c:v>
                </c:pt>
                <c:pt idx="7216">
                  <c:v>59.677200000000028</c:v>
                </c:pt>
                <c:pt idx="7217">
                  <c:v>59.670199999999994</c:v>
                </c:pt>
                <c:pt idx="7218">
                  <c:v>59.663300000000021</c:v>
                </c:pt>
                <c:pt idx="7219">
                  <c:v>59.656299999999987</c:v>
                </c:pt>
                <c:pt idx="7220">
                  <c:v>59.649300000000011</c:v>
                </c:pt>
                <c:pt idx="7221">
                  <c:v>59.642300000000006</c:v>
                </c:pt>
                <c:pt idx="7222">
                  <c:v>59.635400000000033</c:v>
                </c:pt>
                <c:pt idx="7223">
                  <c:v>59.628399999999999</c:v>
                </c:pt>
                <c:pt idx="7224">
                  <c:v>59.621400000000023</c:v>
                </c:pt>
                <c:pt idx="7225">
                  <c:v>59.614299999999986</c:v>
                </c:pt>
                <c:pt idx="7226">
                  <c:v>59.607299999999981</c:v>
                </c:pt>
                <c:pt idx="7227">
                  <c:v>59.600300000000004</c:v>
                </c:pt>
                <c:pt idx="7228">
                  <c:v>59.593299999999971</c:v>
                </c:pt>
                <c:pt idx="7229">
                  <c:v>59.586199999999991</c:v>
                </c:pt>
                <c:pt idx="7230">
                  <c:v>59.579199999999986</c:v>
                </c:pt>
                <c:pt idx="7231">
                  <c:v>59.572200000000009</c:v>
                </c:pt>
                <c:pt idx="7232">
                  <c:v>59.565099999999973</c:v>
                </c:pt>
                <c:pt idx="7233">
                  <c:v>59.558000000000021</c:v>
                </c:pt>
                <c:pt idx="7234">
                  <c:v>59.550999999999988</c:v>
                </c:pt>
                <c:pt idx="7235">
                  <c:v>59.543900000000008</c:v>
                </c:pt>
                <c:pt idx="7236">
                  <c:v>59.536799999999971</c:v>
                </c:pt>
                <c:pt idx="7237">
                  <c:v>59.52970000000002</c:v>
                </c:pt>
                <c:pt idx="7238">
                  <c:v>59.522599999999983</c:v>
                </c:pt>
                <c:pt idx="7239">
                  <c:v>59.515500000000003</c:v>
                </c:pt>
                <c:pt idx="7240">
                  <c:v>59.508399999999995</c:v>
                </c:pt>
                <c:pt idx="7241">
                  <c:v>59.501300000000015</c:v>
                </c:pt>
                <c:pt idx="7242">
                  <c:v>59.494199999999978</c:v>
                </c:pt>
                <c:pt idx="7243">
                  <c:v>59.487000000000023</c:v>
                </c:pt>
                <c:pt idx="7244">
                  <c:v>59.479899999999986</c:v>
                </c:pt>
                <c:pt idx="7245">
                  <c:v>59.472800000000035</c:v>
                </c:pt>
                <c:pt idx="7246">
                  <c:v>59.465599999999995</c:v>
                </c:pt>
                <c:pt idx="7247">
                  <c:v>59.458500000000015</c:v>
                </c:pt>
                <c:pt idx="7248">
                  <c:v>59.451300000000003</c:v>
                </c:pt>
                <c:pt idx="7249">
                  <c:v>59.44410000000002</c:v>
                </c:pt>
                <c:pt idx="7250">
                  <c:v>59.436900000000009</c:v>
                </c:pt>
                <c:pt idx="7251">
                  <c:v>59.429799999999972</c:v>
                </c:pt>
                <c:pt idx="7252">
                  <c:v>59.422599999999989</c:v>
                </c:pt>
                <c:pt idx="7253">
                  <c:v>59.415399999999977</c:v>
                </c:pt>
                <c:pt idx="7254">
                  <c:v>59.408199999999994</c:v>
                </c:pt>
                <c:pt idx="7255">
                  <c:v>59.400999999999982</c:v>
                </c:pt>
                <c:pt idx="7256">
                  <c:v>59.393699999999995</c:v>
                </c:pt>
                <c:pt idx="7257">
                  <c:v>59.386499999999984</c:v>
                </c:pt>
                <c:pt idx="7258">
                  <c:v>59.379300000000001</c:v>
                </c:pt>
                <c:pt idx="7259">
                  <c:v>59.371999999999986</c:v>
                </c:pt>
                <c:pt idx="7260">
                  <c:v>59.364800000000002</c:v>
                </c:pt>
                <c:pt idx="7261">
                  <c:v>59.357499999999987</c:v>
                </c:pt>
                <c:pt idx="7262">
                  <c:v>59.350300000000004</c:v>
                </c:pt>
                <c:pt idx="7263">
                  <c:v>59.342999999999989</c:v>
                </c:pt>
                <c:pt idx="7264">
                  <c:v>59.335800000000006</c:v>
                </c:pt>
                <c:pt idx="7265">
                  <c:v>59.328499999999991</c:v>
                </c:pt>
                <c:pt idx="7266">
                  <c:v>59.321200000000005</c:v>
                </c:pt>
                <c:pt idx="7267">
                  <c:v>59.31389999999999</c:v>
                </c:pt>
                <c:pt idx="7268">
                  <c:v>59.306600000000032</c:v>
                </c:pt>
                <c:pt idx="7269">
                  <c:v>59.299299999999988</c:v>
                </c:pt>
                <c:pt idx="7270">
                  <c:v>59.29200000000003</c:v>
                </c:pt>
                <c:pt idx="7271">
                  <c:v>59.284699999999987</c:v>
                </c:pt>
                <c:pt idx="7272">
                  <c:v>59.277400000000029</c:v>
                </c:pt>
                <c:pt idx="7273">
                  <c:v>59.27000000000001</c:v>
                </c:pt>
                <c:pt idx="7274">
                  <c:v>59.262700000000024</c:v>
                </c:pt>
                <c:pt idx="7275">
                  <c:v>59.255300000000005</c:v>
                </c:pt>
                <c:pt idx="7276">
                  <c:v>59.247999999999962</c:v>
                </c:pt>
                <c:pt idx="7277">
                  <c:v>59.240600000000001</c:v>
                </c:pt>
                <c:pt idx="7278">
                  <c:v>59.233299999999986</c:v>
                </c:pt>
                <c:pt idx="7279">
                  <c:v>59.225899999999996</c:v>
                </c:pt>
                <c:pt idx="7280">
                  <c:v>59.218499999999977</c:v>
                </c:pt>
                <c:pt idx="7281">
                  <c:v>59.211100000000016</c:v>
                </c:pt>
                <c:pt idx="7282">
                  <c:v>59.203699999999969</c:v>
                </c:pt>
                <c:pt idx="7283">
                  <c:v>59.196300000000008</c:v>
                </c:pt>
                <c:pt idx="7284">
                  <c:v>59.18889999999999</c:v>
                </c:pt>
                <c:pt idx="7285">
                  <c:v>59.1815</c:v>
                </c:pt>
                <c:pt idx="7286">
                  <c:v>59.174099999999981</c:v>
                </c:pt>
                <c:pt idx="7287">
                  <c:v>59.166600000000017</c:v>
                </c:pt>
                <c:pt idx="7288">
                  <c:v>59.159199999999998</c:v>
                </c:pt>
                <c:pt idx="7289">
                  <c:v>59.151700000000005</c:v>
                </c:pt>
                <c:pt idx="7290">
                  <c:v>59.144299999999987</c:v>
                </c:pt>
                <c:pt idx="7291">
                  <c:v>59.136800000000022</c:v>
                </c:pt>
                <c:pt idx="7292">
                  <c:v>59.129400000000004</c:v>
                </c:pt>
                <c:pt idx="7293">
                  <c:v>59.121900000000011</c:v>
                </c:pt>
                <c:pt idx="7294">
                  <c:v>59.114399999999989</c:v>
                </c:pt>
                <c:pt idx="7295">
                  <c:v>59.106900000000024</c:v>
                </c:pt>
                <c:pt idx="7296">
                  <c:v>59.099400000000003</c:v>
                </c:pt>
                <c:pt idx="7297">
                  <c:v>59.091900000000038</c:v>
                </c:pt>
                <c:pt idx="7298">
                  <c:v>59.084399999999988</c:v>
                </c:pt>
                <c:pt idx="7299">
                  <c:v>59.076900000000023</c:v>
                </c:pt>
                <c:pt idx="7300">
                  <c:v>59.069400000000002</c:v>
                </c:pt>
                <c:pt idx="7301">
                  <c:v>59.06189999999998</c:v>
                </c:pt>
                <c:pt idx="7302">
                  <c:v>59.054300000000012</c:v>
                </c:pt>
                <c:pt idx="7303">
                  <c:v>59.046799999999962</c:v>
                </c:pt>
                <c:pt idx="7304">
                  <c:v>59.039299999999997</c:v>
                </c:pt>
                <c:pt idx="7305">
                  <c:v>59.031699999999972</c:v>
                </c:pt>
                <c:pt idx="7306">
                  <c:v>59.024100000000004</c:v>
                </c:pt>
                <c:pt idx="7307">
                  <c:v>59.016599999999983</c:v>
                </c:pt>
                <c:pt idx="7308">
                  <c:v>59.009000000000015</c:v>
                </c:pt>
                <c:pt idx="7309">
                  <c:v>59.00139999999999</c:v>
                </c:pt>
                <c:pt idx="7310">
                  <c:v>58.993800000000022</c:v>
                </c:pt>
                <c:pt idx="7311">
                  <c:v>58.986199999999997</c:v>
                </c:pt>
                <c:pt idx="7312">
                  <c:v>58.9786</c:v>
                </c:pt>
                <c:pt idx="7313">
                  <c:v>58.970999999999975</c:v>
                </c:pt>
                <c:pt idx="7314">
                  <c:v>58.963400000000007</c:v>
                </c:pt>
                <c:pt idx="7315">
                  <c:v>58.955799999999982</c:v>
                </c:pt>
                <c:pt idx="7316">
                  <c:v>58.948200000000014</c:v>
                </c:pt>
                <c:pt idx="7317">
                  <c:v>58.940499999999986</c:v>
                </c:pt>
                <c:pt idx="7318">
                  <c:v>58.932900000000018</c:v>
                </c:pt>
                <c:pt idx="7319">
                  <c:v>58.92519999999999</c:v>
                </c:pt>
                <c:pt idx="7320">
                  <c:v>58.917600000000022</c:v>
                </c:pt>
                <c:pt idx="7321">
                  <c:v>58.909899999999993</c:v>
                </c:pt>
                <c:pt idx="7322">
                  <c:v>58.902200000000022</c:v>
                </c:pt>
                <c:pt idx="7323">
                  <c:v>58.894599999999997</c:v>
                </c:pt>
                <c:pt idx="7324">
                  <c:v>58.886900000000026</c:v>
                </c:pt>
                <c:pt idx="7325">
                  <c:v>58.879199999999997</c:v>
                </c:pt>
                <c:pt idx="7326">
                  <c:v>58.871499999999969</c:v>
                </c:pt>
                <c:pt idx="7327">
                  <c:v>58.863799999999998</c:v>
                </c:pt>
                <c:pt idx="7328">
                  <c:v>58.856099999999969</c:v>
                </c:pt>
                <c:pt idx="7329">
                  <c:v>58.848399999999998</c:v>
                </c:pt>
                <c:pt idx="7330">
                  <c:v>58.840599999999966</c:v>
                </c:pt>
                <c:pt idx="7331">
                  <c:v>58.832899999999995</c:v>
                </c:pt>
                <c:pt idx="7332">
                  <c:v>58.825199999999967</c:v>
                </c:pt>
                <c:pt idx="7333">
                  <c:v>58.817400000000021</c:v>
                </c:pt>
                <c:pt idx="7334">
                  <c:v>58.809699999999992</c:v>
                </c:pt>
                <c:pt idx="7335">
                  <c:v>58.801900000000018</c:v>
                </c:pt>
                <c:pt idx="7336">
                  <c:v>58.794199999999989</c:v>
                </c:pt>
                <c:pt idx="7337">
                  <c:v>58.786400000000015</c:v>
                </c:pt>
                <c:pt idx="7338">
                  <c:v>58.778599999999983</c:v>
                </c:pt>
                <c:pt idx="7339">
                  <c:v>58.770900000000012</c:v>
                </c:pt>
                <c:pt idx="7340">
                  <c:v>58.76309999999998</c:v>
                </c:pt>
                <c:pt idx="7341">
                  <c:v>58.755300000000005</c:v>
                </c:pt>
                <c:pt idx="7342">
                  <c:v>58.747500000000002</c:v>
                </c:pt>
                <c:pt idx="7343">
                  <c:v>58.739700000000028</c:v>
                </c:pt>
                <c:pt idx="7344">
                  <c:v>58.731899999999996</c:v>
                </c:pt>
                <c:pt idx="7345">
                  <c:v>58.724100000000021</c:v>
                </c:pt>
                <c:pt idx="7346">
                  <c:v>58.716199999999986</c:v>
                </c:pt>
                <c:pt idx="7347">
                  <c:v>58.708400000000012</c:v>
                </c:pt>
                <c:pt idx="7348">
                  <c:v>58.700600000000009</c:v>
                </c:pt>
                <c:pt idx="7349">
                  <c:v>58.692700000000031</c:v>
                </c:pt>
                <c:pt idx="7350">
                  <c:v>58.684899999999999</c:v>
                </c:pt>
                <c:pt idx="7351">
                  <c:v>58.676999999999964</c:v>
                </c:pt>
                <c:pt idx="7352">
                  <c:v>58.669199999999989</c:v>
                </c:pt>
                <c:pt idx="7353">
                  <c:v>58.661299999999983</c:v>
                </c:pt>
                <c:pt idx="7354">
                  <c:v>58.653400000000005</c:v>
                </c:pt>
                <c:pt idx="7355">
                  <c:v>58.64549999999997</c:v>
                </c:pt>
                <c:pt idx="7356">
                  <c:v>58.637699999999995</c:v>
                </c:pt>
                <c:pt idx="7357">
                  <c:v>58.629799999999989</c:v>
                </c:pt>
                <c:pt idx="7358">
                  <c:v>58.621900000000011</c:v>
                </c:pt>
                <c:pt idx="7359">
                  <c:v>58.613999999999976</c:v>
                </c:pt>
                <c:pt idx="7360">
                  <c:v>58.606099999999998</c:v>
                </c:pt>
                <c:pt idx="7361">
                  <c:v>58.598099999999988</c:v>
                </c:pt>
                <c:pt idx="7362">
                  <c:v>58.59020000000001</c:v>
                </c:pt>
                <c:pt idx="7363">
                  <c:v>58.582299999999975</c:v>
                </c:pt>
                <c:pt idx="7364">
                  <c:v>58.574300000000022</c:v>
                </c:pt>
                <c:pt idx="7365">
                  <c:v>58.566399999999987</c:v>
                </c:pt>
                <c:pt idx="7366">
                  <c:v>58.558500000000009</c:v>
                </c:pt>
                <c:pt idx="7367">
                  <c:v>58.5505</c:v>
                </c:pt>
                <c:pt idx="7368">
                  <c:v>58.542500000000018</c:v>
                </c:pt>
                <c:pt idx="7369">
                  <c:v>58.534599999999983</c:v>
                </c:pt>
                <c:pt idx="7370">
                  <c:v>58.52660000000003</c:v>
                </c:pt>
                <c:pt idx="7371">
                  <c:v>58.518599999999992</c:v>
                </c:pt>
                <c:pt idx="7372">
                  <c:v>58.510700000000014</c:v>
                </c:pt>
                <c:pt idx="7373">
                  <c:v>58.502700000000004</c:v>
                </c:pt>
                <c:pt idx="7374">
                  <c:v>58.494700000000023</c:v>
                </c:pt>
                <c:pt idx="7375">
                  <c:v>58.486700000000013</c:v>
                </c:pt>
                <c:pt idx="7376">
                  <c:v>58.478599999999972</c:v>
                </c:pt>
                <c:pt idx="7377">
                  <c:v>58.47059999999999</c:v>
                </c:pt>
                <c:pt idx="7378">
                  <c:v>58.462599999999981</c:v>
                </c:pt>
                <c:pt idx="7379">
                  <c:v>58.454599999999999</c:v>
                </c:pt>
                <c:pt idx="7380">
                  <c:v>58.446499999999986</c:v>
                </c:pt>
                <c:pt idx="7381">
                  <c:v>58.438500000000005</c:v>
                </c:pt>
                <c:pt idx="7382">
                  <c:v>58.430399999999992</c:v>
                </c:pt>
                <c:pt idx="7383">
                  <c:v>58.42240000000001</c:v>
                </c:pt>
                <c:pt idx="7384">
                  <c:v>58.414299999999969</c:v>
                </c:pt>
                <c:pt idx="7385">
                  <c:v>58.406300000000016</c:v>
                </c:pt>
                <c:pt idx="7386">
                  <c:v>58.398199999999974</c:v>
                </c:pt>
                <c:pt idx="7387">
                  <c:v>58.390100000000018</c:v>
                </c:pt>
                <c:pt idx="7388">
                  <c:v>58.381999999999977</c:v>
                </c:pt>
                <c:pt idx="7389">
                  <c:v>58.37390000000002</c:v>
                </c:pt>
                <c:pt idx="7390">
                  <c:v>58.365799999999979</c:v>
                </c:pt>
                <c:pt idx="7391">
                  <c:v>58.357700000000023</c:v>
                </c:pt>
                <c:pt idx="7392">
                  <c:v>58.349599999999981</c:v>
                </c:pt>
                <c:pt idx="7393">
                  <c:v>58.341400000000021</c:v>
                </c:pt>
                <c:pt idx="7394">
                  <c:v>58.33329999999998</c:v>
                </c:pt>
                <c:pt idx="7395">
                  <c:v>58.325200000000024</c:v>
                </c:pt>
                <c:pt idx="7396">
                  <c:v>58.317000000000007</c:v>
                </c:pt>
                <c:pt idx="7397">
                  <c:v>58.308900000000023</c:v>
                </c:pt>
                <c:pt idx="7398">
                  <c:v>58.300700000000006</c:v>
                </c:pt>
                <c:pt idx="7399">
                  <c:v>58.292500000000018</c:v>
                </c:pt>
                <c:pt idx="7400">
                  <c:v>58.284400000000005</c:v>
                </c:pt>
                <c:pt idx="7401">
                  <c:v>58.27619999999996</c:v>
                </c:pt>
                <c:pt idx="7402">
                  <c:v>58.268000000000001</c:v>
                </c:pt>
                <c:pt idx="7403">
                  <c:v>58.259799999999984</c:v>
                </c:pt>
                <c:pt idx="7404">
                  <c:v>58.251599999999996</c:v>
                </c:pt>
                <c:pt idx="7405">
                  <c:v>58.24339999999998</c:v>
                </c:pt>
                <c:pt idx="7406">
                  <c:v>58.23520000000002</c:v>
                </c:pt>
                <c:pt idx="7407">
                  <c:v>58.226899999999972</c:v>
                </c:pt>
                <c:pt idx="7408">
                  <c:v>58.218700000000013</c:v>
                </c:pt>
                <c:pt idx="7409">
                  <c:v>58.210499999999968</c:v>
                </c:pt>
                <c:pt idx="7410">
                  <c:v>58.202200000000005</c:v>
                </c:pt>
                <c:pt idx="7411">
                  <c:v>58.193999999999988</c:v>
                </c:pt>
                <c:pt idx="7412">
                  <c:v>58.185700000000026</c:v>
                </c:pt>
                <c:pt idx="7413">
                  <c:v>58.177499999999981</c:v>
                </c:pt>
                <c:pt idx="7414">
                  <c:v>58.169200000000018</c:v>
                </c:pt>
                <c:pt idx="7415">
                  <c:v>58.160899999999998</c:v>
                </c:pt>
                <c:pt idx="7416">
                  <c:v>58.152600000000007</c:v>
                </c:pt>
                <c:pt idx="7417">
                  <c:v>58.144299999999987</c:v>
                </c:pt>
                <c:pt idx="7418">
                  <c:v>58.136000000000024</c:v>
                </c:pt>
                <c:pt idx="7419">
                  <c:v>58.127700000000004</c:v>
                </c:pt>
                <c:pt idx="7420">
                  <c:v>58.119400000000013</c:v>
                </c:pt>
                <c:pt idx="7421">
                  <c:v>58.111099999999993</c:v>
                </c:pt>
                <c:pt idx="7422">
                  <c:v>58.10269999999997</c:v>
                </c:pt>
                <c:pt idx="7423">
                  <c:v>58.094400000000007</c:v>
                </c:pt>
                <c:pt idx="7424">
                  <c:v>58.086100000000016</c:v>
                </c:pt>
                <c:pt idx="7425">
                  <c:v>58.077699999999993</c:v>
                </c:pt>
                <c:pt idx="7426">
                  <c:v>58.069399999999973</c:v>
                </c:pt>
                <c:pt idx="7427">
                  <c:v>58.061000000000007</c:v>
                </c:pt>
                <c:pt idx="7428">
                  <c:v>58.052599999999984</c:v>
                </c:pt>
                <c:pt idx="7429">
                  <c:v>58.044200000000018</c:v>
                </c:pt>
                <c:pt idx="7430">
                  <c:v>58.035799999999966</c:v>
                </c:pt>
                <c:pt idx="7431">
                  <c:v>58.027500000000003</c:v>
                </c:pt>
                <c:pt idx="7432">
                  <c:v>58.018999999999977</c:v>
                </c:pt>
                <c:pt idx="7433">
                  <c:v>58.010600000000011</c:v>
                </c:pt>
                <c:pt idx="7434">
                  <c:v>58.002199999999988</c:v>
                </c:pt>
                <c:pt idx="7435">
                  <c:v>57.993800000000022</c:v>
                </c:pt>
                <c:pt idx="7436">
                  <c:v>57.98539999999997</c:v>
                </c:pt>
                <c:pt idx="7437">
                  <c:v>57.976900000000001</c:v>
                </c:pt>
                <c:pt idx="7438">
                  <c:v>57.968499999999977</c:v>
                </c:pt>
                <c:pt idx="7439">
                  <c:v>57.960000000000008</c:v>
                </c:pt>
                <c:pt idx="7440">
                  <c:v>57.951599999999985</c:v>
                </c:pt>
                <c:pt idx="7441">
                  <c:v>57.943100000000015</c:v>
                </c:pt>
                <c:pt idx="7442">
                  <c:v>57.934699999999992</c:v>
                </c:pt>
                <c:pt idx="7443">
                  <c:v>57.926200000000023</c:v>
                </c:pt>
                <c:pt idx="7444">
                  <c:v>57.917699999999996</c:v>
                </c:pt>
                <c:pt idx="7445">
                  <c:v>57.909200000000027</c:v>
                </c:pt>
                <c:pt idx="7446">
                  <c:v>57.900700000000001</c:v>
                </c:pt>
                <c:pt idx="7447">
                  <c:v>57.892199999999974</c:v>
                </c:pt>
                <c:pt idx="7448">
                  <c:v>57.883700000000005</c:v>
                </c:pt>
                <c:pt idx="7449">
                  <c:v>57.875200000000035</c:v>
                </c:pt>
                <c:pt idx="7450">
                  <c:v>57.866600000000005</c:v>
                </c:pt>
                <c:pt idx="7451">
                  <c:v>57.858099999999979</c:v>
                </c:pt>
                <c:pt idx="7452">
                  <c:v>57.849600000000009</c:v>
                </c:pt>
                <c:pt idx="7453">
                  <c:v>57.84099999999998</c:v>
                </c:pt>
                <c:pt idx="7454">
                  <c:v>57.83250000000001</c:v>
                </c:pt>
                <c:pt idx="7455">
                  <c:v>57.823899999999981</c:v>
                </c:pt>
                <c:pt idx="7456">
                  <c:v>57.815300000000008</c:v>
                </c:pt>
                <c:pt idx="7457">
                  <c:v>57.806699999999978</c:v>
                </c:pt>
                <c:pt idx="7458">
                  <c:v>57.798200000000008</c:v>
                </c:pt>
                <c:pt idx="7459">
                  <c:v>57.789599999999979</c:v>
                </c:pt>
                <c:pt idx="7460">
                  <c:v>57.781000000000006</c:v>
                </c:pt>
                <c:pt idx="7461">
                  <c:v>57.772399999999976</c:v>
                </c:pt>
                <c:pt idx="7462">
                  <c:v>57.763800000000003</c:v>
                </c:pt>
                <c:pt idx="7463">
                  <c:v>57.755099999999999</c:v>
                </c:pt>
                <c:pt idx="7464">
                  <c:v>57.746500000000026</c:v>
                </c:pt>
                <c:pt idx="7465">
                  <c:v>57.737899999999996</c:v>
                </c:pt>
                <c:pt idx="7466">
                  <c:v>57.72920000000002</c:v>
                </c:pt>
                <c:pt idx="7467">
                  <c:v>57.72059999999999</c:v>
                </c:pt>
                <c:pt idx="7468">
                  <c:v>57.711900000000014</c:v>
                </c:pt>
                <c:pt idx="7469">
                  <c:v>57.703299999999984</c:v>
                </c:pt>
                <c:pt idx="7470">
                  <c:v>57.694600000000037</c:v>
                </c:pt>
                <c:pt idx="7471">
                  <c:v>57.685900000000004</c:v>
                </c:pt>
                <c:pt idx="7472">
                  <c:v>57.677199999999971</c:v>
                </c:pt>
                <c:pt idx="7473">
                  <c:v>57.668599999999998</c:v>
                </c:pt>
                <c:pt idx="7474">
                  <c:v>57.659900000000022</c:v>
                </c:pt>
                <c:pt idx="7475">
                  <c:v>57.651199999999989</c:v>
                </c:pt>
                <c:pt idx="7476">
                  <c:v>57.642499999999984</c:v>
                </c:pt>
                <c:pt idx="7477">
                  <c:v>57.633700000000005</c:v>
                </c:pt>
                <c:pt idx="7478">
                  <c:v>57.624999999999972</c:v>
                </c:pt>
                <c:pt idx="7479">
                  <c:v>57.616299999999995</c:v>
                </c:pt>
                <c:pt idx="7480">
                  <c:v>57.607499999999987</c:v>
                </c:pt>
                <c:pt idx="7481">
                  <c:v>57.598800000000011</c:v>
                </c:pt>
                <c:pt idx="7482">
                  <c:v>57.589999999999975</c:v>
                </c:pt>
                <c:pt idx="7483">
                  <c:v>57.581299999999999</c:v>
                </c:pt>
                <c:pt idx="7484">
                  <c:v>57.572499999999991</c:v>
                </c:pt>
                <c:pt idx="7485">
                  <c:v>57.563700000000011</c:v>
                </c:pt>
                <c:pt idx="7486">
                  <c:v>57.554999999999978</c:v>
                </c:pt>
                <c:pt idx="7487">
                  <c:v>57.546200000000027</c:v>
                </c:pt>
                <c:pt idx="7488">
                  <c:v>57.537399999999991</c:v>
                </c:pt>
                <c:pt idx="7489">
                  <c:v>57.528600000000012</c:v>
                </c:pt>
                <c:pt idx="7490">
                  <c:v>57.519799999999975</c:v>
                </c:pt>
                <c:pt idx="7491">
                  <c:v>57.511000000000024</c:v>
                </c:pt>
                <c:pt idx="7492">
                  <c:v>57.502099999999984</c:v>
                </c:pt>
                <c:pt idx="7493">
                  <c:v>57.493300000000033</c:v>
                </c:pt>
                <c:pt idx="7494">
                  <c:v>57.484499999999997</c:v>
                </c:pt>
                <c:pt idx="7495">
                  <c:v>57.475600000000014</c:v>
                </c:pt>
                <c:pt idx="7496">
                  <c:v>57.466800000000006</c:v>
                </c:pt>
                <c:pt idx="7497">
                  <c:v>57.457899999999967</c:v>
                </c:pt>
                <c:pt idx="7498">
                  <c:v>57.449099999999987</c:v>
                </c:pt>
                <c:pt idx="7499">
                  <c:v>57.440200000000033</c:v>
                </c:pt>
                <c:pt idx="7500">
                  <c:v>57.431299999999993</c:v>
                </c:pt>
                <c:pt idx="7501">
                  <c:v>57.422399999999982</c:v>
                </c:pt>
                <c:pt idx="7502">
                  <c:v>57.413499999999999</c:v>
                </c:pt>
                <c:pt idx="7503">
                  <c:v>57.404599999999988</c:v>
                </c:pt>
                <c:pt idx="7504">
                  <c:v>57.395700000000005</c:v>
                </c:pt>
                <c:pt idx="7505">
                  <c:v>57.386799999999965</c:v>
                </c:pt>
                <c:pt idx="7506">
                  <c:v>57.377900000000011</c:v>
                </c:pt>
                <c:pt idx="7507">
                  <c:v>57.368999999999971</c:v>
                </c:pt>
                <c:pt idx="7508">
                  <c:v>57.360100000000017</c:v>
                </c:pt>
                <c:pt idx="7509">
                  <c:v>57.351099999999974</c:v>
                </c:pt>
                <c:pt idx="7510">
                  <c:v>57.34220000000002</c:v>
                </c:pt>
                <c:pt idx="7511">
                  <c:v>57.333199999999977</c:v>
                </c:pt>
                <c:pt idx="7512">
                  <c:v>57.324300000000022</c:v>
                </c:pt>
                <c:pt idx="7513">
                  <c:v>57.315299999999979</c:v>
                </c:pt>
                <c:pt idx="7514">
                  <c:v>57.306400000000025</c:v>
                </c:pt>
                <c:pt idx="7515">
                  <c:v>57.297399999999982</c:v>
                </c:pt>
                <c:pt idx="7516">
                  <c:v>57.288400000000024</c:v>
                </c:pt>
                <c:pt idx="7517">
                  <c:v>57.279399999999981</c:v>
                </c:pt>
                <c:pt idx="7518">
                  <c:v>57.270400000000024</c:v>
                </c:pt>
                <c:pt idx="7519">
                  <c:v>57.261399999999981</c:v>
                </c:pt>
                <c:pt idx="7520">
                  <c:v>57.252400000000023</c:v>
                </c:pt>
                <c:pt idx="7521">
                  <c:v>57.243400000000008</c:v>
                </c:pt>
                <c:pt idx="7522">
                  <c:v>57.234399999999965</c:v>
                </c:pt>
                <c:pt idx="7523">
                  <c:v>57.225400000000008</c:v>
                </c:pt>
                <c:pt idx="7524">
                  <c:v>57.216300000000018</c:v>
                </c:pt>
                <c:pt idx="7525">
                  <c:v>57.207300000000004</c:v>
                </c:pt>
                <c:pt idx="7526">
                  <c:v>57.198199999999986</c:v>
                </c:pt>
                <c:pt idx="7527">
                  <c:v>57.1892</c:v>
                </c:pt>
                <c:pt idx="7528">
                  <c:v>57.180099999999982</c:v>
                </c:pt>
                <c:pt idx="7529">
                  <c:v>57.170999999999992</c:v>
                </c:pt>
                <c:pt idx="7530">
                  <c:v>57.161999999999978</c:v>
                </c:pt>
                <c:pt idx="7531">
                  <c:v>57.152900000000017</c:v>
                </c:pt>
                <c:pt idx="7532">
                  <c:v>57.14379999999997</c:v>
                </c:pt>
                <c:pt idx="7533">
                  <c:v>57.134700000000009</c:v>
                </c:pt>
                <c:pt idx="7534">
                  <c:v>57.125599999999991</c:v>
                </c:pt>
                <c:pt idx="7535">
                  <c:v>57.116500000000002</c:v>
                </c:pt>
                <c:pt idx="7536">
                  <c:v>57.107399999999984</c:v>
                </c:pt>
                <c:pt idx="7537">
                  <c:v>57.09820000000002</c:v>
                </c:pt>
                <c:pt idx="7538">
                  <c:v>57.089099999999974</c:v>
                </c:pt>
                <c:pt idx="7539">
                  <c:v>57.080000000000013</c:v>
                </c:pt>
                <c:pt idx="7540">
                  <c:v>57.070799999999991</c:v>
                </c:pt>
                <c:pt idx="7541">
                  <c:v>57.06170000000003</c:v>
                </c:pt>
                <c:pt idx="7542">
                  <c:v>57.052499999999981</c:v>
                </c:pt>
                <c:pt idx="7543">
                  <c:v>57.04340000000002</c:v>
                </c:pt>
                <c:pt idx="7544">
                  <c:v>57.034199999999998</c:v>
                </c:pt>
                <c:pt idx="7545">
                  <c:v>57.025000000000034</c:v>
                </c:pt>
                <c:pt idx="7546">
                  <c:v>57.015799999999984</c:v>
                </c:pt>
                <c:pt idx="7547">
                  <c:v>57.006699999999967</c:v>
                </c:pt>
                <c:pt idx="7548">
                  <c:v>56.997500000000002</c:v>
                </c:pt>
                <c:pt idx="7549">
                  <c:v>57.007800000000032</c:v>
                </c:pt>
                <c:pt idx="7550">
                  <c:v>57.037800000000004</c:v>
                </c:pt>
                <c:pt idx="7551">
                  <c:v>57.067799999999977</c:v>
                </c:pt>
                <c:pt idx="7552">
                  <c:v>57.097800000000007</c:v>
                </c:pt>
                <c:pt idx="7553">
                  <c:v>57.127799999999979</c:v>
                </c:pt>
                <c:pt idx="7554">
                  <c:v>57.157800000000009</c:v>
                </c:pt>
                <c:pt idx="7555">
                  <c:v>57.187799999999982</c:v>
                </c:pt>
                <c:pt idx="7556">
                  <c:v>57.217800000000011</c:v>
                </c:pt>
                <c:pt idx="7557">
                  <c:v>57.247799999999984</c:v>
                </c:pt>
                <c:pt idx="7558">
                  <c:v>57.277800000000013</c:v>
                </c:pt>
                <c:pt idx="7559">
                  <c:v>57.307799999999986</c:v>
                </c:pt>
                <c:pt idx="7560">
                  <c:v>57.337800000000016</c:v>
                </c:pt>
                <c:pt idx="7561">
                  <c:v>57.367799999999988</c:v>
                </c:pt>
                <c:pt idx="7562">
                  <c:v>57.397800000000018</c:v>
                </c:pt>
                <c:pt idx="7563">
                  <c:v>57.427799999999991</c:v>
                </c:pt>
                <c:pt idx="7564">
                  <c:v>57.45780000000002</c:v>
                </c:pt>
                <c:pt idx="7565">
                  <c:v>57.487799999999993</c:v>
                </c:pt>
                <c:pt idx="7566">
                  <c:v>57.517800000000022</c:v>
                </c:pt>
                <c:pt idx="7567">
                  <c:v>57.547799999999995</c:v>
                </c:pt>
                <c:pt idx="7568">
                  <c:v>57.577800000000025</c:v>
                </c:pt>
                <c:pt idx="7569">
                  <c:v>57.607799999999997</c:v>
                </c:pt>
                <c:pt idx="7570">
                  <c:v>57.637800000000027</c:v>
                </c:pt>
                <c:pt idx="7571">
                  <c:v>57.6678</c:v>
                </c:pt>
                <c:pt idx="7572">
                  <c:v>57.697799999999972</c:v>
                </c:pt>
                <c:pt idx="7573">
                  <c:v>57.727800000000002</c:v>
                </c:pt>
                <c:pt idx="7574">
                  <c:v>57.757800000000032</c:v>
                </c:pt>
                <c:pt idx="7575">
                  <c:v>57.787800000000004</c:v>
                </c:pt>
                <c:pt idx="7576">
                  <c:v>57.817799999999977</c:v>
                </c:pt>
                <c:pt idx="7577">
                  <c:v>57.847800000000007</c:v>
                </c:pt>
                <c:pt idx="7578">
                  <c:v>57.877799999999979</c:v>
                </c:pt>
                <c:pt idx="7579">
                  <c:v>57.907800000000009</c:v>
                </c:pt>
                <c:pt idx="7580">
                  <c:v>57.937799999999982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[Book10]Sheet1!$AI$1</c:f>
              <c:strCache>
                <c:ptCount val="1"/>
                <c:pt idx="0">
                  <c:v>By_Z0_Gap9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[Book10]Sheet1!$V$2:$V$7582</c:f>
              <c:numCache>
                <c:formatCode>General</c:formatCode>
                <c:ptCount val="7581"/>
                <c:pt idx="0">
                  <c:v>-1875</c:v>
                </c:pt>
                <c:pt idx="1">
                  <c:v>-1874.5</c:v>
                </c:pt>
                <c:pt idx="2">
                  <c:v>-1874</c:v>
                </c:pt>
                <c:pt idx="3">
                  <c:v>-1873.5</c:v>
                </c:pt>
                <c:pt idx="4">
                  <c:v>-1873</c:v>
                </c:pt>
                <c:pt idx="5">
                  <c:v>-1872.5</c:v>
                </c:pt>
                <c:pt idx="6">
                  <c:v>-1872</c:v>
                </c:pt>
                <c:pt idx="7">
                  <c:v>-1871.5</c:v>
                </c:pt>
                <c:pt idx="8">
                  <c:v>-1871</c:v>
                </c:pt>
                <c:pt idx="9">
                  <c:v>-1870.5</c:v>
                </c:pt>
                <c:pt idx="10">
                  <c:v>-1870</c:v>
                </c:pt>
                <c:pt idx="11">
                  <c:v>-1869.5</c:v>
                </c:pt>
                <c:pt idx="12">
                  <c:v>-1869</c:v>
                </c:pt>
                <c:pt idx="13">
                  <c:v>-1868.5</c:v>
                </c:pt>
                <c:pt idx="14">
                  <c:v>-1868</c:v>
                </c:pt>
                <c:pt idx="15">
                  <c:v>-1867.5</c:v>
                </c:pt>
                <c:pt idx="16">
                  <c:v>-1867</c:v>
                </c:pt>
                <c:pt idx="17">
                  <c:v>-1866.5</c:v>
                </c:pt>
                <c:pt idx="18">
                  <c:v>-1866</c:v>
                </c:pt>
                <c:pt idx="19">
                  <c:v>-1865.5</c:v>
                </c:pt>
                <c:pt idx="20">
                  <c:v>-1865</c:v>
                </c:pt>
                <c:pt idx="21">
                  <c:v>-1864.5</c:v>
                </c:pt>
                <c:pt idx="22">
                  <c:v>-1864</c:v>
                </c:pt>
                <c:pt idx="23">
                  <c:v>-1863.5</c:v>
                </c:pt>
                <c:pt idx="24">
                  <c:v>-1863</c:v>
                </c:pt>
                <c:pt idx="25">
                  <c:v>-1862.5</c:v>
                </c:pt>
                <c:pt idx="26">
                  <c:v>-1862</c:v>
                </c:pt>
                <c:pt idx="27">
                  <c:v>-1861.5</c:v>
                </c:pt>
                <c:pt idx="28">
                  <c:v>-1861</c:v>
                </c:pt>
                <c:pt idx="29">
                  <c:v>-1860.5</c:v>
                </c:pt>
                <c:pt idx="30">
                  <c:v>-1860</c:v>
                </c:pt>
                <c:pt idx="31">
                  <c:v>-1859.5</c:v>
                </c:pt>
                <c:pt idx="32">
                  <c:v>-1859</c:v>
                </c:pt>
                <c:pt idx="33">
                  <c:v>-1858.5</c:v>
                </c:pt>
                <c:pt idx="34">
                  <c:v>-1858</c:v>
                </c:pt>
                <c:pt idx="35">
                  <c:v>-1857.5</c:v>
                </c:pt>
                <c:pt idx="36">
                  <c:v>-1857</c:v>
                </c:pt>
                <c:pt idx="37">
                  <c:v>-1856.5</c:v>
                </c:pt>
                <c:pt idx="38">
                  <c:v>-1856</c:v>
                </c:pt>
                <c:pt idx="39">
                  <c:v>-1855.5</c:v>
                </c:pt>
                <c:pt idx="40">
                  <c:v>-1855</c:v>
                </c:pt>
                <c:pt idx="41">
                  <c:v>-1854.5</c:v>
                </c:pt>
                <c:pt idx="42">
                  <c:v>-1854</c:v>
                </c:pt>
                <c:pt idx="43">
                  <c:v>-1853.5</c:v>
                </c:pt>
                <c:pt idx="44">
                  <c:v>-1853</c:v>
                </c:pt>
                <c:pt idx="45">
                  <c:v>-1852.5</c:v>
                </c:pt>
                <c:pt idx="46">
                  <c:v>-1852</c:v>
                </c:pt>
                <c:pt idx="47">
                  <c:v>-1851.5</c:v>
                </c:pt>
                <c:pt idx="48">
                  <c:v>-1851</c:v>
                </c:pt>
                <c:pt idx="49">
                  <c:v>-1850.5</c:v>
                </c:pt>
                <c:pt idx="50">
                  <c:v>-1850</c:v>
                </c:pt>
                <c:pt idx="51">
                  <c:v>-1849.5</c:v>
                </c:pt>
                <c:pt idx="52">
                  <c:v>-1849</c:v>
                </c:pt>
                <c:pt idx="53">
                  <c:v>-1848.5</c:v>
                </c:pt>
                <c:pt idx="54">
                  <c:v>-1848</c:v>
                </c:pt>
                <c:pt idx="55">
                  <c:v>-1847.5</c:v>
                </c:pt>
                <c:pt idx="56">
                  <c:v>-1847</c:v>
                </c:pt>
                <c:pt idx="57">
                  <c:v>-1846.5</c:v>
                </c:pt>
                <c:pt idx="58">
                  <c:v>-1846</c:v>
                </c:pt>
                <c:pt idx="59">
                  <c:v>-1845.5</c:v>
                </c:pt>
                <c:pt idx="60">
                  <c:v>-1845</c:v>
                </c:pt>
                <c:pt idx="61">
                  <c:v>-1844.5</c:v>
                </c:pt>
                <c:pt idx="62">
                  <c:v>-1844</c:v>
                </c:pt>
                <c:pt idx="63">
                  <c:v>-1843.5</c:v>
                </c:pt>
                <c:pt idx="64">
                  <c:v>-1843</c:v>
                </c:pt>
                <c:pt idx="65">
                  <c:v>-1842.5</c:v>
                </c:pt>
                <c:pt idx="66">
                  <c:v>-1842</c:v>
                </c:pt>
                <c:pt idx="67">
                  <c:v>-1841.5</c:v>
                </c:pt>
                <c:pt idx="68">
                  <c:v>-1841</c:v>
                </c:pt>
                <c:pt idx="69">
                  <c:v>-1840.5</c:v>
                </c:pt>
                <c:pt idx="70">
                  <c:v>-1840</c:v>
                </c:pt>
                <c:pt idx="71">
                  <c:v>-1839.5</c:v>
                </c:pt>
                <c:pt idx="72">
                  <c:v>-1839</c:v>
                </c:pt>
                <c:pt idx="73">
                  <c:v>-1838.5</c:v>
                </c:pt>
                <c:pt idx="74">
                  <c:v>-1838</c:v>
                </c:pt>
                <c:pt idx="75">
                  <c:v>-1837.5</c:v>
                </c:pt>
                <c:pt idx="76">
                  <c:v>-1837</c:v>
                </c:pt>
                <c:pt idx="77">
                  <c:v>-1836.5</c:v>
                </c:pt>
                <c:pt idx="78">
                  <c:v>-1836</c:v>
                </c:pt>
                <c:pt idx="79">
                  <c:v>-1835.5</c:v>
                </c:pt>
                <c:pt idx="80">
                  <c:v>-1835</c:v>
                </c:pt>
                <c:pt idx="81">
                  <c:v>-1834.5</c:v>
                </c:pt>
                <c:pt idx="82">
                  <c:v>-1834</c:v>
                </c:pt>
                <c:pt idx="83">
                  <c:v>-1833.5</c:v>
                </c:pt>
                <c:pt idx="84">
                  <c:v>-1833</c:v>
                </c:pt>
                <c:pt idx="85">
                  <c:v>-1832.5</c:v>
                </c:pt>
                <c:pt idx="86">
                  <c:v>-1832</c:v>
                </c:pt>
                <c:pt idx="87">
                  <c:v>-1831.5</c:v>
                </c:pt>
                <c:pt idx="88">
                  <c:v>-1831</c:v>
                </c:pt>
                <c:pt idx="89">
                  <c:v>-1830.5</c:v>
                </c:pt>
                <c:pt idx="90">
                  <c:v>-1830</c:v>
                </c:pt>
                <c:pt idx="91">
                  <c:v>-1829.5</c:v>
                </c:pt>
                <c:pt idx="92">
                  <c:v>-1829</c:v>
                </c:pt>
                <c:pt idx="93">
                  <c:v>-1828.5</c:v>
                </c:pt>
                <c:pt idx="94">
                  <c:v>-1828</c:v>
                </c:pt>
                <c:pt idx="95">
                  <c:v>-1827.5</c:v>
                </c:pt>
                <c:pt idx="96">
                  <c:v>-1827</c:v>
                </c:pt>
                <c:pt idx="97">
                  <c:v>-1826.5</c:v>
                </c:pt>
                <c:pt idx="98">
                  <c:v>-1826</c:v>
                </c:pt>
                <c:pt idx="99">
                  <c:v>-1825.5</c:v>
                </c:pt>
                <c:pt idx="100">
                  <c:v>-1825</c:v>
                </c:pt>
                <c:pt idx="101">
                  <c:v>-1824.5</c:v>
                </c:pt>
                <c:pt idx="102">
                  <c:v>-1824</c:v>
                </c:pt>
                <c:pt idx="103">
                  <c:v>-1823.5</c:v>
                </c:pt>
                <c:pt idx="104">
                  <c:v>-1823</c:v>
                </c:pt>
                <c:pt idx="105">
                  <c:v>-1822.5</c:v>
                </c:pt>
                <c:pt idx="106">
                  <c:v>-1822</c:v>
                </c:pt>
                <c:pt idx="107">
                  <c:v>-1821.5</c:v>
                </c:pt>
                <c:pt idx="108">
                  <c:v>-1821</c:v>
                </c:pt>
                <c:pt idx="109">
                  <c:v>-1820.5</c:v>
                </c:pt>
                <c:pt idx="110">
                  <c:v>-1820</c:v>
                </c:pt>
                <c:pt idx="111">
                  <c:v>-1819.5</c:v>
                </c:pt>
                <c:pt idx="112">
                  <c:v>-1819</c:v>
                </c:pt>
                <c:pt idx="113">
                  <c:v>-1818.5</c:v>
                </c:pt>
                <c:pt idx="114">
                  <c:v>-1818</c:v>
                </c:pt>
                <c:pt idx="115">
                  <c:v>-1817.5</c:v>
                </c:pt>
                <c:pt idx="116">
                  <c:v>-1817</c:v>
                </c:pt>
                <c:pt idx="117">
                  <c:v>-1816.5</c:v>
                </c:pt>
                <c:pt idx="118">
                  <c:v>-1816</c:v>
                </c:pt>
                <c:pt idx="119">
                  <c:v>-1815.5</c:v>
                </c:pt>
                <c:pt idx="120">
                  <c:v>-1815</c:v>
                </c:pt>
                <c:pt idx="121">
                  <c:v>-1814.5</c:v>
                </c:pt>
                <c:pt idx="122">
                  <c:v>-1814</c:v>
                </c:pt>
                <c:pt idx="123">
                  <c:v>-1813.5</c:v>
                </c:pt>
                <c:pt idx="124">
                  <c:v>-1813</c:v>
                </c:pt>
                <c:pt idx="125">
                  <c:v>-1812.5</c:v>
                </c:pt>
                <c:pt idx="126">
                  <c:v>-1812</c:v>
                </c:pt>
                <c:pt idx="127">
                  <c:v>-1811.5</c:v>
                </c:pt>
                <c:pt idx="128">
                  <c:v>-1811</c:v>
                </c:pt>
                <c:pt idx="129">
                  <c:v>-1810.5</c:v>
                </c:pt>
                <c:pt idx="130">
                  <c:v>-1810</c:v>
                </c:pt>
                <c:pt idx="131">
                  <c:v>-1809.5</c:v>
                </c:pt>
                <c:pt idx="132">
                  <c:v>-1809</c:v>
                </c:pt>
                <c:pt idx="133">
                  <c:v>-1808.5</c:v>
                </c:pt>
                <c:pt idx="134">
                  <c:v>-1808</c:v>
                </c:pt>
                <c:pt idx="135">
                  <c:v>-1807.5</c:v>
                </c:pt>
                <c:pt idx="136">
                  <c:v>-1807</c:v>
                </c:pt>
                <c:pt idx="137">
                  <c:v>-1806.5</c:v>
                </c:pt>
                <c:pt idx="138">
                  <c:v>-1806</c:v>
                </c:pt>
                <c:pt idx="139">
                  <c:v>-1805.5</c:v>
                </c:pt>
                <c:pt idx="140">
                  <c:v>-1805</c:v>
                </c:pt>
                <c:pt idx="141">
                  <c:v>-1804.5</c:v>
                </c:pt>
                <c:pt idx="142">
                  <c:v>-1804</c:v>
                </c:pt>
                <c:pt idx="143">
                  <c:v>-1803.5</c:v>
                </c:pt>
                <c:pt idx="144">
                  <c:v>-1803</c:v>
                </c:pt>
                <c:pt idx="145">
                  <c:v>-1802.5</c:v>
                </c:pt>
                <c:pt idx="146">
                  <c:v>-1802</c:v>
                </c:pt>
                <c:pt idx="147">
                  <c:v>-1801.5</c:v>
                </c:pt>
                <c:pt idx="148">
                  <c:v>-1801</c:v>
                </c:pt>
                <c:pt idx="149">
                  <c:v>-1800.5</c:v>
                </c:pt>
                <c:pt idx="150">
                  <c:v>-1800</c:v>
                </c:pt>
                <c:pt idx="151">
                  <c:v>-1799.5</c:v>
                </c:pt>
                <c:pt idx="152">
                  <c:v>-1799</c:v>
                </c:pt>
                <c:pt idx="153">
                  <c:v>-1798.5</c:v>
                </c:pt>
                <c:pt idx="154">
                  <c:v>-1798</c:v>
                </c:pt>
                <c:pt idx="155">
                  <c:v>-1797.5</c:v>
                </c:pt>
                <c:pt idx="156">
                  <c:v>-1797</c:v>
                </c:pt>
                <c:pt idx="157">
                  <c:v>-1796.5</c:v>
                </c:pt>
                <c:pt idx="158">
                  <c:v>-1796</c:v>
                </c:pt>
                <c:pt idx="159">
                  <c:v>-1795.5</c:v>
                </c:pt>
                <c:pt idx="160">
                  <c:v>-1795</c:v>
                </c:pt>
                <c:pt idx="161">
                  <c:v>-1794.5</c:v>
                </c:pt>
                <c:pt idx="162">
                  <c:v>-1794</c:v>
                </c:pt>
                <c:pt idx="163">
                  <c:v>-1793.5</c:v>
                </c:pt>
                <c:pt idx="164">
                  <c:v>-1793</c:v>
                </c:pt>
                <c:pt idx="165">
                  <c:v>-1792.5</c:v>
                </c:pt>
                <c:pt idx="166">
                  <c:v>-1792</c:v>
                </c:pt>
                <c:pt idx="167">
                  <c:v>-1791.5</c:v>
                </c:pt>
                <c:pt idx="168">
                  <c:v>-1791</c:v>
                </c:pt>
                <c:pt idx="169">
                  <c:v>-1790.5</c:v>
                </c:pt>
                <c:pt idx="170">
                  <c:v>-1790</c:v>
                </c:pt>
                <c:pt idx="171">
                  <c:v>-1789.5</c:v>
                </c:pt>
                <c:pt idx="172">
                  <c:v>-1789</c:v>
                </c:pt>
                <c:pt idx="173">
                  <c:v>-1788.5</c:v>
                </c:pt>
                <c:pt idx="174">
                  <c:v>-1788</c:v>
                </c:pt>
                <c:pt idx="175">
                  <c:v>-1787.5</c:v>
                </c:pt>
                <c:pt idx="176">
                  <c:v>-1787</c:v>
                </c:pt>
                <c:pt idx="177">
                  <c:v>-1786.5</c:v>
                </c:pt>
                <c:pt idx="178">
                  <c:v>-1786</c:v>
                </c:pt>
                <c:pt idx="179">
                  <c:v>-1785.5</c:v>
                </c:pt>
                <c:pt idx="180">
                  <c:v>-1785</c:v>
                </c:pt>
                <c:pt idx="181">
                  <c:v>-1784.5</c:v>
                </c:pt>
                <c:pt idx="182">
                  <c:v>-1784</c:v>
                </c:pt>
                <c:pt idx="183">
                  <c:v>-1783.5</c:v>
                </c:pt>
                <c:pt idx="184">
                  <c:v>-1783</c:v>
                </c:pt>
                <c:pt idx="185">
                  <c:v>-1782.5</c:v>
                </c:pt>
                <c:pt idx="186">
                  <c:v>-1782</c:v>
                </c:pt>
                <c:pt idx="187">
                  <c:v>-1781.5</c:v>
                </c:pt>
                <c:pt idx="188">
                  <c:v>-1781</c:v>
                </c:pt>
                <c:pt idx="189">
                  <c:v>-1780.5</c:v>
                </c:pt>
                <c:pt idx="190">
                  <c:v>-1780</c:v>
                </c:pt>
                <c:pt idx="191">
                  <c:v>-1779.5</c:v>
                </c:pt>
                <c:pt idx="192">
                  <c:v>-1779</c:v>
                </c:pt>
                <c:pt idx="193">
                  <c:v>-1778.5</c:v>
                </c:pt>
                <c:pt idx="194">
                  <c:v>-1778</c:v>
                </c:pt>
                <c:pt idx="195">
                  <c:v>-1777.5</c:v>
                </c:pt>
                <c:pt idx="196">
                  <c:v>-1777</c:v>
                </c:pt>
                <c:pt idx="197">
                  <c:v>-1776.5</c:v>
                </c:pt>
                <c:pt idx="198">
                  <c:v>-1776</c:v>
                </c:pt>
                <c:pt idx="199">
                  <c:v>-1775.5</c:v>
                </c:pt>
                <c:pt idx="200">
                  <c:v>-1775</c:v>
                </c:pt>
                <c:pt idx="201">
                  <c:v>-1774.5</c:v>
                </c:pt>
                <c:pt idx="202">
                  <c:v>-1774</c:v>
                </c:pt>
                <c:pt idx="203">
                  <c:v>-1773.5</c:v>
                </c:pt>
                <c:pt idx="204">
                  <c:v>-1773</c:v>
                </c:pt>
                <c:pt idx="205">
                  <c:v>-1772.5</c:v>
                </c:pt>
                <c:pt idx="206">
                  <c:v>-1772</c:v>
                </c:pt>
                <c:pt idx="207">
                  <c:v>-1771.5</c:v>
                </c:pt>
                <c:pt idx="208">
                  <c:v>-1771</c:v>
                </c:pt>
                <c:pt idx="209">
                  <c:v>-1770.5</c:v>
                </c:pt>
                <c:pt idx="210">
                  <c:v>-1770</c:v>
                </c:pt>
                <c:pt idx="211">
                  <c:v>-1769.5</c:v>
                </c:pt>
                <c:pt idx="212">
                  <c:v>-1769</c:v>
                </c:pt>
                <c:pt idx="213">
                  <c:v>-1768.5</c:v>
                </c:pt>
                <c:pt idx="214">
                  <c:v>-1768</c:v>
                </c:pt>
                <c:pt idx="215">
                  <c:v>-1767.5</c:v>
                </c:pt>
                <c:pt idx="216">
                  <c:v>-1767</c:v>
                </c:pt>
                <c:pt idx="217">
                  <c:v>-1766.5</c:v>
                </c:pt>
                <c:pt idx="218">
                  <c:v>-1766</c:v>
                </c:pt>
                <c:pt idx="219">
                  <c:v>-1765.5</c:v>
                </c:pt>
                <c:pt idx="220">
                  <c:v>-1765</c:v>
                </c:pt>
                <c:pt idx="221">
                  <c:v>-1764.5</c:v>
                </c:pt>
                <c:pt idx="222">
                  <c:v>-1764</c:v>
                </c:pt>
                <c:pt idx="223">
                  <c:v>-1763.5</c:v>
                </c:pt>
                <c:pt idx="224">
                  <c:v>-1763</c:v>
                </c:pt>
                <c:pt idx="225">
                  <c:v>-1762.5</c:v>
                </c:pt>
                <c:pt idx="226">
                  <c:v>-1762</c:v>
                </c:pt>
                <c:pt idx="227">
                  <c:v>-1761.5</c:v>
                </c:pt>
                <c:pt idx="228">
                  <c:v>-1761</c:v>
                </c:pt>
                <c:pt idx="229">
                  <c:v>-1760.5</c:v>
                </c:pt>
                <c:pt idx="230">
                  <c:v>-1760</c:v>
                </c:pt>
                <c:pt idx="231">
                  <c:v>-1759.5</c:v>
                </c:pt>
                <c:pt idx="232">
                  <c:v>-1759</c:v>
                </c:pt>
                <c:pt idx="233">
                  <c:v>-1758.5</c:v>
                </c:pt>
                <c:pt idx="234">
                  <c:v>-1758</c:v>
                </c:pt>
                <c:pt idx="235">
                  <c:v>-1757.5</c:v>
                </c:pt>
                <c:pt idx="236">
                  <c:v>-1757</c:v>
                </c:pt>
                <c:pt idx="237">
                  <c:v>-1756.5</c:v>
                </c:pt>
                <c:pt idx="238">
                  <c:v>-1756</c:v>
                </c:pt>
                <c:pt idx="239">
                  <c:v>-1755.5</c:v>
                </c:pt>
                <c:pt idx="240">
                  <c:v>-1755</c:v>
                </c:pt>
                <c:pt idx="241">
                  <c:v>-1754.5</c:v>
                </c:pt>
                <c:pt idx="242">
                  <c:v>-1754</c:v>
                </c:pt>
                <c:pt idx="243">
                  <c:v>-1753.5</c:v>
                </c:pt>
                <c:pt idx="244">
                  <c:v>-1753</c:v>
                </c:pt>
                <c:pt idx="245">
                  <c:v>-1752.5</c:v>
                </c:pt>
                <c:pt idx="246">
                  <c:v>-1752</c:v>
                </c:pt>
                <c:pt idx="247">
                  <c:v>-1751.5</c:v>
                </c:pt>
                <c:pt idx="248">
                  <c:v>-1751</c:v>
                </c:pt>
                <c:pt idx="249">
                  <c:v>-1750.5</c:v>
                </c:pt>
                <c:pt idx="250">
                  <c:v>-1750</c:v>
                </c:pt>
                <c:pt idx="251">
                  <c:v>-1749.5</c:v>
                </c:pt>
                <c:pt idx="252">
                  <c:v>-1749</c:v>
                </c:pt>
                <c:pt idx="253">
                  <c:v>-1748.5</c:v>
                </c:pt>
                <c:pt idx="254">
                  <c:v>-1748</c:v>
                </c:pt>
                <c:pt idx="255">
                  <c:v>-1747.5</c:v>
                </c:pt>
                <c:pt idx="256">
                  <c:v>-1747</c:v>
                </c:pt>
                <c:pt idx="257">
                  <c:v>-1746.5</c:v>
                </c:pt>
                <c:pt idx="258">
                  <c:v>-1746</c:v>
                </c:pt>
                <c:pt idx="259">
                  <c:v>-1745.5</c:v>
                </c:pt>
                <c:pt idx="260">
                  <c:v>-1745</c:v>
                </c:pt>
                <c:pt idx="261">
                  <c:v>-1744.5</c:v>
                </c:pt>
                <c:pt idx="262">
                  <c:v>-1744</c:v>
                </c:pt>
                <c:pt idx="263">
                  <c:v>-1743.5</c:v>
                </c:pt>
                <c:pt idx="264">
                  <c:v>-1743</c:v>
                </c:pt>
                <c:pt idx="265">
                  <c:v>-1742.5</c:v>
                </c:pt>
                <c:pt idx="266">
                  <c:v>-1742</c:v>
                </c:pt>
                <c:pt idx="267">
                  <c:v>-1741.5</c:v>
                </c:pt>
                <c:pt idx="268">
                  <c:v>-1741</c:v>
                </c:pt>
                <c:pt idx="269">
                  <c:v>-1740.5</c:v>
                </c:pt>
                <c:pt idx="270">
                  <c:v>-1740</c:v>
                </c:pt>
                <c:pt idx="271">
                  <c:v>-1739.5</c:v>
                </c:pt>
                <c:pt idx="272">
                  <c:v>-1739</c:v>
                </c:pt>
                <c:pt idx="273">
                  <c:v>-1738.5</c:v>
                </c:pt>
                <c:pt idx="274">
                  <c:v>-1738</c:v>
                </c:pt>
                <c:pt idx="275">
                  <c:v>-1737.5</c:v>
                </c:pt>
                <c:pt idx="276">
                  <c:v>-1737</c:v>
                </c:pt>
                <c:pt idx="277">
                  <c:v>-1736.5</c:v>
                </c:pt>
                <c:pt idx="278">
                  <c:v>-1736</c:v>
                </c:pt>
                <c:pt idx="279">
                  <c:v>-1735.5</c:v>
                </c:pt>
                <c:pt idx="280">
                  <c:v>-1735</c:v>
                </c:pt>
                <c:pt idx="281">
                  <c:v>-1734.5</c:v>
                </c:pt>
                <c:pt idx="282">
                  <c:v>-1734</c:v>
                </c:pt>
                <c:pt idx="283">
                  <c:v>-1733.5</c:v>
                </c:pt>
                <c:pt idx="284">
                  <c:v>-1733</c:v>
                </c:pt>
                <c:pt idx="285">
                  <c:v>-1732.5</c:v>
                </c:pt>
                <c:pt idx="286">
                  <c:v>-1732</c:v>
                </c:pt>
                <c:pt idx="287">
                  <c:v>-1731.5</c:v>
                </c:pt>
                <c:pt idx="288">
                  <c:v>-1731</c:v>
                </c:pt>
                <c:pt idx="289">
                  <c:v>-1730.5</c:v>
                </c:pt>
                <c:pt idx="290">
                  <c:v>-1730</c:v>
                </c:pt>
                <c:pt idx="291">
                  <c:v>-1729.5</c:v>
                </c:pt>
                <c:pt idx="292">
                  <c:v>-1729</c:v>
                </c:pt>
                <c:pt idx="293">
                  <c:v>-1728.5</c:v>
                </c:pt>
                <c:pt idx="294">
                  <c:v>-1728</c:v>
                </c:pt>
                <c:pt idx="295">
                  <c:v>-1727.5</c:v>
                </c:pt>
                <c:pt idx="296">
                  <c:v>-1727</c:v>
                </c:pt>
                <c:pt idx="297">
                  <c:v>-1726.5</c:v>
                </c:pt>
                <c:pt idx="298">
                  <c:v>-1726</c:v>
                </c:pt>
                <c:pt idx="299">
                  <c:v>-1725.5</c:v>
                </c:pt>
                <c:pt idx="300">
                  <c:v>-1725</c:v>
                </c:pt>
                <c:pt idx="301">
                  <c:v>-1724.5</c:v>
                </c:pt>
                <c:pt idx="302">
                  <c:v>-1724</c:v>
                </c:pt>
                <c:pt idx="303">
                  <c:v>-1723.5</c:v>
                </c:pt>
                <c:pt idx="304">
                  <c:v>-1723</c:v>
                </c:pt>
                <c:pt idx="305">
                  <c:v>-1722.5</c:v>
                </c:pt>
                <c:pt idx="306">
                  <c:v>-1722</c:v>
                </c:pt>
                <c:pt idx="307">
                  <c:v>-1721.5</c:v>
                </c:pt>
                <c:pt idx="308">
                  <c:v>-1721</c:v>
                </c:pt>
                <c:pt idx="309">
                  <c:v>-1720.5</c:v>
                </c:pt>
                <c:pt idx="310">
                  <c:v>-1720</c:v>
                </c:pt>
                <c:pt idx="311">
                  <c:v>-1719.5</c:v>
                </c:pt>
                <c:pt idx="312">
                  <c:v>-1719</c:v>
                </c:pt>
                <c:pt idx="313">
                  <c:v>-1718.5</c:v>
                </c:pt>
                <c:pt idx="314">
                  <c:v>-1718</c:v>
                </c:pt>
                <c:pt idx="315">
                  <c:v>-1717.5</c:v>
                </c:pt>
                <c:pt idx="316">
                  <c:v>-1717</c:v>
                </c:pt>
                <c:pt idx="317">
                  <c:v>-1716.5</c:v>
                </c:pt>
                <c:pt idx="318">
                  <c:v>-1716</c:v>
                </c:pt>
                <c:pt idx="319">
                  <c:v>-1715.5</c:v>
                </c:pt>
                <c:pt idx="320">
                  <c:v>-1715</c:v>
                </c:pt>
                <c:pt idx="321">
                  <c:v>-1714.5</c:v>
                </c:pt>
                <c:pt idx="322">
                  <c:v>-1714</c:v>
                </c:pt>
                <c:pt idx="323">
                  <c:v>-1713.5</c:v>
                </c:pt>
                <c:pt idx="324">
                  <c:v>-1713</c:v>
                </c:pt>
                <c:pt idx="325">
                  <c:v>-1712.5</c:v>
                </c:pt>
                <c:pt idx="326">
                  <c:v>-1712</c:v>
                </c:pt>
                <c:pt idx="327">
                  <c:v>-1711.5</c:v>
                </c:pt>
                <c:pt idx="328">
                  <c:v>-1711</c:v>
                </c:pt>
                <c:pt idx="329">
                  <c:v>-1710.5</c:v>
                </c:pt>
                <c:pt idx="330">
                  <c:v>-1710</c:v>
                </c:pt>
                <c:pt idx="331">
                  <c:v>-1709.5</c:v>
                </c:pt>
                <c:pt idx="332">
                  <c:v>-1709</c:v>
                </c:pt>
                <c:pt idx="333">
                  <c:v>-1708.5</c:v>
                </c:pt>
                <c:pt idx="334">
                  <c:v>-1708</c:v>
                </c:pt>
                <c:pt idx="335">
                  <c:v>-1707.5</c:v>
                </c:pt>
                <c:pt idx="336">
                  <c:v>-1707</c:v>
                </c:pt>
                <c:pt idx="337">
                  <c:v>-1706.5</c:v>
                </c:pt>
                <c:pt idx="338">
                  <c:v>-1706</c:v>
                </c:pt>
                <c:pt idx="339">
                  <c:v>-1705.5</c:v>
                </c:pt>
                <c:pt idx="340">
                  <c:v>-1705</c:v>
                </c:pt>
                <c:pt idx="341">
                  <c:v>-1704.5</c:v>
                </c:pt>
                <c:pt idx="342">
                  <c:v>-1704</c:v>
                </c:pt>
                <c:pt idx="343">
                  <c:v>-1703.5</c:v>
                </c:pt>
                <c:pt idx="344">
                  <c:v>-1703</c:v>
                </c:pt>
                <c:pt idx="345">
                  <c:v>-1702.5</c:v>
                </c:pt>
                <c:pt idx="346">
                  <c:v>-1702</c:v>
                </c:pt>
                <c:pt idx="347">
                  <c:v>-1701.5</c:v>
                </c:pt>
                <c:pt idx="348">
                  <c:v>-1701</c:v>
                </c:pt>
                <c:pt idx="349">
                  <c:v>-1700.5</c:v>
                </c:pt>
                <c:pt idx="350">
                  <c:v>-1700</c:v>
                </c:pt>
                <c:pt idx="351">
                  <c:v>-1699.5</c:v>
                </c:pt>
                <c:pt idx="352">
                  <c:v>-1699</c:v>
                </c:pt>
                <c:pt idx="353">
                  <c:v>-1698.5</c:v>
                </c:pt>
                <c:pt idx="354">
                  <c:v>-1698</c:v>
                </c:pt>
                <c:pt idx="355">
                  <c:v>-1697.5</c:v>
                </c:pt>
                <c:pt idx="356">
                  <c:v>-1697</c:v>
                </c:pt>
                <c:pt idx="357">
                  <c:v>-1696.5</c:v>
                </c:pt>
                <c:pt idx="358">
                  <c:v>-1696</c:v>
                </c:pt>
                <c:pt idx="359">
                  <c:v>-1695.5</c:v>
                </c:pt>
                <c:pt idx="360">
                  <c:v>-1695</c:v>
                </c:pt>
                <c:pt idx="361">
                  <c:v>-1694.5</c:v>
                </c:pt>
                <c:pt idx="362">
                  <c:v>-1694</c:v>
                </c:pt>
                <c:pt idx="363">
                  <c:v>-1693.5</c:v>
                </c:pt>
                <c:pt idx="364">
                  <c:v>-1693</c:v>
                </c:pt>
                <c:pt idx="365">
                  <c:v>-1692.5</c:v>
                </c:pt>
                <c:pt idx="366">
                  <c:v>-1692</c:v>
                </c:pt>
                <c:pt idx="367">
                  <c:v>-1691.5</c:v>
                </c:pt>
                <c:pt idx="368">
                  <c:v>-1691</c:v>
                </c:pt>
                <c:pt idx="369">
                  <c:v>-1690.5</c:v>
                </c:pt>
                <c:pt idx="370">
                  <c:v>-1690</c:v>
                </c:pt>
                <c:pt idx="371">
                  <c:v>-1689.5</c:v>
                </c:pt>
                <c:pt idx="372">
                  <c:v>-1689</c:v>
                </c:pt>
                <c:pt idx="373">
                  <c:v>-1688.5</c:v>
                </c:pt>
                <c:pt idx="374">
                  <c:v>-1688</c:v>
                </c:pt>
                <c:pt idx="375">
                  <c:v>-1687.5</c:v>
                </c:pt>
                <c:pt idx="376">
                  <c:v>-1687</c:v>
                </c:pt>
                <c:pt idx="377">
                  <c:v>-1686.5</c:v>
                </c:pt>
                <c:pt idx="378">
                  <c:v>-1686</c:v>
                </c:pt>
                <c:pt idx="379">
                  <c:v>-1685.5</c:v>
                </c:pt>
                <c:pt idx="380">
                  <c:v>-1685</c:v>
                </c:pt>
                <c:pt idx="381">
                  <c:v>-1684.5</c:v>
                </c:pt>
                <c:pt idx="382">
                  <c:v>-1684</c:v>
                </c:pt>
                <c:pt idx="383">
                  <c:v>-1683.5</c:v>
                </c:pt>
                <c:pt idx="384">
                  <c:v>-1683</c:v>
                </c:pt>
                <c:pt idx="385">
                  <c:v>-1682.5</c:v>
                </c:pt>
                <c:pt idx="386">
                  <c:v>-1682</c:v>
                </c:pt>
                <c:pt idx="387">
                  <c:v>-1681.5</c:v>
                </c:pt>
                <c:pt idx="388">
                  <c:v>-1681</c:v>
                </c:pt>
                <c:pt idx="389">
                  <c:v>-1680.5</c:v>
                </c:pt>
                <c:pt idx="390">
                  <c:v>-1680</c:v>
                </c:pt>
                <c:pt idx="391">
                  <c:v>-1679.5</c:v>
                </c:pt>
                <c:pt idx="392">
                  <c:v>-1679</c:v>
                </c:pt>
                <c:pt idx="393">
                  <c:v>-1678.5</c:v>
                </c:pt>
                <c:pt idx="394">
                  <c:v>-1678</c:v>
                </c:pt>
                <c:pt idx="395">
                  <c:v>-1677.5</c:v>
                </c:pt>
                <c:pt idx="396">
                  <c:v>-1677</c:v>
                </c:pt>
                <c:pt idx="397">
                  <c:v>-1676.5</c:v>
                </c:pt>
                <c:pt idx="398">
                  <c:v>-1676</c:v>
                </c:pt>
                <c:pt idx="399">
                  <c:v>-1675.5</c:v>
                </c:pt>
                <c:pt idx="400">
                  <c:v>-1675</c:v>
                </c:pt>
                <c:pt idx="401">
                  <c:v>-1674.5</c:v>
                </c:pt>
                <c:pt idx="402">
                  <c:v>-1674</c:v>
                </c:pt>
                <c:pt idx="403">
                  <c:v>-1673.5</c:v>
                </c:pt>
                <c:pt idx="404">
                  <c:v>-1673</c:v>
                </c:pt>
                <c:pt idx="405">
                  <c:v>-1672.5</c:v>
                </c:pt>
                <c:pt idx="406">
                  <c:v>-1672</c:v>
                </c:pt>
                <c:pt idx="407">
                  <c:v>-1671.5</c:v>
                </c:pt>
                <c:pt idx="408">
                  <c:v>-1671</c:v>
                </c:pt>
                <c:pt idx="409">
                  <c:v>-1670.5</c:v>
                </c:pt>
                <c:pt idx="410">
                  <c:v>-1670</c:v>
                </c:pt>
                <c:pt idx="411">
                  <c:v>-1669.5</c:v>
                </c:pt>
                <c:pt idx="412">
                  <c:v>-1669</c:v>
                </c:pt>
                <c:pt idx="413">
                  <c:v>-1668.5</c:v>
                </c:pt>
                <c:pt idx="414">
                  <c:v>-1668</c:v>
                </c:pt>
                <c:pt idx="415">
                  <c:v>-1667.5</c:v>
                </c:pt>
                <c:pt idx="416">
                  <c:v>-1667</c:v>
                </c:pt>
                <c:pt idx="417">
                  <c:v>-1666.5</c:v>
                </c:pt>
                <c:pt idx="418">
                  <c:v>-1666</c:v>
                </c:pt>
                <c:pt idx="419">
                  <c:v>-1665.5</c:v>
                </c:pt>
                <c:pt idx="420">
                  <c:v>-1665</c:v>
                </c:pt>
                <c:pt idx="421">
                  <c:v>-1664.5</c:v>
                </c:pt>
                <c:pt idx="422">
                  <c:v>-1664</c:v>
                </c:pt>
                <c:pt idx="423">
                  <c:v>-1663.5</c:v>
                </c:pt>
                <c:pt idx="424">
                  <c:v>-1663</c:v>
                </c:pt>
                <c:pt idx="425">
                  <c:v>-1662.5</c:v>
                </c:pt>
                <c:pt idx="426">
                  <c:v>-1662</c:v>
                </c:pt>
                <c:pt idx="427">
                  <c:v>-1661.5</c:v>
                </c:pt>
                <c:pt idx="428">
                  <c:v>-1661</c:v>
                </c:pt>
                <c:pt idx="429">
                  <c:v>-1660.5</c:v>
                </c:pt>
                <c:pt idx="430">
                  <c:v>-1660</c:v>
                </c:pt>
                <c:pt idx="431">
                  <c:v>-1659.5</c:v>
                </c:pt>
                <c:pt idx="432">
                  <c:v>-1659</c:v>
                </c:pt>
                <c:pt idx="433">
                  <c:v>-1658.5</c:v>
                </c:pt>
                <c:pt idx="434">
                  <c:v>-1658</c:v>
                </c:pt>
                <c:pt idx="435">
                  <c:v>-1657.5</c:v>
                </c:pt>
                <c:pt idx="436">
                  <c:v>-1657</c:v>
                </c:pt>
                <c:pt idx="437">
                  <c:v>-1656.5</c:v>
                </c:pt>
                <c:pt idx="438">
                  <c:v>-1656</c:v>
                </c:pt>
                <c:pt idx="439">
                  <c:v>-1655.5</c:v>
                </c:pt>
                <c:pt idx="440">
                  <c:v>-1655</c:v>
                </c:pt>
                <c:pt idx="441">
                  <c:v>-1654.5</c:v>
                </c:pt>
                <c:pt idx="442">
                  <c:v>-1654</c:v>
                </c:pt>
                <c:pt idx="443">
                  <c:v>-1653.5</c:v>
                </c:pt>
                <c:pt idx="444">
                  <c:v>-1653</c:v>
                </c:pt>
                <c:pt idx="445">
                  <c:v>-1652.5</c:v>
                </c:pt>
                <c:pt idx="446">
                  <c:v>-1652</c:v>
                </c:pt>
                <c:pt idx="447">
                  <c:v>-1651.5</c:v>
                </c:pt>
                <c:pt idx="448">
                  <c:v>-1651</c:v>
                </c:pt>
                <c:pt idx="449">
                  <c:v>-1650.5</c:v>
                </c:pt>
                <c:pt idx="450">
                  <c:v>-1650</c:v>
                </c:pt>
                <c:pt idx="451">
                  <c:v>-1649.5</c:v>
                </c:pt>
                <c:pt idx="452">
                  <c:v>-1649</c:v>
                </c:pt>
                <c:pt idx="453">
                  <c:v>-1648.5</c:v>
                </c:pt>
                <c:pt idx="454">
                  <c:v>-1648</c:v>
                </c:pt>
                <c:pt idx="455">
                  <c:v>-1647.5</c:v>
                </c:pt>
                <c:pt idx="456">
                  <c:v>-1647</c:v>
                </c:pt>
                <c:pt idx="457">
                  <c:v>-1646.5</c:v>
                </c:pt>
                <c:pt idx="458">
                  <c:v>-1646</c:v>
                </c:pt>
                <c:pt idx="459">
                  <c:v>-1645.5</c:v>
                </c:pt>
                <c:pt idx="460">
                  <c:v>-1645</c:v>
                </c:pt>
                <c:pt idx="461">
                  <c:v>-1644.5</c:v>
                </c:pt>
                <c:pt idx="462">
                  <c:v>-1644</c:v>
                </c:pt>
                <c:pt idx="463">
                  <c:v>-1643.5</c:v>
                </c:pt>
                <c:pt idx="464">
                  <c:v>-1643</c:v>
                </c:pt>
                <c:pt idx="465">
                  <c:v>-1642.5</c:v>
                </c:pt>
                <c:pt idx="466">
                  <c:v>-1642</c:v>
                </c:pt>
                <c:pt idx="467">
                  <c:v>-1641.5</c:v>
                </c:pt>
                <c:pt idx="468">
                  <c:v>-1641</c:v>
                </c:pt>
                <c:pt idx="469">
                  <c:v>-1640.5</c:v>
                </c:pt>
                <c:pt idx="470">
                  <c:v>-1640</c:v>
                </c:pt>
                <c:pt idx="471">
                  <c:v>-1639.5</c:v>
                </c:pt>
                <c:pt idx="472">
                  <c:v>-1639</c:v>
                </c:pt>
                <c:pt idx="473">
                  <c:v>-1638.5</c:v>
                </c:pt>
                <c:pt idx="474">
                  <c:v>-1638</c:v>
                </c:pt>
                <c:pt idx="475">
                  <c:v>-1637.5</c:v>
                </c:pt>
                <c:pt idx="476">
                  <c:v>-1637</c:v>
                </c:pt>
                <c:pt idx="477">
                  <c:v>-1636.5</c:v>
                </c:pt>
                <c:pt idx="478">
                  <c:v>-1636</c:v>
                </c:pt>
                <c:pt idx="479">
                  <c:v>-1635.5</c:v>
                </c:pt>
                <c:pt idx="480">
                  <c:v>-1635</c:v>
                </c:pt>
                <c:pt idx="481">
                  <c:v>-1634.5</c:v>
                </c:pt>
                <c:pt idx="482">
                  <c:v>-1634</c:v>
                </c:pt>
                <c:pt idx="483">
                  <c:v>-1633.5</c:v>
                </c:pt>
                <c:pt idx="484">
                  <c:v>-1633</c:v>
                </c:pt>
                <c:pt idx="485">
                  <c:v>-1632.5</c:v>
                </c:pt>
                <c:pt idx="486">
                  <c:v>-1632</c:v>
                </c:pt>
                <c:pt idx="487">
                  <c:v>-1631.5</c:v>
                </c:pt>
                <c:pt idx="488">
                  <c:v>-1631</c:v>
                </c:pt>
                <c:pt idx="489">
                  <c:v>-1630.5</c:v>
                </c:pt>
                <c:pt idx="490">
                  <c:v>-1630</c:v>
                </c:pt>
                <c:pt idx="491">
                  <c:v>-1629.5</c:v>
                </c:pt>
                <c:pt idx="492">
                  <c:v>-1629</c:v>
                </c:pt>
                <c:pt idx="493">
                  <c:v>-1628.5</c:v>
                </c:pt>
                <c:pt idx="494">
                  <c:v>-1628</c:v>
                </c:pt>
                <c:pt idx="495">
                  <c:v>-1627.5</c:v>
                </c:pt>
                <c:pt idx="496">
                  <c:v>-1627</c:v>
                </c:pt>
                <c:pt idx="497">
                  <c:v>-1626.5</c:v>
                </c:pt>
                <c:pt idx="498">
                  <c:v>-1626</c:v>
                </c:pt>
                <c:pt idx="499">
                  <c:v>-1625.5</c:v>
                </c:pt>
                <c:pt idx="500">
                  <c:v>-1625</c:v>
                </c:pt>
                <c:pt idx="501">
                  <c:v>-1624.5</c:v>
                </c:pt>
                <c:pt idx="502">
                  <c:v>-1624</c:v>
                </c:pt>
                <c:pt idx="503">
                  <c:v>-1623.5</c:v>
                </c:pt>
                <c:pt idx="504">
                  <c:v>-1623</c:v>
                </c:pt>
                <c:pt idx="505">
                  <c:v>-1622.5</c:v>
                </c:pt>
                <c:pt idx="506">
                  <c:v>-1622</c:v>
                </c:pt>
                <c:pt idx="507">
                  <c:v>-1621.5</c:v>
                </c:pt>
                <c:pt idx="508">
                  <c:v>-1621</c:v>
                </c:pt>
                <c:pt idx="509">
                  <c:v>-1620.5</c:v>
                </c:pt>
                <c:pt idx="510">
                  <c:v>-1620</c:v>
                </c:pt>
                <c:pt idx="511">
                  <c:v>-1619.5</c:v>
                </c:pt>
                <c:pt idx="512">
                  <c:v>-1619</c:v>
                </c:pt>
                <c:pt idx="513">
                  <c:v>-1618.5</c:v>
                </c:pt>
                <c:pt idx="514">
                  <c:v>-1618</c:v>
                </c:pt>
                <c:pt idx="515">
                  <c:v>-1617.5</c:v>
                </c:pt>
                <c:pt idx="516">
                  <c:v>-1617</c:v>
                </c:pt>
                <c:pt idx="517">
                  <c:v>-1616.5</c:v>
                </c:pt>
                <c:pt idx="518">
                  <c:v>-1616</c:v>
                </c:pt>
                <c:pt idx="519">
                  <c:v>-1615.5</c:v>
                </c:pt>
                <c:pt idx="520">
                  <c:v>-1615</c:v>
                </c:pt>
                <c:pt idx="521">
                  <c:v>-1614.5</c:v>
                </c:pt>
                <c:pt idx="522">
                  <c:v>-1614</c:v>
                </c:pt>
                <c:pt idx="523">
                  <c:v>-1613.5</c:v>
                </c:pt>
                <c:pt idx="524">
                  <c:v>-1613</c:v>
                </c:pt>
                <c:pt idx="525">
                  <c:v>-1612.5</c:v>
                </c:pt>
                <c:pt idx="526">
                  <c:v>-1612</c:v>
                </c:pt>
                <c:pt idx="527">
                  <c:v>-1611.5</c:v>
                </c:pt>
                <c:pt idx="528">
                  <c:v>-1611</c:v>
                </c:pt>
                <c:pt idx="529">
                  <c:v>-1610.5</c:v>
                </c:pt>
                <c:pt idx="530">
                  <c:v>-1610</c:v>
                </c:pt>
                <c:pt idx="531">
                  <c:v>-1609.5</c:v>
                </c:pt>
                <c:pt idx="532">
                  <c:v>-1609</c:v>
                </c:pt>
                <c:pt idx="533">
                  <c:v>-1608.5</c:v>
                </c:pt>
                <c:pt idx="534">
                  <c:v>-1608</c:v>
                </c:pt>
                <c:pt idx="535">
                  <c:v>-1607.5</c:v>
                </c:pt>
                <c:pt idx="536">
                  <c:v>-1607</c:v>
                </c:pt>
                <c:pt idx="537">
                  <c:v>-1606.5</c:v>
                </c:pt>
                <c:pt idx="538">
                  <c:v>-1606</c:v>
                </c:pt>
                <c:pt idx="539">
                  <c:v>-1605.5</c:v>
                </c:pt>
                <c:pt idx="540">
                  <c:v>-1605</c:v>
                </c:pt>
                <c:pt idx="541">
                  <c:v>-1604.5</c:v>
                </c:pt>
                <c:pt idx="542">
                  <c:v>-1604</c:v>
                </c:pt>
                <c:pt idx="543">
                  <c:v>-1603.5</c:v>
                </c:pt>
                <c:pt idx="544">
                  <c:v>-1603</c:v>
                </c:pt>
                <c:pt idx="545">
                  <c:v>-1602.5</c:v>
                </c:pt>
                <c:pt idx="546">
                  <c:v>-1602</c:v>
                </c:pt>
                <c:pt idx="547">
                  <c:v>-1601.5</c:v>
                </c:pt>
                <c:pt idx="548">
                  <c:v>-1601</c:v>
                </c:pt>
                <c:pt idx="549">
                  <c:v>-1600.5</c:v>
                </c:pt>
                <c:pt idx="550">
                  <c:v>-1600</c:v>
                </c:pt>
                <c:pt idx="551">
                  <c:v>-1599.5</c:v>
                </c:pt>
                <c:pt idx="552">
                  <c:v>-1599</c:v>
                </c:pt>
                <c:pt idx="553">
                  <c:v>-1598.5</c:v>
                </c:pt>
                <c:pt idx="554">
                  <c:v>-1598</c:v>
                </c:pt>
                <c:pt idx="555">
                  <c:v>-1597.5</c:v>
                </c:pt>
                <c:pt idx="556">
                  <c:v>-1597</c:v>
                </c:pt>
                <c:pt idx="557">
                  <c:v>-1596.5</c:v>
                </c:pt>
                <c:pt idx="558">
                  <c:v>-1596</c:v>
                </c:pt>
                <c:pt idx="559">
                  <c:v>-1595.5</c:v>
                </c:pt>
                <c:pt idx="560">
                  <c:v>-1595</c:v>
                </c:pt>
                <c:pt idx="561">
                  <c:v>-1594.5</c:v>
                </c:pt>
                <c:pt idx="562">
                  <c:v>-1594</c:v>
                </c:pt>
                <c:pt idx="563">
                  <c:v>-1593.5</c:v>
                </c:pt>
                <c:pt idx="564">
                  <c:v>-1593</c:v>
                </c:pt>
                <c:pt idx="565">
                  <c:v>-1592.5</c:v>
                </c:pt>
                <c:pt idx="566">
                  <c:v>-1592</c:v>
                </c:pt>
                <c:pt idx="567">
                  <c:v>-1591.5</c:v>
                </c:pt>
                <c:pt idx="568">
                  <c:v>-1591</c:v>
                </c:pt>
                <c:pt idx="569">
                  <c:v>-1590.5</c:v>
                </c:pt>
                <c:pt idx="570">
                  <c:v>-1590</c:v>
                </c:pt>
                <c:pt idx="571">
                  <c:v>-1589.5</c:v>
                </c:pt>
                <c:pt idx="572">
                  <c:v>-1589</c:v>
                </c:pt>
                <c:pt idx="573">
                  <c:v>-1588.5</c:v>
                </c:pt>
                <c:pt idx="574">
                  <c:v>-1588</c:v>
                </c:pt>
                <c:pt idx="575">
                  <c:v>-1587.5</c:v>
                </c:pt>
                <c:pt idx="576">
                  <c:v>-1587</c:v>
                </c:pt>
                <c:pt idx="577">
                  <c:v>-1586.5</c:v>
                </c:pt>
                <c:pt idx="578">
                  <c:v>-1586</c:v>
                </c:pt>
                <c:pt idx="579">
                  <c:v>-1585.5</c:v>
                </c:pt>
                <c:pt idx="580">
                  <c:v>-1585</c:v>
                </c:pt>
                <c:pt idx="581">
                  <c:v>-1584.5</c:v>
                </c:pt>
                <c:pt idx="582">
                  <c:v>-1584</c:v>
                </c:pt>
                <c:pt idx="583">
                  <c:v>-1583.5</c:v>
                </c:pt>
                <c:pt idx="584">
                  <c:v>-1583</c:v>
                </c:pt>
                <c:pt idx="585">
                  <c:v>-1582.5</c:v>
                </c:pt>
                <c:pt idx="586">
                  <c:v>-1582</c:v>
                </c:pt>
                <c:pt idx="587">
                  <c:v>-1581.5</c:v>
                </c:pt>
                <c:pt idx="588">
                  <c:v>-1581</c:v>
                </c:pt>
                <c:pt idx="589">
                  <c:v>-1580.5</c:v>
                </c:pt>
                <c:pt idx="590">
                  <c:v>-1580</c:v>
                </c:pt>
                <c:pt idx="591">
                  <c:v>-1579.5</c:v>
                </c:pt>
                <c:pt idx="592">
                  <c:v>-1579</c:v>
                </c:pt>
                <c:pt idx="593">
                  <c:v>-1578.5</c:v>
                </c:pt>
                <c:pt idx="594">
                  <c:v>-1578</c:v>
                </c:pt>
                <c:pt idx="595">
                  <c:v>-1577.5</c:v>
                </c:pt>
                <c:pt idx="596">
                  <c:v>-1577</c:v>
                </c:pt>
                <c:pt idx="597">
                  <c:v>-1576.5</c:v>
                </c:pt>
                <c:pt idx="598">
                  <c:v>-1576</c:v>
                </c:pt>
                <c:pt idx="599">
                  <c:v>-1575.5</c:v>
                </c:pt>
                <c:pt idx="600">
                  <c:v>-1575</c:v>
                </c:pt>
                <c:pt idx="601">
                  <c:v>-1574.5</c:v>
                </c:pt>
                <c:pt idx="602">
                  <c:v>-1574</c:v>
                </c:pt>
                <c:pt idx="603">
                  <c:v>-1573.5</c:v>
                </c:pt>
                <c:pt idx="604">
                  <c:v>-1573</c:v>
                </c:pt>
                <c:pt idx="605">
                  <c:v>-1572.5</c:v>
                </c:pt>
                <c:pt idx="606">
                  <c:v>-1572</c:v>
                </c:pt>
                <c:pt idx="607">
                  <c:v>-1571.5</c:v>
                </c:pt>
                <c:pt idx="608">
                  <c:v>-1571</c:v>
                </c:pt>
                <c:pt idx="609">
                  <c:v>-1570.5</c:v>
                </c:pt>
                <c:pt idx="610">
                  <c:v>-1570</c:v>
                </c:pt>
                <c:pt idx="611">
                  <c:v>-1569.5</c:v>
                </c:pt>
                <c:pt idx="612">
                  <c:v>-1569</c:v>
                </c:pt>
                <c:pt idx="613">
                  <c:v>-1568.5</c:v>
                </c:pt>
                <c:pt idx="614">
                  <c:v>-1568</c:v>
                </c:pt>
                <c:pt idx="615">
                  <c:v>-1567.5</c:v>
                </c:pt>
                <c:pt idx="616">
                  <c:v>-1567</c:v>
                </c:pt>
                <c:pt idx="617">
                  <c:v>-1566.5</c:v>
                </c:pt>
                <c:pt idx="618">
                  <c:v>-1566</c:v>
                </c:pt>
                <c:pt idx="619">
                  <c:v>-1565.5</c:v>
                </c:pt>
                <c:pt idx="620">
                  <c:v>-1565</c:v>
                </c:pt>
                <c:pt idx="621">
                  <c:v>-1564.5</c:v>
                </c:pt>
                <c:pt idx="622">
                  <c:v>-1564</c:v>
                </c:pt>
                <c:pt idx="623">
                  <c:v>-1563.5</c:v>
                </c:pt>
                <c:pt idx="624">
                  <c:v>-1563</c:v>
                </c:pt>
                <c:pt idx="625">
                  <c:v>-1562.5</c:v>
                </c:pt>
                <c:pt idx="626">
                  <c:v>-1562</c:v>
                </c:pt>
                <c:pt idx="627">
                  <c:v>-1561.5</c:v>
                </c:pt>
                <c:pt idx="628">
                  <c:v>-1561</c:v>
                </c:pt>
                <c:pt idx="629">
                  <c:v>-1560.5</c:v>
                </c:pt>
                <c:pt idx="630">
                  <c:v>-1560</c:v>
                </c:pt>
                <c:pt idx="631">
                  <c:v>-1559.5</c:v>
                </c:pt>
                <c:pt idx="632">
                  <c:v>-1559</c:v>
                </c:pt>
                <c:pt idx="633">
                  <c:v>-1558.5</c:v>
                </c:pt>
                <c:pt idx="634">
                  <c:v>-1558</c:v>
                </c:pt>
                <c:pt idx="635">
                  <c:v>-1557.5</c:v>
                </c:pt>
                <c:pt idx="636">
                  <c:v>-1557</c:v>
                </c:pt>
                <c:pt idx="637">
                  <c:v>-1556.5</c:v>
                </c:pt>
                <c:pt idx="638">
                  <c:v>-1556</c:v>
                </c:pt>
                <c:pt idx="639">
                  <c:v>-1555.5</c:v>
                </c:pt>
                <c:pt idx="640">
                  <c:v>-1555</c:v>
                </c:pt>
                <c:pt idx="641">
                  <c:v>-1554.5</c:v>
                </c:pt>
                <c:pt idx="642">
                  <c:v>-1554</c:v>
                </c:pt>
                <c:pt idx="643">
                  <c:v>-1553.5</c:v>
                </c:pt>
                <c:pt idx="644">
                  <c:v>-1553</c:v>
                </c:pt>
                <c:pt idx="645">
                  <c:v>-1552.5</c:v>
                </c:pt>
                <c:pt idx="646">
                  <c:v>-1552</c:v>
                </c:pt>
                <c:pt idx="647">
                  <c:v>-1551.5</c:v>
                </c:pt>
                <c:pt idx="648">
                  <c:v>-1551</c:v>
                </c:pt>
                <c:pt idx="649">
                  <c:v>-1550.5</c:v>
                </c:pt>
                <c:pt idx="650">
                  <c:v>-1550</c:v>
                </c:pt>
                <c:pt idx="651">
                  <c:v>-1549.5</c:v>
                </c:pt>
                <c:pt idx="652">
                  <c:v>-1549</c:v>
                </c:pt>
                <c:pt idx="653">
                  <c:v>-1548.5</c:v>
                </c:pt>
                <c:pt idx="654">
                  <c:v>-1548</c:v>
                </c:pt>
                <c:pt idx="655">
                  <c:v>-1547.5</c:v>
                </c:pt>
                <c:pt idx="656">
                  <c:v>-1547</c:v>
                </c:pt>
                <c:pt idx="657">
                  <c:v>-1546.5</c:v>
                </c:pt>
                <c:pt idx="658">
                  <c:v>-1546</c:v>
                </c:pt>
                <c:pt idx="659">
                  <c:v>-1545.5</c:v>
                </c:pt>
                <c:pt idx="660">
                  <c:v>-1545</c:v>
                </c:pt>
                <c:pt idx="661">
                  <c:v>-1544.5</c:v>
                </c:pt>
                <c:pt idx="662">
                  <c:v>-1544</c:v>
                </c:pt>
                <c:pt idx="663">
                  <c:v>-1543.5</c:v>
                </c:pt>
                <c:pt idx="664">
                  <c:v>-1543</c:v>
                </c:pt>
                <c:pt idx="665">
                  <c:v>-1542.5</c:v>
                </c:pt>
                <c:pt idx="666">
                  <c:v>-1542</c:v>
                </c:pt>
                <c:pt idx="667">
                  <c:v>-1541.5</c:v>
                </c:pt>
                <c:pt idx="668">
                  <c:v>-1541</c:v>
                </c:pt>
                <c:pt idx="669">
                  <c:v>-1540.5</c:v>
                </c:pt>
                <c:pt idx="670">
                  <c:v>-1540</c:v>
                </c:pt>
                <c:pt idx="671">
                  <c:v>-1539.5</c:v>
                </c:pt>
                <c:pt idx="672">
                  <c:v>-1539</c:v>
                </c:pt>
                <c:pt idx="673">
                  <c:v>-1538.5</c:v>
                </c:pt>
                <c:pt idx="674">
                  <c:v>-1538</c:v>
                </c:pt>
                <c:pt idx="675">
                  <c:v>-1537.5</c:v>
                </c:pt>
                <c:pt idx="676">
                  <c:v>-1537</c:v>
                </c:pt>
                <c:pt idx="677">
                  <c:v>-1536.5</c:v>
                </c:pt>
                <c:pt idx="678">
                  <c:v>-1536</c:v>
                </c:pt>
                <c:pt idx="679">
                  <c:v>-1535.5</c:v>
                </c:pt>
                <c:pt idx="680">
                  <c:v>-1535</c:v>
                </c:pt>
                <c:pt idx="681">
                  <c:v>-1534.5</c:v>
                </c:pt>
                <c:pt idx="682">
                  <c:v>-1534</c:v>
                </c:pt>
                <c:pt idx="683">
                  <c:v>-1533.5</c:v>
                </c:pt>
                <c:pt idx="684">
                  <c:v>-1533</c:v>
                </c:pt>
                <c:pt idx="685">
                  <c:v>-1532.5</c:v>
                </c:pt>
                <c:pt idx="686">
                  <c:v>-1532</c:v>
                </c:pt>
                <c:pt idx="687">
                  <c:v>-1531.5</c:v>
                </c:pt>
                <c:pt idx="688">
                  <c:v>-1531</c:v>
                </c:pt>
                <c:pt idx="689">
                  <c:v>-1530.5</c:v>
                </c:pt>
                <c:pt idx="690">
                  <c:v>-1530</c:v>
                </c:pt>
                <c:pt idx="691">
                  <c:v>-1529.5</c:v>
                </c:pt>
                <c:pt idx="692">
                  <c:v>-1529</c:v>
                </c:pt>
                <c:pt idx="693">
                  <c:v>-1528.5</c:v>
                </c:pt>
                <c:pt idx="694">
                  <c:v>-1528</c:v>
                </c:pt>
                <c:pt idx="695">
                  <c:v>-1527.5</c:v>
                </c:pt>
                <c:pt idx="696">
                  <c:v>-1527</c:v>
                </c:pt>
                <c:pt idx="697">
                  <c:v>-1526.5</c:v>
                </c:pt>
                <c:pt idx="698">
                  <c:v>-1526</c:v>
                </c:pt>
                <c:pt idx="699">
                  <c:v>-1525.5</c:v>
                </c:pt>
                <c:pt idx="700">
                  <c:v>-1525</c:v>
                </c:pt>
                <c:pt idx="701">
                  <c:v>-1524.5</c:v>
                </c:pt>
                <c:pt idx="702">
                  <c:v>-1524</c:v>
                </c:pt>
                <c:pt idx="703">
                  <c:v>-1523.5</c:v>
                </c:pt>
                <c:pt idx="704">
                  <c:v>-1523</c:v>
                </c:pt>
                <c:pt idx="705">
                  <c:v>-1522.5</c:v>
                </c:pt>
                <c:pt idx="706">
                  <c:v>-1522</c:v>
                </c:pt>
                <c:pt idx="707">
                  <c:v>-1521.5</c:v>
                </c:pt>
                <c:pt idx="708">
                  <c:v>-1521</c:v>
                </c:pt>
                <c:pt idx="709">
                  <c:v>-1520.5</c:v>
                </c:pt>
                <c:pt idx="710">
                  <c:v>-1520</c:v>
                </c:pt>
                <c:pt idx="711">
                  <c:v>-1519.5</c:v>
                </c:pt>
                <c:pt idx="712">
                  <c:v>-1519</c:v>
                </c:pt>
                <c:pt idx="713">
                  <c:v>-1518.5</c:v>
                </c:pt>
                <c:pt idx="714">
                  <c:v>-1518</c:v>
                </c:pt>
                <c:pt idx="715">
                  <c:v>-1517.5</c:v>
                </c:pt>
                <c:pt idx="716">
                  <c:v>-1517</c:v>
                </c:pt>
                <c:pt idx="717">
                  <c:v>-1516.5</c:v>
                </c:pt>
                <c:pt idx="718">
                  <c:v>-1516</c:v>
                </c:pt>
                <c:pt idx="719">
                  <c:v>-1515.5</c:v>
                </c:pt>
                <c:pt idx="720">
                  <c:v>-1515</c:v>
                </c:pt>
                <c:pt idx="721">
                  <c:v>-1514.5</c:v>
                </c:pt>
                <c:pt idx="722">
                  <c:v>-1514</c:v>
                </c:pt>
                <c:pt idx="723">
                  <c:v>-1513.5</c:v>
                </c:pt>
                <c:pt idx="724">
                  <c:v>-1513</c:v>
                </c:pt>
                <c:pt idx="725">
                  <c:v>-1512.5</c:v>
                </c:pt>
                <c:pt idx="726">
                  <c:v>-1512</c:v>
                </c:pt>
                <c:pt idx="727">
                  <c:v>-1511.5</c:v>
                </c:pt>
                <c:pt idx="728">
                  <c:v>-1511</c:v>
                </c:pt>
                <c:pt idx="729">
                  <c:v>-1510.5</c:v>
                </c:pt>
                <c:pt idx="730">
                  <c:v>-1510</c:v>
                </c:pt>
                <c:pt idx="731">
                  <c:v>-1509.5</c:v>
                </c:pt>
                <c:pt idx="732">
                  <c:v>-1509</c:v>
                </c:pt>
                <c:pt idx="733">
                  <c:v>-1508.5</c:v>
                </c:pt>
                <c:pt idx="734">
                  <c:v>-1508</c:v>
                </c:pt>
                <c:pt idx="735">
                  <c:v>-1507.5</c:v>
                </c:pt>
                <c:pt idx="736">
                  <c:v>-1507</c:v>
                </c:pt>
                <c:pt idx="737">
                  <c:v>-1506.5</c:v>
                </c:pt>
                <c:pt idx="738">
                  <c:v>-1506</c:v>
                </c:pt>
                <c:pt idx="739">
                  <c:v>-1505.5</c:v>
                </c:pt>
                <c:pt idx="740">
                  <c:v>-1505</c:v>
                </c:pt>
                <c:pt idx="741">
                  <c:v>-1504.5</c:v>
                </c:pt>
                <c:pt idx="742">
                  <c:v>-1504</c:v>
                </c:pt>
                <c:pt idx="743">
                  <c:v>-1503.5</c:v>
                </c:pt>
                <c:pt idx="744">
                  <c:v>-1503</c:v>
                </c:pt>
                <c:pt idx="745">
                  <c:v>-1502.5</c:v>
                </c:pt>
                <c:pt idx="746">
                  <c:v>-1502</c:v>
                </c:pt>
                <c:pt idx="747">
                  <c:v>-1501.5</c:v>
                </c:pt>
                <c:pt idx="748">
                  <c:v>-1501</c:v>
                </c:pt>
                <c:pt idx="749">
                  <c:v>-1500.5</c:v>
                </c:pt>
                <c:pt idx="750">
                  <c:v>-1500</c:v>
                </c:pt>
                <c:pt idx="751">
                  <c:v>-1499.5</c:v>
                </c:pt>
                <c:pt idx="752">
                  <c:v>-1499</c:v>
                </c:pt>
                <c:pt idx="753">
                  <c:v>-1498.5</c:v>
                </c:pt>
                <c:pt idx="754">
                  <c:v>-1498</c:v>
                </c:pt>
                <c:pt idx="755">
                  <c:v>-1497.5</c:v>
                </c:pt>
                <c:pt idx="756">
                  <c:v>-1497</c:v>
                </c:pt>
                <c:pt idx="757">
                  <c:v>-1496.5</c:v>
                </c:pt>
                <c:pt idx="758">
                  <c:v>-1496</c:v>
                </c:pt>
                <c:pt idx="759">
                  <c:v>-1495.5</c:v>
                </c:pt>
                <c:pt idx="760">
                  <c:v>-1495</c:v>
                </c:pt>
                <c:pt idx="761">
                  <c:v>-1494.5</c:v>
                </c:pt>
                <c:pt idx="762">
                  <c:v>-1494</c:v>
                </c:pt>
                <c:pt idx="763">
                  <c:v>-1493.5</c:v>
                </c:pt>
                <c:pt idx="764">
                  <c:v>-1493</c:v>
                </c:pt>
                <c:pt idx="765">
                  <c:v>-1492.5</c:v>
                </c:pt>
                <c:pt idx="766">
                  <c:v>-1492</c:v>
                </c:pt>
                <c:pt idx="767">
                  <c:v>-1491.5</c:v>
                </c:pt>
                <c:pt idx="768">
                  <c:v>-1491</c:v>
                </c:pt>
                <c:pt idx="769">
                  <c:v>-1490.5</c:v>
                </c:pt>
                <c:pt idx="770">
                  <c:v>-1490</c:v>
                </c:pt>
                <c:pt idx="771">
                  <c:v>-1489.5</c:v>
                </c:pt>
                <c:pt idx="772">
                  <c:v>-1489</c:v>
                </c:pt>
                <c:pt idx="773">
                  <c:v>-1488.5</c:v>
                </c:pt>
                <c:pt idx="774">
                  <c:v>-1488</c:v>
                </c:pt>
                <c:pt idx="775">
                  <c:v>-1487.5</c:v>
                </c:pt>
                <c:pt idx="776">
                  <c:v>-1487</c:v>
                </c:pt>
                <c:pt idx="777">
                  <c:v>-1486.5</c:v>
                </c:pt>
                <c:pt idx="778">
                  <c:v>-1486</c:v>
                </c:pt>
                <c:pt idx="779">
                  <c:v>-1485.5</c:v>
                </c:pt>
                <c:pt idx="780">
                  <c:v>-1485</c:v>
                </c:pt>
                <c:pt idx="781">
                  <c:v>-1484.5</c:v>
                </c:pt>
                <c:pt idx="782">
                  <c:v>-1484</c:v>
                </c:pt>
                <c:pt idx="783">
                  <c:v>-1483.5</c:v>
                </c:pt>
                <c:pt idx="784">
                  <c:v>-1483</c:v>
                </c:pt>
                <c:pt idx="785">
                  <c:v>-1482.5</c:v>
                </c:pt>
                <c:pt idx="786">
                  <c:v>-1482</c:v>
                </c:pt>
                <c:pt idx="787">
                  <c:v>-1481.5</c:v>
                </c:pt>
                <c:pt idx="788">
                  <c:v>-1481</c:v>
                </c:pt>
                <c:pt idx="789">
                  <c:v>-1480.5</c:v>
                </c:pt>
                <c:pt idx="790">
                  <c:v>-1480</c:v>
                </c:pt>
                <c:pt idx="791">
                  <c:v>-1479.5</c:v>
                </c:pt>
                <c:pt idx="792">
                  <c:v>-1479</c:v>
                </c:pt>
                <c:pt idx="793">
                  <c:v>-1478.5</c:v>
                </c:pt>
                <c:pt idx="794">
                  <c:v>-1478</c:v>
                </c:pt>
                <c:pt idx="795">
                  <c:v>-1477.5</c:v>
                </c:pt>
                <c:pt idx="796">
                  <c:v>-1477</c:v>
                </c:pt>
                <c:pt idx="797">
                  <c:v>-1476.5</c:v>
                </c:pt>
                <c:pt idx="798">
                  <c:v>-1476</c:v>
                </c:pt>
                <c:pt idx="799">
                  <c:v>-1475.5</c:v>
                </c:pt>
                <c:pt idx="800">
                  <c:v>-1475</c:v>
                </c:pt>
                <c:pt idx="801">
                  <c:v>-1474.5</c:v>
                </c:pt>
                <c:pt idx="802">
                  <c:v>-1474</c:v>
                </c:pt>
                <c:pt idx="803">
                  <c:v>-1473.5</c:v>
                </c:pt>
                <c:pt idx="804">
                  <c:v>-1473</c:v>
                </c:pt>
                <c:pt idx="805">
                  <c:v>-1472.5</c:v>
                </c:pt>
                <c:pt idx="806">
                  <c:v>-1472</c:v>
                </c:pt>
                <c:pt idx="807">
                  <c:v>-1471.5</c:v>
                </c:pt>
                <c:pt idx="808">
                  <c:v>-1471</c:v>
                </c:pt>
                <c:pt idx="809">
                  <c:v>-1470.5</c:v>
                </c:pt>
                <c:pt idx="810">
                  <c:v>-1470</c:v>
                </c:pt>
                <c:pt idx="811">
                  <c:v>-1469.5</c:v>
                </c:pt>
                <c:pt idx="812">
                  <c:v>-1469</c:v>
                </c:pt>
                <c:pt idx="813">
                  <c:v>-1468.5</c:v>
                </c:pt>
                <c:pt idx="814">
                  <c:v>-1468</c:v>
                </c:pt>
                <c:pt idx="815">
                  <c:v>-1467.5</c:v>
                </c:pt>
                <c:pt idx="816">
                  <c:v>-1467</c:v>
                </c:pt>
                <c:pt idx="817">
                  <c:v>-1466.5</c:v>
                </c:pt>
                <c:pt idx="818">
                  <c:v>-1466</c:v>
                </c:pt>
                <c:pt idx="819">
                  <c:v>-1465.5</c:v>
                </c:pt>
                <c:pt idx="820">
                  <c:v>-1465</c:v>
                </c:pt>
                <c:pt idx="821">
                  <c:v>-1464.5</c:v>
                </c:pt>
                <c:pt idx="822">
                  <c:v>-1464</c:v>
                </c:pt>
                <c:pt idx="823">
                  <c:v>-1463.5</c:v>
                </c:pt>
                <c:pt idx="824">
                  <c:v>-1463</c:v>
                </c:pt>
                <c:pt idx="825">
                  <c:v>-1462.5</c:v>
                </c:pt>
                <c:pt idx="826">
                  <c:v>-1462</c:v>
                </c:pt>
                <c:pt idx="827">
                  <c:v>-1461.5</c:v>
                </c:pt>
                <c:pt idx="828">
                  <c:v>-1461</c:v>
                </c:pt>
                <c:pt idx="829">
                  <c:v>-1460.5</c:v>
                </c:pt>
                <c:pt idx="830">
                  <c:v>-1460</c:v>
                </c:pt>
                <c:pt idx="831">
                  <c:v>-1459.5</c:v>
                </c:pt>
                <c:pt idx="832">
                  <c:v>-1459</c:v>
                </c:pt>
                <c:pt idx="833">
                  <c:v>-1458.5</c:v>
                </c:pt>
                <c:pt idx="834">
                  <c:v>-1458</c:v>
                </c:pt>
                <c:pt idx="835">
                  <c:v>-1457.5</c:v>
                </c:pt>
                <c:pt idx="836">
                  <c:v>-1457</c:v>
                </c:pt>
                <c:pt idx="837">
                  <c:v>-1456.5</c:v>
                </c:pt>
                <c:pt idx="838">
                  <c:v>-1456</c:v>
                </c:pt>
                <c:pt idx="839">
                  <c:v>-1455.5</c:v>
                </c:pt>
                <c:pt idx="840">
                  <c:v>-1455</c:v>
                </c:pt>
                <c:pt idx="841">
                  <c:v>-1454.5</c:v>
                </c:pt>
                <c:pt idx="842">
                  <c:v>-1454</c:v>
                </c:pt>
                <c:pt idx="843">
                  <c:v>-1453.5</c:v>
                </c:pt>
                <c:pt idx="844">
                  <c:v>-1453</c:v>
                </c:pt>
                <c:pt idx="845">
                  <c:v>-1452.5</c:v>
                </c:pt>
                <c:pt idx="846">
                  <c:v>-1452</c:v>
                </c:pt>
                <c:pt idx="847">
                  <c:v>-1451.5</c:v>
                </c:pt>
                <c:pt idx="848">
                  <c:v>-1451</c:v>
                </c:pt>
                <c:pt idx="849">
                  <c:v>-1450.5</c:v>
                </c:pt>
                <c:pt idx="850">
                  <c:v>-1450</c:v>
                </c:pt>
                <c:pt idx="851">
                  <c:v>-1449.5</c:v>
                </c:pt>
                <c:pt idx="852">
                  <c:v>-1449</c:v>
                </c:pt>
                <c:pt idx="853">
                  <c:v>-1448.5</c:v>
                </c:pt>
                <c:pt idx="854">
                  <c:v>-1448</c:v>
                </c:pt>
                <c:pt idx="855">
                  <c:v>-1447.5</c:v>
                </c:pt>
                <c:pt idx="856">
                  <c:v>-1447</c:v>
                </c:pt>
                <c:pt idx="857">
                  <c:v>-1446.5</c:v>
                </c:pt>
                <c:pt idx="858">
                  <c:v>-1446</c:v>
                </c:pt>
                <c:pt idx="859">
                  <c:v>-1445.5</c:v>
                </c:pt>
                <c:pt idx="860">
                  <c:v>-1445</c:v>
                </c:pt>
                <c:pt idx="861">
                  <c:v>-1444.5</c:v>
                </c:pt>
                <c:pt idx="862">
                  <c:v>-1444</c:v>
                </c:pt>
                <c:pt idx="863">
                  <c:v>-1443.5</c:v>
                </c:pt>
                <c:pt idx="864">
                  <c:v>-1443</c:v>
                </c:pt>
                <c:pt idx="865">
                  <c:v>-1442.5</c:v>
                </c:pt>
                <c:pt idx="866">
                  <c:v>-1442</c:v>
                </c:pt>
                <c:pt idx="867">
                  <c:v>-1441.5</c:v>
                </c:pt>
                <c:pt idx="868">
                  <c:v>-1441</c:v>
                </c:pt>
                <c:pt idx="869">
                  <c:v>-1440.5</c:v>
                </c:pt>
                <c:pt idx="870">
                  <c:v>-1440</c:v>
                </c:pt>
                <c:pt idx="871">
                  <c:v>-1439.5</c:v>
                </c:pt>
                <c:pt idx="872">
                  <c:v>-1439</c:v>
                </c:pt>
                <c:pt idx="873">
                  <c:v>-1438.5</c:v>
                </c:pt>
                <c:pt idx="874">
                  <c:v>-1438</c:v>
                </c:pt>
                <c:pt idx="875">
                  <c:v>-1437.5</c:v>
                </c:pt>
                <c:pt idx="876">
                  <c:v>-1437</c:v>
                </c:pt>
                <c:pt idx="877">
                  <c:v>-1436.5</c:v>
                </c:pt>
                <c:pt idx="878">
                  <c:v>-1436</c:v>
                </c:pt>
                <c:pt idx="879">
                  <c:v>-1435.5</c:v>
                </c:pt>
                <c:pt idx="880">
                  <c:v>-1435</c:v>
                </c:pt>
                <c:pt idx="881">
                  <c:v>-1434.5</c:v>
                </c:pt>
                <c:pt idx="882">
                  <c:v>-1434</c:v>
                </c:pt>
                <c:pt idx="883">
                  <c:v>-1433.5</c:v>
                </c:pt>
                <c:pt idx="884">
                  <c:v>-1433</c:v>
                </c:pt>
                <c:pt idx="885">
                  <c:v>-1432.5</c:v>
                </c:pt>
                <c:pt idx="886">
                  <c:v>-1432</c:v>
                </c:pt>
                <c:pt idx="887">
                  <c:v>-1431.5</c:v>
                </c:pt>
                <c:pt idx="888">
                  <c:v>-1431</c:v>
                </c:pt>
                <c:pt idx="889">
                  <c:v>-1430.5</c:v>
                </c:pt>
                <c:pt idx="890">
                  <c:v>-1430</c:v>
                </c:pt>
                <c:pt idx="891">
                  <c:v>-1429.5</c:v>
                </c:pt>
                <c:pt idx="892">
                  <c:v>-1429</c:v>
                </c:pt>
                <c:pt idx="893">
                  <c:v>-1428.5</c:v>
                </c:pt>
                <c:pt idx="894">
                  <c:v>-1428</c:v>
                </c:pt>
                <c:pt idx="895">
                  <c:v>-1427.5</c:v>
                </c:pt>
                <c:pt idx="896">
                  <c:v>-1427</c:v>
                </c:pt>
                <c:pt idx="897">
                  <c:v>-1426.5</c:v>
                </c:pt>
                <c:pt idx="898">
                  <c:v>-1426</c:v>
                </c:pt>
                <c:pt idx="899">
                  <c:v>-1425.5</c:v>
                </c:pt>
                <c:pt idx="900">
                  <c:v>-1425</c:v>
                </c:pt>
                <c:pt idx="901">
                  <c:v>-1424.5</c:v>
                </c:pt>
                <c:pt idx="902">
                  <c:v>-1424</c:v>
                </c:pt>
                <c:pt idx="903">
                  <c:v>-1423.5</c:v>
                </c:pt>
                <c:pt idx="904">
                  <c:v>-1423</c:v>
                </c:pt>
                <c:pt idx="905">
                  <c:v>-1422.5</c:v>
                </c:pt>
                <c:pt idx="906">
                  <c:v>-1422</c:v>
                </c:pt>
                <c:pt idx="907">
                  <c:v>-1421.5</c:v>
                </c:pt>
                <c:pt idx="908">
                  <c:v>-1421</c:v>
                </c:pt>
                <c:pt idx="909">
                  <c:v>-1420.5</c:v>
                </c:pt>
                <c:pt idx="910">
                  <c:v>-1420</c:v>
                </c:pt>
                <c:pt idx="911">
                  <c:v>-1419.5</c:v>
                </c:pt>
                <c:pt idx="912">
                  <c:v>-1419</c:v>
                </c:pt>
                <c:pt idx="913">
                  <c:v>-1418.5</c:v>
                </c:pt>
                <c:pt idx="914">
                  <c:v>-1418</c:v>
                </c:pt>
                <c:pt idx="915">
                  <c:v>-1417.5</c:v>
                </c:pt>
                <c:pt idx="916">
                  <c:v>-1417</c:v>
                </c:pt>
                <c:pt idx="917">
                  <c:v>-1416.5</c:v>
                </c:pt>
                <c:pt idx="918">
                  <c:v>-1416</c:v>
                </c:pt>
                <c:pt idx="919">
                  <c:v>-1415.5</c:v>
                </c:pt>
                <c:pt idx="920">
                  <c:v>-1415</c:v>
                </c:pt>
                <c:pt idx="921">
                  <c:v>-1414.5</c:v>
                </c:pt>
                <c:pt idx="922">
                  <c:v>-1414</c:v>
                </c:pt>
                <c:pt idx="923">
                  <c:v>-1413.5</c:v>
                </c:pt>
                <c:pt idx="924">
                  <c:v>-1413</c:v>
                </c:pt>
                <c:pt idx="925">
                  <c:v>-1412.5</c:v>
                </c:pt>
                <c:pt idx="926">
                  <c:v>-1412</c:v>
                </c:pt>
                <c:pt idx="927">
                  <c:v>-1411.5</c:v>
                </c:pt>
                <c:pt idx="928">
                  <c:v>-1411</c:v>
                </c:pt>
                <c:pt idx="929">
                  <c:v>-1410.5</c:v>
                </c:pt>
                <c:pt idx="930">
                  <c:v>-1410</c:v>
                </c:pt>
                <c:pt idx="931">
                  <c:v>-1409.5</c:v>
                </c:pt>
                <c:pt idx="932">
                  <c:v>-1409</c:v>
                </c:pt>
                <c:pt idx="933">
                  <c:v>-1408.5</c:v>
                </c:pt>
                <c:pt idx="934">
                  <c:v>-1408</c:v>
                </c:pt>
                <c:pt idx="935">
                  <c:v>-1407.5</c:v>
                </c:pt>
                <c:pt idx="936">
                  <c:v>-1407</c:v>
                </c:pt>
                <c:pt idx="937">
                  <c:v>-1406.5</c:v>
                </c:pt>
                <c:pt idx="938">
                  <c:v>-1406</c:v>
                </c:pt>
                <c:pt idx="939">
                  <c:v>-1405.5</c:v>
                </c:pt>
                <c:pt idx="940">
                  <c:v>-1405</c:v>
                </c:pt>
                <c:pt idx="941">
                  <c:v>-1404.5</c:v>
                </c:pt>
                <c:pt idx="942">
                  <c:v>-1404</c:v>
                </c:pt>
                <c:pt idx="943">
                  <c:v>-1403.5</c:v>
                </c:pt>
                <c:pt idx="944">
                  <c:v>-1403</c:v>
                </c:pt>
                <c:pt idx="945">
                  <c:v>-1402.5</c:v>
                </c:pt>
                <c:pt idx="946">
                  <c:v>-1402</c:v>
                </c:pt>
                <c:pt idx="947">
                  <c:v>-1401.5</c:v>
                </c:pt>
                <c:pt idx="948">
                  <c:v>-1401</c:v>
                </c:pt>
                <c:pt idx="949">
                  <c:v>-1400.5</c:v>
                </c:pt>
                <c:pt idx="950">
                  <c:v>-1400</c:v>
                </c:pt>
                <c:pt idx="951">
                  <c:v>-1399.5</c:v>
                </c:pt>
                <c:pt idx="952">
                  <c:v>-1399</c:v>
                </c:pt>
                <c:pt idx="953">
                  <c:v>-1398.5</c:v>
                </c:pt>
                <c:pt idx="954">
                  <c:v>-1398</c:v>
                </c:pt>
                <c:pt idx="955">
                  <c:v>-1397.5</c:v>
                </c:pt>
                <c:pt idx="956">
                  <c:v>-1397</c:v>
                </c:pt>
                <c:pt idx="957">
                  <c:v>-1396.5</c:v>
                </c:pt>
                <c:pt idx="958">
                  <c:v>-1396</c:v>
                </c:pt>
                <c:pt idx="959">
                  <c:v>-1395.5</c:v>
                </c:pt>
                <c:pt idx="960">
                  <c:v>-1395</c:v>
                </c:pt>
                <c:pt idx="961">
                  <c:v>-1394.5</c:v>
                </c:pt>
                <c:pt idx="962">
                  <c:v>-1394</c:v>
                </c:pt>
                <c:pt idx="963">
                  <c:v>-1393.5</c:v>
                </c:pt>
                <c:pt idx="964">
                  <c:v>-1393</c:v>
                </c:pt>
                <c:pt idx="965">
                  <c:v>-1392.5</c:v>
                </c:pt>
                <c:pt idx="966">
                  <c:v>-1392</c:v>
                </c:pt>
                <c:pt idx="967">
                  <c:v>-1391.5</c:v>
                </c:pt>
                <c:pt idx="968">
                  <c:v>-1391</c:v>
                </c:pt>
                <c:pt idx="969">
                  <c:v>-1390.5</c:v>
                </c:pt>
                <c:pt idx="970">
                  <c:v>-1390</c:v>
                </c:pt>
                <c:pt idx="971">
                  <c:v>-1389.5</c:v>
                </c:pt>
                <c:pt idx="972">
                  <c:v>-1389</c:v>
                </c:pt>
                <c:pt idx="973">
                  <c:v>-1388.5</c:v>
                </c:pt>
                <c:pt idx="974">
                  <c:v>-1388</c:v>
                </c:pt>
                <c:pt idx="975">
                  <c:v>-1387.5</c:v>
                </c:pt>
                <c:pt idx="976">
                  <c:v>-1387</c:v>
                </c:pt>
                <c:pt idx="977">
                  <c:v>-1386.5</c:v>
                </c:pt>
                <c:pt idx="978">
                  <c:v>-1386</c:v>
                </c:pt>
                <c:pt idx="979">
                  <c:v>-1385.5</c:v>
                </c:pt>
                <c:pt idx="980">
                  <c:v>-1385</c:v>
                </c:pt>
                <c:pt idx="981">
                  <c:v>-1384.5</c:v>
                </c:pt>
                <c:pt idx="982">
                  <c:v>-1384</c:v>
                </c:pt>
                <c:pt idx="983">
                  <c:v>-1383.5</c:v>
                </c:pt>
                <c:pt idx="984">
                  <c:v>-1383</c:v>
                </c:pt>
                <c:pt idx="985">
                  <c:v>-1382.5</c:v>
                </c:pt>
                <c:pt idx="986">
                  <c:v>-1382</c:v>
                </c:pt>
                <c:pt idx="987">
                  <c:v>-1381.5</c:v>
                </c:pt>
                <c:pt idx="988">
                  <c:v>-1381</c:v>
                </c:pt>
                <c:pt idx="989">
                  <c:v>-1380.5</c:v>
                </c:pt>
                <c:pt idx="990">
                  <c:v>-1380</c:v>
                </c:pt>
                <c:pt idx="991">
                  <c:v>-1379.5</c:v>
                </c:pt>
                <c:pt idx="992">
                  <c:v>-1379</c:v>
                </c:pt>
                <c:pt idx="993">
                  <c:v>-1378.5</c:v>
                </c:pt>
                <c:pt idx="994">
                  <c:v>-1378</c:v>
                </c:pt>
                <c:pt idx="995">
                  <c:v>-1377.5</c:v>
                </c:pt>
                <c:pt idx="996">
                  <c:v>-1377</c:v>
                </c:pt>
                <c:pt idx="997">
                  <c:v>-1376.5</c:v>
                </c:pt>
                <c:pt idx="998">
                  <c:v>-1376</c:v>
                </c:pt>
                <c:pt idx="999">
                  <c:v>-1375.5</c:v>
                </c:pt>
                <c:pt idx="1000">
                  <c:v>-1375</c:v>
                </c:pt>
                <c:pt idx="1001">
                  <c:v>-1374.5</c:v>
                </c:pt>
                <c:pt idx="1002">
                  <c:v>-1374</c:v>
                </c:pt>
                <c:pt idx="1003">
                  <c:v>-1373.5</c:v>
                </c:pt>
                <c:pt idx="1004">
                  <c:v>-1373</c:v>
                </c:pt>
                <c:pt idx="1005">
                  <c:v>-1372.5</c:v>
                </c:pt>
                <c:pt idx="1006">
                  <c:v>-1372</c:v>
                </c:pt>
                <c:pt idx="1007">
                  <c:v>-1371.5</c:v>
                </c:pt>
                <c:pt idx="1008">
                  <c:v>-1371</c:v>
                </c:pt>
                <c:pt idx="1009">
                  <c:v>-1370.5</c:v>
                </c:pt>
                <c:pt idx="1010">
                  <c:v>-1370</c:v>
                </c:pt>
                <c:pt idx="1011">
                  <c:v>-1369.5</c:v>
                </c:pt>
                <c:pt idx="1012">
                  <c:v>-1369</c:v>
                </c:pt>
                <c:pt idx="1013">
                  <c:v>-1368.5</c:v>
                </c:pt>
                <c:pt idx="1014">
                  <c:v>-1368</c:v>
                </c:pt>
                <c:pt idx="1015">
                  <c:v>-1367.5</c:v>
                </c:pt>
                <c:pt idx="1016">
                  <c:v>-1367</c:v>
                </c:pt>
                <c:pt idx="1017">
                  <c:v>-1366.5</c:v>
                </c:pt>
                <c:pt idx="1018">
                  <c:v>-1366</c:v>
                </c:pt>
                <c:pt idx="1019">
                  <c:v>-1365.5</c:v>
                </c:pt>
                <c:pt idx="1020">
                  <c:v>-1365</c:v>
                </c:pt>
                <c:pt idx="1021">
                  <c:v>-1364.5</c:v>
                </c:pt>
                <c:pt idx="1022">
                  <c:v>-1364</c:v>
                </c:pt>
                <c:pt idx="1023">
                  <c:v>-1363.5</c:v>
                </c:pt>
                <c:pt idx="1024">
                  <c:v>-1363</c:v>
                </c:pt>
                <c:pt idx="1025">
                  <c:v>-1362.5</c:v>
                </c:pt>
                <c:pt idx="1026">
                  <c:v>-1362</c:v>
                </c:pt>
                <c:pt idx="1027">
                  <c:v>-1361.5</c:v>
                </c:pt>
                <c:pt idx="1028">
                  <c:v>-1361</c:v>
                </c:pt>
                <c:pt idx="1029">
                  <c:v>-1360.5</c:v>
                </c:pt>
                <c:pt idx="1030">
                  <c:v>-1360</c:v>
                </c:pt>
                <c:pt idx="1031">
                  <c:v>-1359.5</c:v>
                </c:pt>
                <c:pt idx="1032">
                  <c:v>-1359</c:v>
                </c:pt>
                <c:pt idx="1033">
                  <c:v>-1358.5</c:v>
                </c:pt>
                <c:pt idx="1034">
                  <c:v>-1358</c:v>
                </c:pt>
                <c:pt idx="1035">
                  <c:v>-1357.5</c:v>
                </c:pt>
                <c:pt idx="1036">
                  <c:v>-1357</c:v>
                </c:pt>
                <c:pt idx="1037">
                  <c:v>-1356.5</c:v>
                </c:pt>
                <c:pt idx="1038">
                  <c:v>-1356</c:v>
                </c:pt>
                <c:pt idx="1039">
                  <c:v>-1355.5</c:v>
                </c:pt>
                <c:pt idx="1040">
                  <c:v>-1355</c:v>
                </c:pt>
                <c:pt idx="1041">
                  <c:v>-1354.5</c:v>
                </c:pt>
                <c:pt idx="1042">
                  <c:v>-1354</c:v>
                </c:pt>
                <c:pt idx="1043">
                  <c:v>-1353.5</c:v>
                </c:pt>
                <c:pt idx="1044">
                  <c:v>-1353</c:v>
                </c:pt>
                <c:pt idx="1045">
                  <c:v>-1352.5</c:v>
                </c:pt>
                <c:pt idx="1046">
                  <c:v>-1352</c:v>
                </c:pt>
                <c:pt idx="1047">
                  <c:v>-1351.5</c:v>
                </c:pt>
                <c:pt idx="1048">
                  <c:v>-1351</c:v>
                </c:pt>
                <c:pt idx="1049">
                  <c:v>-1350.5</c:v>
                </c:pt>
                <c:pt idx="1050">
                  <c:v>-1350</c:v>
                </c:pt>
                <c:pt idx="1051">
                  <c:v>-1349.5</c:v>
                </c:pt>
                <c:pt idx="1052">
                  <c:v>-1349</c:v>
                </c:pt>
                <c:pt idx="1053">
                  <c:v>-1348.5</c:v>
                </c:pt>
                <c:pt idx="1054">
                  <c:v>-1348</c:v>
                </c:pt>
                <c:pt idx="1055">
                  <c:v>-1347.5</c:v>
                </c:pt>
                <c:pt idx="1056">
                  <c:v>-1347</c:v>
                </c:pt>
                <c:pt idx="1057">
                  <c:v>-1346.5</c:v>
                </c:pt>
                <c:pt idx="1058">
                  <c:v>-1346</c:v>
                </c:pt>
                <c:pt idx="1059">
                  <c:v>-1345.5</c:v>
                </c:pt>
                <c:pt idx="1060">
                  <c:v>-1345</c:v>
                </c:pt>
                <c:pt idx="1061">
                  <c:v>-1344.5</c:v>
                </c:pt>
                <c:pt idx="1062">
                  <c:v>-1344</c:v>
                </c:pt>
                <c:pt idx="1063">
                  <c:v>-1343.5</c:v>
                </c:pt>
                <c:pt idx="1064">
                  <c:v>-1343</c:v>
                </c:pt>
                <c:pt idx="1065">
                  <c:v>-1342.5</c:v>
                </c:pt>
                <c:pt idx="1066">
                  <c:v>-1342</c:v>
                </c:pt>
                <c:pt idx="1067">
                  <c:v>-1341.5</c:v>
                </c:pt>
                <c:pt idx="1068">
                  <c:v>-1341</c:v>
                </c:pt>
                <c:pt idx="1069">
                  <c:v>-1340.5</c:v>
                </c:pt>
                <c:pt idx="1070">
                  <c:v>-1340</c:v>
                </c:pt>
                <c:pt idx="1071">
                  <c:v>-1339.5</c:v>
                </c:pt>
                <c:pt idx="1072">
                  <c:v>-1339</c:v>
                </c:pt>
                <c:pt idx="1073">
                  <c:v>-1338.5</c:v>
                </c:pt>
                <c:pt idx="1074">
                  <c:v>-1338</c:v>
                </c:pt>
                <c:pt idx="1075">
                  <c:v>-1337.5</c:v>
                </c:pt>
                <c:pt idx="1076">
                  <c:v>-1337</c:v>
                </c:pt>
                <c:pt idx="1077">
                  <c:v>-1336.5</c:v>
                </c:pt>
                <c:pt idx="1078">
                  <c:v>-1336</c:v>
                </c:pt>
                <c:pt idx="1079">
                  <c:v>-1335.5</c:v>
                </c:pt>
                <c:pt idx="1080">
                  <c:v>-1335</c:v>
                </c:pt>
                <c:pt idx="1081">
                  <c:v>-1334.5</c:v>
                </c:pt>
                <c:pt idx="1082">
                  <c:v>-1334</c:v>
                </c:pt>
                <c:pt idx="1083">
                  <c:v>-1333.5</c:v>
                </c:pt>
                <c:pt idx="1084">
                  <c:v>-1333</c:v>
                </c:pt>
                <c:pt idx="1085">
                  <c:v>-1332.5</c:v>
                </c:pt>
                <c:pt idx="1086">
                  <c:v>-1332</c:v>
                </c:pt>
                <c:pt idx="1087">
                  <c:v>-1331.5</c:v>
                </c:pt>
                <c:pt idx="1088">
                  <c:v>-1331</c:v>
                </c:pt>
                <c:pt idx="1089">
                  <c:v>-1330.5</c:v>
                </c:pt>
                <c:pt idx="1090">
                  <c:v>-1330</c:v>
                </c:pt>
                <c:pt idx="1091">
                  <c:v>-1329.5</c:v>
                </c:pt>
                <c:pt idx="1092">
                  <c:v>-1329</c:v>
                </c:pt>
                <c:pt idx="1093">
                  <c:v>-1328.5</c:v>
                </c:pt>
                <c:pt idx="1094">
                  <c:v>-1328</c:v>
                </c:pt>
                <c:pt idx="1095">
                  <c:v>-1327.5</c:v>
                </c:pt>
                <c:pt idx="1096">
                  <c:v>-1327</c:v>
                </c:pt>
                <c:pt idx="1097">
                  <c:v>-1326.5</c:v>
                </c:pt>
                <c:pt idx="1098">
                  <c:v>-1326</c:v>
                </c:pt>
                <c:pt idx="1099">
                  <c:v>-1325.5</c:v>
                </c:pt>
                <c:pt idx="1100">
                  <c:v>-1325</c:v>
                </c:pt>
                <c:pt idx="1101">
                  <c:v>-1324.5</c:v>
                </c:pt>
                <c:pt idx="1102">
                  <c:v>-1324</c:v>
                </c:pt>
                <c:pt idx="1103">
                  <c:v>-1323.5</c:v>
                </c:pt>
                <c:pt idx="1104">
                  <c:v>-1323</c:v>
                </c:pt>
                <c:pt idx="1105">
                  <c:v>-1322.5</c:v>
                </c:pt>
                <c:pt idx="1106">
                  <c:v>-1322</c:v>
                </c:pt>
                <c:pt idx="1107">
                  <c:v>-1321.5</c:v>
                </c:pt>
                <c:pt idx="1108">
                  <c:v>-1321</c:v>
                </c:pt>
                <c:pt idx="1109">
                  <c:v>-1320.5</c:v>
                </c:pt>
                <c:pt idx="1110">
                  <c:v>-1320</c:v>
                </c:pt>
                <c:pt idx="1111">
                  <c:v>-1319.5</c:v>
                </c:pt>
                <c:pt idx="1112">
                  <c:v>-1319</c:v>
                </c:pt>
                <c:pt idx="1113">
                  <c:v>-1318.5</c:v>
                </c:pt>
                <c:pt idx="1114">
                  <c:v>-1318</c:v>
                </c:pt>
                <c:pt idx="1115">
                  <c:v>-1317.5</c:v>
                </c:pt>
                <c:pt idx="1116">
                  <c:v>-1317</c:v>
                </c:pt>
                <c:pt idx="1117">
                  <c:v>-1316.5</c:v>
                </c:pt>
                <c:pt idx="1118">
                  <c:v>-1316</c:v>
                </c:pt>
                <c:pt idx="1119">
                  <c:v>-1315.5</c:v>
                </c:pt>
                <c:pt idx="1120">
                  <c:v>-1315</c:v>
                </c:pt>
                <c:pt idx="1121">
                  <c:v>-1314.5</c:v>
                </c:pt>
                <c:pt idx="1122">
                  <c:v>-1314</c:v>
                </c:pt>
                <c:pt idx="1123">
                  <c:v>-1313.5</c:v>
                </c:pt>
                <c:pt idx="1124">
                  <c:v>-1313</c:v>
                </c:pt>
                <c:pt idx="1125">
                  <c:v>-1312.5</c:v>
                </c:pt>
                <c:pt idx="1126">
                  <c:v>-1312</c:v>
                </c:pt>
                <c:pt idx="1127">
                  <c:v>-1311.5</c:v>
                </c:pt>
                <c:pt idx="1128">
                  <c:v>-1311</c:v>
                </c:pt>
                <c:pt idx="1129">
                  <c:v>-1310.5</c:v>
                </c:pt>
                <c:pt idx="1130">
                  <c:v>-1310</c:v>
                </c:pt>
                <c:pt idx="1131">
                  <c:v>-1309.5</c:v>
                </c:pt>
                <c:pt idx="1132">
                  <c:v>-1309</c:v>
                </c:pt>
                <c:pt idx="1133">
                  <c:v>-1308.5</c:v>
                </c:pt>
                <c:pt idx="1134">
                  <c:v>-1308</c:v>
                </c:pt>
                <c:pt idx="1135">
                  <c:v>-1307.5</c:v>
                </c:pt>
                <c:pt idx="1136">
                  <c:v>-1307</c:v>
                </c:pt>
                <c:pt idx="1137">
                  <c:v>-1306.5</c:v>
                </c:pt>
                <c:pt idx="1138">
                  <c:v>-1306</c:v>
                </c:pt>
                <c:pt idx="1139">
                  <c:v>-1305.5</c:v>
                </c:pt>
                <c:pt idx="1140">
                  <c:v>-1305</c:v>
                </c:pt>
                <c:pt idx="1141">
                  <c:v>-1304.5</c:v>
                </c:pt>
                <c:pt idx="1142">
                  <c:v>-1304</c:v>
                </c:pt>
                <c:pt idx="1143">
                  <c:v>-1303.5</c:v>
                </c:pt>
                <c:pt idx="1144">
                  <c:v>-1303</c:v>
                </c:pt>
                <c:pt idx="1145">
                  <c:v>-1302.5</c:v>
                </c:pt>
                <c:pt idx="1146">
                  <c:v>-1302</c:v>
                </c:pt>
                <c:pt idx="1147">
                  <c:v>-1301.5</c:v>
                </c:pt>
                <c:pt idx="1148">
                  <c:v>-1301</c:v>
                </c:pt>
                <c:pt idx="1149">
                  <c:v>-1300.5</c:v>
                </c:pt>
                <c:pt idx="1150">
                  <c:v>-1300</c:v>
                </c:pt>
                <c:pt idx="1151">
                  <c:v>-1299.5</c:v>
                </c:pt>
                <c:pt idx="1152">
                  <c:v>-1299</c:v>
                </c:pt>
                <c:pt idx="1153">
                  <c:v>-1298.5</c:v>
                </c:pt>
                <c:pt idx="1154">
                  <c:v>-1298</c:v>
                </c:pt>
                <c:pt idx="1155">
                  <c:v>-1297.5</c:v>
                </c:pt>
                <c:pt idx="1156">
                  <c:v>-1297</c:v>
                </c:pt>
                <c:pt idx="1157">
                  <c:v>-1296.5</c:v>
                </c:pt>
                <c:pt idx="1158">
                  <c:v>-1296</c:v>
                </c:pt>
                <c:pt idx="1159">
                  <c:v>-1295.5</c:v>
                </c:pt>
                <c:pt idx="1160">
                  <c:v>-1295</c:v>
                </c:pt>
                <c:pt idx="1161">
                  <c:v>-1294.5</c:v>
                </c:pt>
                <c:pt idx="1162">
                  <c:v>-1294</c:v>
                </c:pt>
                <c:pt idx="1163">
                  <c:v>-1293.5</c:v>
                </c:pt>
                <c:pt idx="1164">
                  <c:v>-1293</c:v>
                </c:pt>
                <c:pt idx="1165">
                  <c:v>-1292.5</c:v>
                </c:pt>
                <c:pt idx="1166">
                  <c:v>-1292</c:v>
                </c:pt>
                <c:pt idx="1167">
                  <c:v>-1291.5</c:v>
                </c:pt>
                <c:pt idx="1168">
                  <c:v>-1291</c:v>
                </c:pt>
                <c:pt idx="1169">
                  <c:v>-1290.5</c:v>
                </c:pt>
                <c:pt idx="1170">
                  <c:v>-1290</c:v>
                </c:pt>
                <c:pt idx="1171">
                  <c:v>-1289.5</c:v>
                </c:pt>
                <c:pt idx="1172">
                  <c:v>-1289</c:v>
                </c:pt>
                <c:pt idx="1173">
                  <c:v>-1288.5</c:v>
                </c:pt>
                <c:pt idx="1174">
                  <c:v>-1288</c:v>
                </c:pt>
                <c:pt idx="1175">
                  <c:v>-1287.5</c:v>
                </c:pt>
                <c:pt idx="1176">
                  <c:v>-1287</c:v>
                </c:pt>
                <c:pt idx="1177">
                  <c:v>-1286.5</c:v>
                </c:pt>
                <c:pt idx="1178">
                  <c:v>-1286</c:v>
                </c:pt>
                <c:pt idx="1179">
                  <c:v>-1285.5</c:v>
                </c:pt>
                <c:pt idx="1180">
                  <c:v>-1285</c:v>
                </c:pt>
                <c:pt idx="1181">
                  <c:v>-1284.5</c:v>
                </c:pt>
                <c:pt idx="1182">
                  <c:v>-1284</c:v>
                </c:pt>
                <c:pt idx="1183">
                  <c:v>-1283.5</c:v>
                </c:pt>
                <c:pt idx="1184">
                  <c:v>-1283</c:v>
                </c:pt>
                <c:pt idx="1185">
                  <c:v>-1282.5</c:v>
                </c:pt>
                <c:pt idx="1186">
                  <c:v>-1282</c:v>
                </c:pt>
                <c:pt idx="1187">
                  <c:v>-1281.5</c:v>
                </c:pt>
                <c:pt idx="1188">
                  <c:v>-1281</c:v>
                </c:pt>
                <c:pt idx="1189">
                  <c:v>-1280.5</c:v>
                </c:pt>
                <c:pt idx="1190">
                  <c:v>-1280</c:v>
                </c:pt>
                <c:pt idx="1191">
                  <c:v>-1279.5</c:v>
                </c:pt>
                <c:pt idx="1192">
                  <c:v>-1279</c:v>
                </c:pt>
                <c:pt idx="1193">
                  <c:v>-1278.5</c:v>
                </c:pt>
                <c:pt idx="1194">
                  <c:v>-1278</c:v>
                </c:pt>
                <c:pt idx="1195">
                  <c:v>-1277.5</c:v>
                </c:pt>
                <c:pt idx="1196">
                  <c:v>-1277</c:v>
                </c:pt>
                <c:pt idx="1197">
                  <c:v>-1276.5</c:v>
                </c:pt>
                <c:pt idx="1198">
                  <c:v>-1276</c:v>
                </c:pt>
                <c:pt idx="1199">
                  <c:v>-1275.5</c:v>
                </c:pt>
                <c:pt idx="1200">
                  <c:v>-1275</c:v>
                </c:pt>
                <c:pt idx="1201">
                  <c:v>-1274.5</c:v>
                </c:pt>
                <c:pt idx="1202">
                  <c:v>-1274</c:v>
                </c:pt>
                <c:pt idx="1203">
                  <c:v>-1273.5</c:v>
                </c:pt>
                <c:pt idx="1204">
                  <c:v>-1273</c:v>
                </c:pt>
                <c:pt idx="1205">
                  <c:v>-1272.5</c:v>
                </c:pt>
                <c:pt idx="1206">
                  <c:v>-1272</c:v>
                </c:pt>
                <c:pt idx="1207">
                  <c:v>-1271.5</c:v>
                </c:pt>
                <c:pt idx="1208">
                  <c:v>-1271</c:v>
                </c:pt>
                <c:pt idx="1209">
                  <c:v>-1270.5</c:v>
                </c:pt>
                <c:pt idx="1210">
                  <c:v>-1270</c:v>
                </c:pt>
                <c:pt idx="1211">
                  <c:v>-1269.5</c:v>
                </c:pt>
                <c:pt idx="1212">
                  <c:v>-1269</c:v>
                </c:pt>
                <c:pt idx="1213">
                  <c:v>-1268.5</c:v>
                </c:pt>
                <c:pt idx="1214">
                  <c:v>-1268</c:v>
                </c:pt>
                <c:pt idx="1215">
                  <c:v>-1267.5</c:v>
                </c:pt>
                <c:pt idx="1216">
                  <c:v>-1267</c:v>
                </c:pt>
                <c:pt idx="1217">
                  <c:v>-1266.5</c:v>
                </c:pt>
                <c:pt idx="1218">
                  <c:v>-1266</c:v>
                </c:pt>
                <c:pt idx="1219">
                  <c:v>-1265.5</c:v>
                </c:pt>
                <c:pt idx="1220">
                  <c:v>-1265</c:v>
                </c:pt>
                <c:pt idx="1221">
                  <c:v>-1264.5</c:v>
                </c:pt>
                <c:pt idx="1222">
                  <c:v>-1264</c:v>
                </c:pt>
                <c:pt idx="1223">
                  <c:v>-1263.5</c:v>
                </c:pt>
                <c:pt idx="1224">
                  <c:v>-1263</c:v>
                </c:pt>
                <c:pt idx="1225">
                  <c:v>-1262.5</c:v>
                </c:pt>
                <c:pt idx="1226">
                  <c:v>-1262</c:v>
                </c:pt>
                <c:pt idx="1227">
                  <c:v>-1261.5</c:v>
                </c:pt>
                <c:pt idx="1228">
                  <c:v>-1261</c:v>
                </c:pt>
                <c:pt idx="1229">
                  <c:v>-1260.5</c:v>
                </c:pt>
                <c:pt idx="1230">
                  <c:v>-1260</c:v>
                </c:pt>
                <c:pt idx="1231">
                  <c:v>-1259.5</c:v>
                </c:pt>
                <c:pt idx="1232">
                  <c:v>-1259</c:v>
                </c:pt>
                <c:pt idx="1233">
                  <c:v>-1258.5</c:v>
                </c:pt>
                <c:pt idx="1234">
                  <c:v>-1258</c:v>
                </c:pt>
                <c:pt idx="1235">
                  <c:v>-1257.5</c:v>
                </c:pt>
                <c:pt idx="1236">
                  <c:v>-1257</c:v>
                </c:pt>
                <c:pt idx="1237">
                  <c:v>-1256.5</c:v>
                </c:pt>
                <c:pt idx="1238">
                  <c:v>-1256</c:v>
                </c:pt>
                <c:pt idx="1239">
                  <c:v>-1255.5</c:v>
                </c:pt>
                <c:pt idx="1240">
                  <c:v>-1255</c:v>
                </c:pt>
                <c:pt idx="1241">
                  <c:v>-1254.5</c:v>
                </c:pt>
                <c:pt idx="1242">
                  <c:v>-1254</c:v>
                </c:pt>
                <c:pt idx="1243">
                  <c:v>-1253.5</c:v>
                </c:pt>
                <c:pt idx="1244">
                  <c:v>-1253</c:v>
                </c:pt>
                <c:pt idx="1245">
                  <c:v>-1252.5</c:v>
                </c:pt>
                <c:pt idx="1246">
                  <c:v>-1252</c:v>
                </c:pt>
                <c:pt idx="1247">
                  <c:v>-1251.5</c:v>
                </c:pt>
                <c:pt idx="1248">
                  <c:v>-1251</c:v>
                </c:pt>
                <c:pt idx="1249">
                  <c:v>-1250.5</c:v>
                </c:pt>
                <c:pt idx="1250">
                  <c:v>-1250</c:v>
                </c:pt>
                <c:pt idx="1251">
                  <c:v>-1249.5</c:v>
                </c:pt>
                <c:pt idx="1252">
                  <c:v>-1249</c:v>
                </c:pt>
                <c:pt idx="1253">
                  <c:v>-1248.5</c:v>
                </c:pt>
                <c:pt idx="1254">
                  <c:v>-1248</c:v>
                </c:pt>
                <c:pt idx="1255">
                  <c:v>-1247.5</c:v>
                </c:pt>
                <c:pt idx="1256">
                  <c:v>-1247</c:v>
                </c:pt>
                <c:pt idx="1257">
                  <c:v>-1246.5</c:v>
                </c:pt>
                <c:pt idx="1258">
                  <c:v>-1246</c:v>
                </c:pt>
                <c:pt idx="1259">
                  <c:v>-1245.5</c:v>
                </c:pt>
                <c:pt idx="1260">
                  <c:v>-1245</c:v>
                </c:pt>
                <c:pt idx="1261">
                  <c:v>-1244.5</c:v>
                </c:pt>
                <c:pt idx="1262">
                  <c:v>-1244</c:v>
                </c:pt>
                <c:pt idx="1263">
                  <c:v>-1243.5</c:v>
                </c:pt>
                <c:pt idx="1264">
                  <c:v>-1243</c:v>
                </c:pt>
                <c:pt idx="1265">
                  <c:v>-1242.5</c:v>
                </c:pt>
                <c:pt idx="1266">
                  <c:v>-1242</c:v>
                </c:pt>
                <c:pt idx="1267">
                  <c:v>-1241.5</c:v>
                </c:pt>
                <c:pt idx="1268">
                  <c:v>-1241</c:v>
                </c:pt>
                <c:pt idx="1269">
                  <c:v>-1240.5</c:v>
                </c:pt>
                <c:pt idx="1270">
                  <c:v>-1240</c:v>
                </c:pt>
                <c:pt idx="1271">
                  <c:v>-1239.5</c:v>
                </c:pt>
                <c:pt idx="1272">
                  <c:v>-1239</c:v>
                </c:pt>
                <c:pt idx="1273">
                  <c:v>-1238.5</c:v>
                </c:pt>
                <c:pt idx="1274">
                  <c:v>-1238</c:v>
                </c:pt>
                <c:pt idx="1275">
                  <c:v>-1237.5</c:v>
                </c:pt>
                <c:pt idx="1276">
                  <c:v>-1237</c:v>
                </c:pt>
                <c:pt idx="1277">
                  <c:v>-1236.5</c:v>
                </c:pt>
                <c:pt idx="1278">
                  <c:v>-1236</c:v>
                </c:pt>
                <c:pt idx="1279">
                  <c:v>-1235.5</c:v>
                </c:pt>
                <c:pt idx="1280">
                  <c:v>-1235</c:v>
                </c:pt>
                <c:pt idx="1281">
                  <c:v>-1234.5</c:v>
                </c:pt>
                <c:pt idx="1282">
                  <c:v>-1234</c:v>
                </c:pt>
                <c:pt idx="1283">
                  <c:v>-1233.5</c:v>
                </c:pt>
                <c:pt idx="1284">
                  <c:v>-1233</c:v>
                </c:pt>
                <c:pt idx="1285">
                  <c:v>-1232.5</c:v>
                </c:pt>
                <c:pt idx="1286">
                  <c:v>-1232</c:v>
                </c:pt>
                <c:pt idx="1287">
                  <c:v>-1231.5</c:v>
                </c:pt>
                <c:pt idx="1288">
                  <c:v>-1231</c:v>
                </c:pt>
                <c:pt idx="1289">
                  <c:v>-1230.5</c:v>
                </c:pt>
                <c:pt idx="1290">
                  <c:v>-1230</c:v>
                </c:pt>
                <c:pt idx="1291">
                  <c:v>-1229.5</c:v>
                </c:pt>
                <c:pt idx="1292">
                  <c:v>-1229</c:v>
                </c:pt>
                <c:pt idx="1293">
                  <c:v>-1228.5</c:v>
                </c:pt>
                <c:pt idx="1294">
                  <c:v>-1228</c:v>
                </c:pt>
                <c:pt idx="1295">
                  <c:v>-1227.5</c:v>
                </c:pt>
                <c:pt idx="1296">
                  <c:v>-1227</c:v>
                </c:pt>
                <c:pt idx="1297">
                  <c:v>-1226.5</c:v>
                </c:pt>
                <c:pt idx="1298">
                  <c:v>-1226</c:v>
                </c:pt>
                <c:pt idx="1299">
                  <c:v>-1225.5</c:v>
                </c:pt>
                <c:pt idx="1300">
                  <c:v>-1225</c:v>
                </c:pt>
                <c:pt idx="1301">
                  <c:v>-1224.5</c:v>
                </c:pt>
                <c:pt idx="1302">
                  <c:v>-1224</c:v>
                </c:pt>
                <c:pt idx="1303">
                  <c:v>-1223.5</c:v>
                </c:pt>
                <c:pt idx="1304">
                  <c:v>-1223</c:v>
                </c:pt>
                <c:pt idx="1305">
                  <c:v>-1222.5</c:v>
                </c:pt>
                <c:pt idx="1306">
                  <c:v>-1222</c:v>
                </c:pt>
                <c:pt idx="1307">
                  <c:v>-1221.5</c:v>
                </c:pt>
                <c:pt idx="1308">
                  <c:v>-1221</c:v>
                </c:pt>
                <c:pt idx="1309">
                  <c:v>-1220.5</c:v>
                </c:pt>
                <c:pt idx="1310">
                  <c:v>-1220</c:v>
                </c:pt>
                <c:pt idx="1311">
                  <c:v>-1219.5</c:v>
                </c:pt>
                <c:pt idx="1312">
                  <c:v>-1219</c:v>
                </c:pt>
                <c:pt idx="1313">
                  <c:v>-1218.5</c:v>
                </c:pt>
                <c:pt idx="1314">
                  <c:v>-1218</c:v>
                </c:pt>
                <c:pt idx="1315">
                  <c:v>-1217.5</c:v>
                </c:pt>
                <c:pt idx="1316">
                  <c:v>-1217</c:v>
                </c:pt>
                <c:pt idx="1317">
                  <c:v>-1216.5</c:v>
                </c:pt>
                <c:pt idx="1318">
                  <c:v>-1216</c:v>
                </c:pt>
                <c:pt idx="1319">
                  <c:v>-1215.5</c:v>
                </c:pt>
                <c:pt idx="1320">
                  <c:v>-1215</c:v>
                </c:pt>
                <c:pt idx="1321">
                  <c:v>-1214.5</c:v>
                </c:pt>
                <c:pt idx="1322">
                  <c:v>-1214</c:v>
                </c:pt>
                <c:pt idx="1323">
                  <c:v>-1213.5</c:v>
                </c:pt>
                <c:pt idx="1324">
                  <c:v>-1213</c:v>
                </c:pt>
                <c:pt idx="1325">
                  <c:v>-1212.5</c:v>
                </c:pt>
                <c:pt idx="1326">
                  <c:v>-1212</c:v>
                </c:pt>
                <c:pt idx="1327">
                  <c:v>-1211.5</c:v>
                </c:pt>
                <c:pt idx="1328">
                  <c:v>-1211</c:v>
                </c:pt>
                <c:pt idx="1329">
                  <c:v>-1210.5</c:v>
                </c:pt>
                <c:pt idx="1330">
                  <c:v>-1210</c:v>
                </c:pt>
                <c:pt idx="1331">
                  <c:v>-1209.5</c:v>
                </c:pt>
                <c:pt idx="1332">
                  <c:v>-1209</c:v>
                </c:pt>
                <c:pt idx="1333">
                  <c:v>-1208.5</c:v>
                </c:pt>
                <c:pt idx="1334">
                  <c:v>-1208</c:v>
                </c:pt>
                <c:pt idx="1335">
                  <c:v>-1207.5</c:v>
                </c:pt>
                <c:pt idx="1336">
                  <c:v>-1207</c:v>
                </c:pt>
                <c:pt idx="1337">
                  <c:v>-1206.5</c:v>
                </c:pt>
                <c:pt idx="1338">
                  <c:v>-1206</c:v>
                </c:pt>
                <c:pt idx="1339">
                  <c:v>-1205.5</c:v>
                </c:pt>
                <c:pt idx="1340">
                  <c:v>-1205</c:v>
                </c:pt>
                <c:pt idx="1341">
                  <c:v>-1204.5</c:v>
                </c:pt>
                <c:pt idx="1342">
                  <c:v>-1204</c:v>
                </c:pt>
                <c:pt idx="1343">
                  <c:v>-1203.5</c:v>
                </c:pt>
                <c:pt idx="1344">
                  <c:v>-1203</c:v>
                </c:pt>
                <c:pt idx="1345">
                  <c:v>-1202.5</c:v>
                </c:pt>
                <c:pt idx="1346">
                  <c:v>-1202</c:v>
                </c:pt>
                <c:pt idx="1347">
                  <c:v>-1201.5</c:v>
                </c:pt>
                <c:pt idx="1348">
                  <c:v>-1201</c:v>
                </c:pt>
                <c:pt idx="1349">
                  <c:v>-1200.5</c:v>
                </c:pt>
                <c:pt idx="1350">
                  <c:v>-1200</c:v>
                </c:pt>
                <c:pt idx="1351">
                  <c:v>-1199.5</c:v>
                </c:pt>
                <c:pt idx="1352">
                  <c:v>-1199</c:v>
                </c:pt>
                <c:pt idx="1353">
                  <c:v>-1198.5</c:v>
                </c:pt>
                <c:pt idx="1354">
                  <c:v>-1198</c:v>
                </c:pt>
                <c:pt idx="1355">
                  <c:v>-1197.5</c:v>
                </c:pt>
                <c:pt idx="1356">
                  <c:v>-1197</c:v>
                </c:pt>
                <c:pt idx="1357">
                  <c:v>-1196.5</c:v>
                </c:pt>
                <c:pt idx="1358">
                  <c:v>-1196</c:v>
                </c:pt>
                <c:pt idx="1359">
                  <c:v>-1195.5</c:v>
                </c:pt>
                <c:pt idx="1360">
                  <c:v>-1195</c:v>
                </c:pt>
                <c:pt idx="1361">
                  <c:v>-1194.5</c:v>
                </c:pt>
                <c:pt idx="1362">
                  <c:v>-1194</c:v>
                </c:pt>
                <c:pt idx="1363">
                  <c:v>-1193.5</c:v>
                </c:pt>
                <c:pt idx="1364">
                  <c:v>-1193</c:v>
                </c:pt>
                <c:pt idx="1365">
                  <c:v>-1192.5</c:v>
                </c:pt>
                <c:pt idx="1366">
                  <c:v>-1192</c:v>
                </c:pt>
                <c:pt idx="1367">
                  <c:v>-1191.5</c:v>
                </c:pt>
                <c:pt idx="1368">
                  <c:v>-1191</c:v>
                </c:pt>
                <c:pt idx="1369">
                  <c:v>-1190.5</c:v>
                </c:pt>
                <c:pt idx="1370">
                  <c:v>-1190</c:v>
                </c:pt>
                <c:pt idx="1371">
                  <c:v>-1189.5</c:v>
                </c:pt>
                <c:pt idx="1372">
                  <c:v>-1189</c:v>
                </c:pt>
                <c:pt idx="1373">
                  <c:v>-1188.5</c:v>
                </c:pt>
                <c:pt idx="1374">
                  <c:v>-1188</c:v>
                </c:pt>
                <c:pt idx="1375">
                  <c:v>-1187.5</c:v>
                </c:pt>
                <c:pt idx="1376">
                  <c:v>-1187</c:v>
                </c:pt>
                <c:pt idx="1377">
                  <c:v>-1186.5</c:v>
                </c:pt>
                <c:pt idx="1378">
                  <c:v>-1186</c:v>
                </c:pt>
                <c:pt idx="1379">
                  <c:v>-1185.5</c:v>
                </c:pt>
                <c:pt idx="1380">
                  <c:v>-1185</c:v>
                </c:pt>
                <c:pt idx="1381">
                  <c:v>-1184.5</c:v>
                </c:pt>
                <c:pt idx="1382">
                  <c:v>-1184</c:v>
                </c:pt>
                <c:pt idx="1383">
                  <c:v>-1183.5</c:v>
                </c:pt>
                <c:pt idx="1384">
                  <c:v>-1183</c:v>
                </c:pt>
                <c:pt idx="1385">
                  <c:v>-1182.5</c:v>
                </c:pt>
                <c:pt idx="1386">
                  <c:v>-1182</c:v>
                </c:pt>
                <c:pt idx="1387">
                  <c:v>-1181.5</c:v>
                </c:pt>
                <c:pt idx="1388">
                  <c:v>-1181</c:v>
                </c:pt>
                <c:pt idx="1389">
                  <c:v>-1180.5</c:v>
                </c:pt>
                <c:pt idx="1390">
                  <c:v>-1180</c:v>
                </c:pt>
                <c:pt idx="1391">
                  <c:v>-1179.5</c:v>
                </c:pt>
                <c:pt idx="1392">
                  <c:v>-1179</c:v>
                </c:pt>
                <c:pt idx="1393">
                  <c:v>-1178.5</c:v>
                </c:pt>
                <c:pt idx="1394">
                  <c:v>-1178</c:v>
                </c:pt>
                <c:pt idx="1395">
                  <c:v>-1177.5</c:v>
                </c:pt>
                <c:pt idx="1396">
                  <c:v>-1177</c:v>
                </c:pt>
                <c:pt idx="1397">
                  <c:v>-1176.5</c:v>
                </c:pt>
                <c:pt idx="1398">
                  <c:v>-1176</c:v>
                </c:pt>
                <c:pt idx="1399">
                  <c:v>-1175.5</c:v>
                </c:pt>
                <c:pt idx="1400">
                  <c:v>-1175</c:v>
                </c:pt>
                <c:pt idx="1401">
                  <c:v>-1174.5</c:v>
                </c:pt>
                <c:pt idx="1402">
                  <c:v>-1174</c:v>
                </c:pt>
                <c:pt idx="1403">
                  <c:v>-1173.5</c:v>
                </c:pt>
                <c:pt idx="1404">
                  <c:v>-1173</c:v>
                </c:pt>
                <c:pt idx="1405">
                  <c:v>-1172.5</c:v>
                </c:pt>
                <c:pt idx="1406">
                  <c:v>-1172</c:v>
                </c:pt>
                <c:pt idx="1407">
                  <c:v>-1171.5</c:v>
                </c:pt>
                <c:pt idx="1408">
                  <c:v>-1171</c:v>
                </c:pt>
                <c:pt idx="1409">
                  <c:v>-1170.5</c:v>
                </c:pt>
                <c:pt idx="1410">
                  <c:v>-1170</c:v>
                </c:pt>
                <c:pt idx="1411">
                  <c:v>-1169.5</c:v>
                </c:pt>
                <c:pt idx="1412">
                  <c:v>-1169</c:v>
                </c:pt>
                <c:pt idx="1413">
                  <c:v>-1168.5</c:v>
                </c:pt>
                <c:pt idx="1414">
                  <c:v>-1168</c:v>
                </c:pt>
                <c:pt idx="1415">
                  <c:v>-1167.5</c:v>
                </c:pt>
                <c:pt idx="1416">
                  <c:v>-1167</c:v>
                </c:pt>
                <c:pt idx="1417">
                  <c:v>-1166.5</c:v>
                </c:pt>
                <c:pt idx="1418">
                  <c:v>-1166</c:v>
                </c:pt>
                <c:pt idx="1419">
                  <c:v>-1165.5</c:v>
                </c:pt>
                <c:pt idx="1420">
                  <c:v>-1165</c:v>
                </c:pt>
                <c:pt idx="1421">
                  <c:v>-1164.5</c:v>
                </c:pt>
                <c:pt idx="1422">
                  <c:v>-1164</c:v>
                </c:pt>
                <c:pt idx="1423">
                  <c:v>-1163.5</c:v>
                </c:pt>
                <c:pt idx="1424">
                  <c:v>-1163</c:v>
                </c:pt>
                <c:pt idx="1425">
                  <c:v>-1162.5</c:v>
                </c:pt>
                <c:pt idx="1426">
                  <c:v>-1162</c:v>
                </c:pt>
                <c:pt idx="1427">
                  <c:v>-1161.5</c:v>
                </c:pt>
                <c:pt idx="1428">
                  <c:v>-1161</c:v>
                </c:pt>
                <c:pt idx="1429">
                  <c:v>-1160.5</c:v>
                </c:pt>
                <c:pt idx="1430">
                  <c:v>-1160</c:v>
                </c:pt>
                <c:pt idx="1431">
                  <c:v>-1159.5</c:v>
                </c:pt>
                <c:pt idx="1432">
                  <c:v>-1159</c:v>
                </c:pt>
                <c:pt idx="1433">
                  <c:v>-1158.5</c:v>
                </c:pt>
                <c:pt idx="1434">
                  <c:v>-1158</c:v>
                </c:pt>
                <c:pt idx="1435">
                  <c:v>-1157.5</c:v>
                </c:pt>
                <c:pt idx="1436">
                  <c:v>-1157</c:v>
                </c:pt>
                <c:pt idx="1437">
                  <c:v>-1156.5</c:v>
                </c:pt>
                <c:pt idx="1438">
                  <c:v>-1156</c:v>
                </c:pt>
                <c:pt idx="1439">
                  <c:v>-1155.5</c:v>
                </c:pt>
                <c:pt idx="1440">
                  <c:v>-1155</c:v>
                </c:pt>
                <c:pt idx="1441">
                  <c:v>-1154.5</c:v>
                </c:pt>
                <c:pt idx="1442">
                  <c:v>-1154</c:v>
                </c:pt>
                <c:pt idx="1443">
                  <c:v>-1153.5</c:v>
                </c:pt>
                <c:pt idx="1444">
                  <c:v>-1153</c:v>
                </c:pt>
                <c:pt idx="1445">
                  <c:v>-1152.5</c:v>
                </c:pt>
                <c:pt idx="1446">
                  <c:v>-1152</c:v>
                </c:pt>
                <c:pt idx="1447">
                  <c:v>-1151.5</c:v>
                </c:pt>
                <c:pt idx="1448">
                  <c:v>-1151</c:v>
                </c:pt>
                <c:pt idx="1449">
                  <c:v>-1150.5</c:v>
                </c:pt>
                <c:pt idx="1450">
                  <c:v>-1150</c:v>
                </c:pt>
                <c:pt idx="1451">
                  <c:v>-1149.5</c:v>
                </c:pt>
                <c:pt idx="1452">
                  <c:v>-1149</c:v>
                </c:pt>
                <c:pt idx="1453">
                  <c:v>-1148.5</c:v>
                </c:pt>
                <c:pt idx="1454">
                  <c:v>-1148</c:v>
                </c:pt>
                <c:pt idx="1455">
                  <c:v>-1147.5</c:v>
                </c:pt>
                <c:pt idx="1456">
                  <c:v>-1147</c:v>
                </c:pt>
                <c:pt idx="1457">
                  <c:v>-1146.5</c:v>
                </c:pt>
                <c:pt idx="1458">
                  <c:v>-1146</c:v>
                </c:pt>
                <c:pt idx="1459">
                  <c:v>-1145.5</c:v>
                </c:pt>
                <c:pt idx="1460">
                  <c:v>-1145</c:v>
                </c:pt>
                <c:pt idx="1461">
                  <c:v>-1144.5</c:v>
                </c:pt>
                <c:pt idx="1462">
                  <c:v>-1144</c:v>
                </c:pt>
                <c:pt idx="1463">
                  <c:v>-1143.5</c:v>
                </c:pt>
                <c:pt idx="1464">
                  <c:v>-1143</c:v>
                </c:pt>
                <c:pt idx="1465">
                  <c:v>-1142.5</c:v>
                </c:pt>
                <c:pt idx="1466">
                  <c:v>-1142</c:v>
                </c:pt>
                <c:pt idx="1467">
                  <c:v>-1141.5</c:v>
                </c:pt>
                <c:pt idx="1468">
                  <c:v>-1141</c:v>
                </c:pt>
                <c:pt idx="1469">
                  <c:v>-1140.5</c:v>
                </c:pt>
                <c:pt idx="1470">
                  <c:v>-1140</c:v>
                </c:pt>
                <c:pt idx="1471">
                  <c:v>-1139.5</c:v>
                </c:pt>
                <c:pt idx="1472">
                  <c:v>-1139</c:v>
                </c:pt>
                <c:pt idx="1473">
                  <c:v>-1138.5</c:v>
                </c:pt>
                <c:pt idx="1474">
                  <c:v>-1138</c:v>
                </c:pt>
                <c:pt idx="1475">
                  <c:v>-1137.5</c:v>
                </c:pt>
                <c:pt idx="1476">
                  <c:v>-1137</c:v>
                </c:pt>
                <c:pt idx="1477">
                  <c:v>-1136.5</c:v>
                </c:pt>
                <c:pt idx="1478">
                  <c:v>-1136</c:v>
                </c:pt>
                <c:pt idx="1479">
                  <c:v>-1135.5</c:v>
                </c:pt>
                <c:pt idx="1480">
                  <c:v>-1135</c:v>
                </c:pt>
                <c:pt idx="1481">
                  <c:v>-1134.5</c:v>
                </c:pt>
                <c:pt idx="1482">
                  <c:v>-1134</c:v>
                </c:pt>
                <c:pt idx="1483">
                  <c:v>-1133.5</c:v>
                </c:pt>
                <c:pt idx="1484">
                  <c:v>-1133</c:v>
                </c:pt>
                <c:pt idx="1485">
                  <c:v>-1132.5</c:v>
                </c:pt>
                <c:pt idx="1486">
                  <c:v>-1132</c:v>
                </c:pt>
                <c:pt idx="1487">
                  <c:v>-1131.5</c:v>
                </c:pt>
                <c:pt idx="1488">
                  <c:v>-1131</c:v>
                </c:pt>
                <c:pt idx="1489">
                  <c:v>-1130.5</c:v>
                </c:pt>
                <c:pt idx="1490">
                  <c:v>-1130</c:v>
                </c:pt>
                <c:pt idx="1491">
                  <c:v>-1129.5</c:v>
                </c:pt>
                <c:pt idx="1492">
                  <c:v>-1129</c:v>
                </c:pt>
                <c:pt idx="1493">
                  <c:v>-1128.5</c:v>
                </c:pt>
                <c:pt idx="1494">
                  <c:v>-1128</c:v>
                </c:pt>
                <c:pt idx="1495">
                  <c:v>-1127.5</c:v>
                </c:pt>
                <c:pt idx="1496">
                  <c:v>-1127</c:v>
                </c:pt>
                <c:pt idx="1497">
                  <c:v>-1126.5</c:v>
                </c:pt>
                <c:pt idx="1498">
                  <c:v>-1126</c:v>
                </c:pt>
                <c:pt idx="1499">
                  <c:v>-1125.5</c:v>
                </c:pt>
                <c:pt idx="1500">
                  <c:v>-1125</c:v>
                </c:pt>
                <c:pt idx="1501">
                  <c:v>-1124.5</c:v>
                </c:pt>
                <c:pt idx="1502">
                  <c:v>-1124</c:v>
                </c:pt>
                <c:pt idx="1503">
                  <c:v>-1123.5</c:v>
                </c:pt>
                <c:pt idx="1504">
                  <c:v>-1123</c:v>
                </c:pt>
                <c:pt idx="1505">
                  <c:v>-1122.5</c:v>
                </c:pt>
                <c:pt idx="1506">
                  <c:v>-1122</c:v>
                </c:pt>
                <c:pt idx="1507">
                  <c:v>-1121.5</c:v>
                </c:pt>
                <c:pt idx="1508">
                  <c:v>-1121</c:v>
                </c:pt>
                <c:pt idx="1509">
                  <c:v>-1120.5</c:v>
                </c:pt>
                <c:pt idx="1510">
                  <c:v>-1120</c:v>
                </c:pt>
                <c:pt idx="1511">
                  <c:v>-1119.5</c:v>
                </c:pt>
                <c:pt idx="1512">
                  <c:v>-1119</c:v>
                </c:pt>
                <c:pt idx="1513">
                  <c:v>-1118.5</c:v>
                </c:pt>
                <c:pt idx="1514">
                  <c:v>-1118</c:v>
                </c:pt>
                <c:pt idx="1515">
                  <c:v>-1117.5</c:v>
                </c:pt>
                <c:pt idx="1516">
                  <c:v>-1117</c:v>
                </c:pt>
                <c:pt idx="1517">
                  <c:v>-1116.5</c:v>
                </c:pt>
                <c:pt idx="1518">
                  <c:v>-1116</c:v>
                </c:pt>
                <c:pt idx="1519">
                  <c:v>-1115.5</c:v>
                </c:pt>
                <c:pt idx="1520">
                  <c:v>-1115</c:v>
                </c:pt>
                <c:pt idx="1521">
                  <c:v>-1114.5</c:v>
                </c:pt>
                <c:pt idx="1522">
                  <c:v>-1114</c:v>
                </c:pt>
                <c:pt idx="1523">
                  <c:v>-1113.5</c:v>
                </c:pt>
                <c:pt idx="1524">
                  <c:v>-1113</c:v>
                </c:pt>
                <c:pt idx="1525">
                  <c:v>-1112.5</c:v>
                </c:pt>
                <c:pt idx="1526">
                  <c:v>-1112</c:v>
                </c:pt>
                <c:pt idx="1527">
                  <c:v>-1111.5</c:v>
                </c:pt>
                <c:pt idx="1528">
                  <c:v>-1111</c:v>
                </c:pt>
                <c:pt idx="1529">
                  <c:v>-1110.5</c:v>
                </c:pt>
                <c:pt idx="1530">
                  <c:v>-1110</c:v>
                </c:pt>
                <c:pt idx="1531">
                  <c:v>-1109.5</c:v>
                </c:pt>
                <c:pt idx="1532">
                  <c:v>-1109</c:v>
                </c:pt>
                <c:pt idx="1533">
                  <c:v>-1108.5</c:v>
                </c:pt>
                <c:pt idx="1534">
                  <c:v>-1108</c:v>
                </c:pt>
                <c:pt idx="1535">
                  <c:v>-1107.5</c:v>
                </c:pt>
                <c:pt idx="1536">
                  <c:v>-1107</c:v>
                </c:pt>
                <c:pt idx="1537">
                  <c:v>-1106.5</c:v>
                </c:pt>
                <c:pt idx="1538">
                  <c:v>-1106</c:v>
                </c:pt>
                <c:pt idx="1539">
                  <c:v>-1105.5</c:v>
                </c:pt>
                <c:pt idx="1540">
                  <c:v>-1105</c:v>
                </c:pt>
                <c:pt idx="1541">
                  <c:v>-1104.5</c:v>
                </c:pt>
                <c:pt idx="1542">
                  <c:v>-1104</c:v>
                </c:pt>
                <c:pt idx="1543">
                  <c:v>-1103.5</c:v>
                </c:pt>
                <c:pt idx="1544">
                  <c:v>-1103</c:v>
                </c:pt>
                <c:pt idx="1545">
                  <c:v>-1102.5</c:v>
                </c:pt>
                <c:pt idx="1546">
                  <c:v>-1102</c:v>
                </c:pt>
                <c:pt idx="1547">
                  <c:v>-1101.5</c:v>
                </c:pt>
                <c:pt idx="1548">
                  <c:v>-1101</c:v>
                </c:pt>
                <c:pt idx="1549">
                  <c:v>-1100.5</c:v>
                </c:pt>
                <c:pt idx="1550">
                  <c:v>-1100</c:v>
                </c:pt>
                <c:pt idx="1551">
                  <c:v>-1099.5</c:v>
                </c:pt>
                <c:pt idx="1552">
                  <c:v>-1099</c:v>
                </c:pt>
                <c:pt idx="1553">
                  <c:v>-1098.5</c:v>
                </c:pt>
                <c:pt idx="1554">
                  <c:v>-1098</c:v>
                </c:pt>
                <c:pt idx="1555">
                  <c:v>-1097.5</c:v>
                </c:pt>
                <c:pt idx="1556">
                  <c:v>-1097</c:v>
                </c:pt>
                <c:pt idx="1557">
                  <c:v>-1096.5</c:v>
                </c:pt>
                <c:pt idx="1558">
                  <c:v>-1096</c:v>
                </c:pt>
                <c:pt idx="1559">
                  <c:v>-1095.5</c:v>
                </c:pt>
                <c:pt idx="1560">
                  <c:v>-1095</c:v>
                </c:pt>
                <c:pt idx="1561">
                  <c:v>-1094.5</c:v>
                </c:pt>
                <c:pt idx="1562">
                  <c:v>-1094</c:v>
                </c:pt>
                <c:pt idx="1563">
                  <c:v>-1093.5</c:v>
                </c:pt>
                <c:pt idx="1564">
                  <c:v>-1093</c:v>
                </c:pt>
                <c:pt idx="1565">
                  <c:v>-1092.5</c:v>
                </c:pt>
                <c:pt idx="1566">
                  <c:v>-1092</c:v>
                </c:pt>
                <c:pt idx="1567">
                  <c:v>-1091.5</c:v>
                </c:pt>
                <c:pt idx="1568">
                  <c:v>-1091</c:v>
                </c:pt>
                <c:pt idx="1569">
                  <c:v>-1090.5</c:v>
                </c:pt>
                <c:pt idx="1570">
                  <c:v>-1090</c:v>
                </c:pt>
                <c:pt idx="1571">
                  <c:v>-1089.5</c:v>
                </c:pt>
                <c:pt idx="1572">
                  <c:v>-1089</c:v>
                </c:pt>
                <c:pt idx="1573">
                  <c:v>-1088.5</c:v>
                </c:pt>
                <c:pt idx="1574">
                  <c:v>-1088</c:v>
                </c:pt>
                <c:pt idx="1575">
                  <c:v>-1087.5</c:v>
                </c:pt>
                <c:pt idx="1576">
                  <c:v>-1087</c:v>
                </c:pt>
                <c:pt idx="1577">
                  <c:v>-1086.5</c:v>
                </c:pt>
                <c:pt idx="1578">
                  <c:v>-1086</c:v>
                </c:pt>
                <c:pt idx="1579">
                  <c:v>-1085.5</c:v>
                </c:pt>
                <c:pt idx="1580">
                  <c:v>-1085</c:v>
                </c:pt>
                <c:pt idx="1581">
                  <c:v>-1084.5</c:v>
                </c:pt>
                <c:pt idx="1582">
                  <c:v>-1084</c:v>
                </c:pt>
                <c:pt idx="1583">
                  <c:v>-1083.5</c:v>
                </c:pt>
                <c:pt idx="1584">
                  <c:v>-1083</c:v>
                </c:pt>
                <c:pt idx="1585">
                  <c:v>-1082.5</c:v>
                </c:pt>
                <c:pt idx="1586">
                  <c:v>-1082</c:v>
                </c:pt>
                <c:pt idx="1587">
                  <c:v>-1081.5</c:v>
                </c:pt>
                <c:pt idx="1588">
                  <c:v>-1081</c:v>
                </c:pt>
                <c:pt idx="1589">
                  <c:v>-1080.5</c:v>
                </c:pt>
                <c:pt idx="1590">
                  <c:v>-1080</c:v>
                </c:pt>
                <c:pt idx="1591">
                  <c:v>-1079.5</c:v>
                </c:pt>
                <c:pt idx="1592">
                  <c:v>-1079</c:v>
                </c:pt>
                <c:pt idx="1593">
                  <c:v>-1078.5</c:v>
                </c:pt>
                <c:pt idx="1594">
                  <c:v>-1078</c:v>
                </c:pt>
                <c:pt idx="1595">
                  <c:v>-1077.5</c:v>
                </c:pt>
                <c:pt idx="1596">
                  <c:v>-1077</c:v>
                </c:pt>
                <c:pt idx="1597">
                  <c:v>-1076.5</c:v>
                </c:pt>
                <c:pt idx="1598">
                  <c:v>-1076</c:v>
                </c:pt>
                <c:pt idx="1599">
                  <c:v>-1075.5</c:v>
                </c:pt>
                <c:pt idx="1600">
                  <c:v>-1075</c:v>
                </c:pt>
                <c:pt idx="1601">
                  <c:v>-1074.5</c:v>
                </c:pt>
                <c:pt idx="1602">
                  <c:v>-1074</c:v>
                </c:pt>
                <c:pt idx="1603">
                  <c:v>-1073.5</c:v>
                </c:pt>
                <c:pt idx="1604">
                  <c:v>-1073</c:v>
                </c:pt>
                <c:pt idx="1605">
                  <c:v>-1072.5</c:v>
                </c:pt>
                <c:pt idx="1606">
                  <c:v>-1072</c:v>
                </c:pt>
                <c:pt idx="1607">
                  <c:v>-1071.5</c:v>
                </c:pt>
                <c:pt idx="1608">
                  <c:v>-1071</c:v>
                </c:pt>
                <c:pt idx="1609">
                  <c:v>-1070.5</c:v>
                </c:pt>
                <c:pt idx="1610">
                  <c:v>-1070</c:v>
                </c:pt>
                <c:pt idx="1611">
                  <c:v>-1069.5</c:v>
                </c:pt>
                <c:pt idx="1612">
                  <c:v>-1069</c:v>
                </c:pt>
                <c:pt idx="1613">
                  <c:v>-1068.5</c:v>
                </c:pt>
                <c:pt idx="1614">
                  <c:v>-1068</c:v>
                </c:pt>
                <c:pt idx="1615">
                  <c:v>-1067.5</c:v>
                </c:pt>
                <c:pt idx="1616">
                  <c:v>-1067</c:v>
                </c:pt>
                <c:pt idx="1617">
                  <c:v>-1066.5</c:v>
                </c:pt>
                <c:pt idx="1618">
                  <c:v>-1066</c:v>
                </c:pt>
                <c:pt idx="1619">
                  <c:v>-1065.5</c:v>
                </c:pt>
                <c:pt idx="1620">
                  <c:v>-1065</c:v>
                </c:pt>
                <c:pt idx="1621">
                  <c:v>-1064.5</c:v>
                </c:pt>
                <c:pt idx="1622">
                  <c:v>-1064</c:v>
                </c:pt>
                <c:pt idx="1623">
                  <c:v>-1063.5</c:v>
                </c:pt>
                <c:pt idx="1624">
                  <c:v>-1063</c:v>
                </c:pt>
                <c:pt idx="1625">
                  <c:v>-1062.5</c:v>
                </c:pt>
                <c:pt idx="1626">
                  <c:v>-1062</c:v>
                </c:pt>
                <c:pt idx="1627">
                  <c:v>-1061.5</c:v>
                </c:pt>
                <c:pt idx="1628">
                  <c:v>-1061</c:v>
                </c:pt>
                <c:pt idx="1629">
                  <c:v>-1060.5</c:v>
                </c:pt>
                <c:pt idx="1630">
                  <c:v>-1060</c:v>
                </c:pt>
                <c:pt idx="1631">
                  <c:v>-1059.5</c:v>
                </c:pt>
                <c:pt idx="1632">
                  <c:v>-1059</c:v>
                </c:pt>
                <c:pt idx="1633">
                  <c:v>-1058.5</c:v>
                </c:pt>
                <c:pt idx="1634">
                  <c:v>-1058</c:v>
                </c:pt>
                <c:pt idx="1635">
                  <c:v>-1057.5</c:v>
                </c:pt>
                <c:pt idx="1636">
                  <c:v>-1057</c:v>
                </c:pt>
                <c:pt idx="1637">
                  <c:v>-1056.5</c:v>
                </c:pt>
                <c:pt idx="1638">
                  <c:v>-1056</c:v>
                </c:pt>
                <c:pt idx="1639">
                  <c:v>-1055.5</c:v>
                </c:pt>
                <c:pt idx="1640">
                  <c:v>-1055</c:v>
                </c:pt>
                <c:pt idx="1641">
                  <c:v>-1054.5</c:v>
                </c:pt>
                <c:pt idx="1642">
                  <c:v>-1054</c:v>
                </c:pt>
                <c:pt idx="1643">
                  <c:v>-1053.5</c:v>
                </c:pt>
                <c:pt idx="1644">
                  <c:v>-1053</c:v>
                </c:pt>
                <c:pt idx="1645">
                  <c:v>-1052.5</c:v>
                </c:pt>
                <c:pt idx="1646">
                  <c:v>-1052</c:v>
                </c:pt>
                <c:pt idx="1647">
                  <c:v>-1051.5</c:v>
                </c:pt>
                <c:pt idx="1648">
                  <c:v>-1051</c:v>
                </c:pt>
                <c:pt idx="1649">
                  <c:v>-1050.5</c:v>
                </c:pt>
                <c:pt idx="1650">
                  <c:v>-1050</c:v>
                </c:pt>
                <c:pt idx="1651">
                  <c:v>-1049.5</c:v>
                </c:pt>
                <c:pt idx="1652">
                  <c:v>-1049</c:v>
                </c:pt>
                <c:pt idx="1653">
                  <c:v>-1048.5</c:v>
                </c:pt>
                <c:pt idx="1654">
                  <c:v>-1048</c:v>
                </c:pt>
                <c:pt idx="1655">
                  <c:v>-1047.5</c:v>
                </c:pt>
                <c:pt idx="1656">
                  <c:v>-1047</c:v>
                </c:pt>
                <c:pt idx="1657">
                  <c:v>-1046.5</c:v>
                </c:pt>
                <c:pt idx="1658">
                  <c:v>-1046</c:v>
                </c:pt>
                <c:pt idx="1659">
                  <c:v>-1045.5</c:v>
                </c:pt>
                <c:pt idx="1660">
                  <c:v>-1045</c:v>
                </c:pt>
                <c:pt idx="1661">
                  <c:v>-1044.5</c:v>
                </c:pt>
                <c:pt idx="1662">
                  <c:v>-1044</c:v>
                </c:pt>
                <c:pt idx="1663">
                  <c:v>-1043.5</c:v>
                </c:pt>
                <c:pt idx="1664">
                  <c:v>-1043</c:v>
                </c:pt>
                <c:pt idx="1665">
                  <c:v>-1042.5</c:v>
                </c:pt>
                <c:pt idx="1666">
                  <c:v>-1042</c:v>
                </c:pt>
                <c:pt idx="1667">
                  <c:v>-1041.5</c:v>
                </c:pt>
                <c:pt idx="1668">
                  <c:v>-1041</c:v>
                </c:pt>
                <c:pt idx="1669">
                  <c:v>-1040.5</c:v>
                </c:pt>
                <c:pt idx="1670">
                  <c:v>-1040</c:v>
                </c:pt>
                <c:pt idx="1671">
                  <c:v>-1039.5</c:v>
                </c:pt>
                <c:pt idx="1672">
                  <c:v>-1039</c:v>
                </c:pt>
                <c:pt idx="1673">
                  <c:v>-1038.5</c:v>
                </c:pt>
                <c:pt idx="1674">
                  <c:v>-1038</c:v>
                </c:pt>
                <c:pt idx="1675">
                  <c:v>-1037.5</c:v>
                </c:pt>
                <c:pt idx="1676">
                  <c:v>-1037</c:v>
                </c:pt>
                <c:pt idx="1677">
                  <c:v>-1036.5</c:v>
                </c:pt>
                <c:pt idx="1678">
                  <c:v>-1036</c:v>
                </c:pt>
                <c:pt idx="1679">
                  <c:v>-1035.5</c:v>
                </c:pt>
                <c:pt idx="1680">
                  <c:v>-1035</c:v>
                </c:pt>
                <c:pt idx="1681">
                  <c:v>-1034.5</c:v>
                </c:pt>
                <c:pt idx="1682">
                  <c:v>-1034</c:v>
                </c:pt>
                <c:pt idx="1683">
                  <c:v>-1033.5</c:v>
                </c:pt>
                <c:pt idx="1684">
                  <c:v>-1033</c:v>
                </c:pt>
                <c:pt idx="1685">
                  <c:v>-1032.5</c:v>
                </c:pt>
                <c:pt idx="1686">
                  <c:v>-1032</c:v>
                </c:pt>
                <c:pt idx="1687">
                  <c:v>-1031.5</c:v>
                </c:pt>
                <c:pt idx="1688">
                  <c:v>-1031</c:v>
                </c:pt>
                <c:pt idx="1689">
                  <c:v>-1030.5</c:v>
                </c:pt>
                <c:pt idx="1690">
                  <c:v>-1030</c:v>
                </c:pt>
                <c:pt idx="1691">
                  <c:v>-1029.5</c:v>
                </c:pt>
                <c:pt idx="1692">
                  <c:v>-1029</c:v>
                </c:pt>
                <c:pt idx="1693">
                  <c:v>-1028.5</c:v>
                </c:pt>
                <c:pt idx="1694">
                  <c:v>-1028</c:v>
                </c:pt>
                <c:pt idx="1695">
                  <c:v>-1027.5</c:v>
                </c:pt>
                <c:pt idx="1696">
                  <c:v>-1027</c:v>
                </c:pt>
                <c:pt idx="1697">
                  <c:v>-1026.5</c:v>
                </c:pt>
                <c:pt idx="1698">
                  <c:v>-1026</c:v>
                </c:pt>
                <c:pt idx="1699">
                  <c:v>-1025.5</c:v>
                </c:pt>
                <c:pt idx="1700">
                  <c:v>-1025</c:v>
                </c:pt>
                <c:pt idx="1701">
                  <c:v>-1024.5</c:v>
                </c:pt>
                <c:pt idx="1702">
                  <c:v>-1024</c:v>
                </c:pt>
                <c:pt idx="1703">
                  <c:v>-1023.5</c:v>
                </c:pt>
                <c:pt idx="1704">
                  <c:v>-1023</c:v>
                </c:pt>
                <c:pt idx="1705">
                  <c:v>-1022.5</c:v>
                </c:pt>
                <c:pt idx="1706">
                  <c:v>-1022</c:v>
                </c:pt>
                <c:pt idx="1707">
                  <c:v>-1021.5</c:v>
                </c:pt>
                <c:pt idx="1708">
                  <c:v>-1021</c:v>
                </c:pt>
                <c:pt idx="1709">
                  <c:v>-1020.5</c:v>
                </c:pt>
                <c:pt idx="1710">
                  <c:v>-1020</c:v>
                </c:pt>
                <c:pt idx="1711">
                  <c:v>-1019.5</c:v>
                </c:pt>
                <c:pt idx="1712">
                  <c:v>-1019</c:v>
                </c:pt>
                <c:pt idx="1713">
                  <c:v>-1018.5</c:v>
                </c:pt>
                <c:pt idx="1714">
                  <c:v>-1018</c:v>
                </c:pt>
                <c:pt idx="1715">
                  <c:v>-1017.5</c:v>
                </c:pt>
                <c:pt idx="1716">
                  <c:v>-1017</c:v>
                </c:pt>
                <c:pt idx="1717">
                  <c:v>-1016.5</c:v>
                </c:pt>
                <c:pt idx="1718">
                  <c:v>-1016</c:v>
                </c:pt>
                <c:pt idx="1719">
                  <c:v>-1015.5</c:v>
                </c:pt>
                <c:pt idx="1720">
                  <c:v>-1015</c:v>
                </c:pt>
                <c:pt idx="1721">
                  <c:v>-1014.5</c:v>
                </c:pt>
                <c:pt idx="1722">
                  <c:v>-1014</c:v>
                </c:pt>
                <c:pt idx="1723">
                  <c:v>-1013.5</c:v>
                </c:pt>
                <c:pt idx="1724">
                  <c:v>-1013</c:v>
                </c:pt>
                <c:pt idx="1725">
                  <c:v>-1012.5</c:v>
                </c:pt>
                <c:pt idx="1726">
                  <c:v>-1012</c:v>
                </c:pt>
                <c:pt idx="1727">
                  <c:v>-1011.5</c:v>
                </c:pt>
                <c:pt idx="1728">
                  <c:v>-1011</c:v>
                </c:pt>
                <c:pt idx="1729">
                  <c:v>-1010.5</c:v>
                </c:pt>
                <c:pt idx="1730">
                  <c:v>-1010</c:v>
                </c:pt>
                <c:pt idx="1731">
                  <c:v>-1009.5</c:v>
                </c:pt>
                <c:pt idx="1732">
                  <c:v>-1009</c:v>
                </c:pt>
                <c:pt idx="1733">
                  <c:v>-1008.5</c:v>
                </c:pt>
                <c:pt idx="1734">
                  <c:v>-1008</c:v>
                </c:pt>
                <c:pt idx="1735">
                  <c:v>-1007.5</c:v>
                </c:pt>
                <c:pt idx="1736">
                  <c:v>-1007</c:v>
                </c:pt>
                <c:pt idx="1737">
                  <c:v>-1006.5</c:v>
                </c:pt>
                <c:pt idx="1738">
                  <c:v>-1006</c:v>
                </c:pt>
                <c:pt idx="1739">
                  <c:v>-1005.5</c:v>
                </c:pt>
                <c:pt idx="1740">
                  <c:v>-1005</c:v>
                </c:pt>
                <c:pt idx="1741">
                  <c:v>-1004.5</c:v>
                </c:pt>
                <c:pt idx="1742">
                  <c:v>-1004</c:v>
                </c:pt>
                <c:pt idx="1743">
                  <c:v>-1003.5</c:v>
                </c:pt>
                <c:pt idx="1744">
                  <c:v>-1003</c:v>
                </c:pt>
                <c:pt idx="1745">
                  <c:v>-1002.5</c:v>
                </c:pt>
                <c:pt idx="1746">
                  <c:v>-1002</c:v>
                </c:pt>
                <c:pt idx="1747">
                  <c:v>-1001.5</c:v>
                </c:pt>
                <c:pt idx="1748">
                  <c:v>-1001</c:v>
                </c:pt>
                <c:pt idx="1749">
                  <c:v>-1000.5</c:v>
                </c:pt>
                <c:pt idx="1750">
                  <c:v>-1000</c:v>
                </c:pt>
                <c:pt idx="1751">
                  <c:v>-999.5</c:v>
                </c:pt>
                <c:pt idx="1752">
                  <c:v>-999</c:v>
                </c:pt>
                <c:pt idx="1753">
                  <c:v>-998.5</c:v>
                </c:pt>
                <c:pt idx="1754">
                  <c:v>-998</c:v>
                </c:pt>
                <c:pt idx="1755">
                  <c:v>-997.5</c:v>
                </c:pt>
                <c:pt idx="1756">
                  <c:v>-997</c:v>
                </c:pt>
                <c:pt idx="1757">
                  <c:v>-996.5</c:v>
                </c:pt>
                <c:pt idx="1758">
                  <c:v>-996</c:v>
                </c:pt>
                <c:pt idx="1759">
                  <c:v>-995.5</c:v>
                </c:pt>
                <c:pt idx="1760">
                  <c:v>-995</c:v>
                </c:pt>
                <c:pt idx="1761">
                  <c:v>-994.5</c:v>
                </c:pt>
                <c:pt idx="1762">
                  <c:v>-994</c:v>
                </c:pt>
                <c:pt idx="1763">
                  <c:v>-993.5</c:v>
                </c:pt>
                <c:pt idx="1764">
                  <c:v>-993</c:v>
                </c:pt>
                <c:pt idx="1765">
                  <c:v>-992.5</c:v>
                </c:pt>
                <c:pt idx="1766">
                  <c:v>-992</c:v>
                </c:pt>
                <c:pt idx="1767">
                  <c:v>-991.5</c:v>
                </c:pt>
                <c:pt idx="1768">
                  <c:v>-991</c:v>
                </c:pt>
                <c:pt idx="1769">
                  <c:v>-990.5</c:v>
                </c:pt>
                <c:pt idx="1770">
                  <c:v>-990</c:v>
                </c:pt>
                <c:pt idx="1771">
                  <c:v>-989.5</c:v>
                </c:pt>
                <c:pt idx="1772">
                  <c:v>-989</c:v>
                </c:pt>
                <c:pt idx="1773">
                  <c:v>-988.5</c:v>
                </c:pt>
                <c:pt idx="1774">
                  <c:v>-988</c:v>
                </c:pt>
                <c:pt idx="1775">
                  <c:v>-987.5</c:v>
                </c:pt>
                <c:pt idx="1776">
                  <c:v>-987</c:v>
                </c:pt>
                <c:pt idx="1777">
                  <c:v>-986.5</c:v>
                </c:pt>
                <c:pt idx="1778">
                  <c:v>-986</c:v>
                </c:pt>
                <c:pt idx="1779">
                  <c:v>-985.5</c:v>
                </c:pt>
                <c:pt idx="1780">
                  <c:v>-985</c:v>
                </c:pt>
                <c:pt idx="1781">
                  <c:v>-984.5</c:v>
                </c:pt>
                <c:pt idx="1782">
                  <c:v>-984</c:v>
                </c:pt>
                <c:pt idx="1783">
                  <c:v>-983.5</c:v>
                </c:pt>
                <c:pt idx="1784">
                  <c:v>-983</c:v>
                </c:pt>
                <c:pt idx="1785">
                  <c:v>-982.5</c:v>
                </c:pt>
                <c:pt idx="1786">
                  <c:v>-982</c:v>
                </c:pt>
                <c:pt idx="1787">
                  <c:v>-981.5</c:v>
                </c:pt>
                <c:pt idx="1788">
                  <c:v>-981</c:v>
                </c:pt>
                <c:pt idx="1789">
                  <c:v>-980.5</c:v>
                </c:pt>
                <c:pt idx="1790">
                  <c:v>-980</c:v>
                </c:pt>
                <c:pt idx="1791">
                  <c:v>-979.5</c:v>
                </c:pt>
                <c:pt idx="1792">
                  <c:v>-979</c:v>
                </c:pt>
                <c:pt idx="1793">
                  <c:v>-978.5</c:v>
                </c:pt>
                <c:pt idx="1794">
                  <c:v>-978</c:v>
                </c:pt>
                <c:pt idx="1795">
                  <c:v>-977.5</c:v>
                </c:pt>
                <c:pt idx="1796">
                  <c:v>-977</c:v>
                </c:pt>
                <c:pt idx="1797">
                  <c:v>-976.5</c:v>
                </c:pt>
                <c:pt idx="1798">
                  <c:v>-976</c:v>
                </c:pt>
                <c:pt idx="1799">
                  <c:v>-975.5</c:v>
                </c:pt>
                <c:pt idx="1800">
                  <c:v>-975</c:v>
                </c:pt>
                <c:pt idx="1801">
                  <c:v>-974.5</c:v>
                </c:pt>
                <c:pt idx="1802">
                  <c:v>-974</c:v>
                </c:pt>
                <c:pt idx="1803">
                  <c:v>-973.5</c:v>
                </c:pt>
                <c:pt idx="1804">
                  <c:v>-973</c:v>
                </c:pt>
                <c:pt idx="1805">
                  <c:v>-972.5</c:v>
                </c:pt>
                <c:pt idx="1806">
                  <c:v>-972</c:v>
                </c:pt>
                <c:pt idx="1807">
                  <c:v>-971.5</c:v>
                </c:pt>
                <c:pt idx="1808">
                  <c:v>-971</c:v>
                </c:pt>
                <c:pt idx="1809">
                  <c:v>-970.5</c:v>
                </c:pt>
                <c:pt idx="1810">
                  <c:v>-970</c:v>
                </c:pt>
                <c:pt idx="1811">
                  <c:v>-969.5</c:v>
                </c:pt>
                <c:pt idx="1812">
                  <c:v>-969</c:v>
                </c:pt>
                <c:pt idx="1813">
                  <c:v>-968.5</c:v>
                </c:pt>
                <c:pt idx="1814">
                  <c:v>-968</c:v>
                </c:pt>
                <c:pt idx="1815">
                  <c:v>-967.5</c:v>
                </c:pt>
                <c:pt idx="1816">
                  <c:v>-967</c:v>
                </c:pt>
                <c:pt idx="1817">
                  <c:v>-966.5</c:v>
                </c:pt>
                <c:pt idx="1818">
                  <c:v>-966</c:v>
                </c:pt>
                <c:pt idx="1819">
                  <c:v>-965.5</c:v>
                </c:pt>
                <c:pt idx="1820">
                  <c:v>-965</c:v>
                </c:pt>
                <c:pt idx="1821">
                  <c:v>-964.5</c:v>
                </c:pt>
                <c:pt idx="1822">
                  <c:v>-964</c:v>
                </c:pt>
                <c:pt idx="1823">
                  <c:v>-963.5</c:v>
                </c:pt>
                <c:pt idx="1824">
                  <c:v>-963</c:v>
                </c:pt>
                <c:pt idx="1825">
                  <c:v>-962.5</c:v>
                </c:pt>
                <c:pt idx="1826">
                  <c:v>-962</c:v>
                </c:pt>
                <c:pt idx="1827">
                  <c:v>-961.5</c:v>
                </c:pt>
                <c:pt idx="1828">
                  <c:v>-961</c:v>
                </c:pt>
                <c:pt idx="1829">
                  <c:v>-960.5</c:v>
                </c:pt>
                <c:pt idx="1830">
                  <c:v>-960</c:v>
                </c:pt>
                <c:pt idx="1831">
                  <c:v>-959.5</c:v>
                </c:pt>
                <c:pt idx="1832">
                  <c:v>-959</c:v>
                </c:pt>
                <c:pt idx="1833">
                  <c:v>-958.5</c:v>
                </c:pt>
                <c:pt idx="1834">
                  <c:v>-958</c:v>
                </c:pt>
                <c:pt idx="1835">
                  <c:v>-957.5</c:v>
                </c:pt>
                <c:pt idx="1836">
                  <c:v>-957</c:v>
                </c:pt>
                <c:pt idx="1837">
                  <c:v>-956.5</c:v>
                </c:pt>
                <c:pt idx="1838">
                  <c:v>-956</c:v>
                </c:pt>
                <c:pt idx="1839">
                  <c:v>-955.5</c:v>
                </c:pt>
                <c:pt idx="1840">
                  <c:v>-955</c:v>
                </c:pt>
                <c:pt idx="1841">
                  <c:v>-954.5</c:v>
                </c:pt>
                <c:pt idx="1842">
                  <c:v>-954</c:v>
                </c:pt>
                <c:pt idx="1843">
                  <c:v>-953.5</c:v>
                </c:pt>
                <c:pt idx="1844">
                  <c:v>-953</c:v>
                </c:pt>
                <c:pt idx="1845">
                  <c:v>-952.5</c:v>
                </c:pt>
                <c:pt idx="1846">
                  <c:v>-952</c:v>
                </c:pt>
                <c:pt idx="1847">
                  <c:v>-951.5</c:v>
                </c:pt>
                <c:pt idx="1848">
                  <c:v>-951</c:v>
                </c:pt>
                <c:pt idx="1849">
                  <c:v>-950.5</c:v>
                </c:pt>
                <c:pt idx="1850">
                  <c:v>-950</c:v>
                </c:pt>
                <c:pt idx="1851">
                  <c:v>-949.5</c:v>
                </c:pt>
                <c:pt idx="1852">
                  <c:v>-949</c:v>
                </c:pt>
                <c:pt idx="1853">
                  <c:v>-948.5</c:v>
                </c:pt>
                <c:pt idx="1854">
                  <c:v>-948</c:v>
                </c:pt>
                <c:pt idx="1855">
                  <c:v>-947.5</c:v>
                </c:pt>
                <c:pt idx="1856">
                  <c:v>-947</c:v>
                </c:pt>
                <c:pt idx="1857">
                  <c:v>-946.5</c:v>
                </c:pt>
                <c:pt idx="1858">
                  <c:v>-946</c:v>
                </c:pt>
                <c:pt idx="1859">
                  <c:v>-945.5</c:v>
                </c:pt>
                <c:pt idx="1860">
                  <c:v>-945</c:v>
                </c:pt>
                <c:pt idx="1861">
                  <c:v>-944.5</c:v>
                </c:pt>
                <c:pt idx="1862">
                  <c:v>-944</c:v>
                </c:pt>
                <c:pt idx="1863">
                  <c:v>-943.5</c:v>
                </c:pt>
                <c:pt idx="1864">
                  <c:v>-943</c:v>
                </c:pt>
                <c:pt idx="1865">
                  <c:v>-942.5</c:v>
                </c:pt>
                <c:pt idx="1866">
                  <c:v>-942</c:v>
                </c:pt>
                <c:pt idx="1867">
                  <c:v>-941.5</c:v>
                </c:pt>
                <c:pt idx="1868">
                  <c:v>-941</c:v>
                </c:pt>
                <c:pt idx="1869">
                  <c:v>-940.5</c:v>
                </c:pt>
                <c:pt idx="1870">
                  <c:v>-940</c:v>
                </c:pt>
                <c:pt idx="1871">
                  <c:v>-939.5</c:v>
                </c:pt>
                <c:pt idx="1872">
                  <c:v>-939</c:v>
                </c:pt>
                <c:pt idx="1873">
                  <c:v>-938.5</c:v>
                </c:pt>
                <c:pt idx="1874">
                  <c:v>-938</c:v>
                </c:pt>
                <c:pt idx="1875">
                  <c:v>-937.5</c:v>
                </c:pt>
                <c:pt idx="1876">
                  <c:v>-937</c:v>
                </c:pt>
                <c:pt idx="1877">
                  <c:v>-936.5</c:v>
                </c:pt>
                <c:pt idx="1878">
                  <c:v>-936</c:v>
                </c:pt>
                <c:pt idx="1879">
                  <c:v>-935.5</c:v>
                </c:pt>
                <c:pt idx="1880">
                  <c:v>-935</c:v>
                </c:pt>
                <c:pt idx="1881">
                  <c:v>-934.5</c:v>
                </c:pt>
                <c:pt idx="1882">
                  <c:v>-934</c:v>
                </c:pt>
                <c:pt idx="1883">
                  <c:v>-933.5</c:v>
                </c:pt>
                <c:pt idx="1884">
                  <c:v>-933</c:v>
                </c:pt>
                <c:pt idx="1885">
                  <c:v>-932.5</c:v>
                </c:pt>
                <c:pt idx="1886">
                  <c:v>-932</c:v>
                </c:pt>
                <c:pt idx="1887">
                  <c:v>-931.5</c:v>
                </c:pt>
                <c:pt idx="1888">
                  <c:v>-931</c:v>
                </c:pt>
                <c:pt idx="1889">
                  <c:v>-930.5</c:v>
                </c:pt>
                <c:pt idx="1890">
                  <c:v>-930</c:v>
                </c:pt>
                <c:pt idx="1891">
                  <c:v>-929.5</c:v>
                </c:pt>
                <c:pt idx="1892">
                  <c:v>-929</c:v>
                </c:pt>
                <c:pt idx="1893">
                  <c:v>-928.5</c:v>
                </c:pt>
                <c:pt idx="1894">
                  <c:v>-928</c:v>
                </c:pt>
                <c:pt idx="1895">
                  <c:v>-927.5</c:v>
                </c:pt>
                <c:pt idx="1896">
                  <c:v>-927</c:v>
                </c:pt>
                <c:pt idx="1897">
                  <c:v>-926.5</c:v>
                </c:pt>
                <c:pt idx="1898">
                  <c:v>-926</c:v>
                </c:pt>
                <c:pt idx="1899">
                  <c:v>-925.5</c:v>
                </c:pt>
                <c:pt idx="1900">
                  <c:v>-925</c:v>
                </c:pt>
                <c:pt idx="1901">
                  <c:v>-924.5</c:v>
                </c:pt>
                <c:pt idx="1902">
                  <c:v>-924</c:v>
                </c:pt>
                <c:pt idx="1903">
                  <c:v>-923.5</c:v>
                </c:pt>
                <c:pt idx="1904">
                  <c:v>-923</c:v>
                </c:pt>
                <c:pt idx="1905">
                  <c:v>-922.5</c:v>
                </c:pt>
                <c:pt idx="1906">
                  <c:v>-922</c:v>
                </c:pt>
                <c:pt idx="1907">
                  <c:v>-921.5</c:v>
                </c:pt>
                <c:pt idx="1908">
                  <c:v>-921</c:v>
                </c:pt>
                <c:pt idx="1909">
                  <c:v>-920.5</c:v>
                </c:pt>
                <c:pt idx="1910">
                  <c:v>-920</c:v>
                </c:pt>
                <c:pt idx="1911">
                  <c:v>-919.5</c:v>
                </c:pt>
                <c:pt idx="1912">
                  <c:v>-919</c:v>
                </c:pt>
                <c:pt idx="1913">
                  <c:v>-918.5</c:v>
                </c:pt>
                <c:pt idx="1914">
                  <c:v>-918</c:v>
                </c:pt>
                <c:pt idx="1915">
                  <c:v>-917.5</c:v>
                </c:pt>
                <c:pt idx="1916">
                  <c:v>-917</c:v>
                </c:pt>
                <c:pt idx="1917">
                  <c:v>-916.5</c:v>
                </c:pt>
                <c:pt idx="1918">
                  <c:v>-916</c:v>
                </c:pt>
                <c:pt idx="1919">
                  <c:v>-915.5</c:v>
                </c:pt>
                <c:pt idx="1920">
                  <c:v>-915</c:v>
                </c:pt>
                <c:pt idx="1921">
                  <c:v>-914.5</c:v>
                </c:pt>
                <c:pt idx="1922">
                  <c:v>-914</c:v>
                </c:pt>
                <c:pt idx="1923">
                  <c:v>-913.5</c:v>
                </c:pt>
                <c:pt idx="1924">
                  <c:v>-913</c:v>
                </c:pt>
                <c:pt idx="1925">
                  <c:v>-912.5</c:v>
                </c:pt>
                <c:pt idx="1926">
                  <c:v>-912</c:v>
                </c:pt>
                <c:pt idx="1927">
                  <c:v>-911.5</c:v>
                </c:pt>
                <c:pt idx="1928">
                  <c:v>-911</c:v>
                </c:pt>
                <c:pt idx="1929">
                  <c:v>-910.5</c:v>
                </c:pt>
                <c:pt idx="1930">
                  <c:v>-910</c:v>
                </c:pt>
                <c:pt idx="1931">
                  <c:v>-909.5</c:v>
                </c:pt>
                <c:pt idx="1932">
                  <c:v>-909</c:v>
                </c:pt>
                <c:pt idx="1933">
                  <c:v>-908.5</c:v>
                </c:pt>
                <c:pt idx="1934">
                  <c:v>-908</c:v>
                </c:pt>
                <c:pt idx="1935">
                  <c:v>-907.5</c:v>
                </c:pt>
                <c:pt idx="1936">
                  <c:v>-907</c:v>
                </c:pt>
                <c:pt idx="1937">
                  <c:v>-906.5</c:v>
                </c:pt>
                <c:pt idx="1938">
                  <c:v>-906</c:v>
                </c:pt>
                <c:pt idx="1939">
                  <c:v>-905.5</c:v>
                </c:pt>
                <c:pt idx="1940">
                  <c:v>-905</c:v>
                </c:pt>
                <c:pt idx="1941">
                  <c:v>-904.5</c:v>
                </c:pt>
                <c:pt idx="1942">
                  <c:v>-904</c:v>
                </c:pt>
                <c:pt idx="1943">
                  <c:v>-903.5</c:v>
                </c:pt>
                <c:pt idx="1944">
                  <c:v>-903</c:v>
                </c:pt>
                <c:pt idx="1945">
                  <c:v>-902.5</c:v>
                </c:pt>
                <c:pt idx="1946">
                  <c:v>-902</c:v>
                </c:pt>
                <c:pt idx="1947">
                  <c:v>-901.5</c:v>
                </c:pt>
                <c:pt idx="1948">
                  <c:v>-901</c:v>
                </c:pt>
                <c:pt idx="1949">
                  <c:v>-900.5</c:v>
                </c:pt>
                <c:pt idx="1950">
                  <c:v>-900</c:v>
                </c:pt>
                <c:pt idx="1951">
                  <c:v>-899.5</c:v>
                </c:pt>
                <c:pt idx="1952">
                  <c:v>-899</c:v>
                </c:pt>
                <c:pt idx="1953">
                  <c:v>-898.5</c:v>
                </c:pt>
                <c:pt idx="1954">
                  <c:v>-898</c:v>
                </c:pt>
                <c:pt idx="1955">
                  <c:v>-897.5</c:v>
                </c:pt>
                <c:pt idx="1956">
                  <c:v>-897</c:v>
                </c:pt>
                <c:pt idx="1957">
                  <c:v>-896.5</c:v>
                </c:pt>
                <c:pt idx="1958">
                  <c:v>-896</c:v>
                </c:pt>
                <c:pt idx="1959">
                  <c:v>-895.5</c:v>
                </c:pt>
                <c:pt idx="1960">
                  <c:v>-895</c:v>
                </c:pt>
                <c:pt idx="1961">
                  <c:v>-894.5</c:v>
                </c:pt>
                <c:pt idx="1962">
                  <c:v>-894</c:v>
                </c:pt>
                <c:pt idx="1963">
                  <c:v>-893.5</c:v>
                </c:pt>
                <c:pt idx="1964">
                  <c:v>-893</c:v>
                </c:pt>
                <c:pt idx="1965">
                  <c:v>-892.5</c:v>
                </c:pt>
                <c:pt idx="1966">
                  <c:v>-892</c:v>
                </c:pt>
                <c:pt idx="1967">
                  <c:v>-891.5</c:v>
                </c:pt>
                <c:pt idx="1968">
                  <c:v>-891</c:v>
                </c:pt>
                <c:pt idx="1969">
                  <c:v>-890.5</c:v>
                </c:pt>
                <c:pt idx="1970">
                  <c:v>-890</c:v>
                </c:pt>
                <c:pt idx="1971">
                  <c:v>-889.5</c:v>
                </c:pt>
                <c:pt idx="1972">
                  <c:v>-889</c:v>
                </c:pt>
                <c:pt idx="1973">
                  <c:v>-888.5</c:v>
                </c:pt>
                <c:pt idx="1974">
                  <c:v>-888</c:v>
                </c:pt>
                <c:pt idx="1975">
                  <c:v>-887.5</c:v>
                </c:pt>
                <c:pt idx="1976">
                  <c:v>-887</c:v>
                </c:pt>
                <c:pt idx="1977">
                  <c:v>-886.5</c:v>
                </c:pt>
                <c:pt idx="1978">
                  <c:v>-886</c:v>
                </c:pt>
                <c:pt idx="1979">
                  <c:v>-885.5</c:v>
                </c:pt>
                <c:pt idx="1980">
                  <c:v>-885</c:v>
                </c:pt>
                <c:pt idx="1981">
                  <c:v>-884.5</c:v>
                </c:pt>
                <c:pt idx="1982">
                  <c:v>-884</c:v>
                </c:pt>
                <c:pt idx="1983">
                  <c:v>-883.5</c:v>
                </c:pt>
                <c:pt idx="1984">
                  <c:v>-883</c:v>
                </c:pt>
                <c:pt idx="1985">
                  <c:v>-882.5</c:v>
                </c:pt>
                <c:pt idx="1986">
                  <c:v>-882</c:v>
                </c:pt>
                <c:pt idx="1987">
                  <c:v>-881.5</c:v>
                </c:pt>
                <c:pt idx="1988">
                  <c:v>-881</c:v>
                </c:pt>
                <c:pt idx="1989">
                  <c:v>-880.5</c:v>
                </c:pt>
                <c:pt idx="1990">
                  <c:v>-880</c:v>
                </c:pt>
                <c:pt idx="1991">
                  <c:v>-879.5</c:v>
                </c:pt>
                <c:pt idx="1992">
                  <c:v>-879</c:v>
                </c:pt>
                <c:pt idx="1993">
                  <c:v>-878.5</c:v>
                </c:pt>
                <c:pt idx="1994">
                  <c:v>-878</c:v>
                </c:pt>
                <c:pt idx="1995">
                  <c:v>-877.5</c:v>
                </c:pt>
                <c:pt idx="1996">
                  <c:v>-877</c:v>
                </c:pt>
                <c:pt idx="1997">
                  <c:v>-876.5</c:v>
                </c:pt>
                <c:pt idx="1998">
                  <c:v>-876</c:v>
                </c:pt>
                <c:pt idx="1999">
                  <c:v>-875.5</c:v>
                </c:pt>
                <c:pt idx="2000">
                  <c:v>-875</c:v>
                </c:pt>
                <c:pt idx="2001">
                  <c:v>-874.5</c:v>
                </c:pt>
                <c:pt idx="2002">
                  <c:v>-874</c:v>
                </c:pt>
                <c:pt idx="2003">
                  <c:v>-873.5</c:v>
                </c:pt>
                <c:pt idx="2004">
                  <c:v>-873</c:v>
                </c:pt>
                <c:pt idx="2005">
                  <c:v>-872.5</c:v>
                </c:pt>
                <c:pt idx="2006">
                  <c:v>-872</c:v>
                </c:pt>
                <c:pt idx="2007">
                  <c:v>-871.5</c:v>
                </c:pt>
                <c:pt idx="2008">
                  <c:v>-871</c:v>
                </c:pt>
                <c:pt idx="2009">
                  <c:v>-870.5</c:v>
                </c:pt>
                <c:pt idx="2010">
                  <c:v>-870</c:v>
                </c:pt>
                <c:pt idx="2011">
                  <c:v>-869.5</c:v>
                </c:pt>
                <c:pt idx="2012">
                  <c:v>-869</c:v>
                </c:pt>
                <c:pt idx="2013">
                  <c:v>-868.5</c:v>
                </c:pt>
                <c:pt idx="2014">
                  <c:v>-868</c:v>
                </c:pt>
                <c:pt idx="2015">
                  <c:v>-867.5</c:v>
                </c:pt>
                <c:pt idx="2016">
                  <c:v>-867</c:v>
                </c:pt>
                <c:pt idx="2017">
                  <c:v>-866.5</c:v>
                </c:pt>
                <c:pt idx="2018">
                  <c:v>-866</c:v>
                </c:pt>
                <c:pt idx="2019">
                  <c:v>-865.5</c:v>
                </c:pt>
                <c:pt idx="2020">
                  <c:v>-865</c:v>
                </c:pt>
                <c:pt idx="2021">
                  <c:v>-864.5</c:v>
                </c:pt>
                <c:pt idx="2022">
                  <c:v>-864</c:v>
                </c:pt>
                <c:pt idx="2023">
                  <c:v>-863.5</c:v>
                </c:pt>
                <c:pt idx="2024">
                  <c:v>-863</c:v>
                </c:pt>
                <c:pt idx="2025">
                  <c:v>-862.5</c:v>
                </c:pt>
                <c:pt idx="2026">
                  <c:v>-862</c:v>
                </c:pt>
                <c:pt idx="2027">
                  <c:v>-861.5</c:v>
                </c:pt>
                <c:pt idx="2028">
                  <c:v>-861</c:v>
                </c:pt>
                <c:pt idx="2029">
                  <c:v>-860.5</c:v>
                </c:pt>
                <c:pt idx="2030">
                  <c:v>-860</c:v>
                </c:pt>
                <c:pt idx="2031">
                  <c:v>-859.5</c:v>
                </c:pt>
                <c:pt idx="2032">
                  <c:v>-859</c:v>
                </c:pt>
                <c:pt idx="2033">
                  <c:v>-858.5</c:v>
                </c:pt>
                <c:pt idx="2034">
                  <c:v>-858</c:v>
                </c:pt>
                <c:pt idx="2035">
                  <c:v>-857.5</c:v>
                </c:pt>
                <c:pt idx="2036">
                  <c:v>-857</c:v>
                </c:pt>
                <c:pt idx="2037">
                  <c:v>-856.5</c:v>
                </c:pt>
                <c:pt idx="2038">
                  <c:v>-856</c:v>
                </c:pt>
                <c:pt idx="2039">
                  <c:v>-855.5</c:v>
                </c:pt>
                <c:pt idx="2040">
                  <c:v>-855</c:v>
                </c:pt>
                <c:pt idx="2041">
                  <c:v>-854.5</c:v>
                </c:pt>
                <c:pt idx="2042">
                  <c:v>-854</c:v>
                </c:pt>
                <c:pt idx="2043">
                  <c:v>-853.5</c:v>
                </c:pt>
                <c:pt idx="2044">
                  <c:v>-853</c:v>
                </c:pt>
                <c:pt idx="2045">
                  <c:v>-852.5</c:v>
                </c:pt>
                <c:pt idx="2046">
                  <c:v>-852</c:v>
                </c:pt>
                <c:pt idx="2047">
                  <c:v>-851.5</c:v>
                </c:pt>
                <c:pt idx="2048">
                  <c:v>-851</c:v>
                </c:pt>
                <c:pt idx="2049">
                  <c:v>-850.5</c:v>
                </c:pt>
                <c:pt idx="2050">
                  <c:v>-850</c:v>
                </c:pt>
                <c:pt idx="2051">
                  <c:v>-849.5</c:v>
                </c:pt>
                <c:pt idx="2052">
                  <c:v>-849</c:v>
                </c:pt>
                <c:pt idx="2053">
                  <c:v>-848.5</c:v>
                </c:pt>
                <c:pt idx="2054">
                  <c:v>-848</c:v>
                </c:pt>
                <c:pt idx="2055">
                  <c:v>-847.5</c:v>
                </c:pt>
                <c:pt idx="2056">
                  <c:v>-847</c:v>
                </c:pt>
                <c:pt idx="2057">
                  <c:v>-846.5</c:v>
                </c:pt>
                <c:pt idx="2058">
                  <c:v>-846</c:v>
                </c:pt>
                <c:pt idx="2059">
                  <c:v>-845.5</c:v>
                </c:pt>
                <c:pt idx="2060">
                  <c:v>-845</c:v>
                </c:pt>
                <c:pt idx="2061">
                  <c:v>-844.5</c:v>
                </c:pt>
                <c:pt idx="2062">
                  <c:v>-844</c:v>
                </c:pt>
                <c:pt idx="2063">
                  <c:v>-843.5</c:v>
                </c:pt>
                <c:pt idx="2064">
                  <c:v>-843</c:v>
                </c:pt>
                <c:pt idx="2065">
                  <c:v>-842.5</c:v>
                </c:pt>
                <c:pt idx="2066">
                  <c:v>-842</c:v>
                </c:pt>
                <c:pt idx="2067">
                  <c:v>-841.5</c:v>
                </c:pt>
                <c:pt idx="2068">
                  <c:v>-841</c:v>
                </c:pt>
                <c:pt idx="2069">
                  <c:v>-840.5</c:v>
                </c:pt>
                <c:pt idx="2070">
                  <c:v>-840</c:v>
                </c:pt>
                <c:pt idx="2071">
                  <c:v>-839.5</c:v>
                </c:pt>
                <c:pt idx="2072">
                  <c:v>-839</c:v>
                </c:pt>
                <c:pt idx="2073">
                  <c:v>-838.5</c:v>
                </c:pt>
                <c:pt idx="2074">
                  <c:v>-838</c:v>
                </c:pt>
                <c:pt idx="2075">
                  <c:v>-837.5</c:v>
                </c:pt>
                <c:pt idx="2076">
                  <c:v>-837</c:v>
                </c:pt>
                <c:pt idx="2077">
                  <c:v>-836.5</c:v>
                </c:pt>
                <c:pt idx="2078">
                  <c:v>-836</c:v>
                </c:pt>
                <c:pt idx="2079">
                  <c:v>-835.5</c:v>
                </c:pt>
                <c:pt idx="2080">
                  <c:v>-835</c:v>
                </c:pt>
                <c:pt idx="2081">
                  <c:v>-834.5</c:v>
                </c:pt>
                <c:pt idx="2082">
                  <c:v>-834</c:v>
                </c:pt>
                <c:pt idx="2083">
                  <c:v>-833.5</c:v>
                </c:pt>
                <c:pt idx="2084">
                  <c:v>-833</c:v>
                </c:pt>
                <c:pt idx="2085">
                  <c:v>-832.5</c:v>
                </c:pt>
                <c:pt idx="2086">
                  <c:v>-832</c:v>
                </c:pt>
                <c:pt idx="2087">
                  <c:v>-831.5</c:v>
                </c:pt>
                <c:pt idx="2088">
                  <c:v>-831</c:v>
                </c:pt>
                <c:pt idx="2089">
                  <c:v>-830.5</c:v>
                </c:pt>
                <c:pt idx="2090">
                  <c:v>-830</c:v>
                </c:pt>
                <c:pt idx="2091">
                  <c:v>-829.5</c:v>
                </c:pt>
                <c:pt idx="2092">
                  <c:v>-829</c:v>
                </c:pt>
                <c:pt idx="2093">
                  <c:v>-828.5</c:v>
                </c:pt>
                <c:pt idx="2094">
                  <c:v>-828</c:v>
                </c:pt>
                <c:pt idx="2095">
                  <c:v>-827.5</c:v>
                </c:pt>
                <c:pt idx="2096">
                  <c:v>-827</c:v>
                </c:pt>
                <c:pt idx="2097">
                  <c:v>-826.5</c:v>
                </c:pt>
                <c:pt idx="2098">
                  <c:v>-826</c:v>
                </c:pt>
                <c:pt idx="2099">
                  <c:v>-825.5</c:v>
                </c:pt>
                <c:pt idx="2100">
                  <c:v>-825</c:v>
                </c:pt>
                <c:pt idx="2101">
                  <c:v>-824.5</c:v>
                </c:pt>
                <c:pt idx="2102">
                  <c:v>-824</c:v>
                </c:pt>
                <c:pt idx="2103">
                  <c:v>-823.5</c:v>
                </c:pt>
                <c:pt idx="2104">
                  <c:v>-823</c:v>
                </c:pt>
                <c:pt idx="2105">
                  <c:v>-822.5</c:v>
                </c:pt>
                <c:pt idx="2106">
                  <c:v>-822</c:v>
                </c:pt>
                <c:pt idx="2107">
                  <c:v>-821.5</c:v>
                </c:pt>
                <c:pt idx="2108">
                  <c:v>-821</c:v>
                </c:pt>
                <c:pt idx="2109">
                  <c:v>-820.5</c:v>
                </c:pt>
                <c:pt idx="2110">
                  <c:v>-820</c:v>
                </c:pt>
                <c:pt idx="2111">
                  <c:v>-819.5</c:v>
                </c:pt>
                <c:pt idx="2112">
                  <c:v>-819</c:v>
                </c:pt>
                <c:pt idx="2113">
                  <c:v>-818.5</c:v>
                </c:pt>
                <c:pt idx="2114">
                  <c:v>-818</c:v>
                </c:pt>
                <c:pt idx="2115">
                  <c:v>-817.5</c:v>
                </c:pt>
                <c:pt idx="2116">
                  <c:v>-817</c:v>
                </c:pt>
                <c:pt idx="2117">
                  <c:v>-816.5</c:v>
                </c:pt>
                <c:pt idx="2118">
                  <c:v>-816</c:v>
                </c:pt>
                <c:pt idx="2119">
                  <c:v>-815.5</c:v>
                </c:pt>
                <c:pt idx="2120">
                  <c:v>-815</c:v>
                </c:pt>
                <c:pt idx="2121">
                  <c:v>-814.5</c:v>
                </c:pt>
                <c:pt idx="2122">
                  <c:v>-814</c:v>
                </c:pt>
                <c:pt idx="2123">
                  <c:v>-813.5</c:v>
                </c:pt>
                <c:pt idx="2124">
                  <c:v>-813</c:v>
                </c:pt>
                <c:pt idx="2125">
                  <c:v>-812.5</c:v>
                </c:pt>
                <c:pt idx="2126">
                  <c:v>-812</c:v>
                </c:pt>
                <c:pt idx="2127">
                  <c:v>-811.5</c:v>
                </c:pt>
                <c:pt idx="2128">
                  <c:v>-811</c:v>
                </c:pt>
                <c:pt idx="2129">
                  <c:v>-810.5</c:v>
                </c:pt>
                <c:pt idx="2130">
                  <c:v>-810</c:v>
                </c:pt>
                <c:pt idx="2131">
                  <c:v>-809.5</c:v>
                </c:pt>
                <c:pt idx="2132">
                  <c:v>-809</c:v>
                </c:pt>
                <c:pt idx="2133">
                  <c:v>-808.5</c:v>
                </c:pt>
                <c:pt idx="2134">
                  <c:v>-808</c:v>
                </c:pt>
                <c:pt idx="2135">
                  <c:v>-807.5</c:v>
                </c:pt>
                <c:pt idx="2136">
                  <c:v>-807</c:v>
                </c:pt>
                <c:pt idx="2137">
                  <c:v>-806.5</c:v>
                </c:pt>
                <c:pt idx="2138">
                  <c:v>-806</c:v>
                </c:pt>
                <c:pt idx="2139">
                  <c:v>-805.5</c:v>
                </c:pt>
                <c:pt idx="2140">
                  <c:v>-805</c:v>
                </c:pt>
                <c:pt idx="2141">
                  <c:v>-804.5</c:v>
                </c:pt>
                <c:pt idx="2142">
                  <c:v>-804</c:v>
                </c:pt>
                <c:pt idx="2143">
                  <c:v>-803.5</c:v>
                </c:pt>
                <c:pt idx="2144">
                  <c:v>-803</c:v>
                </c:pt>
                <c:pt idx="2145">
                  <c:v>-802.5</c:v>
                </c:pt>
                <c:pt idx="2146">
                  <c:v>-802</c:v>
                </c:pt>
                <c:pt idx="2147">
                  <c:v>-801.5</c:v>
                </c:pt>
                <c:pt idx="2148">
                  <c:v>-801</c:v>
                </c:pt>
                <c:pt idx="2149">
                  <c:v>-800.5</c:v>
                </c:pt>
                <c:pt idx="2150">
                  <c:v>-800</c:v>
                </c:pt>
                <c:pt idx="2151">
                  <c:v>-799.5</c:v>
                </c:pt>
                <c:pt idx="2152">
                  <c:v>-799</c:v>
                </c:pt>
                <c:pt idx="2153">
                  <c:v>-798.5</c:v>
                </c:pt>
                <c:pt idx="2154">
                  <c:v>-798</c:v>
                </c:pt>
                <c:pt idx="2155">
                  <c:v>-797.5</c:v>
                </c:pt>
                <c:pt idx="2156">
                  <c:v>-797</c:v>
                </c:pt>
                <c:pt idx="2157">
                  <c:v>-796.5</c:v>
                </c:pt>
                <c:pt idx="2158">
                  <c:v>-796</c:v>
                </c:pt>
                <c:pt idx="2159">
                  <c:v>-795.5</c:v>
                </c:pt>
                <c:pt idx="2160">
                  <c:v>-795</c:v>
                </c:pt>
                <c:pt idx="2161">
                  <c:v>-794.5</c:v>
                </c:pt>
                <c:pt idx="2162">
                  <c:v>-794</c:v>
                </c:pt>
                <c:pt idx="2163">
                  <c:v>-793.5</c:v>
                </c:pt>
                <c:pt idx="2164">
                  <c:v>-793</c:v>
                </c:pt>
                <c:pt idx="2165">
                  <c:v>-792.5</c:v>
                </c:pt>
                <c:pt idx="2166">
                  <c:v>-792</c:v>
                </c:pt>
                <c:pt idx="2167">
                  <c:v>-791.5</c:v>
                </c:pt>
                <c:pt idx="2168">
                  <c:v>-791</c:v>
                </c:pt>
                <c:pt idx="2169">
                  <c:v>-790.5</c:v>
                </c:pt>
                <c:pt idx="2170">
                  <c:v>-790</c:v>
                </c:pt>
                <c:pt idx="2171">
                  <c:v>-789.5</c:v>
                </c:pt>
                <c:pt idx="2172">
                  <c:v>-789</c:v>
                </c:pt>
                <c:pt idx="2173">
                  <c:v>-788.5</c:v>
                </c:pt>
                <c:pt idx="2174">
                  <c:v>-788</c:v>
                </c:pt>
                <c:pt idx="2175">
                  <c:v>-787.5</c:v>
                </c:pt>
                <c:pt idx="2176">
                  <c:v>-787</c:v>
                </c:pt>
                <c:pt idx="2177">
                  <c:v>-786.5</c:v>
                </c:pt>
                <c:pt idx="2178">
                  <c:v>-786</c:v>
                </c:pt>
                <c:pt idx="2179">
                  <c:v>-785.5</c:v>
                </c:pt>
                <c:pt idx="2180">
                  <c:v>-785</c:v>
                </c:pt>
                <c:pt idx="2181">
                  <c:v>-784.5</c:v>
                </c:pt>
                <c:pt idx="2182">
                  <c:v>-784</c:v>
                </c:pt>
                <c:pt idx="2183">
                  <c:v>-783.5</c:v>
                </c:pt>
                <c:pt idx="2184">
                  <c:v>-783</c:v>
                </c:pt>
                <c:pt idx="2185">
                  <c:v>-782.5</c:v>
                </c:pt>
                <c:pt idx="2186">
                  <c:v>-782</c:v>
                </c:pt>
                <c:pt idx="2187">
                  <c:v>-781.5</c:v>
                </c:pt>
                <c:pt idx="2188">
                  <c:v>-781</c:v>
                </c:pt>
                <c:pt idx="2189">
                  <c:v>-780.5</c:v>
                </c:pt>
                <c:pt idx="2190">
                  <c:v>-780</c:v>
                </c:pt>
                <c:pt idx="2191">
                  <c:v>-779.5</c:v>
                </c:pt>
                <c:pt idx="2192">
                  <c:v>-779</c:v>
                </c:pt>
                <c:pt idx="2193">
                  <c:v>-778.5</c:v>
                </c:pt>
                <c:pt idx="2194">
                  <c:v>-778</c:v>
                </c:pt>
                <c:pt idx="2195">
                  <c:v>-777.5</c:v>
                </c:pt>
                <c:pt idx="2196">
                  <c:v>-777</c:v>
                </c:pt>
                <c:pt idx="2197">
                  <c:v>-776.5</c:v>
                </c:pt>
                <c:pt idx="2198">
                  <c:v>-776</c:v>
                </c:pt>
                <c:pt idx="2199">
                  <c:v>-775.5</c:v>
                </c:pt>
                <c:pt idx="2200">
                  <c:v>-775</c:v>
                </c:pt>
                <c:pt idx="2201">
                  <c:v>-774.5</c:v>
                </c:pt>
                <c:pt idx="2202">
                  <c:v>-774</c:v>
                </c:pt>
                <c:pt idx="2203">
                  <c:v>-773.5</c:v>
                </c:pt>
                <c:pt idx="2204">
                  <c:v>-773</c:v>
                </c:pt>
                <c:pt idx="2205">
                  <c:v>-772.5</c:v>
                </c:pt>
                <c:pt idx="2206">
                  <c:v>-772</c:v>
                </c:pt>
                <c:pt idx="2207">
                  <c:v>-771.5</c:v>
                </c:pt>
                <c:pt idx="2208">
                  <c:v>-771</c:v>
                </c:pt>
                <c:pt idx="2209">
                  <c:v>-770.5</c:v>
                </c:pt>
                <c:pt idx="2210">
                  <c:v>-770</c:v>
                </c:pt>
                <c:pt idx="2211">
                  <c:v>-769.5</c:v>
                </c:pt>
                <c:pt idx="2212">
                  <c:v>-769</c:v>
                </c:pt>
                <c:pt idx="2213">
                  <c:v>-768.5</c:v>
                </c:pt>
                <c:pt idx="2214">
                  <c:v>-768</c:v>
                </c:pt>
                <c:pt idx="2215">
                  <c:v>-767.5</c:v>
                </c:pt>
                <c:pt idx="2216">
                  <c:v>-767</c:v>
                </c:pt>
                <c:pt idx="2217">
                  <c:v>-766.5</c:v>
                </c:pt>
                <c:pt idx="2218">
                  <c:v>-766</c:v>
                </c:pt>
                <c:pt idx="2219">
                  <c:v>-765.5</c:v>
                </c:pt>
                <c:pt idx="2220">
                  <c:v>-765</c:v>
                </c:pt>
                <c:pt idx="2221">
                  <c:v>-764.5</c:v>
                </c:pt>
                <c:pt idx="2222">
                  <c:v>-764</c:v>
                </c:pt>
                <c:pt idx="2223">
                  <c:v>-763.5</c:v>
                </c:pt>
                <c:pt idx="2224">
                  <c:v>-763</c:v>
                </c:pt>
                <c:pt idx="2225">
                  <c:v>-762.5</c:v>
                </c:pt>
                <c:pt idx="2226">
                  <c:v>-762</c:v>
                </c:pt>
                <c:pt idx="2227">
                  <c:v>-761.5</c:v>
                </c:pt>
                <c:pt idx="2228">
                  <c:v>-761</c:v>
                </c:pt>
                <c:pt idx="2229">
                  <c:v>-760.5</c:v>
                </c:pt>
                <c:pt idx="2230">
                  <c:v>-760</c:v>
                </c:pt>
                <c:pt idx="2231">
                  <c:v>-759.5</c:v>
                </c:pt>
                <c:pt idx="2232">
                  <c:v>-759</c:v>
                </c:pt>
                <c:pt idx="2233">
                  <c:v>-758.5</c:v>
                </c:pt>
                <c:pt idx="2234">
                  <c:v>-758</c:v>
                </c:pt>
                <c:pt idx="2235">
                  <c:v>-757.5</c:v>
                </c:pt>
                <c:pt idx="2236">
                  <c:v>-757</c:v>
                </c:pt>
                <c:pt idx="2237">
                  <c:v>-756.5</c:v>
                </c:pt>
                <c:pt idx="2238">
                  <c:v>-756</c:v>
                </c:pt>
                <c:pt idx="2239">
                  <c:v>-755.5</c:v>
                </c:pt>
                <c:pt idx="2240">
                  <c:v>-755</c:v>
                </c:pt>
                <c:pt idx="2241">
                  <c:v>-754.5</c:v>
                </c:pt>
                <c:pt idx="2242">
                  <c:v>-754</c:v>
                </c:pt>
                <c:pt idx="2243">
                  <c:v>-753.5</c:v>
                </c:pt>
                <c:pt idx="2244">
                  <c:v>-753</c:v>
                </c:pt>
                <c:pt idx="2245">
                  <c:v>-752.5</c:v>
                </c:pt>
                <c:pt idx="2246">
                  <c:v>-752</c:v>
                </c:pt>
                <c:pt idx="2247">
                  <c:v>-751.5</c:v>
                </c:pt>
                <c:pt idx="2248">
                  <c:v>-751</c:v>
                </c:pt>
                <c:pt idx="2249">
                  <c:v>-750.5</c:v>
                </c:pt>
                <c:pt idx="2250">
                  <c:v>-750</c:v>
                </c:pt>
                <c:pt idx="2251">
                  <c:v>-749.5</c:v>
                </c:pt>
                <c:pt idx="2252">
                  <c:v>-749</c:v>
                </c:pt>
                <c:pt idx="2253">
                  <c:v>-748.5</c:v>
                </c:pt>
                <c:pt idx="2254">
                  <c:v>-748</c:v>
                </c:pt>
                <c:pt idx="2255">
                  <c:v>-747.5</c:v>
                </c:pt>
                <c:pt idx="2256">
                  <c:v>-747</c:v>
                </c:pt>
                <c:pt idx="2257">
                  <c:v>-746.5</c:v>
                </c:pt>
                <c:pt idx="2258">
                  <c:v>-746</c:v>
                </c:pt>
                <c:pt idx="2259">
                  <c:v>-745.5</c:v>
                </c:pt>
                <c:pt idx="2260">
                  <c:v>-745</c:v>
                </c:pt>
                <c:pt idx="2261">
                  <c:v>-744.5</c:v>
                </c:pt>
                <c:pt idx="2262">
                  <c:v>-744</c:v>
                </c:pt>
                <c:pt idx="2263">
                  <c:v>-743.5</c:v>
                </c:pt>
                <c:pt idx="2264">
                  <c:v>-743</c:v>
                </c:pt>
                <c:pt idx="2265">
                  <c:v>-742.5</c:v>
                </c:pt>
                <c:pt idx="2266">
                  <c:v>-742</c:v>
                </c:pt>
                <c:pt idx="2267">
                  <c:v>-741.5</c:v>
                </c:pt>
                <c:pt idx="2268">
                  <c:v>-741</c:v>
                </c:pt>
                <c:pt idx="2269">
                  <c:v>-740.5</c:v>
                </c:pt>
                <c:pt idx="2270">
                  <c:v>-740</c:v>
                </c:pt>
                <c:pt idx="2271">
                  <c:v>-739.5</c:v>
                </c:pt>
                <c:pt idx="2272">
                  <c:v>-739</c:v>
                </c:pt>
                <c:pt idx="2273">
                  <c:v>-738.5</c:v>
                </c:pt>
                <c:pt idx="2274">
                  <c:v>-738</c:v>
                </c:pt>
                <c:pt idx="2275">
                  <c:v>-737.5</c:v>
                </c:pt>
                <c:pt idx="2276">
                  <c:v>-737</c:v>
                </c:pt>
                <c:pt idx="2277">
                  <c:v>-736.5</c:v>
                </c:pt>
                <c:pt idx="2278">
                  <c:v>-736</c:v>
                </c:pt>
                <c:pt idx="2279">
                  <c:v>-735.5</c:v>
                </c:pt>
                <c:pt idx="2280">
                  <c:v>-735</c:v>
                </c:pt>
                <c:pt idx="2281">
                  <c:v>-734.5</c:v>
                </c:pt>
                <c:pt idx="2282">
                  <c:v>-734</c:v>
                </c:pt>
                <c:pt idx="2283">
                  <c:v>-733.5</c:v>
                </c:pt>
                <c:pt idx="2284">
                  <c:v>-733</c:v>
                </c:pt>
                <c:pt idx="2285">
                  <c:v>-732.5</c:v>
                </c:pt>
                <c:pt idx="2286">
                  <c:v>-732</c:v>
                </c:pt>
                <c:pt idx="2287">
                  <c:v>-731.5</c:v>
                </c:pt>
                <c:pt idx="2288">
                  <c:v>-731</c:v>
                </c:pt>
                <c:pt idx="2289">
                  <c:v>-730.5</c:v>
                </c:pt>
                <c:pt idx="2290">
                  <c:v>-730</c:v>
                </c:pt>
                <c:pt idx="2291">
                  <c:v>-729.5</c:v>
                </c:pt>
                <c:pt idx="2292">
                  <c:v>-729</c:v>
                </c:pt>
                <c:pt idx="2293">
                  <c:v>-728.5</c:v>
                </c:pt>
                <c:pt idx="2294">
                  <c:v>-728</c:v>
                </c:pt>
                <c:pt idx="2295">
                  <c:v>-727.5</c:v>
                </c:pt>
                <c:pt idx="2296">
                  <c:v>-727</c:v>
                </c:pt>
                <c:pt idx="2297">
                  <c:v>-726.5</c:v>
                </c:pt>
                <c:pt idx="2298">
                  <c:v>-726</c:v>
                </c:pt>
                <c:pt idx="2299">
                  <c:v>-725.5</c:v>
                </c:pt>
                <c:pt idx="2300">
                  <c:v>-725</c:v>
                </c:pt>
                <c:pt idx="2301">
                  <c:v>-724.5</c:v>
                </c:pt>
                <c:pt idx="2302">
                  <c:v>-724</c:v>
                </c:pt>
                <c:pt idx="2303">
                  <c:v>-723.5</c:v>
                </c:pt>
                <c:pt idx="2304">
                  <c:v>-723</c:v>
                </c:pt>
                <c:pt idx="2305">
                  <c:v>-722.5</c:v>
                </c:pt>
                <c:pt idx="2306">
                  <c:v>-722</c:v>
                </c:pt>
                <c:pt idx="2307">
                  <c:v>-721.5</c:v>
                </c:pt>
                <c:pt idx="2308">
                  <c:v>-721</c:v>
                </c:pt>
                <c:pt idx="2309">
                  <c:v>-720.5</c:v>
                </c:pt>
                <c:pt idx="2310">
                  <c:v>-720</c:v>
                </c:pt>
                <c:pt idx="2311">
                  <c:v>-719.5</c:v>
                </c:pt>
                <c:pt idx="2312">
                  <c:v>-719</c:v>
                </c:pt>
                <c:pt idx="2313">
                  <c:v>-718.5</c:v>
                </c:pt>
                <c:pt idx="2314">
                  <c:v>-718</c:v>
                </c:pt>
                <c:pt idx="2315">
                  <c:v>-717.5</c:v>
                </c:pt>
                <c:pt idx="2316">
                  <c:v>-717</c:v>
                </c:pt>
                <c:pt idx="2317">
                  <c:v>-716.5</c:v>
                </c:pt>
                <c:pt idx="2318">
                  <c:v>-716</c:v>
                </c:pt>
                <c:pt idx="2319">
                  <c:v>-715.5</c:v>
                </c:pt>
                <c:pt idx="2320">
                  <c:v>-715</c:v>
                </c:pt>
                <c:pt idx="2321">
                  <c:v>-714.5</c:v>
                </c:pt>
                <c:pt idx="2322">
                  <c:v>-714</c:v>
                </c:pt>
                <c:pt idx="2323">
                  <c:v>-713.5</c:v>
                </c:pt>
                <c:pt idx="2324">
                  <c:v>-713</c:v>
                </c:pt>
                <c:pt idx="2325">
                  <c:v>-712.5</c:v>
                </c:pt>
                <c:pt idx="2326">
                  <c:v>-712</c:v>
                </c:pt>
                <c:pt idx="2327">
                  <c:v>-711.5</c:v>
                </c:pt>
                <c:pt idx="2328">
                  <c:v>-711</c:v>
                </c:pt>
                <c:pt idx="2329">
                  <c:v>-710.5</c:v>
                </c:pt>
                <c:pt idx="2330">
                  <c:v>-710</c:v>
                </c:pt>
                <c:pt idx="2331">
                  <c:v>-709.5</c:v>
                </c:pt>
                <c:pt idx="2332">
                  <c:v>-709</c:v>
                </c:pt>
                <c:pt idx="2333">
                  <c:v>-708.5</c:v>
                </c:pt>
                <c:pt idx="2334">
                  <c:v>-708</c:v>
                </c:pt>
                <c:pt idx="2335">
                  <c:v>-707.5</c:v>
                </c:pt>
                <c:pt idx="2336">
                  <c:v>-707</c:v>
                </c:pt>
                <c:pt idx="2337">
                  <c:v>-706.5</c:v>
                </c:pt>
                <c:pt idx="2338">
                  <c:v>-706</c:v>
                </c:pt>
                <c:pt idx="2339">
                  <c:v>-705.5</c:v>
                </c:pt>
                <c:pt idx="2340">
                  <c:v>-705</c:v>
                </c:pt>
                <c:pt idx="2341">
                  <c:v>-704.5</c:v>
                </c:pt>
                <c:pt idx="2342">
                  <c:v>-704</c:v>
                </c:pt>
                <c:pt idx="2343">
                  <c:v>-703.5</c:v>
                </c:pt>
                <c:pt idx="2344">
                  <c:v>-703</c:v>
                </c:pt>
                <c:pt idx="2345">
                  <c:v>-702.5</c:v>
                </c:pt>
                <c:pt idx="2346">
                  <c:v>-702</c:v>
                </c:pt>
                <c:pt idx="2347">
                  <c:v>-701.5</c:v>
                </c:pt>
                <c:pt idx="2348">
                  <c:v>-701</c:v>
                </c:pt>
                <c:pt idx="2349">
                  <c:v>-700.5</c:v>
                </c:pt>
                <c:pt idx="2350">
                  <c:v>-700</c:v>
                </c:pt>
                <c:pt idx="2351">
                  <c:v>-699.5</c:v>
                </c:pt>
                <c:pt idx="2352">
                  <c:v>-699</c:v>
                </c:pt>
                <c:pt idx="2353">
                  <c:v>-698.5</c:v>
                </c:pt>
                <c:pt idx="2354">
                  <c:v>-698</c:v>
                </c:pt>
                <c:pt idx="2355">
                  <c:v>-697.5</c:v>
                </c:pt>
                <c:pt idx="2356">
                  <c:v>-697</c:v>
                </c:pt>
                <c:pt idx="2357">
                  <c:v>-696.5</c:v>
                </c:pt>
                <c:pt idx="2358">
                  <c:v>-696</c:v>
                </c:pt>
                <c:pt idx="2359">
                  <c:v>-695.5</c:v>
                </c:pt>
                <c:pt idx="2360">
                  <c:v>-695</c:v>
                </c:pt>
                <c:pt idx="2361">
                  <c:v>-694.5</c:v>
                </c:pt>
                <c:pt idx="2362">
                  <c:v>-694</c:v>
                </c:pt>
                <c:pt idx="2363">
                  <c:v>-693.5</c:v>
                </c:pt>
                <c:pt idx="2364">
                  <c:v>-693</c:v>
                </c:pt>
                <c:pt idx="2365">
                  <c:v>-692.5</c:v>
                </c:pt>
                <c:pt idx="2366">
                  <c:v>-692</c:v>
                </c:pt>
                <c:pt idx="2367">
                  <c:v>-691.5</c:v>
                </c:pt>
                <c:pt idx="2368">
                  <c:v>-691</c:v>
                </c:pt>
                <c:pt idx="2369">
                  <c:v>-690.5</c:v>
                </c:pt>
                <c:pt idx="2370">
                  <c:v>-690</c:v>
                </c:pt>
                <c:pt idx="2371">
                  <c:v>-689.5</c:v>
                </c:pt>
                <c:pt idx="2372">
                  <c:v>-689</c:v>
                </c:pt>
                <c:pt idx="2373">
                  <c:v>-688.5</c:v>
                </c:pt>
                <c:pt idx="2374">
                  <c:v>-688</c:v>
                </c:pt>
                <c:pt idx="2375">
                  <c:v>-687.5</c:v>
                </c:pt>
                <c:pt idx="2376">
                  <c:v>-687</c:v>
                </c:pt>
                <c:pt idx="2377">
                  <c:v>-686.5</c:v>
                </c:pt>
                <c:pt idx="2378">
                  <c:v>-686</c:v>
                </c:pt>
                <c:pt idx="2379">
                  <c:v>-685.5</c:v>
                </c:pt>
                <c:pt idx="2380">
                  <c:v>-685</c:v>
                </c:pt>
                <c:pt idx="2381">
                  <c:v>-684.5</c:v>
                </c:pt>
                <c:pt idx="2382">
                  <c:v>-684</c:v>
                </c:pt>
                <c:pt idx="2383">
                  <c:v>-683.5</c:v>
                </c:pt>
                <c:pt idx="2384">
                  <c:v>-683</c:v>
                </c:pt>
                <c:pt idx="2385">
                  <c:v>-682.5</c:v>
                </c:pt>
                <c:pt idx="2386">
                  <c:v>-682</c:v>
                </c:pt>
                <c:pt idx="2387">
                  <c:v>-681.5</c:v>
                </c:pt>
                <c:pt idx="2388">
                  <c:v>-681</c:v>
                </c:pt>
                <c:pt idx="2389">
                  <c:v>-680.5</c:v>
                </c:pt>
                <c:pt idx="2390">
                  <c:v>-680</c:v>
                </c:pt>
                <c:pt idx="2391">
                  <c:v>-679.5</c:v>
                </c:pt>
                <c:pt idx="2392">
                  <c:v>-679</c:v>
                </c:pt>
                <c:pt idx="2393">
                  <c:v>-678.5</c:v>
                </c:pt>
                <c:pt idx="2394">
                  <c:v>-678</c:v>
                </c:pt>
                <c:pt idx="2395">
                  <c:v>-677.5</c:v>
                </c:pt>
                <c:pt idx="2396">
                  <c:v>-677</c:v>
                </c:pt>
                <c:pt idx="2397">
                  <c:v>-676.5</c:v>
                </c:pt>
                <c:pt idx="2398">
                  <c:v>-676</c:v>
                </c:pt>
                <c:pt idx="2399">
                  <c:v>-675.5</c:v>
                </c:pt>
                <c:pt idx="2400">
                  <c:v>-675</c:v>
                </c:pt>
                <c:pt idx="2401">
                  <c:v>-674.5</c:v>
                </c:pt>
                <c:pt idx="2402">
                  <c:v>-674</c:v>
                </c:pt>
                <c:pt idx="2403">
                  <c:v>-673.5</c:v>
                </c:pt>
                <c:pt idx="2404">
                  <c:v>-673</c:v>
                </c:pt>
                <c:pt idx="2405">
                  <c:v>-672.5</c:v>
                </c:pt>
                <c:pt idx="2406">
                  <c:v>-672</c:v>
                </c:pt>
                <c:pt idx="2407">
                  <c:v>-671.5</c:v>
                </c:pt>
                <c:pt idx="2408">
                  <c:v>-671</c:v>
                </c:pt>
                <c:pt idx="2409">
                  <c:v>-670.5</c:v>
                </c:pt>
                <c:pt idx="2410">
                  <c:v>-670</c:v>
                </c:pt>
                <c:pt idx="2411">
                  <c:v>-669.5</c:v>
                </c:pt>
                <c:pt idx="2412">
                  <c:v>-669</c:v>
                </c:pt>
                <c:pt idx="2413">
                  <c:v>-668.5</c:v>
                </c:pt>
                <c:pt idx="2414">
                  <c:v>-668</c:v>
                </c:pt>
                <c:pt idx="2415">
                  <c:v>-667.5</c:v>
                </c:pt>
                <c:pt idx="2416">
                  <c:v>-667</c:v>
                </c:pt>
                <c:pt idx="2417">
                  <c:v>-666.5</c:v>
                </c:pt>
                <c:pt idx="2418">
                  <c:v>-666</c:v>
                </c:pt>
                <c:pt idx="2419">
                  <c:v>-665.5</c:v>
                </c:pt>
                <c:pt idx="2420">
                  <c:v>-665</c:v>
                </c:pt>
                <c:pt idx="2421">
                  <c:v>-664.5</c:v>
                </c:pt>
                <c:pt idx="2422">
                  <c:v>-664</c:v>
                </c:pt>
                <c:pt idx="2423">
                  <c:v>-663.5</c:v>
                </c:pt>
                <c:pt idx="2424">
                  <c:v>-663</c:v>
                </c:pt>
                <c:pt idx="2425">
                  <c:v>-662.5</c:v>
                </c:pt>
                <c:pt idx="2426">
                  <c:v>-662</c:v>
                </c:pt>
                <c:pt idx="2427">
                  <c:v>-661.5</c:v>
                </c:pt>
                <c:pt idx="2428">
                  <c:v>-661</c:v>
                </c:pt>
                <c:pt idx="2429">
                  <c:v>-660.5</c:v>
                </c:pt>
                <c:pt idx="2430">
                  <c:v>-660</c:v>
                </c:pt>
                <c:pt idx="2431">
                  <c:v>-659.5</c:v>
                </c:pt>
                <c:pt idx="2432">
                  <c:v>-659</c:v>
                </c:pt>
                <c:pt idx="2433">
                  <c:v>-658.5</c:v>
                </c:pt>
                <c:pt idx="2434">
                  <c:v>-658</c:v>
                </c:pt>
                <c:pt idx="2435">
                  <c:v>-657.5</c:v>
                </c:pt>
                <c:pt idx="2436">
                  <c:v>-657</c:v>
                </c:pt>
                <c:pt idx="2437">
                  <c:v>-656.5</c:v>
                </c:pt>
                <c:pt idx="2438">
                  <c:v>-656</c:v>
                </c:pt>
                <c:pt idx="2439">
                  <c:v>-655.5</c:v>
                </c:pt>
                <c:pt idx="2440">
                  <c:v>-655</c:v>
                </c:pt>
                <c:pt idx="2441">
                  <c:v>-654.5</c:v>
                </c:pt>
                <c:pt idx="2442">
                  <c:v>-654</c:v>
                </c:pt>
                <c:pt idx="2443">
                  <c:v>-653.5</c:v>
                </c:pt>
                <c:pt idx="2444">
                  <c:v>-653</c:v>
                </c:pt>
                <c:pt idx="2445">
                  <c:v>-652.5</c:v>
                </c:pt>
                <c:pt idx="2446">
                  <c:v>-652</c:v>
                </c:pt>
                <c:pt idx="2447">
                  <c:v>-651.5</c:v>
                </c:pt>
                <c:pt idx="2448">
                  <c:v>-651</c:v>
                </c:pt>
                <c:pt idx="2449">
                  <c:v>-650.5</c:v>
                </c:pt>
                <c:pt idx="2450">
                  <c:v>-650</c:v>
                </c:pt>
                <c:pt idx="2451">
                  <c:v>-649.5</c:v>
                </c:pt>
                <c:pt idx="2452">
                  <c:v>-649</c:v>
                </c:pt>
                <c:pt idx="2453">
                  <c:v>-648.5</c:v>
                </c:pt>
                <c:pt idx="2454">
                  <c:v>-648</c:v>
                </c:pt>
                <c:pt idx="2455">
                  <c:v>-647.5</c:v>
                </c:pt>
                <c:pt idx="2456">
                  <c:v>-647</c:v>
                </c:pt>
                <c:pt idx="2457">
                  <c:v>-646.5</c:v>
                </c:pt>
                <c:pt idx="2458">
                  <c:v>-646</c:v>
                </c:pt>
                <c:pt idx="2459">
                  <c:v>-645.5</c:v>
                </c:pt>
                <c:pt idx="2460">
                  <c:v>-645</c:v>
                </c:pt>
                <c:pt idx="2461">
                  <c:v>-644.5</c:v>
                </c:pt>
                <c:pt idx="2462">
                  <c:v>-644</c:v>
                </c:pt>
                <c:pt idx="2463">
                  <c:v>-643.5</c:v>
                </c:pt>
                <c:pt idx="2464">
                  <c:v>-643</c:v>
                </c:pt>
                <c:pt idx="2465">
                  <c:v>-642.5</c:v>
                </c:pt>
                <c:pt idx="2466">
                  <c:v>-642</c:v>
                </c:pt>
                <c:pt idx="2467">
                  <c:v>-641.5</c:v>
                </c:pt>
                <c:pt idx="2468">
                  <c:v>-641</c:v>
                </c:pt>
                <c:pt idx="2469">
                  <c:v>-640.5</c:v>
                </c:pt>
                <c:pt idx="2470">
                  <c:v>-640</c:v>
                </c:pt>
                <c:pt idx="2471">
                  <c:v>-639.5</c:v>
                </c:pt>
                <c:pt idx="2472">
                  <c:v>-639</c:v>
                </c:pt>
                <c:pt idx="2473">
                  <c:v>-638.5</c:v>
                </c:pt>
                <c:pt idx="2474">
                  <c:v>-638</c:v>
                </c:pt>
                <c:pt idx="2475">
                  <c:v>-637.5</c:v>
                </c:pt>
                <c:pt idx="2476">
                  <c:v>-637</c:v>
                </c:pt>
                <c:pt idx="2477">
                  <c:v>-636.5</c:v>
                </c:pt>
                <c:pt idx="2478">
                  <c:v>-636</c:v>
                </c:pt>
                <c:pt idx="2479">
                  <c:v>-635.5</c:v>
                </c:pt>
                <c:pt idx="2480">
                  <c:v>-635</c:v>
                </c:pt>
                <c:pt idx="2481">
                  <c:v>-634.5</c:v>
                </c:pt>
                <c:pt idx="2482">
                  <c:v>-634</c:v>
                </c:pt>
                <c:pt idx="2483">
                  <c:v>-633.5</c:v>
                </c:pt>
                <c:pt idx="2484">
                  <c:v>-633</c:v>
                </c:pt>
                <c:pt idx="2485">
                  <c:v>-632.5</c:v>
                </c:pt>
                <c:pt idx="2486">
                  <c:v>-632</c:v>
                </c:pt>
                <c:pt idx="2487">
                  <c:v>-631.5</c:v>
                </c:pt>
                <c:pt idx="2488">
                  <c:v>-631</c:v>
                </c:pt>
                <c:pt idx="2489">
                  <c:v>-630.5</c:v>
                </c:pt>
                <c:pt idx="2490">
                  <c:v>-630</c:v>
                </c:pt>
                <c:pt idx="2491">
                  <c:v>-629.5</c:v>
                </c:pt>
                <c:pt idx="2492">
                  <c:v>-629</c:v>
                </c:pt>
                <c:pt idx="2493">
                  <c:v>-628.5</c:v>
                </c:pt>
                <c:pt idx="2494">
                  <c:v>-628</c:v>
                </c:pt>
                <c:pt idx="2495">
                  <c:v>-627.5</c:v>
                </c:pt>
                <c:pt idx="2496">
                  <c:v>-627</c:v>
                </c:pt>
                <c:pt idx="2497">
                  <c:v>-626.5</c:v>
                </c:pt>
                <c:pt idx="2498">
                  <c:v>-626</c:v>
                </c:pt>
                <c:pt idx="2499">
                  <c:v>-625.5</c:v>
                </c:pt>
                <c:pt idx="2500">
                  <c:v>-625</c:v>
                </c:pt>
                <c:pt idx="2501">
                  <c:v>-624.5</c:v>
                </c:pt>
                <c:pt idx="2502">
                  <c:v>-624</c:v>
                </c:pt>
                <c:pt idx="2503">
                  <c:v>-623.5</c:v>
                </c:pt>
                <c:pt idx="2504">
                  <c:v>-623</c:v>
                </c:pt>
                <c:pt idx="2505">
                  <c:v>-622.5</c:v>
                </c:pt>
                <c:pt idx="2506">
                  <c:v>-622</c:v>
                </c:pt>
                <c:pt idx="2507">
                  <c:v>-621.5</c:v>
                </c:pt>
                <c:pt idx="2508">
                  <c:v>-621</c:v>
                </c:pt>
                <c:pt idx="2509">
                  <c:v>-620.5</c:v>
                </c:pt>
                <c:pt idx="2510">
                  <c:v>-620</c:v>
                </c:pt>
                <c:pt idx="2511">
                  <c:v>-619.5</c:v>
                </c:pt>
                <c:pt idx="2512">
                  <c:v>-619</c:v>
                </c:pt>
                <c:pt idx="2513">
                  <c:v>-618.5</c:v>
                </c:pt>
                <c:pt idx="2514">
                  <c:v>-618</c:v>
                </c:pt>
                <c:pt idx="2515">
                  <c:v>-617.5</c:v>
                </c:pt>
                <c:pt idx="2516">
                  <c:v>-617</c:v>
                </c:pt>
                <c:pt idx="2517">
                  <c:v>-616.5</c:v>
                </c:pt>
                <c:pt idx="2518">
                  <c:v>-616</c:v>
                </c:pt>
                <c:pt idx="2519">
                  <c:v>-615.5</c:v>
                </c:pt>
                <c:pt idx="2520">
                  <c:v>-615</c:v>
                </c:pt>
                <c:pt idx="2521">
                  <c:v>-614.5</c:v>
                </c:pt>
                <c:pt idx="2522">
                  <c:v>-614</c:v>
                </c:pt>
                <c:pt idx="2523">
                  <c:v>-613.5</c:v>
                </c:pt>
                <c:pt idx="2524">
                  <c:v>-613</c:v>
                </c:pt>
                <c:pt idx="2525">
                  <c:v>-612.5</c:v>
                </c:pt>
                <c:pt idx="2526">
                  <c:v>-612</c:v>
                </c:pt>
                <c:pt idx="2527">
                  <c:v>-611.5</c:v>
                </c:pt>
                <c:pt idx="2528">
                  <c:v>-611</c:v>
                </c:pt>
                <c:pt idx="2529">
                  <c:v>-610.5</c:v>
                </c:pt>
                <c:pt idx="2530">
                  <c:v>-610</c:v>
                </c:pt>
                <c:pt idx="2531">
                  <c:v>-609.5</c:v>
                </c:pt>
                <c:pt idx="2532">
                  <c:v>-609</c:v>
                </c:pt>
                <c:pt idx="2533">
                  <c:v>-608.5</c:v>
                </c:pt>
                <c:pt idx="2534">
                  <c:v>-608</c:v>
                </c:pt>
                <c:pt idx="2535">
                  <c:v>-607.5</c:v>
                </c:pt>
                <c:pt idx="2536">
                  <c:v>-607</c:v>
                </c:pt>
                <c:pt idx="2537">
                  <c:v>-606.5</c:v>
                </c:pt>
                <c:pt idx="2538">
                  <c:v>-606</c:v>
                </c:pt>
                <c:pt idx="2539">
                  <c:v>-605.5</c:v>
                </c:pt>
                <c:pt idx="2540">
                  <c:v>-605</c:v>
                </c:pt>
                <c:pt idx="2541">
                  <c:v>-604.5</c:v>
                </c:pt>
                <c:pt idx="2542">
                  <c:v>-604</c:v>
                </c:pt>
                <c:pt idx="2543">
                  <c:v>-603.5</c:v>
                </c:pt>
                <c:pt idx="2544">
                  <c:v>-603</c:v>
                </c:pt>
                <c:pt idx="2545">
                  <c:v>-602.5</c:v>
                </c:pt>
                <c:pt idx="2546">
                  <c:v>-602</c:v>
                </c:pt>
                <c:pt idx="2547">
                  <c:v>-601.5</c:v>
                </c:pt>
                <c:pt idx="2548">
                  <c:v>-601</c:v>
                </c:pt>
                <c:pt idx="2549">
                  <c:v>-600.5</c:v>
                </c:pt>
                <c:pt idx="2550">
                  <c:v>-600</c:v>
                </c:pt>
                <c:pt idx="2551">
                  <c:v>-599.5</c:v>
                </c:pt>
                <c:pt idx="2552">
                  <c:v>-599</c:v>
                </c:pt>
                <c:pt idx="2553">
                  <c:v>-598.5</c:v>
                </c:pt>
                <c:pt idx="2554">
                  <c:v>-598</c:v>
                </c:pt>
                <c:pt idx="2555">
                  <c:v>-597.5</c:v>
                </c:pt>
                <c:pt idx="2556">
                  <c:v>-597</c:v>
                </c:pt>
                <c:pt idx="2557">
                  <c:v>-596.5</c:v>
                </c:pt>
                <c:pt idx="2558">
                  <c:v>-596</c:v>
                </c:pt>
                <c:pt idx="2559">
                  <c:v>-595.5</c:v>
                </c:pt>
                <c:pt idx="2560">
                  <c:v>-595</c:v>
                </c:pt>
                <c:pt idx="2561">
                  <c:v>-594.5</c:v>
                </c:pt>
                <c:pt idx="2562">
                  <c:v>-594</c:v>
                </c:pt>
                <c:pt idx="2563">
                  <c:v>-593.5</c:v>
                </c:pt>
                <c:pt idx="2564">
                  <c:v>-593</c:v>
                </c:pt>
                <c:pt idx="2565">
                  <c:v>-592.5</c:v>
                </c:pt>
                <c:pt idx="2566">
                  <c:v>-592</c:v>
                </c:pt>
                <c:pt idx="2567">
                  <c:v>-591.5</c:v>
                </c:pt>
                <c:pt idx="2568">
                  <c:v>-591</c:v>
                </c:pt>
                <c:pt idx="2569">
                  <c:v>-590.5</c:v>
                </c:pt>
                <c:pt idx="2570">
                  <c:v>-590</c:v>
                </c:pt>
                <c:pt idx="2571">
                  <c:v>-589.5</c:v>
                </c:pt>
                <c:pt idx="2572">
                  <c:v>-589</c:v>
                </c:pt>
                <c:pt idx="2573">
                  <c:v>-588.5</c:v>
                </c:pt>
                <c:pt idx="2574">
                  <c:v>-588</c:v>
                </c:pt>
                <c:pt idx="2575">
                  <c:v>-587.5</c:v>
                </c:pt>
                <c:pt idx="2576">
                  <c:v>-587</c:v>
                </c:pt>
                <c:pt idx="2577">
                  <c:v>-586.5</c:v>
                </c:pt>
                <c:pt idx="2578">
                  <c:v>-586</c:v>
                </c:pt>
                <c:pt idx="2579">
                  <c:v>-585.5</c:v>
                </c:pt>
                <c:pt idx="2580">
                  <c:v>-585</c:v>
                </c:pt>
                <c:pt idx="2581">
                  <c:v>-584.5</c:v>
                </c:pt>
                <c:pt idx="2582">
                  <c:v>-584</c:v>
                </c:pt>
                <c:pt idx="2583">
                  <c:v>-583.5</c:v>
                </c:pt>
                <c:pt idx="2584">
                  <c:v>-583</c:v>
                </c:pt>
                <c:pt idx="2585">
                  <c:v>-582.5</c:v>
                </c:pt>
                <c:pt idx="2586">
                  <c:v>-582</c:v>
                </c:pt>
                <c:pt idx="2587">
                  <c:v>-581.5</c:v>
                </c:pt>
                <c:pt idx="2588">
                  <c:v>-581</c:v>
                </c:pt>
                <c:pt idx="2589">
                  <c:v>-580.5</c:v>
                </c:pt>
                <c:pt idx="2590">
                  <c:v>-580</c:v>
                </c:pt>
                <c:pt idx="2591">
                  <c:v>-579.5</c:v>
                </c:pt>
                <c:pt idx="2592">
                  <c:v>-579</c:v>
                </c:pt>
                <c:pt idx="2593">
                  <c:v>-578.5</c:v>
                </c:pt>
                <c:pt idx="2594">
                  <c:v>-578</c:v>
                </c:pt>
                <c:pt idx="2595">
                  <c:v>-577.5</c:v>
                </c:pt>
                <c:pt idx="2596">
                  <c:v>-577</c:v>
                </c:pt>
                <c:pt idx="2597">
                  <c:v>-576.5</c:v>
                </c:pt>
                <c:pt idx="2598">
                  <c:v>-576</c:v>
                </c:pt>
                <c:pt idx="2599">
                  <c:v>-575.5</c:v>
                </c:pt>
                <c:pt idx="2600">
                  <c:v>-575</c:v>
                </c:pt>
                <c:pt idx="2601">
                  <c:v>-574.5</c:v>
                </c:pt>
                <c:pt idx="2602">
                  <c:v>-574</c:v>
                </c:pt>
                <c:pt idx="2603">
                  <c:v>-573.5</c:v>
                </c:pt>
                <c:pt idx="2604">
                  <c:v>-573</c:v>
                </c:pt>
                <c:pt idx="2605">
                  <c:v>-572.5</c:v>
                </c:pt>
                <c:pt idx="2606">
                  <c:v>-572</c:v>
                </c:pt>
                <c:pt idx="2607">
                  <c:v>-571.5</c:v>
                </c:pt>
                <c:pt idx="2608">
                  <c:v>-571</c:v>
                </c:pt>
                <c:pt idx="2609">
                  <c:v>-570.5</c:v>
                </c:pt>
                <c:pt idx="2610">
                  <c:v>-570</c:v>
                </c:pt>
                <c:pt idx="2611">
                  <c:v>-569.5</c:v>
                </c:pt>
                <c:pt idx="2612">
                  <c:v>-569</c:v>
                </c:pt>
                <c:pt idx="2613">
                  <c:v>-568.5</c:v>
                </c:pt>
                <c:pt idx="2614">
                  <c:v>-568</c:v>
                </c:pt>
                <c:pt idx="2615">
                  <c:v>-567.5</c:v>
                </c:pt>
                <c:pt idx="2616">
                  <c:v>-567</c:v>
                </c:pt>
                <c:pt idx="2617">
                  <c:v>-566.5</c:v>
                </c:pt>
                <c:pt idx="2618">
                  <c:v>-566</c:v>
                </c:pt>
                <c:pt idx="2619">
                  <c:v>-565.5</c:v>
                </c:pt>
                <c:pt idx="2620">
                  <c:v>-565</c:v>
                </c:pt>
                <c:pt idx="2621">
                  <c:v>-564.5</c:v>
                </c:pt>
                <c:pt idx="2622">
                  <c:v>-564</c:v>
                </c:pt>
                <c:pt idx="2623">
                  <c:v>-563.5</c:v>
                </c:pt>
                <c:pt idx="2624">
                  <c:v>-563</c:v>
                </c:pt>
                <c:pt idx="2625">
                  <c:v>-562.5</c:v>
                </c:pt>
                <c:pt idx="2626">
                  <c:v>-562</c:v>
                </c:pt>
                <c:pt idx="2627">
                  <c:v>-561.5</c:v>
                </c:pt>
                <c:pt idx="2628">
                  <c:v>-561</c:v>
                </c:pt>
                <c:pt idx="2629">
                  <c:v>-560.5</c:v>
                </c:pt>
                <c:pt idx="2630">
                  <c:v>-560</c:v>
                </c:pt>
                <c:pt idx="2631">
                  <c:v>-559.5</c:v>
                </c:pt>
                <c:pt idx="2632">
                  <c:v>-559</c:v>
                </c:pt>
                <c:pt idx="2633">
                  <c:v>-558.5</c:v>
                </c:pt>
                <c:pt idx="2634">
                  <c:v>-558</c:v>
                </c:pt>
                <c:pt idx="2635">
                  <c:v>-557.5</c:v>
                </c:pt>
                <c:pt idx="2636">
                  <c:v>-557</c:v>
                </c:pt>
                <c:pt idx="2637">
                  <c:v>-556.5</c:v>
                </c:pt>
                <c:pt idx="2638">
                  <c:v>-556</c:v>
                </c:pt>
                <c:pt idx="2639">
                  <c:v>-555.5</c:v>
                </c:pt>
                <c:pt idx="2640">
                  <c:v>-555</c:v>
                </c:pt>
                <c:pt idx="2641">
                  <c:v>-554.5</c:v>
                </c:pt>
                <c:pt idx="2642">
                  <c:v>-554</c:v>
                </c:pt>
                <c:pt idx="2643">
                  <c:v>-553.5</c:v>
                </c:pt>
                <c:pt idx="2644">
                  <c:v>-553</c:v>
                </c:pt>
                <c:pt idx="2645">
                  <c:v>-552.5</c:v>
                </c:pt>
                <c:pt idx="2646">
                  <c:v>-552</c:v>
                </c:pt>
                <c:pt idx="2647">
                  <c:v>-551.5</c:v>
                </c:pt>
                <c:pt idx="2648">
                  <c:v>-551</c:v>
                </c:pt>
                <c:pt idx="2649">
                  <c:v>-550.5</c:v>
                </c:pt>
                <c:pt idx="2650">
                  <c:v>-550</c:v>
                </c:pt>
                <c:pt idx="2651">
                  <c:v>-549.5</c:v>
                </c:pt>
                <c:pt idx="2652">
                  <c:v>-549</c:v>
                </c:pt>
                <c:pt idx="2653">
                  <c:v>-548.5</c:v>
                </c:pt>
                <c:pt idx="2654">
                  <c:v>-548</c:v>
                </c:pt>
                <c:pt idx="2655">
                  <c:v>-547.5</c:v>
                </c:pt>
                <c:pt idx="2656">
                  <c:v>-547</c:v>
                </c:pt>
                <c:pt idx="2657">
                  <c:v>-546.5</c:v>
                </c:pt>
                <c:pt idx="2658">
                  <c:v>-546</c:v>
                </c:pt>
                <c:pt idx="2659">
                  <c:v>-545.5</c:v>
                </c:pt>
                <c:pt idx="2660">
                  <c:v>-545</c:v>
                </c:pt>
                <c:pt idx="2661">
                  <c:v>-544.5</c:v>
                </c:pt>
                <c:pt idx="2662">
                  <c:v>-544</c:v>
                </c:pt>
                <c:pt idx="2663">
                  <c:v>-543.5</c:v>
                </c:pt>
                <c:pt idx="2664">
                  <c:v>-543</c:v>
                </c:pt>
                <c:pt idx="2665">
                  <c:v>-542.5</c:v>
                </c:pt>
                <c:pt idx="2666">
                  <c:v>-542</c:v>
                </c:pt>
                <c:pt idx="2667">
                  <c:v>-541.5</c:v>
                </c:pt>
                <c:pt idx="2668">
                  <c:v>-541</c:v>
                </c:pt>
                <c:pt idx="2669">
                  <c:v>-540.5</c:v>
                </c:pt>
                <c:pt idx="2670">
                  <c:v>-540</c:v>
                </c:pt>
                <c:pt idx="2671">
                  <c:v>-539.5</c:v>
                </c:pt>
                <c:pt idx="2672">
                  <c:v>-539</c:v>
                </c:pt>
                <c:pt idx="2673">
                  <c:v>-538.5</c:v>
                </c:pt>
                <c:pt idx="2674">
                  <c:v>-538</c:v>
                </c:pt>
                <c:pt idx="2675">
                  <c:v>-537.5</c:v>
                </c:pt>
                <c:pt idx="2676">
                  <c:v>-537</c:v>
                </c:pt>
                <c:pt idx="2677">
                  <c:v>-536.5</c:v>
                </c:pt>
                <c:pt idx="2678">
                  <c:v>-536</c:v>
                </c:pt>
                <c:pt idx="2679">
                  <c:v>-535.5</c:v>
                </c:pt>
                <c:pt idx="2680">
                  <c:v>-535</c:v>
                </c:pt>
                <c:pt idx="2681">
                  <c:v>-534.5</c:v>
                </c:pt>
                <c:pt idx="2682">
                  <c:v>-534</c:v>
                </c:pt>
                <c:pt idx="2683">
                  <c:v>-533.5</c:v>
                </c:pt>
                <c:pt idx="2684">
                  <c:v>-533</c:v>
                </c:pt>
                <c:pt idx="2685">
                  <c:v>-532.5</c:v>
                </c:pt>
                <c:pt idx="2686">
                  <c:v>-532</c:v>
                </c:pt>
                <c:pt idx="2687">
                  <c:v>-531.5</c:v>
                </c:pt>
                <c:pt idx="2688">
                  <c:v>-531</c:v>
                </c:pt>
                <c:pt idx="2689">
                  <c:v>-530.5</c:v>
                </c:pt>
                <c:pt idx="2690">
                  <c:v>-530</c:v>
                </c:pt>
                <c:pt idx="2691">
                  <c:v>-529.5</c:v>
                </c:pt>
                <c:pt idx="2692">
                  <c:v>-529</c:v>
                </c:pt>
                <c:pt idx="2693">
                  <c:v>-528.5</c:v>
                </c:pt>
                <c:pt idx="2694">
                  <c:v>-528</c:v>
                </c:pt>
                <c:pt idx="2695">
                  <c:v>-527.5</c:v>
                </c:pt>
                <c:pt idx="2696">
                  <c:v>-527</c:v>
                </c:pt>
                <c:pt idx="2697">
                  <c:v>-526.5</c:v>
                </c:pt>
                <c:pt idx="2698">
                  <c:v>-526</c:v>
                </c:pt>
                <c:pt idx="2699">
                  <c:v>-525.5</c:v>
                </c:pt>
                <c:pt idx="2700">
                  <c:v>-525</c:v>
                </c:pt>
                <c:pt idx="2701">
                  <c:v>-524.5</c:v>
                </c:pt>
                <c:pt idx="2702">
                  <c:v>-524</c:v>
                </c:pt>
                <c:pt idx="2703">
                  <c:v>-523.5</c:v>
                </c:pt>
                <c:pt idx="2704">
                  <c:v>-523</c:v>
                </c:pt>
                <c:pt idx="2705">
                  <c:v>-522.5</c:v>
                </c:pt>
                <c:pt idx="2706">
                  <c:v>-522</c:v>
                </c:pt>
                <c:pt idx="2707">
                  <c:v>-521.5</c:v>
                </c:pt>
                <c:pt idx="2708">
                  <c:v>-521</c:v>
                </c:pt>
                <c:pt idx="2709">
                  <c:v>-520.5</c:v>
                </c:pt>
                <c:pt idx="2710">
                  <c:v>-520</c:v>
                </c:pt>
                <c:pt idx="2711">
                  <c:v>-519.5</c:v>
                </c:pt>
                <c:pt idx="2712">
                  <c:v>-519</c:v>
                </c:pt>
                <c:pt idx="2713">
                  <c:v>-518.5</c:v>
                </c:pt>
                <c:pt idx="2714">
                  <c:v>-518</c:v>
                </c:pt>
                <c:pt idx="2715">
                  <c:v>-517.5</c:v>
                </c:pt>
                <c:pt idx="2716">
                  <c:v>-517</c:v>
                </c:pt>
                <c:pt idx="2717">
                  <c:v>-516.5</c:v>
                </c:pt>
                <c:pt idx="2718">
                  <c:v>-516</c:v>
                </c:pt>
                <c:pt idx="2719">
                  <c:v>-515.5</c:v>
                </c:pt>
                <c:pt idx="2720">
                  <c:v>-515</c:v>
                </c:pt>
                <c:pt idx="2721">
                  <c:v>-514.5</c:v>
                </c:pt>
                <c:pt idx="2722">
                  <c:v>-514</c:v>
                </c:pt>
                <c:pt idx="2723">
                  <c:v>-513.5</c:v>
                </c:pt>
                <c:pt idx="2724">
                  <c:v>-513</c:v>
                </c:pt>
                <c:pt idx="2725">
                  <c:v>-512.5</c:v>
                </c:pt>
                <c:pt idx="2726">
                  <c:v>-512</c:v>
                </c:pt>
                <c:pt idx="2727">
                  <c:v>-511.5</c:v>
                </c:pt>
                <c:pt idx="2728">
                  <c:v>-511</c:v>
                </c:pt>
                <c:pt idx="2729">
                  <c:v>-510.5</c:v>
                </c:pt>
                <c:pt idx="2730">
                  <c:v>-510</c:v>
                </c:pt>
                <c:pt idx="2731">
                  <c:v>-509.5</c:v>
                </c:pt>
                <c:pt idx="2732">
                  <c:v>-509</c:v>
                </c:pt>
                <c:pt idx="2733">
                  <c:v>-508.5</c:v>
                </c:pt>
                <c:pt idx="2734">
                  <c:v>-508</c:v>
                </c:pt>
                <c:pt idx="2735">
                  <c:v>-507.5</c:v>
                </c:pt>
                <c:pt idx="2736">
                  <c:v>-507</c:v>
                </c:pt>
                <c:pt idx="2737">
                  <c:v>-506.5</c:v>
                </c:pt>
                <c:pt idx="2738">
                  <c:v>-506</c:v>
                </c:pt>
                <c:pt idx="2739">
                  <c:v>-505.5</c:v>
                </c:pt>
                <c:pt idx="2740">
                  <c:v>-505</c:v>
                </c:pt>
                <c:pt idx="2741">
                  <c:v>-504.5</c:v>
                </c:pt>
                <c:pt idx="2742">
                  <c:v>-504</c:v>
                </c:pt>
                <c:pt idx="2743">
                  <c:v>-503.5</c:v>
                </c:pt>
                <c:pt idx="2744">
                  <c:v>-503</c:v>
                </c:pt>
                <c:pt idx="2745">
                  <c:v>-502.5</c:v>
                </c:pt>
                <c:pt idx="2746">
                  <c:v>-502</c:v>
                </c:pt>
                <c:pt idx="2747">
                  <c:v>-501.5</c:v>
                </c:pt>
                <c:pt idx="2748">
                  <c:v>-501</c:v>
                </c:pt>
                <c:pt idx="2749">
                  <c:v>-500.5</c:v>
                </c:pt>
                <c:pt idx="2750">
                  <c:v>-500</c:v>
                </c:pt>
                <c:pt idx="2751">
                  <c:v>-499.5</c:v>
                </c:pt>
                <c:pt idx="2752">
                  <c:v>-499</c:v>
                </c:pt>
                <c:pt idx="2753">
                  <c:v>-498.5</c:v>
                </c:pt>
                <c:pt idx="2754">
                  <c:v>-498</c:v>
                </c:pt>
                <c:pt idx="2755">
                  <c:v>-497.5</c:v>
                </c:pt>
                <c:pt idx="2756">
                  <c:v>-497</c:v>
                </c:pt>
                <c:pt idx="2757">
                  <c:v>-496.5</c:v>
                </c:pt>
                <c:pt idx="2758">
                  <c:v>-496</c:v>
                </c:pt>
                <c:pt idx="2759">
                  <c:v>-495.5</c:v>
                </c:pt>
                <c:pt idx="2760">
                  <c:v>-495</c:v>
                </c:pt>
                <c:pt idx="2761">
                  <c:v>-494.5</c:v>
                </c:pt>
                <c:pt idx="2762">
                  <c:v>-494</c:v>
                </c:pt>
                <c:pt idx="2763">
                  <c:v>-493.5</c:v>
                </c:pt>
                <c:pt idx="2764">
                  <c:v>-493</c:v>
                </c:pt>
                <c:pt idx="2765">
                  <c:v>-492.5</c:v>
                </c:pt>
                <c:pt idx="2766">
                  <c:v>-492</c:v>
                </c:pt>
                <c:pt idx="2767">
                  <c:v>-491.5</c:v>
                </c:pt>
                <c:pt idx="2768">
                  <c:v>-491</c:v>
                </c:pt>
                <c:pt idx="2769">
                  <c:v>-490.5</c:v>
                </c:pt>
                <c:pt idx="2770">
                  <c:v>-490</c:v>
                </c:pt>
                <c:pt idx="2771">
                  <c:v>-489.5</c:v>
                </c:pt>
                <c:pt idx="2772">
                  <c:v>-489</c:v>
                </c:pt>
                <c:pt idx="2773">
                  <c:v>-488.5</c:v>
                </c:pt>
                <c:pt idx="2774">
                  <c:v>-488</c:v>
                </c:pt>
                <c:pt idx="2775">
                  <c:v>-487.5</c:v>
                </c:pt>
                <c:pt idx="2776">
                  <c:v>-487</c:v>
                </c:pt>
                <c:pt idx="2777">
                  <c:v>-486.5</c:v>
                </c:pt>
                <c:pt idx="2778">
                  <c:v>-486</c:v>
                </c:pt>
                <c:pt idx="2779">
                  <c:v>-485.5</c:v>
                </c:pt>
                <c:pt idx="2780">
                  <c:v>-485</c:v>
                </c:pt>
                <c:pt idx="2781">
                  <c:v>-484.5</c:v>
                </c:pt>
                <c:pt idx="2782">
                  <c:v>-484</c:v>
                </c:pt>
                <c:pt idx="2783">
                  <c:v>-483.5</c:v>
                </c:pt>
                <c:pt idx="2784">
                  <c:v>-483</c:v>
                </c:pt>
                <c:pt idx="2785">
                  <c:v>-482.5</c:v>
                </c:pt>
                <c:pt idx="2786">
                  <c:v>-482</c:v>
                </c:pt>
                <c:pt idx="2787">
                  <c:v>-481.5</c:v>
                </c:pt>
                <c:pt idx="2788">
                  <c:v>-481</c:v>
                </c:pt>
                <c:pt idx="2789">
                  <c:v>-480.5</c:v>
                </c:pt>
                <c:pt idx="2790">
                  <c:v>-480</c:v>
                </c:pt>
                <c:pt idx="2791">
                  <c:v>-479.5</c:v>
                </c:pt>
                <c:pt idx="2792">
                  <c:v>-479</c:v>
                </c:pt>
                <c:pt idx="2793">
                  <c:v>-478.5</c:v>
                </c:pt>
                <c:pt idx="2794">
                  <c:v>-478</c:v>
                </c:pt>
                <c:pt idx="2795">
                  <c:v>-477.5</c:v>
                </c:pt>
                <c:pt idx="2796">
                  <c:v>-477</c:v>
                </c:pt>
                <c:pt idx="2797">
                  <c:v>-476.5</c:v>
                </c:pt>
                <c:pt idx="2798">
                  <c:v>-476</c:v>
                </c:pt>
                <c:pt idx="2799">
                  <c:v>-475.5</c:v>
                </c:pt>
                <c:pt idx="2800">
                  <c:v>-475</c:v>
                </c:pt>
                <c:pt idx="2801">
                  <c:v>-474.5</c:v>
                </c:pt>
                <c:pt idx="2802">
                  <c:v>-474</c:v>
                </c:pt>
                <c:pt idx="2803">
                  <c:v>-473.5</c:v>
                </c:pt>
                <c:pt idx="2804">
                  <c:v>-473</c:v>
                </c:pt>
                <c:pt idx="2805">
                  <c:v>-472.5</c:v>
                </c:pt>
                <c:pt idx="2806">
                  <c:v>-472</c:v>
                </c:pt>
                <c:pt idx="2807">
                  <c:v>-471.5</c:v>
                </c:pt>
                <c:pt idx="2808">
                  <c:v>-471</c:v>
                </c:pt>
                <c:pt idx="2809">
                  <c:v>-470.5</c:v>
                </c:pt>
                <c:pt idx="2810">
                  <c:v>-470</c:v>
                </c:pt>
                <c:pt idx="2811">
                  <c:v>-469.5</c:v>
                </c:pt>
                <c:pt idx="2812">
                  <c:v>-469</c:v>
                </c:pt>
                <c:pt idx="2813">
                  <c:v>-468.5</c:v>
                </c:pt>
                <c:pt idx="2814">
                  <c:v>-468</c:v>
                </c:pt>
                <c:pt idx="2815">
                  <c:v>-467.5</c:v>
                </c:pt>
                <c:pt idx="2816">
                  <c:v>-467</c:v>
                </c:pt>
                <c:pt idx="2817">
                  <c:v>-466.5</c:v>
                </c:pt>
                <c:pt idx="2818">
                  <c:v>-466</c:v>
                </c:pt>
                <c:pt idx="2819">
                  <c:v>-465.5</c:v>
                </c:pt>
                <c:pt idx="2820">
                  <c:v>-465</c:v>
                </c:pt>
                <c:pt idx="2821">
                  <c:v>-464.5</c:v>
                </c:pt>
                <c:pt idx="2822">
                  <c:v>-464</c:v>
                </c:pt>
                <c:pt idx="2823">
                  <c:v>-463.5</c:v>
                </c:pt>
                <c:pt idx="2824">
                  <c:v>-463</c:v>
                </c:pt>
                <c:pt idx="2825">
                  <c:v>-462.5</c:v>
                </c:pt>
                <c:pt idx="2826">
                  <c:v>-462</c:v>
                </c:pt>
                <c:pt idx="2827">
                  <c:v>-461.5</c:v>
                </c:pt>
                <c:pt idx="2828">
                  <c:v>-461</c:v>
                </c:pt>
                <c:pt idx="2829">
                  <c:v>-460.5</c:v>
                </c:pt>
                <c:pt idx="2830">
                  <c:v>-460</c:v>
                </c:pt>
                <c:pt idx="2831">
                  <c:v>-459.5</c:v>
                </c:pt>
                <c:pt idx="2832">
                  <c:v>-459</c:v>
                </c:pt>
                <c:pt idx="2833">
                  <c:v>-458.5</c:v>
                </c:pt>
                <c:pt idx="2834">
                  <c:v>-458</c:v>
                </c:pt>
                <c:pt idx="2835">
                  <c:v>-457.5</c:v>
                </c:pt>
                <c:pt idx="2836">
                  <c:v>-457</c:v>
                </c:pt>
                <c:pt idx="2837">
                  <c:v>-456.5</c:v>
                </c:pt>
                <c:pt idx="2838">
                  <c:v>-456</c:v>
                </c:pt>
                <c:pt idx="2839">
                  <c:v>-455.5</c:v>
                </c:pt>
                <c:pt idx="2840">
                  <c:v>-455</c:v>
                </c:pt>
                <c:pt idx="2841">
                  <c:v>-454.5</c:v>
                </c:pt>
                <c:pt idx="2842">
                  <c:v>-454</c:v>
                </c:pt>
                <c:pt idx="2843">
                  <c:v>-453.5</c:v>
                </c:pt>
                <c:pt idx="2844">
                  <c:v>-453</c:v>
                </c:pt>
                <c:pt idx="2845">
                  <c:v>-452.5</c:v>
                </c:pt>
                <c:pt idx="2846">
                  <c:v>-452</c:v>
                </c:pt>
                <c:pt idx="2847">
                  <c:v>-451.5</c:v>
                </c:pt>
                <c:pt idx="2848">
                  <c:v>-451</c:v>
                </c:pt>
                <c:pt idx="2849">
                  <c:v>-450.5</c:v>
                </c:pt>
                <c:pt idx="2850">
                  <c:v>-450</c:v>
                </c:pt>
                <c:pt idx="2851">
                  <c:v>-449.5</c:v>
                </c:pt>
                <c:pt idx="2852">
                  <c:v>-449</c:v>
                </c:pt>
                <c:pt idx="2853">
                  <c:v>-448.5</c:v>
                </c:pt>
                <c:pt idx="2854">
                  <c:v>-448</c:v>
                </c:pt>
                <c:pt idx="2855">
                  <c:v>-447.5</c:v>
                </c:pt>
                <c:pt idx="2856">
                  <c:v>-447</c:v>
                </c:pt>
                <c:pt idx="2857">
                  <c:v>-446.5</c:v>
                </c:pt>
                <c:pt idx="2858">
                  <c:v>-446</c:v>
                </c:pt>
                <c:pt idx="2859">
                  <c:v>-445.5</c:v>
                </c:pt>
                <c:pt idx="2860">
                  <c:v>-445</c:v>
                </c:pt>
                <c:pt idx="2861">
                  <c:v>-444.5</c:v>
                </c:pt>
                <c:pt idx="2862">
                  <c:v>-444</c:v>
                </c:pt>
                <c:pt idx="2863">
                  <c:v>-443.5</c:v>
                </c:pt>
                <c:pt idx="2864">
                  <c:v>-443</c:v>
                </c:pt>
                <c:pt idx="2865">
                  <c:v>-442.5</c:v>
                </c:pt>
                <c:pt idx="2866">
                  <c:v>-442</c:v>
                </c:pt>
                <c:pt idx="2867">
                  <c:v>-441.5</c:v>
                </c:pt>
                <c:pt idx="2868">
                  <c:v>-441</c:v>
                </c:pt>
                <c:pt idx="2869">
                  <c:v>-440.5</c:v>
                </c:pt>
                <c:pt idx="2870">
                  <c:v>-440</c:v>
                </c:pt>
                <c:pt idx="2871">
                  <c:v>-439.5</c:v>
                </c:pt>
                <c:pt idx="2872">
                  <c:v>-439</c:v>
                </c:pt>
                <c:pt idx="2873">
                  <c:v>-438.5</c:v>
                </c:pt>
                <c:pt idx="2874">
                  <c:v>-438</c:v>
                </c:pt>
                <c:pt idx="2875">
                  <c:v>-437.5</c:v>
                </c:pt>
                <c:pt idx="2876">
                  <c:v>-437</c:v>
                </c:pt>
                <c:pt idx="2877">
                  <c:v>-436.5</c:v>
                </c:pt>
                <c:pt idx="2878">
                  <c:v>-436</c:v>
                </c:pt>
                <c:pt idx="2879">
                  <c:v>-435.5</c:v>
                </c:pt>
                <c:pt idx="2880">
                  <c:v>-435</c:v>
                </c:pt>
                <c:pt idx="2881">
                  <c:v>-434.5</c:v>
                </c:pt>
                <c:pt idx="2882">
                  <c:v>-434</c:v>
                </c:pt>
                <c:pt idx="2883">
                  <c:v>-433.5</c:v>
                </c:pt>
                <c:pt idx="2884">
                  <c:v>-433</c:v>
                </c:pt>
                <c:pt idx="2885">
                  <c:v>-432.5</c:v>
                </c:pt>
                <c:pt idx="2886">
                  <c:v>-432</c:v>
                </c:pt>
                <c:pt idx="2887">
                  <c:v>-431.5</c:v>
                </c:pt>
                <c:pt idx="2888">
                  <c:v>-431</c:v>
                </c:pt>
                <c:pt idx="2889">
                  <c:v>-430.5</c:v>
                </c:pt>
                <c:pt idx="2890">
                  <c:v>-430</c:v>
                </c:pt>
                <c:pt idx="2891">
                  <c:v>-429.5</c:v>
                </c:pt>
                <c:pt idx="2892">
                  <c:v>-429</c:v>
                </c:pt>
                <c:pt idx="2893">
                  <c:v>-428.5</c:v>
                </c:pt>
                <c:pt idx="2894">
                  <c:v>-428</c:v>
                </c:pt>
                <c:pt idx="2895">
                  <c:v>-427.5</c:v>
                </c:pt>
                <c:pt idx="2896">
                  <c:v>-427</c:v>
                </c:pt>
                <c:pt idx="2897">
                  <c:v>-426.5</c:v>
                </c:pt>
                <c:pt idx="2898">
                  <c:v>-426</c:v>
                </c:pt>
                <c:pt idx="2899">
                  <c:v>-425.5</c:v>
                </c:pt>
                <c:pt idx="2900">
                  <c:v>-425</c:v>
                </c:pt>
                <c:pt idx="2901">
                  <c:v>-424.5</c:v>
                </c:pt>
                <c:pt idx="2902">
                  <c:v>-424</c:v>
                </c:pt>
                <c:pt idx="2903">
                  <c:v>-423.5</c:v>
                </c:pt>
                <c:pt idx="2904">
                  <c:v>-423</c:v>
                </c:pt>
                <c:pt idx="2905">
                  <c:v>-422.5</c:v>
                </c:pt>
                <c:pt idx="2906">
                  <c:v>-422</c:v>
                </c:pt>
                <c:pt idx="2907">
                  <c:v>-421.5</c:v>
                </c:pt>
                <c:pt idx="2908">
                  <c:v>-421</c:v>
                </c:pt>
                <c:pt idx="2909">
                  <c:v>-420.5</c:v>
                </c:pt>
                <c:pt idx="2910">
                  <c:v>-420</c:v>
                </c:pt>
                <c:pt idx="2911">
                  <c:v>-419.5</c:v>
                </c:pt>
                <c:pt idx="2912">
                  <c:v>-419</c:v>
                </c:pt>
                <c:pt idx="2913">
                  <c:v>-418.5</c:v>
                </c:pt>
                <c:pt idx="2914">
                  <c:v>-418</c:v>
                </c:pt>
                <c:pt idx="2915">
                  <c:v>-417.5</c:v>
                </c:pt>
                <c:pt idx="2916">
                  <c:v>-417</c:v>
                </c:pt>
                <c:pt idx="2917">
                  <c:v>-416.5</c:v>
                </c:pt>
                <c:pt idx="2918">
                  <c:v>-416</c:v>
                </c:pt>
                <c:pt idx="2919">
                  <c:v>-415.5</c:v>
                </c:pt>
                <c:pt idx="2920">
                  <c:v>-415</c:v>
                </c:pt>
                <c:pt idx="2921">
                  <c:v>-414.5</c:v>
                </c:pt>
                <c:pt idx="2922">
                  <c:v>-414</c:v>
                </c:pt>
                <c:pt idx="2923">
                  <c:v>-413.5</c:v>
                </c:pt>
                <c:pt idx="2924">
                  <c:v>-413</c:v>
                </c:pt>
                <c:pt idx="2925">
                  <c:v>-412.5</c:v>
                </c:pt>
                <c:pt idx="2926">
                  <c:v>-412</c:v>
                </c:pt>
                <c:pt idx="2927">
                  <c:v>-411.5</c:v>
                </c:pt>
                <c:pt idx="2928">
                  <c:v>-411</c:v>
                </c:pt>
                <c:pt idx="2929">
                  <c:v>-410.5</c:v>
                </c:pt>
                <c:pt idx="2930">
                  <c:v>-410</c:v>
                </c:pt>
                <c:pt idx="2931">
                  <c:v>-409.5</c:v>
                </c:pt>
                <c:pt idx="2932">
                  <c:v>-409</c:v>
                </c:pt>
                <c:pt idx="2933">
                  <c:v>-408.5</c:v>
                </c:pt>
                <c:pt idx="2934">
                  <c:v>-408</c:v>
                </c:pt>
                <c:pt idx="2935">
                  <c:v>-407.5</c:v>
                </c:pt>
                <c:pt idx="2936">
                  <c:v>-407</c:v>
                </c:pt>
                <c:pt idx="2937">
                  <c:v>-406.5</c:v>
                </c:pt>
                <c:pt idx="2938">
                  <c:v>-406</c:v>
                </c:pt>
                <c:pt idx="2939">
                  <c:v>-405.5</c:v>
                </c:pt>
                <c:pt idx="2940">
                  <c:v>-405</c:v>
                </c:pt>
                <c:pt idx="2941">
                  <c:v>-404.5</c:v>
                </c:pt>
                <c:pt idx="2942">
                  <c:v>-404</c:v>
                </c:pt>
                <c:pt idx="2943">
                  <c:v>-403.5</c:v>
                </c:pt>
                <c:pt idx="2944">
                  <c:v>-403</c:v>
                </c:pt>
                <c:pt idx="2945">
                  <c:v>-402.5</c:v>
                </c:pt>
                <c:pt idx="2946">
                  <c:v>-402</c:v>
                </c:pt>
                <c:pt idx="2947">
                  <c:v>-401.5</c:v>
                </c:pt>
                <c:pt idx="2948">
                  <c:v>-401</c:v>
                </c:pt>
                <c:pt idx="2949">
                  <c:v>-400.5</c:v>
                </c:pt>
                <c:pt idx="2950">
                  <c:v>-400</c:v>
                </c:pt>
                <c:pt idx="2951">
                  <c:v>-399.5</c:v>
                </c:pt>
                <c:pt idx="2952">
                  <c:v>-399</c:v>
                </c:pt>
                <c:pt idx="2953">
                  <c:v>-398.5</c:v>
                </c:pt>
                <c:pt idx="2954">
                  <c:v>-398</c:v>
                </c:pt>
                <c:pt idx="2955">
                  <c:v>-397.5</c:v>
                </c:pt>
                <c:pt idx="2956">
                  <c:v>-397</c:v>
                </c:pt>
                <c:pt idx="2957">
                  <c:v>-396.5</c:v>
                </c:pt>
                <c:pt idx="2958">
                  <c:v>-396</c:v>
                </c:pt>
                <c:pt idx="2959">
                  <c:v>-395.5</c:v>
                </c:pt>
                <c:pt idx="2960">
                  <c:v>-395</c:v>
                </c:pt>
                <c:pt idx="2961">
                  <c:v>-394.5</c:v>
                </c:pt>
                <c:pt idx="2962">
                  <c:v>-394</c:v>
                </c:pt>
                <c:pt idx="2963">
                  <c:v>-393.5</c:v>
                </c:pt>
                <c:pt idx="2964">
                  <c:v>-393</c:v>
                </c:pt>
                <c:pt idx="2965">
                  <c:v>-392.5</c:v>
                </c:pt>
                <c:pt idx="2966">
                  <c:v>-392</c:v>
                </c:pt>
                <c:pt idx="2967">
                  <c:v>-391.5</c:v>
                </c:pt>
                <c:pt idx="2968">
                  <c:v>-391</c:v>
                </c:pt>
                <c:pt idx="2969">
                  <c:v>-390.5</c:v>
                </c:pt>
                <c:pt idx="2970">
                  <c:v>-390</c:v>
                </c:pt>
                <c:pt idx="2971">
                  <c:v>-389.5</c:v>
                </c:pt>
                <c:pt idx="2972">
                  <c:v>-389</c:v>
                </c:pt>
                <c:pt idx="2973">
                  <c:v>-388.5</c:v>
                </c:pt>
                <c:pt idx="2974">
                  <c:v>-388</c:v>
                </c:pt>
                <c:pt idx="2975">
                  <c:v>-387.5</c:v>
                </c:pt>
                <c:pt idx="2976">
                  <c:v>-387</c:v>
                </c:pt>
                <c:pt idx="2977">
                  <c:v>-386.5</c:v>
                </c:pt>
                <c:pt idx="2978">
                  <c:v>-386</c:v>
                </c:pt>
                <c:pt idx="2979">
                  <c:v>-385.5</c:v>
                </c:pt>
                <c:pt idx="2980">
                  <c:v>-385</c:v>
                </c:pt>
                <c:pt idx="2981">
                  <c:v>-384.5</c:v>
                </c:pt>
                <c:pt idx="2982">
                  <c:v>-384</c:v>
                </c:pt>
                <c:pt idx="2983">
                  <c:v>-383.5</c:v>
                </c:pt>
                <c:pt idx="2984">
                  <c:v>-383</c:v>
                </c:pt>
                <c:pt idx="2985">
                  <c:v>-382.5</c:v>
                </c:pt>
                <c:pt idx="2986">
                  <c:v>-382</c:v>
                </c:pt>
                <c:pt idx="2987">
                  <c:v>-381.5</c:v>
                </c:pt>
                <c:pt idx="2988">
                  <c:v>-381</c:v>
                </c:pt>
                <c:pt idx="2989">
                  <c:v>-380.5</c:v>
                </c:pt>
                <c:pt idx="2990">
                  <c:v>-380</c:v>
                </c:pt>
                <c:pt idx="2991">
                  <c:v>-379.5</c:v>
                </c:pt>
                <c:pt idx="2992">
                  <c:v>-379</c:v>
                </c:pt>
                <c:pt idx="2993">
                  <c:v>-378.5</c:v>
                </c:pt>
                <c:pt idx="2994">
                  <c:v>-378</c:v>
                </c:pt>
                <c:pt idx="2995">
                  <c:v>-377.5</c:v>
                </c:pt>
                <c:pt idx="2996">
                  <c:v>-377</c:v>
                </c:pt>
                <c:pt idx="2997">
                  <c:v>-376.5</c:v>
                </c:pt>
                <c:pt idx="2998">
                  <c:v>-376</c:v>
                </c:pt>
                <c:pt idx="2999">
                  <c:v>-375.5</c:v>
                </c:pt>
                <c:pt idx="3000">
                  <c:v>-375</c:v>
                </c:pt>
                <c:pt idx="3001">
                  <c:v>-374.5</c:v>
                </c:pt>
                <c:pt idx="3002">
                  <c:v>-374</c:v>
                </c:pt>
                <c:pt idx="3003">
                  <c:v>-373.5</c:v>
                </c:pt>
                <c:pt idx="3004">
                  <c:v>-373</c:v>
                </c:pt>
                <c:pt idx="3005">
                  <c:v>-372.5</c:v>
                </c:pt>
                <c:pt idx="3006">
                  <c:v>-372</c:v>
                </c:pt>
                <c:pt idx="3007">
                  <c:v>-371.5</c:v>
                </c:pt>
                <c:pt idx="3008">
                  <c:v>-371</c:v>
                </c:pt>
                <c:pt idx="3009">
                  <c:v>-370.5</c:v>
                </c:pt>
                <c:pt idx="3010">
                  <c:v>-370</c:v>
                </c:pt>
                <c:pt idx="3011">
                  <c:v>-369.5</c:v>
                </c:pt>
                <c:pt idx="3012">
                  <c:v>-369</c:v>
                </c:pt>
                <c:pt idx="3013">
                  <c:v>-368.5</c:v>
                </c:pt>
                <c:pt idx="3014">
                  <c:v>-368</c:v>
                </c:pt>
                <c:pt idx="3015">
                  <c:v>-367.5</c:v>
                </c:pt>
                <c:pt idx="3016">
                  <c:v>-367</c:v>
                </c:pt>
                <c:pt idx="3017">
                  <c:v>-366.5</c:v>
                </c:pt>
                <c:pt idx="3018">
                  <c:v>-366</c:v>
                </c:pt>
                <c:pt idx="3019">
                  <c:v>-365.5</c:v>
                </c:pt>
                <c:pt idx="3020">
                  <c:v>-365</c:v>
                </c:pt>
                <c:pt idx="3021">
                  <c:v>-364.5</c:v>
                </c:pt>
                <c:pt idx="3022">
                  <c:v>-364</c:v>
                </c:pt>
                <c:pt idx="3023">
                  <c:v>-363.5</c:v>
                </c:pt>
                <c:pt idx="3024">
                  <c:v>-363</c:v>
                </c:pt>
                <c:pt idx="3025">
                  <c:v>-362.5</c:v>
                </c:pt>
                <c:pt idx="3026">
                  <c:v>-362</c:v>
                </c:pt>
                <c:pt idx="3027">
                  <c:v>-361.5</c:v>
                </c:pt>
                <c:pt idx="3028">
                  <c:v>-361</c:v>
                </c:pt>
                <c:pt idx="3029">
                  <c:v>-360.5</c:v>
                </c:pt>
                <c:pt idx="3030">
                  <c:v>-360</c:v>
                </c:pt>
                <c:pt idx="3031">
                  <c:v>-359.5</c:v>
                </c:pt>
                <c:pt idx="3032">
                  <c:v>-359</c:v>
                </c:pt>
                <c:pt idx="3033">
                  <c:v>-358.5</c:v>
                </c:pt>
                <c:pt idx="3034">
                  <c:v>-358</c:v>
                </c:pt>
                <c:pt idx="3035">
                  <c:v>-357.5</c:v>
                </c:pt>
                <c:pt idx="3036">
                  <c:v>-357</c:v>
                </c:pt>
                <c:pt idx="3037">
                  <c:v>-356.5</c:v>
                </c:pt>
                <c:pt idx="3038">
                  <c:v>-356</c:v>
                </c:pt>
                <c:pt idx="3039">
                  <c:v>-355.5</c:v>
                </c:pt>
                <c:pt idx="3040">
                  <c:v>-355</c:v>
                </c:pt>
                <c:pt idx="3041">
                  <c:v>-354.5</c:v>
                </c:pt>
                <c:pt idx="3042">
                  <c:v>-354</c:v>
                </c:pt>
                <c:pt idx="3043">
                  <c:v>-353.5</c:v>
                </c:pt>
                <c:pt idx="3044">
                  <c:v>-353</c:v>
                </c:pt>
                <c:pt idx="3045">
                  <c:v>-352.5</c:v>
                </c:pt>
                <c:pt idx="3046">
                  <c:v>-352</c:v>
                </c:pt>
                <c:pt idx="3047">
                  <c:v>-351.5</c:v>
                </c:pt>
                <c:pt idx="3048">
                  <c:v>-351</c:v>
                </c:pt>
                <c:pt idx="3049">
                  <c:v>-350.5</c:v>
                </c:pt>
                <c:pt idx="3050">
                  <c:v>-350</c:v>
                </c:pt>
                <c:pt idx="3051">
                  <c:v>-349.5</c:v>
                </c:pt>
                <c:pt idx="3052">
                  <c:v>-349</c:v>
                </c:pt>
                <c:pt idx="3053">
                  <c:v>-348.5</c:v>
                </c:pt>
                <c:pt idx="3054">
                  <c:v>-348</c:v>
                </c:pt>
                <c:pt idx="3055">
                  <c:v>-347.5</c:v>
                </c:pt>
                <c:pt idx="3056">
                  <c:v>-347</c:v>
                </c:pt>
                <c:pt idx="3057">
                  <c:v>-346.5</c:v>
                </c:pt>
                <c:pt idx="3058">
                  <c:v>-346</c:v>
                </c:pt>
                <c:pt idx="3059">
                  <c:v>-345.5</c:v>
                </c:pt>
                <c:pt idx="3060">
                  <c:v>-345</c:v>
                </c:pt>
                <c:pt idx="3061">
                  <c:v>-344.5</c:v>
                </c:pt>
                <c:pt idx="3062">
                  <c:v>-344</c:v>
                </c:pt>
                <c:pt idx="3063">
                  <c:v>-343.5</c:v>
                </c:pt>
                <c:pt idx="3064">
                  <c:v>-343</c:v>
                </c:pt>
                <c:pt idx="3065">
                  <c:v>-342.5</c:v>
                </c:pt>
                <c:pt idx="3066">
                  <c:v>-342</c:v>
                </c:pt>
                <c:pt idx="3067">
                  <c:v>-341.5</c:v>
                </c:pt>
                <c:pt idx="3068">
                  <c:v>-341</c:v>
                </c:pt>
                <c:pt idx="3069">
                  <c:v>-340.5</c:v>
                </c:pt>
                <c:pt idx="3070">
                  <c:v>-340</c:v>
                </c:pt>
                <c:pt idx="3071">
                  <c:v>-339.5</c:v>
                </c:pt>
                <c:pt idx="3072">
                  <c:v>-339</c:v>
                </c:pt>
                <c:pt idx="3073">
                  <c:v>-338.5</c:v>
                </c:pt>
                <c:pt idx="3074">
                  <c:v>-338</c:v>
                </c:pt>
                <c:pt idx="3075">
                  <c:v>-337.5</c:v>
                </c:pt>
                <c:pt idx="3076">
                  <c:v>-337</c:v>
                </c:pt>
                <c:pt idx="3077">
                  <c:v>-336.5</c:v>
                </c:pt>
                <c:pt idx="3078">
                  <c:v>-336</c:v>
                </c:pt>
                <c:pt idx="3079">
                  <c:v>-335.5</c:v>
                </c:pt>
                <c:pt idx="3080">
                  <c:v>-335</c:v>
                </c:pt>
                <c:pt idx="3081">
                  <c:v>-334.5</c:v>
                </c:pt>
                <c:pt idx="3082">
                  <c:v>-334</c:v>
                </c:pt>
                <c:pt idx="3083">
                  <c:v>-333.5</c:v>
                </c:pt>
                <c:pt idx="3084">
                  <c:v>-333</c:v>
                </c:pt>
                <c:pt idx="3085">
                  <c:v>-332.5</c:v>
                </c:pt>
                <c:pt idx="3086">
                  <c:v>-332</c:v>
                </c:pt>
                <c:pt idx="3087">
                  <c:v>-331.5</c:v>
                </c:pt>
                <c:pt idx="3088">
                  <c:v>-331</c:v>
                </c:pt>
                <c:pt idx="3089">
                  <c:v>-330.5</c:v>
                </c:pt>
                <c:pt idx="3090">
                  <c:v>-330</c:v>
                </c:pt>
                <c:pt idx="3091">
                  <c:v>-329.5</c:v>
                </c:pt>
                <c:pt idx="3092">
                  <c:v>-329</c:v>
                </c:pt>
                <c:pt idx="3093">
                  <c:v>-328.5</c:v>
                </c:pt>
                <c:pt idx="3094">
                  <c:v>-328</c:v>
                </c:pt>
                <c:pt idx="3095">
                  <c:v>-327.5</c:v>
                </c:pt>
                <c:pt idx="3096">
                  <c:v>-327</c:v>
                </c:pt>
                <c:pt idx="3097">
                  <c:v>-326.5</c:v>
                </c:pt>
                <c:pt idx="3098">
                  <c:v>-326</c:v>
                </c:pt>
                <c:pt idx="3099">
                  <c:v>-325.5</c:v>
                </c:pt>
                <c:pt idx="3100">
                  <c:v>-325</c:v>
                </c:pt>
                <c:pt idx="3101">
                  <c:v>-324.5</c:v>
                </c:pt>
                <c:pt idx="3102">
                  <c:v>-324</c:v>
                </c:pt>
                <c:pt idx="3103">
                  <c:v>-323.5</c:v>
                </c:pt>
                <c:pt idx="3104">
                  <c:v>-323</c:v>
                </c:pt>
                <c:pt idx="3105">
                  <c:v>-322.5</c:v>
                </c:pt>
                <c:pt idx="3106">
                  <c:v>-322</c:v>
                </c:pt>
                <c:pt idx="3107">
                  <c:v>-321.5</c:v>
                </c:pt>
                <c:pt idx="3108">
                  <c:v>-321</c:v>
                </c:pt>
                <c:pt idx="3109">
                  <c:v>-320.5</c:v>
                </c:pt>
                <c:pt idx="3110">
                  <c:v>-320</c:v>
                </c:pt>
                <c:pt idx="3111">
                  <c:v>-319.5</c:v>
                </c:pt>
                <c:pt idx="3112">
                  <c:v>-319</c:v>
                </c:pt>
                <c:pt idx="3113">
                  <c:v>-318.5</c:v>
                </c:pt>
                <c:pt idx="3114">
                  <c:v>-318</c:v>
                </c:pt>
                <c:pt idx="3115">
                  <c:v>-317.5</c:v>
                </c:pt>
                <c:pt idx="3116">
                  <c:v>-317</c:v>
                </c:pt>
                <c:pt idx="3117">
                  <c:v>-316.5</c:v>
                </c:pt>
                <c:pt idx="3118">
                  <c:v>-316</c:v>
                </c:pt>
                <c:pt idx="3119">
                  <c:v>-315.5</c:v>
                </c:pt>
                <c:pt idx="3120">
                  <c:v>-315</c:v>
                </c:pt>
                <c:pt idx="3121">
                  <c:v>-314.5</c:v>
                </c:pt>
                <c:pt idx="3122">
                  <c:v>-314</c:v>
                </c:pt>
                <c:pt idx="3123">
                  <c:v>-313.5</c:v>
                </c:pt>
                <c:pt idx="3124">
                  <c:v>-313</c:v>
                </c:pt>
                <c:pt idx="3125">
                  <c:v>-312.5</c:v>
                </c:pt>
                <c:pt idx="3126">
                  <c:v>-312</c:v>
                </c:pt>
                <c:pt idx="3127">
                  <c:v>-311.5</c:v>
                </c:pt>
                <c:pt idx="3128">
                  <c:v>-311</c:v>
                </c:pt>
                <c:pt idx="3129">
                  <c:v>-310.5</c:v>
                </c:pt>
                <c:pt idx="3130">
                  <c:v>-310</c:v>
                </c:pt>
                <c:pt idx="3131">
                  <c:v>-309.5</c:v>
                </c:pt>
                <c:pt idx="3132">
                  <c:v>-309</c:v>
                </c:pt>
                <c:pt idx="3133">
                  <c:v>-308.5</c:v>
                </c:pt>
                <c:pt idx="3134">
                  <c:v>-308</c:v>
                </c:pt>
                <c:pt idx="3135">
                  <c:v>-307.5</c:v>
                </c:pt>
                <c:pt idx="3136">
                  <c:v>-307</c:v>
                </c:pt>
                <c:pt idx="3137">
                  <c:v>-306.5</c:v>
                </c:pt>
                <c:pt idx="3138">
                  <c:v>-306</c:v>
                </c:pt>
                <c:pt idx="3139">
                  <c:v>-305.5</c:v>
                </c:pt>
                <c:pt idx="3140">
                  <c:v>-305</c:v>
                </c:pt>
                <c:pt idx="3141">
                  <c:v>-304.5</c:v>
                </c:pt>
                <c:pt idx="3142">
                  <c:v>-304</c:v>
                </c:pt>
                <c:pt idx="3143">
                  <c:v>-303.5</c:v>
                </c:pt>
                <c:pt idx="3144">
                  <c:v>-303</c:v>
                </c:pt>
                <c:pt idx="3145">
                  <c:v>-302.5</c:v>
                </c:pt>
                <c:pt idx="3146">
                  <c:v>-302</c:v>
                </c:pt>
                <c:pt idx="3147">
                  <c:v>-301.5</c:v>
                </c:pt>
                <c:pt idx="3148">
                  <c:v>-301</c:v>
                </c:pt>
                <c:pt idx="3149">
                  <c:v>-300.5</c:v>
                </c:pt>
                <c:pt idx="3150">
                  <c:v>-300</c:v>
                </c:pt>
                <c:pt idx="3151">
                  <c:v>-299.5</c:v>
                </c:pt>
                <c:pt idx="3152">
                  <c:v>-299</c:v>
                </c:pt>
                <c:pt idx="3153">
                  <c:v>-298.5</c:v>
                </c:pt>
                <c:pt idx="3154">
                  <c:v>-298</c:v>
                </c:pt>
                <c:pt idx="3155">
                  <c:v>-297.5</c:v>
                </c:pt>
                <c:pt idx="3156">
                  <c:v>-297</c:v>
                </c:pt>
                <c:pt idx="3157">
                  <c:v>-296.5</c:v>
                </c:pt>
                <c:pt idx="3158">
                  <c:v>-296</c:v>
                </c:pt>
                <c:pt idx="3159">
                  <c:v>-295.5</c:v>
                </c:pt>
                <c:pt idx="3160">
                  <c:v>-295</c:v>
                </c:pt>
                <c:pt idx="3161">
                  <c:v>-294.5</c:v>
                </c:pt>
                <c:pt idx="3162">
                  <c:v>-294</c:v>
                </c:pt>
                <c:pt idx="3163">
                  <c:v>-293.5</c:v>
                </c:pt>
                <c:pt idx="3164">
                  <c:v>-293</c:v>
                </c:pt>
                <c:pt idx="3165">
                  <c:v>-292.5</c:v>
                </c:pt>
                <c:pt idx="3166">
                  <c:v>-292</c:v>
                </c:pt>
                <c:pt idx="3167">
                  <c:v>-291.5</c:v>
                </c:pt>
                <c:pt idx="3168">
                  <c:v>-291</c:v>
                </c:pt>
                <c:pt idx="3169">
                  <c:v>-290.5</c:v>
                </c:pt>
                <c:pt idx="3170">
                  <c:v>-290</c:v>
                </c:pt>
                <c:pt idx="3171">
                  <c:v>-289.5</c:v>
                </c:pt>
                <c:pt idx="3172">
                  <c:v>-289</c:v>
                </c:pt>
                <c:pt idx="3173">
                  <c:v>-288.5</c:v>
                </c:pt>
                <c:pt idx="3174">
                  <c:v>-288</c:v>
                </c:pt>
                <c:pt idx="3175">
                  <c:v>-287.5</c:v>
                </c:pt>
                <c:pt idx="3176">
                  <c:v>-287</c:v>
                </c:pt>
                <c:pt idx="3177">
                  <c:v>-286.5</c:v>
                </c:pt>
                <c:pt idx="3178">
                  <c:v>-286</c:v>
                </c:pt>
                <c:pt idx="3179">
                  <c:v>-285.5</c:v>
                </c:pt>
                <c:pt idx="3180">
                  <c:v>-285</c:v>
                </c:pt>
                <c:pt idx="3181">
                  <c:v>-284.5</c:v>
                </c:pt>
                <c:pt idx="3182">
                  <c:v>-284</c:v>
                </c:pt>
                <c:pt idx="3183">
                  <c:v>-283.5</c:v>
                </c:pt>
                <c:pt idx="3184">
                  <c:v>-283</c:v>
                </c:pt>
                <c:pt idx="3185">
                  <c:v>-282.5</c:v>
                </c:pt>
                <c:pt idx="3186">
                  <c:v>-282</c:v>
                </c:pt>
                <c:pt idx="3187">
                  <c:v>-281.5</c:v>
                </c:pt>
                <c:pt idx="3188">
                  <c:v>-281</c:v>
                </c:pt>
                <c:pt idx="3189">
                  <c:v>-280.5</c:v>
                </c:pt>
                <c:pt idx="3190">
                  <c:v>-280</c:v>
                </c:pt>
                <c:pt idx="3191">
                  <c:v>-279.5</c:v>
                </c:pt>
                <c:pt idx="3192">
                  <c:v>-279</c:v>
                </c:pt>
                <c:pt idx="3193">
                  <c:v>-278.5</c:v>
                </c:pt>
                <c:pt idx="3194">
                  <c:v>-278</c:v>
                </c:pt>
                <c:pt idx="3195">
                  <c:v>-277.5</c:v>
                </c:pt>
                <c:pt idx="3196">
                  <c:v>-277</c:v>
                </c:pt>
                <c:pt idx="3197">
                  <c:v>-276.5</c:v>
                </c:pt>
                <c:pt idx="3198">
                  <c:v>-276</c:v>
                </c:pt>
                <c:pt idx="3199">
                  <c:v>-275.5</c:v>
                </c:pt>
                <c:pt idx="3200">
                  <c:v>-275</c:v>
                </c:pt>
                <c:pt idx="3201">
                  <c:v>-274.5</c:v>
                </c:pt>
                <c:pt idx="3202">
                  <c:v>-274</c:v>
                </c:pt>
                <c:pt idx="3203">
                  <c:v>-273.5</c:v>
                </c:pt>
                <c:pt idx="3204">
                  <c:v>-273</c:v>
                </c:pt>
                <c:pt idx="3205">
                  <c:v>-272.5</c:v>
                </c:pt>
                <c:pt idx="3206">
                  <c:v>-272</c:v>
                </c:pt>
                <c:pt idx="3207">
                  <c:v>-271.5</c:v>
                </c:pt>
                <c:pt idx="3208">
                  <c:v>-271</c:v>
                </c:pt>
                <c:pt idx="3209">
                  <c:v>-270.5</c:v>
                </c:pt>
                <c:pt idx="3210">
                  <c:v>-270</c:v>
                </c:pt>
                <c:pt idx="3211">
                  <c:v>-269.5</c:v>
                </c:pt>
                <c:pt idx="3212">
                  <c:v>-269</c:v>
                </c:pt>
                <c:pt idx="3213">
                  <c:v>-268.5</c:v>
                </c:pt>
                <c:pt idx="3214">
                  <c:v>-268</c:v>
                </c:pt>
                <c:pt idx="3215">
                  <c:v>-267.5</c:v>
                </c:pt>
                <c:pt idx="3216">
                  <c:v>-267</c:v>
                </c:pt>
                <c:pt idx="3217">
                  <c:v>-266.5</c:v>
                </c:pt>
                <c:pt idx="3218">
                  <c:v>-266</c:v>
                </c:pt>
                <c:pt idx="3219">
                  <c:v>-265.5</c:v>
                </c:pt>
                <c:pt idx="3220">
                  <c:v>-265</c:v>
                </c:pt>
                <c:pt idx="3221">
                  <c:v>-264.5</c:v>
                </c:pt>
                <c:pt idx="3222">
                  <c:v>-264</c:v>
                </c:pt>
                <c:pt idx="3223">
                  <c:v>-263.5</c:v>
                </c:pt>
                <c:pt idx="3224">
                  <c:v>-263</c:v>
                </c:pt>
                <c:pt idx="3225">
                  <c:v>-262.5</c:v>
                </c:pt>
                <c:pt idx="3226">
                  <c:v>-262</c:v>
                </c:pt>
                <c:pt idx="3227">
                  <c:v>-261.5</c:v>
                </c:pt>
                <c:pt idx="3228">
                  <c:v>-261</c:v>
                </c:pt>
                <c:pt idx="3229">
                  <c:v>-260.5</c:v>
                </c:pt>
                <c:pt idx="3230">
                  <c:v>-260</c:v>
                </c:pt>
                <c:pt idx="3231">
                  <c:v>-259.5</c:v>
                </c:pt>
                <c:pt idx="3232">
                  <c:v>-259</c:v>
                </c:pt>
                <c:pt idx="3233">
                  <c:v>-258.5</c:v>
                </c:pt>
                <c:pt idx="3234">
                  <c:v>-258</c:v>
                </c:pt>
                <c:pt idx="3235">
                  <c:v>-257.5</c:v>
                </c:pt>
                <c:pt idx="3236">
                  <c:v>-257</c:v>
                </c:pt>
                <c:pt idx="3237">
                  <c:v>-256.5</c:v>
                </c:pt>
                <c:pt idx="3238">
                  <c:v>-256</c:v>
                </c:pt>
                <c:pt idx="3239">
                  <c:v>-255.5</c:v>
                </c:pt>
                <c:pt idx="3240">
                  <c:v>-255</c:v>
                </c:pt>
                <c:pt idx="3241">
                  <c:v>-254.5</c:v>
                </c:pt>
                <c:pt idx="3242">
                  <c:v>-254</c:v>
                </c:pt>
                <c:pt idx="3243">
                  <c:v>-253.5</c:v>
                </c:pt>
                <c:pt idx="3244">
                  <c:v>-253</c:v>
                </c:pt>
                <c:pt idx="3245">
                  <c:v>-252.5</c:v>
                </c:pt>
                <c:pt idx="3246">
                  <c:v>-252</c:v>
                </c:pt>
                <c:pt idx="3247">
                  <c:v>-251.5</c:v>
                </c:pt>
                <c:pt idx="3248">
                  <c:v>-251</c:v>
                </c:pt>
                <c:pt idx="3249">
                  <c:v>-250.5</c:v>
                </c:pt>
                <c:pt idx="3250">
                  <c:v>-250</c:v>
                </c:pt>
                <c:pt idx="3251">
                  <c:v>-249.5</c:v>
                </c:pt>
                <c:pt idx="3252">
                  <c:v>-249</c:v>
                </c:pt>
                <c:pt idx="3253">
                  <c:v>-248.5</c:v>
                </c:pt>
                <c:pt idx="3254">
                  <c:v>-248</c:v>
                </c:pt>
                <c:pt idx="3255">
                  <c:v>-247.5</c:v>
                </c:pt>
                <c:pt idx="3256">
                  <c:v>-247</c:v>
                </c:pt>
                <c:pt idx="3257">
                  <c:v>-246.5</c:v>
                </c:pt>
                <c:pt idx="3258">
                  <c:v>-246</c:v>
                </c:pt>
                <c:pt idx="3259">
                  <c:v>-245.5</c:v>
                </c:pt>
                <c:pt idx="3260">
                  <c:v>-245</c:v>
                </c:pt>
                <c:pt idx="3261">
                  <c:v>-244.5</c:v>
                </c:pt>
                <c:pt idx="3262">
                  <c:v>-244</c:v>
                </c:pt>
                <c:pt idx="3263">
                  <c:v>-243.5</c:v>
                </c:pt>
                <c:pt idx="3264">
                  <c:v>-243</c:v>
                </c:pt>
                <c:pt idx="3265">
                  <c:v>-242.5</c:v>
                </c:pt>
                <c:pt idx="3266">
                  <c:v>-242</c:v>
                </c:pt>
                <c:pt idx="3267">
                  <c:v>-241.5</c:v>
                </c:pt>
                <c:pt idx="3268">
                  <c:v>-241</c:v>
                </c:pt>
                <c:pt idx="3269">
                  <c:v>-240.5</c:v>
                </c:pt>
                <c:pt idx="3270">
                  <c:v>-240</c:v>
                </c:pt>
                <c:pt idx="3271">
                  <c:v>-239.5</c:v>
                </c:pt>
                <c:pt idx="3272">
                  <c:v>-239</c:v>
                </c:pt>
                <c:pt idx="3273">
                  <c:v>-238.5</c:v>
                </c:pt>
                <c:pt idx="3274">
                  <c:v>-238</c:v>
                </c:pt>
                <c:pt idx="3275">
                  <c:v>-237.5</c:v>
                </c:pt>
                <c:pt idx="3276">
                  <c:v>-237</c:v>
                </c:pt>
                <c:pt idx="3277">
                  <c:v>-236.5</c:v>
                </c:pt>
                <c:pt idx="3278">
                  <c:v>-236</c:v>
                </c:pt>
                <c:pt idx="3279">
                  <c:v>-235.5</c:v>
                </c:pt>
                <c:pt idx="3280">
                  <c:v>-235</c:v>
                </c:pt>
                <c:pt idx="3281">
                  <c:v>-234.5</c:v>
                </c:pt>
                <c:pt idx="3282">
                  <c:v>-234</c:v>
                </c:pt>
                <c:pt idx="3283">
                  <c:v>-233.5</c:v>
                </c:pt>
                <c:pt idx="3284">
                  <c:v>-233</c:v>
                </c:pt>
                <c:pt idx="3285">
                  <c:v>-232.5</c:v>
                </c:pt>
                <c:pt idx="3286">
                  <c:v>-232</c:v>
                </c:pt>
                <c:pt idx="3287">
                  <c:v>-231.5</c:v>
                </c:pt>
                <c:pt idx="3288">
                  <c:v>-231</c:v>
                </c:pt>
                <c:pt idx="3289">
                  <c:v>-230.5</c:v>
                </c:pt>
                <c:pt idx="3290">
                  <c:v>-230</c:v>
                </c:pt>
                <c:pt idx="3291">
                  <c:v>-229.5</c:v>
                </c:pt>
                <c:pt idx="3292">
                  <c:v>-229</c:v>
                </c:pt>
                <c:pt idx="3293">
                  <c:v>-228.5</c:v>
                </c:pt>
                <c:pt idx="3294">
                  <c:v>-228</c:v>
                </c:pt>
                <c:pt idx="3295">
                  <c:v>-227.5</c:v>
                </c:pt>
                <c:pt idx="3296">
                  <c:v>-227</c:v>
                </c:pt>
                <c:pt idx="3297">
                  <c:v>-226.5</c:v>
                </c:pt>
                <c:pt idx="3298">
                  <c:v>-226</c:v>
                </c:pt>
                <c:pt idx="3299">
                  <c:v>-225.5</c:v>
                </c:pt>
                <c:pt idx="3300">
                  <c:v>-225</c:v>
                </c:pt>
                <c:pt idx="3301">
                  <c:v>-224.5</c:v>
                </c:pt>
                <c:pt idx="3302">
                  <c:v>-224</c:v>
                </c:pt>
                <c:pt idx="3303">
                  <c:v>-223.5</c:v>
                </c:pt>
                <c:pt idx="3304">
                  <c:v>-223</c:v>
                </c:pt>
                <c:pt idx="3305">
                  <c:v>-222.5</c:v>
                </c:pt>
                <c:pt idx="3306">
                  <c:v>-222</c:v>
                </c:pt>
                <c:pt idx="3307">
                  <c:v>-221.5</c:v>
                </c:pt>
                <c:pt idx="3308">
                  <c:v>-221</c:v>
                </c:pt>
                <c:pt idx="3309">
                  <c:v>-220.5</c:v>
                </c:pt>
                <c:pt idx="3310">
                  <c:v>-220</c:v>
                </c:pt>
                <c:pt idx="3311">
                  <c:v>-219.5</c:v>
                </c:pt>
                <c:pt idx="3312">
                  <c:v>-219</c:v>
                </c:pt>
                <c:pt idx="3313">
                  <c:v>-218.5</c:v>
                </c:pt>
                <c:pt idx="3314">
                  <c:v>-218</c:v>
                </c:pt>
                <c:pt idx="3315">
                  <c:v>-217.5</c:v>
                </c:pt>
                <c:pt idx="3316">
                  <c:v>-217</c:v>
                </c:pt>
                <c:pt idx="3317">
                  <c:v>-216.5</c:v>
                </c:pt>
                <c:pt idx="3318">
                  <c:v>-216</c:v>
                </c:pt>
                <c:pt idx="3319">
                  <c:v>-215.5</c:v>
                </c:pt>
                <c:pt idx="3320">
                  <c:v>-215</c:v>
                </c:pt>
                <c:pt idx="3321">
                  <c:v>-214.5</c:v>
                </c:pt>
                <c:pt idx="3322">
                  <c:v>-214</c:v>
                </c:pt>
                <c:pt idx="3323">
                  <c:v>-213.5</c:v>
                </c:pt>
                <c:pt idx="3324">
                  <c:v>-213</c:v>
                </c:pt>
                <c:pt idx="3325">
                  <c:v>-212.5</c:v>
                </c:pt>
                <c:pt idx="3326">
                  <c:v>-212</c:v>
                </c:pt>
                <c:pt idx="3327">
                  <c:v>-211.5</c:v>
                </c:pt>
                <c:pt idx="3328">
                  <c:v>-211</c:v>
                </c:pt>
                <c:pt idx="3329">
                  <c:v>-210.5</c:v>
                </c:pt>
                <c:pt idx="3330">
                  <c:v>-210</c:v>
                </c:pt>
                <c:pt idx="3331">
                  <c:v>-209.5</c:v>
                </c:pt>
                <c:pt idx="3332">
                  <c:v>-209</c:v>
                </c:pt>
                <c:pt idx="3333">
                  <c:v>-208.5</c:v>
                </c:pt>
                <c:pt idx="3334">
                  <c:v>-208</c:v>
                </c:pt>
                <c:pt idx="3335">
                  <c:v>-207.5</c:v>
                </c:pt>
                <c:pt idx="3336">
                  <c:v>-207</c:v>
                </c:pt>
                <c:pt idx="3337">
                  <c:v>-206.5</c:v>
                </c:pt>
                <c:pt idx="3338">
                  <c:v>-206</c:v>
                </c:pt>
                <c:pt idx="3339">
                  <c:v>-205.5</c:v>
                </c:pt>
                <c:pt idx="3340">
                  <c:v>-205</c:v>
                </c:pt>
                <c:pt idx="3341">
                  <c:v>-204.5</c:v>
                </c:pt>
                <c:pt idx="3342">
                  <c:v>-204</c:v>
                </c:pt>
                <c:pt idx="3343">
                  <c:v>-203.5</c:v>
                </c:pt>
                <c:pt idx="3344">
                  <c:v>-203</c:v>
                </c:pt>
                <c:pt idx="3345">
                  <c:v>-202.5</c:v>
                </c:pt>
                <c:pt idx="3346">
                  <c:v>-202</c:v>
                </c:pt>
                <c:pt idx="3347">
                  <c:v>-201.5</c:v>
                </c:pt>
                <c:pt idx="3348">
                  <c:v>-201</c:v>
                </c:pt>
                <c:pt idx="3349">
                  <c:v>-200.5</c:v>
                </c:pt>
                <c:pt idx="3350">
                  <c:v>-200</c:v>
                </c:pt>
                <c:pt idx="3351">
                  <c:v>-199.5</c:v>
                </c:pt>
                <c:pt idx="3352">
                  <c:v>-199</c:v>
                </c:pt>
                <c:pt idx="3353">
                  <c:v>-198.5</c:v>
                </c:pt>
                <c:pt idx="3354">
                  <c:v>-198</c:v>
                </c:pt>
                <c:pt idx="3355">
                  <c:v>-197.5</c:v>
                </c:pt>
                <c:pt idx="3356">
                  <c:v>-197</c:v>
                </c:pt>
                <c:pt idx="3357">
                  <c:v>-196.5</c:v>
                </c:pt>
                <c:pt idx="3358">
                  <c:v>-196</c:v>
                </c:pt>
                <c:pt idx="3359">
                  <c:v>-195.5</c:v>
                </c:pt>
                <c:pt idx="3360">
                  <c:v>-195</c:v>
                </c:pt>
                <c:pt idx="3361">
                  <c:v>-194.5</c:v>
                </c:pt>
                <c:pt idx="3362">
                  <c:v>-194</c:v>
                </c:pt>
                <c:pt idx="3363">
                  <c:v>-193.5</c:v>
                </c:pt>
                <c:pt idx="3364">
                  <c:v>-193</c:v>
                </c:pt>
                <c:pt idx="3365">
                  <c:v>-192.5</c:v>
                </c:pt>
                <c:pt idx="3366">
                  <c:v>-192</c:v>
                </c:pt>
                <c:pt idx="3367">
                  <c:v>-191.5</c:v>
                </c:pt>
                <c:pt idx="3368">
                  <c:v>-191</c:v>
                </c:pt>
                <c:pt idx="3369">
                  <c:v>-190.5</c:v>
                </c:pt>
                <c:pt idx="3370">
                  <c:v>-190</c:v>
                </c:pt>
                <c:pt idx="3371">
                  <c:v>-189.5</c:v>
                </c:pt>
                <c:pt idx="3372">
                  <c:v>-189</c:v>
                </c:pt>
                <c:pt idx="3373">
                  <c:v>-188.5</c:v>
                </c:pt>
                <c:pt idx="3374">
                  <c:v>-188</c:v>
                </c:pt>
                <c:pt idx="3375">
                  <c:v>-187.5</c:v>
                </c:pt>
                <c:pt idx="3376">
                  <c:v>-187</c:v>
                </c:pt>
                <c:pt idx="3377">
                  <c:v>-186.5</c:v>
                </c:pt>
                <c:pt idx="3378">
                  <c:v>-186</c:v>
                </c:pt>
                <c:pt idx="3379">
                  <c:v>-185.5</c:v>
                </c:pt>
                <c:pt idx="3380">
                  <c:v>-185</c:v>
                </c:pt>
                <c:pt idx="3381">
                  <c:v>-184.5</c:v>
                </c:pt>
                <c:pt idx="3382">
                  <c:v>-184</c:v>
                </c:pt>
                <c:pt idx="3383">
                  <c:v>-183.5</c:v>
                </c:pt>
                <c:pt idx="3384">
                  <c:v>-183</c:v>
                </c:pt>
                <c:pt idx="3385">
                  <c:v>-182.5</c:v>
                </c:pt>
                <c:pt idx="3386">
                  <c:v>-182</c:v>
                </c:pt>
                <c:pt idx="3387">
                  <c:v>-181.5</c:v>
                </c:pt>
                <c:pt idx="3388">
                  <c:v>-181</c:v>
                </c:pt>
                <c:pt idx="3389">
                  <c:v>-180.5</c:v>
                </c:pt>
                <c:pt idx="3390">
                  <c:v>-180</c:v>
                </c:pt>
                <c:pt idx="3391">
                  <c:v>-179.5</c:v>
                </c:pt>
                <c:pt idx="3392">
                  <c:v>-179</c:v>
                </c:pt>
                <c:pt idx="3393">
                  <c:v>-178.5</c:v>
                </c:pt>
                <c:pt idx="3394">
                  <c:v>-178</c:v>
                </c:pt>
                <c:pt idx="3395">
                  <c:v>-177.5</c:v>
                </c:pt>
                <c:pt idx="3396">
                  <c:v>-177</c:v>
                </c:pt>
                <c:pt idx="3397">
                  <c:v>-176.5</c:v>
                </c:pt>
                <c:pt idx="3398">
                  <c:v>-176</c:v>
                </c:pt>
                <c:pt idx="3399">
                  <c:v>-175.5</c:v>
                </c:pt>
                <c:pt idx="3400">
                  <c:v>-175</c:v>
                </c:pt>
                <c:pt idx="3401">
                  <c:v>-174.5</c:v>
                </c:pt>
                <c:pt idx="3402">
                  <c:v>-174</c:v>
                </c:pt>
                <c:pt idx="3403">
                  <c:v>-173.5</c:v>
                </c:pt>
                <c:pt idx="3404">
                  <c:v>-173</c:v>
                </c:pt>
                <c:pt idx="3405">
                  <c:v>-172.5</c:v>
                </c:pt>
                <c:pt idx="3406">
                  <c:v>-172</c:v>
                </c:pt>
                <c:pt idx="3407">
                  <c:v>-171.5</c:v>
                </c:pt>
                <c:pt idx="3408">
                  <c:v>-171</c:v>
                </c:pt>
                <c:pt idx="3409">
                  <c:v>-170.5</c:v>
                </c:pt>
                <c:pt idx="3410">
                  <c:v>-170</c:v>
                </c:pt>
                <c:pt idx="3411">
                  <c:v>-169.5</c:v>
                </c:pt>
                <c:pt idx="3412">
                  <c:v>-169</c:v>
                </c:pt>
                <c:pt idx="3413">
                  <c:v>-168.5</c:v>
                </c:pt>
                <c:pt idx="3414">
                  <c:v>-168</c:v>
                </c:pt>
                <c:pt idx="3415">
                  <c:v>-167.5</c:v>
                </c:pt>
                <c:pt idx="3416">
                  <c:v>-167</c:v>
                </c:pt>
                <c:pt idx="3417">
                  <c:v>-166.5</c:v>
                </c:pt>
                <c:pt idx="3418">
                  <c:v>-166</c:v>
                </c:pt>
                <c:pt idx="3419">
                  <c:v>-165.5</c:v>
                </c:pt>
                <c:pt idx="3420">
                  <c:v>-165</c:v>
                </c:pt>
                <c:pt idx="3421">
                  <c:v>-164.5</c:v>
                </c:pt>
                <c:pt idx="3422">
                  <c:v>-164</c:v>
                </c:pt>
                <c:pt idx="3423">
                  <c:v>-163.5</c:v>
                </c:pt>
                <c:pt idx="3424">
                  <c:v>-163</c:v>
                </c:pt>
                <c:pt idx="3425">
                  <c:v>-162.5</c:v>
                </c:pt>
                <c:pt idx="3426">
                  <c:v>-162</c:v>
                </c:pt>
                <c:pt idx="3427">
                  <c:v>-161.5</c:v>
                </c:pt>
                <c:pt idx="3428">
                  <c:v>-161</c:v>
                </c:pt>
                <c:pt idx="3429">
                  <c:v>-160.5</c:v>
                </c:pt>
                <c:pt idx="3430">
                  <c:v>-160</c:v>
                </c:pt>
                <c:pt idx="3431">
                  <c:v>-159.5</c:v>
                </c:pt>
                <c:pt idx="3432">
                  <c:v>-159</c:v>
                </c:pt>
                <c:pt idx="3433">
                  <c:v>-158.5</c:v>
                </c:pt>
                <c:pt idx="3434">
                  <c:v>-158</c:v>
                </c:pt>
                <c:pt idx="3435">
                  <c:v>-157.5</c:v>
                </c:pt>
                <c:pt idx="3436">
                  <c:v>-157</c:v>
                </c:pt>
                <c:pt idx="3437">
                  <c:v>-156.5</c:v>
                </c:pt>
                <c:pt idx="3438">
                  <c:v>-156</c:v>
                </c:pt>
                <c:pt idx="3439">
                  <c:v>-155.5</c:v>
                </c:pt>
                <c:pt idx="3440">
                  <c:v>-155</c:v>
                </c:pt>
                <c:pt idx="3441">
                  <c:v>-154.5</c:v>
                </c:pt>
                <c:pt idx="3442">
                  <c:v>-154</c:v>
                </c:pt>
                <c:pt idx="3443">
                  <c:v>-153.5</c:v>
                </c:pt>
                <c:pt idx="3444">
                  <c:v>-153</c:v>
                </c:pt>
                <c:pt idx="3445">
                  <c:v>-152.5</c:v>
                </c:pt>
                <c:pt idx="3446">
                  <c:v>-152</c:v>
                </c:pt>
                <c:pt idx="3447">
                  <c:v>-151.5</c:v>
                </c:pt>
                <c:pt idx="3448">
                  <c:v>-151</c:v>
                </c:pt>
                <c:pt idx="3449">
                  <c:v>-150.5</c:v>
                </c:pt>
                <c:pt idx="3450">
                  <c:v>-150</c:v>
                </c:pt>
                <c:pt idx="3451">
                  <c:v>-149.5</c:v>
                </c:pt>
                <c:pt idx="3452">
                  <c:v>-149</c:v>
                </c:pt>
                <c:pt idx="3453">
                  <c:v>-148.5</c:v>
                </c:pt>
                <c:pt idx="3454">
                  <c:v>-148</c:v>
                </c:pt>
                <c:pt idx="3455">
                  <c:v>-147.5</c:v>
                </c:pt>
                <c:pt idx="3456">
                  <c:v>-147</c:v>
                </c:pt>
                <c:pt idx="3457">
                  <c:v>-146.5</c:v>
                </c:pt>
                <c:pt idx="3458">
                  <c:v>-146</c:v>
                </c:pt>
                <c:pt idx="3459">
                  <c:v>-145.5</c:v>
                </c:pt>
                <c:pt idx="3460">
                  <c:v>-145</c:v>
                </c:pt>
                <c:pt idx="3461">
                  <c:v>-144.5</c:v>
                </c:pt>
                <c:pt idx="3462">
                  <c:v>-144</c:v>
                </c:pt>
                <c:pt idx="3463">
                  <c:v>-143.5</c:v>
                </c:pt>
                <c:pt idx="3464">
                  <c:v>-143</c:v>
                </c:pt>
                <c:pt idx="3465">
                  <c:v>-142.5</c:v>
                </c:pt>
                <c:pt idx="3466">
                  <c:v>-142</c:v>
                </c:pt>
                <c:pt idx="3467">
                  <c:v>-141.5</c:v>
                </c:pt>
                <c:pt idx="3468">
                  <c:v>-141</c:v>
                </c:pt>
                <c:pt idx="3469">
                  <c:v>-140.5</c:v>
                </c:pt>
                <c:pt idx="3470">
                  <c:v>-140</c:v>
                </c:pt>
                <c:pt idx="3471">
                  <c:v>-139.5</c:v>
                </c:pt>
                <c:pt idx="3472">
                  <c:v>-139</c:v>
                </c:pt>
                <c:pt idx="3473">
                  <c:v>-138.5</c:v>
                </c:pt>
                <c:pt idx="3474">
                  <c:v>-138</c:v>
                </c:pt>
                <c:pt idx="3475">
                  <c:v>-137.5</c:v>
                </c:pt>
                <c:pt idx="3476">
                  <c:v>-137</c:v>
                </c:pt>
                <c:pt idx="3477">
                  <c:v>-136.5</c:v>
                </c:pt>
                <c:pt idx="3478">
                  <c:v>-136</c:v>
                </c:pt>
                <c:pt idx="3479">
                  <c:v>-135.5</c:v>
                </c:pt>
                <c:pt idx="3480">
                  <c:v>-135</c:v>
                </c:pt>
                <c:pt idx="3481">
                  <c:v>-134.5</c:v>
                </c:pt>
                <c:pt idx="3482">
                  <c:v>-134</c:v>
                </c:pt>
                <c:pt idx="3483">
                  <c:v>-133.5</c:v>
                </c:pt>
                <c:pt idx="3484">
                  <c:v>-133</c:v>
                </c:pt>
                <c:pt idx="3485">
                  <c:v>-132.5</c:v>
                </c:pt>
                <c:pt idx="3486">
                  <c:v>-132</c:v>
                </c:pt>
                <c:pt idx="3487">
                  <c:v>-131.5</c:v>
                </c:pt>
                <c:pt idx="3488">
                  <c:v>-131</c:v>
                </c:pt>
                <c:pt idx="3489">
                  <c:v>-130.5</c:v>
                </c:pt>
                <c:pt idx="3490">
                  <c:v>-130</c:v>
                </c:pt>
                <c:pt idx="3491">
                  <c:v>-129.5</c:v>
                </c:pt>
                <c:pt idx="3492">
                  <c:v>-129</c:v>
                </c:pt>
                <c:pt idx="3493">
                  <c:v>-128.5</c:v>
                </c:pt>
                <c:pt idx="3494">
                  <c:v>-128</c:v>
                </c:pt>
                <c:pt idx="3495">
                  <c:v>-127.5</c:v>
                </c:pt>
                <c:pt idx="3496">
                  <c:v>-127</c:v>
                </c:pt>
                <c:pt idx="3497">
                  <c:v>-126.5</c:v>
                </c:pt>
                <c:pt idx="3498">
                  <c:v>-126</c:v>
                </c:pt>
                <c:pt idx="3499">
                  <c:v>-125.5</c:v>
                </c:pt>
                <c:pt idx="3500">
                  <c:v>-125</c:v>
                </c:pt>
                <c:pt idx="3501">
                  <c:v>-124.5</c:v>
                </c:pt>
                <c:pt idx="3502">
                  <c:v>-124</c:v>
                </c:pt>
                <c:pt idx="3503">
                  <c:v>-123.5</c:v>
                </c:pt>
                <c:pt idx="3504">
                  <c:v>-123</c:v>
                </c:pt>
                <c:pt idx="3505">
                  <c:v>-122.5</c:v>
                </c:pt>
                <c:pt idx="3506">
                  <c:v>-122</c:v>
                </c:pt>
                <c:pt idx="3507">
                  <c:v>-121.5</c:v>
                </c:pt>
                <c:pt idx="3508">
                  <c:v>-121</c:v>
                </c:pt>
                <c:pt idx="3509">
                  <c:v>-120.5</c:v>
                </c:pt>
                <c:pt idx="3510">
                  <c:v>-120</c:v>
                </c:pt>
                <c:pt idx="3511">
                  <c:v>-119.5</c:v>
                </c:pt>
                <c:pt idx="3512">
                  <c:v>-119</c:v>
                </c:pt>
                <c:pt idx="3513">
                  <c:v>-118.5</c:v>
                </c:pt>
                <c:pt idx="3514">
                  <c:v>-118</c:v>
                </c:pt>
                <c:pt idx="3515">
                  <c:v>-117.5</c:v>
                </c:pt>
                <c:pt idx="3516">
                  <c:v>-117</c:v>
                </c:pt>
                <c:pt idx="3517">
                  <c:v>-116.5</c:v>
                </c:pt>
                <c:pt idx="3518">
                  <c:v>-116</c:v>
                </c:pt>
                <c:pt idx="3519">
                  <c:v>-115.5</c:v>
                </c:pt>
                <c:pt idx="3520">
                  <c:v>-115</c:v>
                </c:pt>
                <c:pt idx="3521">
                  <c:v>-114.5</c:v>
                </c:pt>
                <c:pt idx="3522">
                  <c:v>-114</c:v>
                </c:pt>
                <c:pt idx="3523">
                  <c:v>-113.5</c:v>
                </c:pt>
                <c:pt idx="3524">
                  <c:v>-113</c:v>
                </c:pt>
                <c:pt idx="3525">
                  <c:v>-112.5</c:v>
                </c:pt>
                <c:pt idx="3526">
                  <c:v>-112</c:v>
                </c:pt>
                <c:pt idx="3527">
                  <c:v>-111.5</c:v>
                </c:pt>
                <c:pt idx="3528">
                  <c:v>-111</c:v>
                </c:pt>
                <c:pt idx="3529">
                  <c:v>-110.5</c:v>
                </c:pt>
                <c:pt idx="3530">
                  <c:v>-110</c:v>
                </c:pt>
                <c:pt idx="3531">
                  <c:v>-109.5</c:v>
                </c:pt>
                <c:pt idx="3532">
                  <c:v>-109</c:v>
                </c:pt>
                <c:pt idx="3533">
                  <c:v>-108.5</c:v>
                </c:pt>
                <c:pt idx="3534">
                  <c:v>-108</c:v>
                </c:pt>
                <c:pt idx="3535">
                  <c:v>-107.5</c:v>
                </c:pt>
                <c:pt idx="3536">
                  <c:v>-107</c:v>
                </c:pt>
                <c:pt idx="3537">
                  <c:v>-106.5</c:v>
                </c:pt>
                <c:pt idx="3538">
                  <c:v>-106</c:v>
                </c:pt>
                <c:pt idx="3539">
                  <c:v>-105.5</c:v>
                </c:pt>
                <c:pt idx="3540">
                  <c:v>-105</c:v>
                </c:pt>
                <c:pt idx="3541">
                  <c:v>-104.5</c:v>
                </c:pt>
                <c:pt idx="3542">
                  <c:v>-104</c:v>
                </c:pt>
                <c:pt idx="3543">
                  <c:v>-103.5</c:v>
                </c:pt>
                <c:pt idx="3544">
                  <c:v>-103</c:v>
                </c:pt>
                <c:pt idx="3545">
                  <c:v>-102.5</c:v>
                </c:pt>
                <c:pt idx="3546">
                  <c:v>-102</c:v>
                </c:pt>
                <c:pt idx="3547">
                  <c:v>-101.5</c:v>
                </c:pt>
                <c:pt idx="3548">
                  <c:v>-101</c:v>
                </c:pt>
                <c:pt idx="3549">
                  <c:v>-100.5</c:v>
                </c:pt>
                <c:pt idx="3550">
                  <c:v>-100</c:v>
                </c:pt>
                <c:pt idx="3551">
                  <c:v>-99.5</c:v>
                </c:pt>
                <c:pt idx="3552">
                  <c:v>-99</c:v>
                </c:pt>
                <c:pt idx="3553">
                  <c:v>-98.5</c:v>
                </c:pt>
                <c:pt idx="3554">
                  <c:v>-98</c:v>
                </c:pt>
                <c:pt idx="3555">
                  <c:v>-97.5</c:v>
                </c:pt>
                <c:pt idx="3556">
                  <c:v>-97</c:v>
                </c:pt>
                <c:pt idx="3557">
                  <c:v>-96.5</c:v>
                </c:pt>
                <c:pt idx="3558">
                  <c:v>-96</c:v>
                </c:pt>
                <c:pt idx="3559">
                  <c:v>-95.5</c:v>
                </c:pt>
                <c:pt idx="3560">
                  <c:v>-95</c:v>
                </c:pt>
                <c:pt idx="3561">
                  <c:v>-94.5</c:v>
                </c:pt>
                <c:pt idx="3562">
                  <c:v>-94</c:v>
                </c:pt>
                <c:pt idx="3563">
                  <c:v>-93.5</c:v>
                </c:pt>
                <c:pt idx="3564">
                  <c:v>-93</c:v>
                </c:pt>
                <c:pt idx="3565">
                  <c:v>-92.5</c:v>
                </c:pt>
                <c:pt idx="3566">
                  <c:v>-92</c:v>
                </c:pt>
                <c:pt idx="3567">
                  <c:v>-91.5</c:v>
                </c:pt>
                <c:pt idx="3568">
                  <c:v>-91</c:v>
                </c:pt>
                <c:pt idx="3569">
                  <c:v>-90.5</c:v>
                </c:pt>
                <c:pt idx="3570">
                  <c:v>-90</c:v>
                </c:pt>
                <c:pt idx="3571">
                  <c:v>-89.5</c:v>
                </c:pt>
                <c:pt idx="3572">
                  <c:v>-89</c:v>
                </c:pt>
                <c:pt idx="3573">
                  <c:v>-88.5</c:v>
                </c:pt>
                <c:pt idx="3574">
                  <c:v>-88</c:v>
                </c:pt>
                <c:pt idx="3575">
                  <c:v>-87.5</c:v>
                </c:pt>
                <c:pt idx="3576">
                  <c:v>-87</c:v>
                </c:pt>
                <c:pt idx="3577">
                  <c:v>-86.5</c:v>
                </c:pt>
                <c:pt idx="3578">
                  <c:v>-86</c:v>
                </c:pt>
                <c:pt idx="3579">
                  <c:v>-85.5</c:v>
                </c:pt>
                <c:pt idx="3580">
                  <c:v>-85</c:v>
                </c:pt>
                <c:pt idx="3581">
                  <c:v>-84.5</c:v>
                </c:pt>
                <c:pt idx="3582">
                  <c:v>-84</c:v>
                </c:pt>
                <c:pt idx="3583">
                  <c:v>-83.5</c:v>
                </c:pt>
                <c:pt idx="3584">
                  <c:v>-83</c:v>
                </c:pt>
                <c:pt idx="3585">
                  <c:v>-82.5</c:v>
                </c:pt>
                <c:pt idx="3586">
                  <c:v>-82</c:v>
                </c:pt>
                <c:pt idx="3587">
                  <c:v>-81.5</c:v>
                </c:pt>
                <c:pt idx="3588">
                  <c:v>-81</c:v>
                </c:pt>
                <c:pt idx="3589">
                  <c:v>-80.5</c:v>
                </c:pt>
                <c:pt idx="3590">
                  <c:v>-80</c:v>
                </c:pt>
                <c:pt idx="3591">
                  <c:v>-79.5</c:v>
                </c:pt>
                <c:pt idx="3592">
                  <c:v>-79</c:v>
                </c:pt>
                <c:pt idx="3593">
                  <c:v>-78.5</c:v>
                </c:pt>
                <c:pt idx="3594">
                  <c:v>-78</c:v>
                </c:pt>
                <c:pt idx="3595">
                  <c:v>-77.5</c:v>
                </c:pt>
                <c:pt idx="3596">
                  <c:v>-77</c:v>
                </c:pt>
                <c:pt idx="3597">
                  <c:v>-76.5</c:v>
                </c:pt>
                <c:pt idx="3598">
                  <c:v>-76</c:v>
                </c:pt>
                <c:pt idx="3599">
                  <c:v>-75.5</c:v>
                </c:pt>
                <c:pt idx="3600">
                  <c:v>-75</c:v>
                </c:pt>
                <c:pt idx="3601">
                  <c:v>-74.5</c:v>
                </c:pt>
                <c:pt idx="3602">
                  <c:v>-74</c:v>
                </c:pt>
                <c:pt idx="3603">
                  <c:v>-73.5</c:v>
                </c:pt>
                <c:pt idx="3604">
                  <c:v>-73</c:v>
                </c:pt>
                <c:pt idx="3605">
                  <c:v>-72.5</c:v>
                </c:pt>
                <c:pt idx="3606">
                  <c:v>-72</c:v>
                </c:pt>
                <c:pt idx="3607">
                  <c:v>-71.5</c:v>
                </c:pt>
                <c:pt idx="3608">
                  <c:v>-71</c:v>
                </c:pt>
                <c:pt idx="3609">
                  <c:v>-70.5</c:v>
                </c:pt>
                <c:pt idx="3610">
                  <c:v>-70</c:v>
                </c:pt>
                <c:pt idx="3611">
                  <c:v>-69.5</c:v>
                </c:pt>
                <c:pt idx="3612">
                  <c:v>-69</c:v>
                </c:pt>
                <c:pt idx="3613">
                  <c:v>-68.5</c:v>
                </c:pt>
                <c:pt idx="3614">
                  <c:v>-68</c:v>
                </c:pt>
                <c:pt idx="3615">
                  <c:v>-67.5</c:v>
                </c:pt>
                <c:pt idx="3616">
                  <c:v>-67</c:v>
                </c:pt>
                <c:pt idx="3617">
                  <c:v>-66.5</c:v>
                </c:pt>
                <c:pt idx="3618">
                  <c:v>-66</c:v>
                </c:pt>
                <c:pt idx="3619">
                  <c:v>-65.5</c:v>
                </c:pt>
                <c:pt idx="3620">
                  <c:v>-65</c:v>
                </c:pt>
                <c:pt idx="3621">
                  <c:v>-64.5</c:v>
                </c:pt>
                <c:pt idx="3622">
                  <c:v>-64</c:v>
                </c:pt>
                <c:pt idx="3623">
                  <c:v>-63.5</c:v>
                </c:pt>
                <c:pt idx="3624">
                  <c:v>-63</c:v>
                </c:pt>
                <c:pt idx="3625">
                  <c:v>-62.5</c:v>
                </c:pt>
                <c:pt idx="3626">
                  <c:v>-62</c:v>
                </c:pt>
                <c:pt idx="3627">
                  <c:v>-61.5</c:v>
                </c:pt>
                <c:pt idx="3628">
                  <c:v>-61</c:v>
                </c:pt>
                <c:pt idx="3629">
                  <c:v>-60.5</c:v>
                </c:pt>
                <c:pt idx="3630">
                  <c:v>-60</c:v>
                </c:pt>
                <c:pt idx="3631">
                  <c:v>-59.5</c:v>
                </c:pt>
                <c:pt idx="3632">
                  <c:v>-59</c:v>
                </c:pt>
                <c:pt idx="3633">
                  <c:v>-58.5</c:v>
                </c:pt>
                <c:pt idx="3634">
                  <c:v>-58</c:v>
                </c:pt>
                <c:pt idx="3635">
                  <c:v>-57.5</c:v>
                </c:pt>
                <c:pt idx="3636">
                  <c:v>-57</c:v>
                </c:pt>
                <c:pt idx="3637">
                  <c:v>-56.5</c:v>
                </c:pt>
                <c:pt idx="3638">
                  <c:v>-56</c:v>
                </c:pt>
                <c:pt idx="3639">
                  <c:v>-55.5</c:v>
                </c:pt>
                <c:pt idx="3640">
                  <c:v>-55</c:v>
                </c:pt>
                <c:pt idx="3641">
                  <c:v>-54.5</c:v>
                </c:pt>
                <c:pt idx="3642">
                  <c:v>-54</c:v>
                </c:pt>
                <c:pt idx="3643">
                  <c:v>-53.5</c:v>
                </c:pt>
                <c:pt idx="3644">
                  <c:v>-53</c:v>
                </c:pt>
                <c:pt idx="3645">
                  <c:v>-52.5</c:v>
                </c:pt>
                <c:pt idx="3646">
                  <c:v>-52</c:v>
                </c:pt>
                <c:pt idx="3647">
                  <c:v>-51.5</c:v>
                </c:pt>
                <c:pt idx="3648">
                  <c:v>-51</c:v>
                </c:pt>
                <c:pt idx="3649">
                  <c:v>-50.5</c:v>
                </c:pt>
                <c:pt idx="3650">
                  <c:v>-50</c:v>
                </c:pt>
                <c:pt idx="3651">
                  <c:v>-49.5</c:v>
                </c:pt>
                <c:pt idx="3652">
                  <c:v>-49</c:v>
                </c:pt>
                <c:pt idx="3653">
                  <c:v>-48.5</c:v>
                </c:pt>
                <c:pt idx="3654">
                  <c:v>-48</c:v>
                </c:pt>
                <c:pt idx="3655">
                  <c:v>-47.5</c:v>
                </c:pt>
                <c:pt idx="3656">
                  <c:v>-47</c:v>
                </c:pt>
                <c:pt idx="3657">
                  <c:v>-46.5</c:v>
                </c:pt>
                <c:pt idx="3658">
                  <c:v>-46</c:v>
                </c:pt>
                <c:pt idx="3659">
                  <c:v>-45.5</c:v>
                </c:pt>
                <c:pt idx="3660">
                  <c:v>-45</c:v>
                </c:pt>
                <c:pt idx="3661">
                  <c:v>-44.5</c:v>
                </c:pt>
                <c:pt idx="3662">
                  <c:v>-44</c:v>
                </c:pt>
                <c:pt idx="3663">
                  <c:v>-43.5</c:v>
                </c:pt>
                <c:pt idx="3664">
                  <c:v>-43</c:v>
                </c:pt>
                <c:pt idx="3665">
                  <c:v>-42.5</c:v>
                </c:pt>
                <c:pt idx="3666">
                  <c:v>-42</c:v>
                </c:pt>
                <c:pt idx="3667">
                  <c:v>-41.5</c:v>
                </c:pt>
                <c:pt idx="3668">
                  <c:v>-41</c:v>
                </c:pt>
                <c:pt idx="3669">
                  <c:v>-40.5</c:v>
                </c:pt>
                <c:pt idx="3670">
                  <c:v>-40</c:v>
                </c:pt>
                <c:pt idx="3671">
                  <c:v>-39.5</c:v>
                </c:pt>
                <c:pt idx="3672">
                  <c:v>-39</c:v>
                </c:pt>
                <c:pt idx="3673">
                  <c:v>-38.5</c:v>
                </c:pt>
                <c:pt idx="3674">
                  <c:v>-38</c:v>
                </c:pt>
                <c:pt idx="3675">
                  <c:v>-37.5</c:v>
                </c:pt>
                <c:pt idx="3676">
                  <c:v>-37</c:v>
                </c:pt>
                <c:pt idx="3677">
                  <c:v>-36.5</c:v>
                </c:pt>
                <c:pt idx="3678">
                  <c:v>-36</c:v>
                </c:pt>
                <c:pt idx="3679">
                  <c:v>-35.5</c:v>
                </c:pt>
                <c:pt idx="3680">
                  <c:v>-35</c:v>
                </c:pt>
                <c:pt idx="3681">
                  <c:v>-34.5</c:v>
                </c:pt>
                <c:pt idx="3682">
                  <c:v>-34</c:v>
                </c:pt>
                <c:pt idx="3683">
                  <c:v>-33.5</c:v>
                </c:pt>
                <c:pt idx="3684">
                  <c:v>-33</c:v>
                </c:pt>
                <c:pt idx="3685">
                  <c:v>-32.5</c:v>
                </c:pt>
                <c:pt idx="3686">
                  <c:v>-32</c:v>
                </c:pt>
                <c:pt idx="3687">
                  <c:v>-31.5</c:v>
                </c:pt>
                <c:pt idx="3688">
                  <c:v>-31</c:v>
                </c:pt>
                <c:pt idx="3689">
                  <c:v>-30.5</c:v>
                </c:pt>
                <c:pt idx="3690">
                  <c:v>-30</c:v>
                </c:pt>
                <c:pt idx="3691">
                  <c:v>-29.5</c:v>
                </c:pt>
                <c:pt idx="3692">
                  <c:v>-29</c:v>
                </c:pt>
                <c:pt idx="3693">
                  <c:v>-28.5</c:v>
                </c:pt>
                <c:pt idx="3694">
                  <c:v>-28</c:v>
                </c:pt>
                <c:pt idx="3695">
                  <c:v>-27.5</c:v>
                </c:pt>
                <c:pt idx="3696">
                  <c:v>-27</c:v>
                </c:pt>
                <c:pt idx="3697">
                  <c:v>-26.5</c:v>
                </c:pt>
                <c:pt idx="3698">
                  <c:v>-26</c:v>
                </c:pt>
                <c:pt idx="3699">
                  <c:v>-25.5</c:v>
                </c:pt>
                <c:pt idx="3700">
                  <c:v>-25</c:v>
                </c:pt>
                <c:pt idx="3701">
                  <c:v>-24.5</c:v>
                </c:pt>
                <c:pt idx="3702">
                  <c:v>-24</c:v>
                </c:pt>
                <c:pt idx="3703">
                  <c:v>-23.5</c:v>
                </c:pt>
                <c:pt idx="3704">
                  <c:v>-23</c:v>
                </c:pt>
                <c:pt idx="3705">
                  <c:v>-22.5</c:v>
                </c:pt>
                <c:pt idx="3706">
                  <c:v>-22</c:v>
                </c:pt>
                <c:pt idx="3707">
                  <c:v>-21.5</c:v>
                </c:pt>
                <c:pt idx="3708">
                  <c:v>-21</c:v>
                </c:pt>
                <c:pt idx="3709">
                  <c:v>-20.5</c:v>
                </c:pt>
                <c:pt idx="3710">
                  <c:v>-20</c:v>
                </c:pt>
                <c:pt idx="3711">
                  <c:v>-19.5</c:v>
                </c:pt>
                <c:pt idx="3712">
                  <c:v>-19</c:v>
                </c:pt>
                <c:pt idx="3713">
                  <c:v>-18.5</c:v>
                </c:pt>
                <c:pt idx="3714">
                  <c:v>-18</c:v>
                </c:pt>
                <c:pt idx="3715">
                  <c:v>-17.5</c:v>
                </c:pt>
                <c:pt idx="3716">
                  <c:v>-17</c:v>
                </c:pt>
                <c:pt idx="3717">
                  <c:v>-16.5</c:v>
                </c:pt>
                <c:pt idx="3718">
                  <c:v>-16</c:v>
                </c:pt>
                <c:pt idx="3719">
                  <c:v>-15.5</c:v>
                </c:pt>
                <c:pt idx="3720">
                  <c:v>-15</c:v>
                </c:pt>
                <c:pt idx="3721">
                  <c:v>-14.5</c:v>
                </c:pt>
                <c:pt idx="3722">
                  <c:v>-14</c:v>
                </c:pt>
                <c:pt idx="3723">
                  <c:v>-13.5</c:v>
                </c:pt>
                <c:pt idx="3724">
                  <c:v>-13</c:v>
                </c:pt>
                <c:pt idx="3725">
                  <c:v>-12.5</c:v>
                </c:pt>
                <c:pt idx="3726">
                  <c:v>-12</c:v>
                </c:pt>
                <c:pt idx="3727">
                  <c:v>-11.5</c:v>
                </c:pt>
                <c:pt idx="3728">
                  <c:v>-11</c:v>
                </c:pt>
                <c:pt idx="3729">
                  <c:v>-10.5</c:v>
                </c:pt>
                <c:pt idx="3730">
                  <c:v>-10</c:v>
                </c:pt>
                <c:pt idx="3731">
                  <c:v>-9.5</c:v>
                </c:pt>
                <c:pt idx="3732">
                  <c:v>-9</c:v>
                </c:pt>
                <c:pt idx="3733">
                  <c:v>-8.5</c:v>
                </c:pt>
                <c:pt idx="3734">
                  <c:v>-8</c:v>
                </c:pt>
                <c:pt idx="3735">
                  <c:v>-7.5</c:v>
                </c:pt>
                <c:pt idx="3736">
                  <c:v>-7</c:v>
                </c:pt>
                <c:pt idx="3737">
                  <c:v>-6.5</c:v>
                </c:pt>
                <c:pt idx="3738">
                  <c:v>-6</c:v>
                </c:pt>
                <c:pt idx="3739">
                  <c:v>-5.5</c:v>
                </c:pt>
                <c:pt idx="3740">
                  <c:v>-5</c:v>
                </c:pt>
                <c:pt idx="3741">
                  <c:v>-4.5</c:v>
                </c:pt>
                <c:pt idx="3742">
                  <c:v>-4</c:v>
                </c:pt>
                <c:pt idx="3743">
                  <c:v>-3.5</c:v>
                </c:pt>
                <c:pt idx="3744">
                  <c:v>-3</c:v>
                </c:pt>
                <c:pt idx="3745">
                  <c:v>-2.5</c:v>
                </c:pt>
                <c:pt idx="3746">
                  <c:v>-2</c:v>
                </c:pt>
                <c:pt idx="3747">
                  <c:v>-1.5</c:v>
                </c:pt>
                <c:pt idx="3748">
                  <c:v>-1</c:v>
                </c:pt>
                <c:pt idx="3749">
                  <c:v>-0.5</c:v>
                </c:pt>
                <c:pt idx="3750">
                  <c:v>0</c:v>
                </c:pt>
                <c:pt idx="3751">
                  <c:v>0.5</c:v>
                </c:pt>
                <c:pt idx="3752">
                  <c:v>1</c:v>
                </c:pt>
                <c:pt idx="3753">
                  <c:v>1.5</c:v>
                </c:pt>
                <c:pt idx="3754">
                  <c:v>2</c:v>
                </c:pt>
                <c:pt idx="3755">
                  <c:v>2.5</c:v>
                </c:pt>
                <c:pt idx="3756">
                  <c:v>3</c:v>
                </c:pt>
                <c:pt idx="3757">
                  <c:v>3.5</c:v>
                </c:pt>
                <c:pt idx="3758">
                  <c:v>4</c:v>
                </c:pt>
                <c:pt idx="3759">
                  <c:v>4.5</c:v>
                </c:pt>
                <c:pt idx="3760">
                  <c:v>5</c:v>
                </c:pt>
                <c:pt idx="3761">
                  <c:v>5.5</c:v>
                </c:pt>
                <c:pt idx="3762">
                  <c:v>6</c:v>
                </c:pt>
                <c:pt idx="3763">
                  <c:v>6.5</c:v>
                </c:pt>
                <c:pt idx="3764">
                  <c:v>7</c:v>
                </c:pt>
                <c:pt idx="3765">
                  <c:v>7.5</c:v>
                </c:pt>
                <c:pt idx="3766">
                  <c:v>8</c:v>
                </c:pt>
                <c:pt idx="3767">
                  <c:v>8.5</c:v>
                </c:pt>
                <c:pt idx="3768">
                  <c:v>9</c:v>
                </c:pt>
                <c:pt idx="3769">
                  <c:v>9.5</c:v>
                </c:pt>
                <c:pt idx="3770">
                  <c:v>10</c:v>
                </c:pt>
                <c:pt idx="3771">
                  <c:v>10.5</c:v>
                </c:pt>
                <c:pt idx="3772">
                  <c:v>11</c:v>
                </c:pt>
                <c:pt idx="3773">
                  <c:v>11.5</c:v>
                </c:pt>
                <c:pt idx="3774">
                  <c:v>12</c:v>
                </c:pt>
                <c:pt idx="3775">
                  <c:v>12.5</c:v>
                </c:pt>
                <c:pt idx="3776">
                  <c:v>13</c:v>
                </c:pt>
                <c:pt idx="3777">
                  <c:v>13.5</c:v>
                </c:pt>
                <c:pt idx="3778">
                  <c:v>14</c:v>
                </c:pt>
                <c:pt idx="3779">
                  <c:v>14.5</c:v>
                </c:pt>
                <c:pt idx="3780">
                  <c:v>15</c:v>
                </c:pt>
                <c:pt idx="3781">
                  <c:v>15.5</c:v>
                </c:pt>
                <c:pt idx="3782">
                  <c:v>16</c:v>
                </c:pt>
                <c:pt idx="3783">
                  <c:v>16.5</c:v>
                </c:pt>
                <c:pt idx="3784">
                  <c:v>17</c:v>
                </c:pt>
                <c:pt idx="3785">
                  <c:v>17.5</c:v>
                </c:pt>
                <c:pt idx="3786">
                  <c:v>18</c:v>
                </c:pt>
                <c:pt idx="3787">
                  <c:v>18.5</c:v>
                </c:pt>
                <c:pt idx="3788">
                  <c:v>19</c:v>
                </c:pt>
                <c:pt idx="3789">
                  <c:v>19.5</c:v>
                </c:pt>
                <c:pt idx="3790">
                  <c:v>20</c:v>
                </c:pt>
                <c:pt idx="3791">
                  <c:v>20.5</c:v>
                </c:pt>
                <c:pt idx="3792">
                  <c:v>21</c:v>
                </c:pt>
                <c:pt idx="3793">
                  <c:v>21.5</c:v>
                </c:pt>
                <c:pt idx="3794">
                  <c:v>22</c:v>
                </c:pt>
                <c:pt idx="3795">
                  <c:v>22.5</c:v>
                </c:pt>
                <c:pt idx="3796">
                  <c:v>23</c:v>
                </c:pt>
                <c:pt idx="3797">
                  <c:v>23.5</c:v>
                </c:pt>
                <c:pt idx="3798">
                  <c:v>24</c:v>
                </c:pt>
                <c:pt idx="3799">
                  <c:v>24.5</c:v>
                </c:pt>
                <c:pt idx="3800">
                  <c:v>25</c:v>
                </c:pt>
                <c:pt idx="3801">
                  <c:v>25.5</c:v>
                </c:pt>
                <c:pt idx="3802">
                  <c:v>26</c:v>
                </c:pt>
                <c:pt idx="3803">
                  <c:v>26.5</c:v>
                </c:pt>
                <c:pt idx="3804">
                  <c:v>27</c:v>
                </c:pt>
                <c:pt idx="3805">
                  <c:v>27.5</c:v>
                </c:pt>
                <c:pt idx="3806">
                  <c:v>28</c:v>
                </c:pt>
                <c:pt idx="3807">
                  <c:v>28.5</c:v>
                </c:pt>
                <c:pt idx="3808">
                  <c:v>29</c:v>
                </c:pt>
                <c:pt idx="3809">
                  <c:v>29.5</c:v>
                </c:pt>
                <c:pt idx="3810">
                  <c:v>30</c:v>
                </c:pt>
                <c:pt idx="3811">
                  <c:v>30.5</c:v>
                </c:pt>
                <c:pt idx="3812">
                  <c:v>31</c:v>
                </c:pt>
                <c:pt idx="3813">
                  <c:v>31.5</c:v>
                </c:pt>
                <c:pt idx="3814">
                  <c:v>32</c:v>
                </c:pt>
                <c:pt idx="3815">
                  <c:v>32.5</c:v>
                </c:pt>
                <c:pt idx="3816">
                  <c:v>33</c:v>
                </c:pt>
                <c:pt idx="3817">
                  <c:v>33.5</c:v>
                </c:pt>
                <c:pt idx="3818">
                  <c:v>34</c:v>
                </c:pt>
                <c:pt idx="3819">
                  <c:v>34.5</c:v>
                </c:pt>
                <c:pt idx="3820">
                  <c:v>35</c:v>
                </c:pt>
                <c:pt idx="3821">
                  <c:v>35.5</c:v>
                </c:pt>
                <c:pt idx="3822">
                  <c:v>36</c:v>
                </c:pt>
                <c:pt idx="3823">
                  <c:v>36.5</c:v>
                </c:pt>
                <c:pt idx="3824">
                  <c:v>37</c:v>
                </c:pt>
                <c:pt idx="3825">
                  <c:v>37.5</c:v>
                </c:pt>
                <c:pt idx="3826">
                  <c:v>38</c:v>
                </c:pt>
                <c:pt idx="3827">
                  <c:v>38.5</c:v>
                </c:pt>
                <c:pt idx="3828">
                  <c:v>39</c:v>
                </c:pt>
                <c:pt idx="3829">
                  <c:v>39.5</c:v>
                </c:pt>
                <c:pt idx="3830">
                  <c:v>40</c:v>
                </c:pt>
                <c:pt idx="3831">
                  <c:v>40.5</c:v>
                </c:pt>
                <c:pt idx="3832">
                  <c:v>41</c:v>
                </c:pt>
                <c:pt idx="3833">
                  <c:v>41.5</c:v>
                </c:pt>
                <c:pt idx="3834">
                  <c:v>42</c:v>
                </c:pt>
                <c:pt idx="3835">
                  <c:v>42.5</c:v>
                </c:pt>
                <c:pt idx="3836">
                  <c:v>43</c:v>
                </c:pt>
                <c:pt idx="3837">
                  <c:v>43.5</c:v>
                </c:pt>
                <c:pt idx="3838">
                  <c:v>44</c:v>
                </c:pt>
                <c:pt idx="3839">
                  <c:v>44.5</c:v>
                </c:pt>
                <c:pt idx="3840">
                  <c:v>45</c:v>
                </c:pt>
                <c:pt idx="3841">
                  <c:v>45.5</c:v>
                </c:pt>
                <c:pt idx="3842">
                  <c:v>46</c:v>
                </c:pt>
                <c:pt idx="3843">
                  <c:v>46.5</c:v>
                </c:pt>
                <c:pt idx="3844">
                  <c:v>47</c:v>
                </c:pt>
                <c:pt idx="3845">
                  <c:v>47.5</c:v>
                </c:pt>
                <c:pt idx="3846">
                  <c:v>48</c:v>
                </c:pt>
                <c:pt idx="3847">
                  <c:v>48.5</c:v>
                </c:pt>
                <c:pt idx="3848">
                  <c:v>49</c:v>
                </c:pt>
                <c:pt idx="3849">
                  <c:v>49.5</c:v>
                </c:pt>
                <c:pt idx="3850">
                  <c:v>50</c:v>
                </c:pt>
                <c:pt idx="3851">
                  <c:v>50.5</c:v>
                </c:pt>
                <c:pt idx="3852">
                  <c:v>51</c:v>
                </c:pt>
                <c:pt idx="3853">
                  <c:v>51.5</c:v>
                </c:pt>
                <c:pt idx="3854">
                  <c:v>52</c:v>
                </c:pt>
                <c:pt idx="3855">
                  <c:v>52.5</c:v>
                </c:pt>
                <c:pt idx="3856">
                  <c:v>53</c:v>
                </c:pt>
                <c:pt idx="3857">
                  <c:v>53.5</c:v>
                </c:pt>
                <c:pt idx="3858">
                  <c:v>54</c:v>
                </c:pt>
                <c:pt idx="3859">
                  <c:v>54.5</c:v>
                </c:pt>
                <c:pt idx="3860">
                  <c:v>55</c:v>
                </c:pt>
                <c:pt idx="3861">
                  <c:v>55.5</c:v>
                </c:pt>
                <c:pt idx="3862">
                  <c:v>56</c:v>
                </c:pt>
                <c:pt idx="3863">
                  <c:v>56.5</c:v>
                </c:pt>
                <c:pt idx="3864">
                  <c:v>57</c:v>
                </c:pt>
                <c:pt idx="3865">
                  <c:v>57.5</c:v>
                </c:pt>
                <c:pt idx="3866">
                  <c:v>58</c:v>
                </c:pt>
                <c:pt idx="3867">
                  <c:v>58.5</c:v>
                </c:pt>
                <c:pt idx="3868">
                  <c:v>59</c:v>
                </c:pt>
                <c:pt idx="3869">
                  <c:v>59.5</c:v>
                </c:pt>
                <c:pt idx="3870">
                  <c:v>60</c:v>
                </c:pt>
                <c:pt idx="3871">
                  <c:v>60.5</c:v>
                </c:pt>
                <c:pt idx="3872">
                  <c:v>61</c:v>
                </c:pt>
                <c:pt idx="3873">
                  <c:v>61.5</c:v>
                </c:pt>
                <c:pt idx="3874">
                  <c:v>62</c:v>
                </c:pt>
                <c:pt idx="3875">
                  <c:v>62.5</c:v>
                </c:pt>
                <c:pt idx="3876">
                  <c:v>63</c:v>
                </c:pt>
                <c:pt idx="3877">
                  <c:v>63.5</c:v>
                </c:pt>
                <c:pt idx="3878">
                  <c:v>64</c:v>
                </c:pt>
                <c:pt idx="3879">
                  <c:v>64.5</c:v>
                </c:pt>
                <c:pt idx="3880">
                  <c:v>65</c:v>
                </c:pt>
                <c:pt idx="3881">
                  <c:v>65.5</c:v>
                </c:pt>
                <c:pt idx="3882">
                  <c:v>66</c:v>
                </c:pt>
                <c:pt idx="3883">
                  <c:v>66.5</c:v>
                </c:pt>
                <c:pt idx="3884">
                  <c:v>67</c:v>
                </c:pt>
                <c:pt idx="3885">
                  <c:v>67.5</c:v>
                </c:pt>
                <c:pt idx="3886">
                  <c:v>68</c:v>
                </c:pt>
                <c:pt idx="3887">
                  <c:v>68.5</c:v>
                </c:pt>
                <c:pt idx="3888">
                  <c:v>69</c:v>
                </c:pt>
                <c:pt idx="3889">
                  <c:v>69.5</c:v>
                </c:pt>
                <c:pt idx="3890">
                  <c:v>70</c:v>
                </c:pt>
                <c:pt idx="3891">
                  <c:v>70.5</c:v>
                </c:pt>
                <c:pt idx="3892">
                  <c:v>71</c:v>
                </c:pt>
                <c:pt idx="3893">
                  <c:v>71.5</c:v>
                </c:pt>
                <c:pt idx="3894">
                  <c:v>72</c:v>
                </c:pt>
                <c:pt idx="3895">
                  <c:v>72.5</c:v>
                </c:pt>
                <c:pt idx="3896">
                  <c:v>73</c:v>
                </c:pt>
                <c:pt idx="3897">
                  <c:v>73.5</c:v>
                </c:pt>
                <c:pt idx="3898">
                  <c:v>74</c:v>
                </c:pt>
                <c:pt idx="3899">
                  <c:v>74.5</c:v>
                </c:pt>
                <c:pt idx="3900">
                  <c:v>75</c:v>
                </c:pt>
                <c:pt idx="3901">
                  <c:v>75.5</c:v>
                </c:pt>
                <c:pt idx="3902">
                  <c:v>76</c:v>
                </c:pt>
                <c:pt idx="3903">
                  <c:v>76.5</c:v>
                </c:pt>
                <c:pt idx="3904">
                  <c:v>77</c:v>
                </c:pt>
                <c:pt idx="3905">
                  <c:v>77.5</c:v>
                </c:pt>
                <c:pt idx="3906">
                  <c:v>78</c:v>
                </c:pt>
                <c:pt idx="3907">
                  <c:v>78.5</c:v>
                </c:pt>
                <c:pt idx="3908">
                  <c:v>79</c:v>
                </c:pt>
                <c:pt idx="3909">
                  <c:v>79.5</c:v>
                </c:pt>
                <c:pt idx="3910">
                  <c:v>80</c:v>
                </c:pt>
                <c:pt idx="3911">
                  <c:v>80.5</c:v>
                </c:pt>
                <c:pt idx="3912">
                  <c:v>81</c:v>
                </c:pt>
                <c:pt idx="3913">
                  <c:v>81.5</c:v>
                </c:pt>
                <c:pt idx="3914">
                  <c:v>82</c:v>
                </c:pt>
                <c:pt idx="3915">
                  <c:v>82.5</c:v>
                </c:pt>
                <c:pt idx="3916">
                  <c:v>83</c:v>
                </c:pt>
                <c:pt idx="3917">
                  <c:v>83.5</c:v>
                </c:pt>
                <c:pt idx="3918">
                  <c:v>84</c:v>
                </c:pt>
                <c:pt idx="3919">
                  <c:v>84.5</c:v>
                </c:pt>
                <c:pt idx="3920">
                  <c:v>85</c:v>
                </c:pt>
                <c:pt idx="3921">
                  <c:v>85.5</c:v>
                </c:pt>
                <c:pt idx="3922">
                  <c:v>86</c:v>
                </c:pt>
                <c:pt idx="3923">
                  <c:v>86.5</c:v>
                </c:pt>
                <c:pt idx="3924">
                  <c:v>87</c:v>
                </c:pt>
                <c:pt idx="3925">
                  <c:v>87.5</c:v>
                </c:pt>
                <c:pt idx="3926">
                  <c:v>88</c:v>
                </c:pt>
                <c:pt idx="3927">
                  <c:v>88.5</c:v>
                </c:pt>
                <c:pt idx="3928">
                  <c:v>89</c:v>
                </c:pt>
                <c:pt idx="3929">
                  <c:v>89.5</c:v>
                </c:pt>
                <c:pt idx="3930">
                  <c:v>90</c:v>
                </c:pt>
                <c:pt idx="3931">
                  <c:v>90.5</c:v>
                </c:pt>
                <c:pt idx="3932">
                  <c:v>91</c:v>
                </c:pt>
                <c:pt idx="3933">
                  <c:v>91.5</c:v>
                </c:pt>
                <c:pt idx="3934">
                  <c:v>92</c:v>
                </c:pt>
                <c:pt idx="3935">
                  <c:v>92.5</c:v>
                </c:pt>
                <c:pt idx="3936">
                  <c:v>93</c:v>
                </c:pt>
                <c:pt idx="3937">
                  <c:v>93.5</c:v>
                </c:pt>
                <c:pt idx="3938">
                  <c:v>94</c:v>
                </c:pt>
                <c:pt idx="3939">
                  <c:v>94.5</c:v>
                </c:pt>
                <c:pt idx="3940">
                  <c:v>95</c:v>
                </c:pt>
                <c:pt idx="3941">
                  <c:v>95.5</c:v>
                </c:pt>
                <c:pt idx="3942">
                  <c:v>96</c:v>
                </c:pt>
                <c:pt idx="3943">
                  <c:v>96.5</c:v>
                </c:pt>
                <c:pt idx="3944">
                  <c:v>97</c:v>
                </c:pt>
                <c:pt idx="3945">
                  <c:v>97.5</c:v>
                </c:pt>
                <c:pt idx="3946">
                  <c:v>98</c:v>
                </c:pt>
                <c:pt idx="3947">
                  <c:v>98.5</c:v>
                </c:pt>
                <c:pt idx="3948">
                  <c:v>99</c:v>
                </c:pt>
                <c:pt idx="3949">
                  <c:v>99.5</c:v>
                </c:pt>
                <c:pt idx="3950">
                  <c:v>100</c:v>
                </c:pt>
                <c:pt idx="3951">
                  <c:v>100.5</c:v>
                </c:pt>
                <c:pt idx="3952">
                  <c:v>101</c:v>
                </c:pt>
                <c:pt idx="3953">
                  <c:v>101.5</c:v>
                </c:pt>
                <c:pt idx="3954">
                  <c:v>102</c:v>
                </c:pt>
                <c:pt idx="3955">
                  <c:v>102.5</c:v>
                </c:pt>
                <c:pt idx="3956">
                  <c:v>103</c:v>
                </c:pt>
                <c:pt idx="3957">
                  <c:v>103.5</c:v>
                </c:pt>
                <c:pt idx="3958">
                  <c:v>104</c:v>
                </c:pt>
                <c:pt idx="3959">
                  <c:v>104.5</c:v>
                </c:pt>
                <c:pt idx="3960">
                  <c:v>105</c:v>
                </c:pt>
                <c:pt idx="3961">
                  <c:v>105.5</c:v>
                </c:pt>
                <c:pt idx="3962">
                  <c:v>106</c:v>
                </c:pt>
                <c:pt idx="3963">
                  <c:v>106.5</c:v>
                </c:pt>
                <c:pt idx="3964">
                  <c:v>107</c:v>
                </c:pt>
                <c:pt idx="3965">
                  <c:v>107.5</c:v>
                </c:pt>
                <c:pt idx="3966">
                  <c:v>108</c:v>
                </c:pt>
                <c:pt idx="3967">
                  <c:v>108.5</c:v>
                </c:pt>
                <c:pt idx="3968">
                  <c:v>109</c:v>
                </c:pt>
                <c:pt idx="3969">
                  <c:v>109.5</c:v>
                </c:pt>
                <c:pt idx="3970">
                  <c:v>110</c:v>
                </c:pt>
                <c:pt idx="3971">
                  <c:v>110.5</c:v>
                </c:pt>
                <c:pt idx="3972">
                  <c:v>111</c:v>
                </c:pt>
                <c:pt idx="3973">
                  <c:v>111.5</c:v>
                </c:pt>
                <c:pt idx="3974">
                  <c:v>112</c:v>
                </c:pt>
                <c:pt idx="3975">
                  <c:v>112.5</c:v>
                </c:pt>
                <c:pt idx="3976">
                  <c:v>113</c:v>
                </c:pt>
                <c:pt idx="3977">
                  <c:v>113.5</c:v>
                </c:pt>
                <c:pt idx="3978">
                  <c:v>114</c:v>
                </c:pt>
                <c:pt idx="3979">
                  <c:v>114.5</c:v>
                </c:pt>
                <c:pt idx="3980">
                  <c:v>115</c:v>
                </c:pt>
                <c:pt idx="3981">
                  <c:v>115.5</c:v>
                </c:pt>
                <c:pt idx="3982">
                  <c:v>116</c:v>
                </c:pt>
                <c:pt idx="3983">
                  <c:v>116.5</c:v>
                </c:pt>
                <c:pt idx="3984">
                  <c:v>117</c:v>
                </c:pt>
                <c:pt idx="3985">
                  <c:v>117.5</c:v>
                </c:pt>
                <c:pt idx="3986">
                  <c:v>118</c:v>
                </c:pt>
                <c:pt idx="3987">
                  <c:v>118.5</c:v>
                </c:pt>
                <c:pt idx="3988">
                  <c:v>119</c:v>
                </c:pt>
                <c:pt idx="3989">
                  <c:v>119.5</c:v>
                </c:pt>
                <c:pt idx="3990">
                  <c:v>120</c:v>
                </c:pt>
                <c:pt idx="3991">
                  <c:v>120.5</c:v>
                </c:pt>
                <c:pt idx="3992">
                  <c:v>121</c:v>
                </c:pt>
                <c:pt idx="3993">
                  <c:v>121.5</c:v>
                </c:pt>
                <c:pt idx="3994">
                  <c:v>122</c:v>
                </c:pt>
                <c:pt idx="3995">
                  <c:v>122.5</c:v>
                </c:pt>
                <c:pt idx="3996">
                  <c:v>123</c:v>
                </c:pt>
                <c:pt idx="3997">
                  <c:v>123.5</c:v>
                </c:pt>
                <c:pt idx="3998">
                  <c:v>124</c:v>
                </c:pt>
                <c:pt idx="3999">
                  <c:v>124.5</c:v>
                </c:pt>
                <c:pt idx="4000">
                  <c:v>125</c:v>
                </c:pt>
                <c:pt idx="4001">
                  <c:v>125.5</c:v>
                </c:pt>
                <c:pt idx="4002">
                  <c:v>126</c:v>
                </c:pt>
                <c:pt idx="4003">
                  <c:v>126.5</c:v>
                </c:pt>
                <c:pt idx="4004">
                  <c:v>127</c:v>
                </c:pt>
                <c:pt idx="4005">
                  <c:v>127.5</c:v>
                </c:pt>
                <c:pt idx="4006">
                  <c:v>128</c:v>
                </c:pt>
                <c:pt idx="4007">
                  <c:v>128.5</c:v>
                </c:pt>
                <c:pt idx="4008">
                  <c:v>129</c:v>
                </c:pt>
                <c:pt idx="4009">
                  <c:v>129.5</c:v>
                </c:pt>
                <c:pt idx="4010">
                  <c:v>130</c:v>
                </c:pt>
                <c:pt idx="4011">
                  <c:v>130.5</c:v>
                </c:pt>
                <c:pt idx="4012">
                  <c:v>131</c:v>
                </c:pt>
                <c:pt idx="4013">
                  <c:v>131.5</c:v>
                </c:pt>
                <c:pt idx="4014">
                  <c:v>132</c:v>
                </c:pt>
                <c:pt idx="4015">
                  <c:v>132.5</c:v>
                </c:pt>
                <c:pt idx="4016">
                  <c:v>133</c:v>
                </c:pt>
                <c:pt idx="4017">
                  <c:v>133.5</c:v>
                </c:pt>
                <c:pt idx="4018">
                  <c:v>134</c:v>
                </c:pt>
                <c:pt idx="4019">
                  <c:v>134.5</c:v>
                </c:pt>
                <c:pt idx="4020">
                  <c:v>135</c:v>
                </c:pt>
                <c:pt idx="4021">
                  <c:v>135.5</c:v>
                </c:pt>
                <c:pt idx="4022">
                  <c:v>136</c:v>
                </c:pt>
                <c:pt idx="4023">
                  <c:v>136.5</c:v>
                </c:pt>
                <c:pt idx="4024">
                  <c:v>137</c:v>
                </c:pt>
                <c:pt idx="4025">
                  <c:v>137.5</c:v>
                </c:pt>
                <c:pt idx="4026">
                  <c:v>138</c:v>
                </c:pt>
                <c:pt idx="4027">
                  <c:v>138.5</c:v>
                </c:pt>
                <c:pt idx="4028">
                  <c:v>139</c:v>
                </c:pt>
                <c:pt idx="4029">
                  <c:v>139.5</c:v>
                </c:pt>
                <c:pt idx="4030">
                  <c:v>140</c:v>
                </c:pt>
                <c:pt idx="4031">
                  <c:v>140.5</c:v>
                </c:pt>
                <c:pt idx="4032">
                  <c:v>141</c:v>
                </c:pt>
                <c:pt idx="4033">
                  <c:v>141.5</c:v>
                </c:pt>
                <c:pt idx="4034">
                  <c:v>142</c:v>
                </c:pt>
                <c:pt idx="4035">
                  <c:v>142.5</c:v>
                </c:pt>
                <c:pt idx="4036">
                  <c:v>143</c:v>
                </c:pt>
                <c:pt idx="4037">
                  <c:v>143.5</c:v>
                </c:pt>
                <c:pt idx="4038">
                  <c:v>144</c:v>
                </c:pt>
                <c:pt idx="4039">
                  <c:v>144.5</c:v>
                </c:pt>
                <c:pt idx="4040">
                  <c:v>145</c:v>
                </c:pt>
                <c:pt idx="4041">
                  <c:v>145.5</c:v>
                </c:pt>
                <c:pt idx="4042">
                  <c:v>146</c:v>
                </c:pt>
                <c:pt idx="4043">
                  <c:v>146.5</c:v>
                </c:pt>
                <c:pt idx="4044">
                  <c:v>147</c:v>
                </c:pt>
                <c:pt idx="4045">
                  <c:v>147.5</c:v>
                </c:pt>
                <c:pt idx="4046">
                  <c:v>148</c:v>
                </c:pt>
                <c:pt idx="4047">
                  <c:v>148.5</c:v>
                </c:pt>
                <c:pt idx="4048">
                  <c:v>149</c:v>
                </c:pt>
                <c:pt idx="4049">
                  <c:v>149.5</c:v>
                </c:pt>
                <c:pt idx="4050">
                  <c:v>150</c:v>
                </c:pt>
                <c:pt idx="4051">
                  <c:v>150.5</c:v>
                </c:pt>
                <c:pt idx="4052">
                  <c:v>151</c:v>
                </c:pt>
                <c:pt idx="4053">
                  <c:v>151.5</c:v>
                </c:pt>
                <c:pt idx="4054">
                  <c:v>152</c:v>
                </c:pt>
                <c:pt idx="4055">
                  <c:v>152.5</c:v>
                </c:pt>
                <c:pt idx="4056">
                  <c:v>153</c:v>
                </c:pt>
                <c:pt idx="4057">
                  <c:v>153.5</c:v>
                </c:pt>
                <c:pt idx="4058">
                  <c:v>154</c:v>
                </c:pt>
                <c:pt idx="4059">
                  <c:v>154.5</c:v>
                </c:pt>
                <c:pt idx="4060">
                  <c:v>155</c:v>
                </c:pt>
                <c:pt idx="4061">
                  <c:v>155.5</c:v>
                </c:pt>
                <c:pt idx="4062">
                  <c:v>156</c:v>
                </c:pt>
                <c:pt idx="4063">
                  <c:v>156.5</c:v>
                </c:pt>
                <c:pt idx="4064">
                  <c:v>157</c:v>
                </c:pt>
                <c:pt idx="4065">
                  <c:v>157.5</c:v>
                </c:pt>
                <c:pt idx="4066">
                  <c:v>158</c:v>
                </c:pt>
                <c:pt idx="4067">
                  <c:v>158.5</c:v>
                </c:pt>
                <c:pt idx="4068">
                  <c:v>159</c:v>
                </c:pt>
                <c:pt idx="4069">
                  <c:v>159.5</c:v>
                </c:pt>
                <c:pt idx="4070">
                  <c:v>160</c:v>
                </c:pt>
                <c:pt idx="4071">
                  <c:v>160.5</c:v>
                </c:pt>
                <c:pt idx="4072">
                  <c:v>161</c:v>
                </c:pt>
                <c:pt idx="4073">
                  <c:v>161.5</c:v>
                </c:pt>
                <c:pt idx="4074">
                  <c:v>162</c:v>
                </c:pt>
                <c:pt idx="4075">
                  <c:v>162.5</c:v>
                </c:pt>
                <c:pt idx="4076">
                  <c:v>163</c:v>
                </c:pt>
                <c:pt idx="4077">
                  <c:v>163.5</c:v>
                </c:pt>
                <c:pt idx="4078">
                  <c:v>164</c:v>
                </c:pt>
                <c:pt idx="4079">
                  <c:v>164.5</c:v>
                </c:pt>
                <c:pt idx="4080">
                  <c:v>165</c:v>
                </c:pt>
                <c:pt idx="4081">
                  <c:v>165.5</c:v>
                </c:pt>
                <c:pt idx="4082">
                  <c:v>166</c:v>
                </c:pt>
                <c:pt idx="4083">
                  <c:v>166.5</c:v>
                </c:pt>
                <c:pt idx="4084">
                  <c:v>167</c:v>
                </c:pt>
                <c:pt idx="4085">
                  <c:v>167.5</c:v>
                </c:pt>
                <c:pt idx="4086">
                  <c:v>168</c:v>
                </c:pt>
                <c:pt idx="4087">
                  <c:v>168.5</c:v>
                </c:pt>
                <c:pt idx="4088">
                  <c:v>169</c:v>
                </c:pt>
                <c:pt idx="4089">
                  <c:v>169.5</c:v>
                </c:pt>
                <c:pt idx="4090">
                  <c:v>170</c:v>
                </c:pt>
                <c:pt idx="4091">
                  <c:v>170.5</c:v>
                </c:pt>
                <c:pt idx="4092">
                  <c:v>171</c:v>
                </c:pt>
                <c:pt idx="4093">
                  <c:v>171.5</c:v>
                </c:pt>
                <c:pt idx="4094">
                  <c:v>172</c:v>
                </c:pt>
                <c:pt idx="4095">
                  <c:v>172.5</c:v>
                </c:pt>
                <c:pt idx="4096">
                  <c:v>173</c:v>
                </c:pt>
                <c:pt idx="4097">
                  <c:v>173.5</c:v>
                </c:pt>
                <c:pt idx="4098">
                  <c:v>174</c:v>
                </c:pt>
                <c:pt idx="4099">
                  <c:v>174.5</c:v>
                </c:pt>
                <c:pt idx="4100">
                  <c:v>175</c:v>
                </c:pt>
                <c:pt idx="4101">
                  <c:v>175.5</c:v>
                </c:pt>
                <c:pt idx="4102">
                  <c:v>176</c:v>
                </c:pt>
                <c:pt idx="4103">
                  <c:v>176.5</c:v>
                </c:pt>
                <c:pt idx="4104">
                  <c:v>177</c:v>
                </c:pt>
                <c:pt idx="4105">
                  <c:v>177.5</c:v>
                </c:pt>
                <c:pt idx="4106">
                  <c:v>178</c:v>
                </c:pt>
                <c:pt idx="4107">
                  <c:v>178.5</c:v>
                </c:pt>
                <c:pt idx="4108">
                  <c:v>179</c:v>
                </c:pt>
                <c:pt idx="4109">
                  <c:v>179.5</c:v>
                </c:pt>
                <c:pt idx="4110">
                  <c:v>180</c:v>
                </c:pt>
                <c:pt idx="4111">
                  <c:v>180.5</c:v>
                </c:pt>
                <c:pt idx="4112">
                  <c:v>181</c:v>
                </c:pt>
                <c:pt idx="4113">
                  <c:v>181.5</c:v>
                </c:pt>
                <c:pt idx="4114">
                  <c:v>182</c:v>
                </c:pt>
                <c:pt idx="4115">
                  <c:v>182.5</c:v>
                </c:pt>
                <c:pt idx="4116">
                  <c:v>183</c:v>
                </c:pt>
                <c:pt idx="4117">
                  <c:v>183.5</c:v>
                </c:pt>
                <c:pt idx="4118">
                  <c:v>184</c:v>
                </c:pt>
                <c:pt idx="4119">
                  <c:v>184.5</c:v>
                </c:pt>
                <c:pt idx="4120">
                  <c:v>185</c:v>
                </c:pt>
                <c:pt idx="4121">
                  <c:v>185.5</c:v>
                </c:pt>
                <c:pt idx="4122">
                  <c:v>186</c:v>
                </c:pt>
                <c:pt idx="4123">
                  <c:v>186.5</c:v>
                </c:pt>
                <c:pt idx="4124">
                  <c:v>187</c:v>
                </c:pt>
                <c:pt idx="4125">
                  <c:v>187.5</c:v>
                </c:pt>
                <c:pt idx="4126">
                  <c:v>188</c:v>
                </c:pt>
                <c:pt idx="4127">
                  <c:v>188.5</c:v>
                </c:pt>
                <c:pt idx="4128">
                  <c:v>189</c:v>
                </c:pt>
                <c:pt idx="4129">
                  <c:v>189.5</c:v>
                </c:pt>
                <c:pt idx="4130">
                  <c:v>190</c:v>
                </c:pt>
                <c:pt idx="4131">
                  <c:v>190.5</c:v>
                </c:pt>
                <c:pt idx="4132">
                  <c:v>191</c:v>
                </c:pt>
                <c:pt idx="4133">
                  <c:v>191.5</c:v>
                </c:pt>
                <c:pt idx="4134">
                  <c:v>192</c:v>
                </c:pt>
                <c:pt idx="4135">
                  <c:v>192.5</c:v>
                </c:pt>
                <c:pt idx="4136">
                  <c:v>193</c:v>
                </c:pt>
                <c:pt idx="4137">
                  <c:v>193.5</c:v>
                </c:pt>
                <c:pt idx="4138">
                  <c:v>194</c:v>
                </c:pt>
                <c:pt idx="4139">
                  <c:v>194.5</c:v>
                </c:pt>
                <c:pt idx="4140">
                  <c:v>195</c:v>
                </c:pt>
                <c:pt idx="4141">
                  <c:v>195.5</c:v>
                </c:pt>
                <c:pt idx="4142">
                  <c:v>196</c:v>
                </c:pt>
                <c:pt idx="4143">
                  <c:v>196.5</c:v>
                </c:pt>
                <c:pt idx="4144">
                  <c:v>197</c:v>
                </c:pt>
                <c:pt idx="4145">
                  <c:v>197.5</c:v>
                </c:pt>
                <c:pt idx="4146">
                  <c:v>198</c:v>
                </c:pt>
                <c:pt idx="4147">
                  <c:v>198.5</c:v>
                </c:pt>
                <c:pt idx="4148">
                  <c:v>199</c:v>
                </c:pt>
                <c:pt idx="4149">
                  <c:v>199.5</c:v>
                </c:pt>
                <c:pt idx="4150">
                  <c:v>200</c:v>
                </c:pt>
                <c:pt idx="4151">
                  <c:v>200.5</c:v>
                </c:pt>
                <c:pt idx="4152">
                  <c:v>201</c:v>
                </c:pt>
                <c:pt idx="4153">
                  <c:v>201.5</c:v>
                </c:pt>
                <c:pt idx="4154">
                  <c:v>202</c:v>
                </c:pt>
                <c:pt idx="4155">
                  <c:v>202.5</c:v>
                </c:pt>
                <c:pt idx="4156">
                  <c:v>203</c:v>
                </c:pt>
                <c:pt idx="4157">
                  <c:v>203.5</c:v>
                </c:pt>
                <c:pt idx="4158">
                  <c:v>204</c:v>
                </c:pt>
                <c:pt idx="4159">
                  <c:v>204.5</c:v>
                </c:pt>
                <c:pt idx="4160">
                  <c:v>205</c:v>
                </c:pt>
                <c:pt idx="4161">
                  <c:v>205.5</c:v>
                </c:pt>
                <c:pt idx="4162">
                  <c:v>206</c:v>
                </c:pt>
                <c:pt idx="4163">
                  <c:v>206.5</c:v>
                </c:pt>
                <c:pt idx="4164">
                  <c:v>207</c:v>
                </c:pt>
                <c:pt idx="4165">
                  <c:v>207.5</c:v>
                </c:pt>
                <c:pt idx="4166">
                  <c:v>208</c:v>
                </c:pt>
                <c:pt idx="4167">
                  <c:v>208.5</c:v>
                </c:pt>
                <c:pt idx="4168">
                  <c:v>209</c:v>
                </c:pt>
                <c:pt idx="4169">
                  <c:v>209.5</c:v>
                </c:pt>
                <c:pt idx="4170">
                  <c:v>210</c:v>
                </c:pt>
                <c:pt idx="4171">
                  <c:v>210.5</c:v>
                </c:pt>
                <c:pt idx="4172">
                  <c:v>211</c:v>
                </c:pt>
                <c:pt idx="4173">
                  <c:v>211.5</c:v>
                </c:pt>
                <c:pt idx="4174">
                  <c:v>212</c:v>
                </c:pt>
                <c:pt idx="4175">
                  <c:v>212.5</c:v>
                </c:pt>
                <c:pt idx="4176">
                  <c:v>213</c:v>
                </c:pt>
                <c:pt idx="4177">
                  <c:v>213.5</c:v>
                </c:pt>
                <c:pt idx="4178">
                  <c:v>214</c:v>
                </c:pt>
                <c:pt idx="4179">
                  <c:v>214.5</c:v>
                </c:pt>
                <c:pt idx="4180">
                  <c:v>215</c:v>
                </c:pt>
                <c:pt idx="4181">
                  <c:v>215.5</c:v>
                </c:pt>
                <c:pt idx="4182">
                  <c:v>216</c:v>
                </c:pt>
                <c:pt idx="4183">
                  <c:v>216.5</c:v>
                </c:pt>
                <c:pt idx="4184">
                  <c:v>217</c:v>
                </c:pt>
                <c:pt idx="4185">
                  <c:v>217.5</c:v>
                </c:pt>
                <c:pt idx="4186">
                  <c:v>218</c:v>
                </c:pt>
                <c:pt idx="4187">
                  <c:v>218.5</c:v>
                </c:pt>
                <c:pt idx="4188">
                  <c:v>219</c:v>
                </c:pt>
                <c:pt idx="4189">
                  <c:v>219.5</c:v>
                </c:pt>
                <c:pt idx="4190">
                  <c:v>220</c:v>
                </c:pt>
                <c:pt idx="4191">
                  <c:v>220.5</c:v>
                </c:pt>
                <c:pt idx="4192">
                  <c:v>221</c:v>
                </c:pt>
                <c:pt idx="4193">
                  <c:v>221.5</c:v>
                </c:pt>
                <c:pt idx="4194">
                  <c:v>222</c:v>
                </c:pt>
                <c:pt idx="4195">
                  <c:v>222.5</c:v>
                </c:pt>
                <c:pt idx="4196">
                  <c:v>223</c:v>
                </c:pt>
                <c:pt idx="4197">
                  <c:v>223.5</c:v>
                </c:pt>
                <c:pt idx="4198">
                  <c:v>224</c:v>
                </c:pt>
                <c:pt idx="4199">
                  <c:v>224.5</c:v>
                </c:pt>
                <c:pt idx="4200">
                  <c:v>225</c:v>
                </c:pt>
                <c:pt idx="4201">
                  <c:v>225.5</c:v>
                </c:pt>
                <c:pt idx="4202">
                  <c:v>226</c:v>
                </c:pt>
                <c:pt idx="4203">
                  <c:v>226.5</c:v>
                </c:pt>
                <c:pt idx="4204">
                  <c:v>227</c:v>
                </c:pt>
                <c:pt idx="4205">
                  <c:v>227.5</c:v>
                </c:pt>
                <c:pt idx="4206">
                  <c:v>228</c:v>
                </c:pt>
                <c:pt idx="4207">
                  <c:v>228.5</c:v>
                </c:pt>
                <c:pt idx="4208">
                  <c:v>229</c:v>
                </c:pt>
                <c:pt idx="4209">
                  <c:v>229.5</c:v>
                </c:pt>
                <c:pt idx="4210">
                  <c:v>230</c:v>
                </c:pt>
                <c:pt idx="4211">
                  <c:v>230.5</c:v>
                </c:pt>
                <c:pt idx="4212">
                  <c:v>231</c:v>
                </c:pt>
                <c:pt idx="4213">
                  <c:v>231.5</c:v>
                </c:pt>
                <c:pt idx="4214">
                  <c:v>232</c:v>
                </c:pt>
                <c:pt idx="4215">
                  <c:v>232.5</c:v>
                </c:pt>
                <c:pt idx="4216">
                  <c:v>233</c:v>
                </c:pt>
                <c:pt idx="4217">
                  <c:v>233.5</c:v>
                </c:pt>
                <c:pt idx="4218">
                  <c:v>234</c:v>
                </c:pt>
                <c:pt idx="4219">
                  <c:v>234.5</c:v>
                </c:pt>
                <c:pt idx="4220">
                  <c:v>235</c:v>
                </c:pt>
                <c:pt idx="4221">
                  <c:v>235.5</c:v>
                </c:pt>
                <c:pt idx="4222">
                  <c:v>236</c:v>
                </c:pt>
                <c:pt idx="4223">
                  <c:v>236.5</c:v>
                </c:pt>
                <c:pt idx="4224">
                  <c:v>237</c:v>
                </c:pt>
                <c:pt idx="4225">
                  <c:v>237.5</c:v>
                </c:pt>
                <c:pt idx="4226">
                  <c:v>238</c:v>
                </c:pt>
                <c:pt idx="4227">
                  <c:v>238.5</c:v>
                </c:pt>
                <c:pt idx="4228">
                  <c:v>239</c:v>
                </c:pt>
                <c:pt idx="4229">
                  <c:v>239.5</c:v>
                </c:pt>
                <c:pt idx="4230">
                  <c:v>240</c:v>
                </c:pt>
                <c:pt idx="4231">
                  <c:v>240.5</c:v>
                </c:pt>
                <c:pt idx="4232">
                  <c:v>241</c:v>
                </c:pt>
                <c:pt idx="4233">
                  <c:v>241.5</c:v>
                </c:pt>
                <c:pt idx="4234">
                  <c:v>242</c:v>
                </c:pt>
                <c:pt idx="4235">
                  <c:v>242.5</c:v>
                </c:pt>
                <c:pt idx="4236">
                  <c:v>243</c:v>
                </c:pt>
                <c:pt idx="4237">
                  <c:v>243.5</c:v>
                </c:pt>
                <c:pt idx="4238">
                  <c:v>244</c:v>
                </c:pt>
                <c:pt idx="4239">
                  <c:v>244.5</c:v>
                </c:pt>
                <c:pt idx="4240">
                  <c:v>245</c:v>
                </c:pt>
                <c:pt idx="4241">
                  <c:v>245.5</c:v>
                </c:pt>
                <c:pt idx="4242">
                  <c:v>246</c:v>
                </c:pt>
                <c:pt idx="4243">
                  <c:v>246.5</c:v>
                </c:pt>
                <c:pt idx="4244">
                  <c:v>247</c:v>
                </c:pt>
                <c:pt idx="4245">
                  <c:v>247.5</c:v>
                </c:pt>
                <c:pt idx="4246">
                  <c:v>248</c:v>
                </c:pt>
                <c:pt idx="4247">
                  <c:v>248.5</c:v>
                </c:pt>
                <c:pt idx="4248">
                  <c:v>249</c:v>
                </c:pt>
                <c:pt idx="4249">
                  <c:v>249.5</c:v>
                </c:pt>
                <c:pt idx="4250">
                  <c:v>250</c:v>
                </c:pt>
                <c:pt idx="4251">
                  <c:v>250.5</c:v>
                </c:pt>
                <c:pt idx="4252">
                  <c:v>251</c:v>
                </c:pt>
                <c:pt idx="4253">
                  <c:v>251.5</c:v>
                </c:pt>
                <c:pt idx="4254">
                  <c:v>252</c:v>
                </c:pt>
                <c:pt idx="4255">
                  <c:v>252.5</c:v>
                </c:pt>
                <c:pt idx="4256">
                  <c:v>253</c:v>
                </c:pt>
                <c:pt idx="4257">
                  <c:v>253.5</c:v>
                </c:pt>
                <c:pt idx="4258">
                  <c:v>254</c:v>
                </c:pt>
                <c:pt idx="4259">
                  <c:v>254.5</c:v>
                </c:pt>
                <c:pt idx="4260">
                  <c:v>255</c:v>
                </c:pt>
                <c:pt idx="4261">
                  <c:v>255.5</c:v>
                </c:pt>
                <c:pt idx="4262">
                  <c:v>256</c:v>
                </c:pt>
                <c:pt idx="4263">
                  <c:v>256.5</c:v>
                </c:pt>
                <c:pt idx="4264">
                  <c:v>257</c:v>
                </c:pt>
                <c:pt idx="4265">
                  <c:v>257.5</c:v>
                </c:pt>
                <c:pt idx="4266">
                  <c:v>258</c:v>
                </c:pt>
                <c:pt idx="4267">
                  <c:v>258.5</c:v>
                </c:pt>
                <c:pt idx="4268">
                  <c:v>259</c:v>
                </c:pt>
                <c:pt idx="4269">
                  <c:v>259.5</c:v>
                </c:pt>
                <c:pt idx="4270">
                  <c:v>260</c:v>
                </c:pt>
                <c:pt idx="4271">
                  <c:v>260.5</c:v>
                </c:pt>
                <c:pt idx="4272">
                  <c:v>261</c:v>
                </c:pt>
                <c:pt idx="4273">
                  <c:v>261.5</c:v>
                </c:pt>
                <c:pt idx="4274">
                  <c:v>262</c:v>
                </c:pt>
                <c:pt idx="4275">
                  <c:v>262.5</c:v>
                </c:pt>
                <c:pt idx="4276">
                  <c:v>263</c:v>
                </c:pt>
                <c:pt idx="4277">
                  <c:v>263.5</c:v>
                </c:pt>
                <c:pt idx="4278">
                  <c:v>264</c:v>
                </c:pt>
                <c:pt idx="4279">
                  <c:v>264.5</c:v>
                </c:pt>
                <c:pt idx="4280">
                  <c:v>265</c:v>
                </c:pt>
                <c:pt idx="4281">
                  <c:v>265.5</c:v>
                </c:pt>
                <c:pt idx="4282">
                  <c:v>266</c:v>
                </c:pt>
                <c:pt idx="4283">
                  <c:v>266.5</c:v>
                </c:pt>
                <c:pt idx="4284">
                  <c:v>267</c:v>
                </c:pt>
                <c:pt idx="4285">
                  <c:v>267.5</c:v>
                </c:pt>
                <c:pt idx="4286">
                  <c:v>268</c:v>
                </c:pt>
                <c:pt idx="4287">
                  <c:v>268.5</c:v>
                </c:pt>
                <c:pt idx="4288">
                  <c:v>269</c:v>
                </c:pt>
                <c:pt idx="4289">
                  <c:v>269.5</c:v>
                </c:pt>
                <c:pt idx="4290">
                  <c:v>270</c:v>
                </c:pt>
                <c:pt idx="4291">
                  <c:v>270.5</c:v>
                </c:pt>
                <c:pt idx="4292">
                  <c:v>271</c:v>
                </c:pt>
                <c:pt idx="4293">
                  <c:v>271.5</c:v>
                </c:pt>
                <c:pt idx="4294">
                  <c:v>272</c:v>
                </c:pt>
                <c:pt idx="4295">
                  <c:v>272.5</c:v>
                </c:pt>
                <c:pt idx="4296">
                  <c:v>273</c:v>
                </c:pt>
                <c:pt idx="4297">
                  <c:v>273.5</c:v>
                </c:pt>
                <c:pt idx="4298">
                  <c:v>274</c:v>
                </c:pt>
                <c:pt idx="4299">
                  <c:v>274.5</c:v>
                </c:pt>
                <c:pt idx="4300">
                  <c:v>275</c:v>
                </c:pt>
                <c:pt idx="4301">
                  <c:v>275.5</c:v>
                </c:pt>
                <c:pt idx="4302">
                  <c:v>276</c:v>
                </c:pt>
                <c:pt idx="4303">
                  <c:v>276.5</c:v>
                </c:pt>
                <c:pt idx="4304">
                  <c:v>277</c:v>
                </c:pt>
                <c:pt idx="4305">
                  <c:v>277.5</c:v>
                </c:pt>
                <c:pt idx="4306">
                  <c:v>278</c:v>
                </c:pt>
                <c:pt idx="4307">
                  <c:v>278.5</c:v>
                </c:pt>
                <c:pt idx="4308">
                  <c:v>279</c:v>
                </c:pt>
                <c:pt idx="4309">
                  <c:v>279.5</c:v>
                </c:pt>
                <c:pt idx="4310">
                  <c:v>280</c:v>
                </c:pt>
                <c:pt idx="4311">
                  <c:v>280.5</c:v>
                </c:pt>
                <c:pt idx="4312">
                  <c:v>281</c:v>
                </c:pt>
                <c:pt idx="4313">
                  <c:v>281.5</c:v>
                </c:pt>
                <c:pt idx="4314">
                  <c:v>282</c:v>
                </c:pt>
                <c:pt idx="4315">
                  <c:v>282.5</c:v>
                </c:pt>
                <c:pt idx="4316">
                  <c:v>283</c:v>
                </c:pt>
                <c:pt idx="4317">
                  <c:v>283.5</c:v>
                </c:pt>
                <c:pt idx="4318">
                  <c:v>284</c:v>
                </c:pt>
                <c:pt idx="4319">
                  <c:v>284.5</c:v>
                </c:pt>
                <c:pt idx="4320">
                  <c:v>285</c:v>
                </c:pt>
                <c:pt idx="4321">
                  <c:v>285.5</c:v>
                </c:pt>
                <c:pt idx="4322">
                  <c:v>286</c:v>
                </c:pt>
                <c:pt idx="4323">
                  <c:v>286.5</c:v>
                </c:pt>
                <c:pt idx="4324">
                  <c:v>287</c:v>
                </c:pt>
                <c:pt idx="4325">
                  <c:v>287.5</c:v>
                </c:pt>
                <c:pt idx="4326">
                  <c:v>288</c:v>
                </c:pt>
                <c:pt idx="4327">
                  <c:v>288.5</c:v>
                </c:pt>
                <c:pt idx="4328">
                  <c:v>289</c:v>
                </c:pt>
                <c:pt idx="4329">
                  <c:v>289.5</c:v>
                </c:pt>
                <c:pt idx="4330">
                  <c:v>290</c:v>
                </c:pt>
                <c:pt idx="4331">
                  <c:v>290.5</c:v>
                </c:pt>
                <c:pt idx="4332">
                  <c:v>291</c:v>
                </c:pt>
                <c:pt idx="4333">
                  <c:v>291.5</c:v>
                </c:pt>
                <c:pt idx="4334">
                  <c:v>292</c:v>
                </c:pt>
                <c:pt idx="4335">
                  <c:v>292.5</c:v>
                </c:pt>
                <c:pt idx="4336">
                  <c:v>293</c:v>
                </c:pt>
                <c:pt idx="4337">
                  <c:v>293.5</c:v>
                </c:pt>
                <c:pt idx="4338">
                  <c:v>294</c:v>
                </c:pt>
                <c:pt idx="4339">
                  <c:v>294.5</c:v>
                </c:pt>
                <c:pt idx="4340">
                  <c:v>295</c:v>
                </c:pt>
                <c:pt idx="4341">
                  <c:v>295.5</c:v>
                </c:pt>
                <c:pt idx="4342">
                  <c:v>296</c:v>
                </c:pt>
                <c:pt idx="4343">
                  <c:v>296.5</c:v>
                </c:pt>
                <c:pt idx="4344">
                  <c:v>297</c:v>
                </c:pt>
                <c:pt idx="4345">
                  <c:v>297.5</c:v>
                </c:pt>
                <c:pt idx="4346">
                  <c:v>298</c:v>
                </c:pt>
                <c:pt idx="4347">
                  <c:v>298.5</c:v>
                </c:pt>
                <c:pt idx="4348">
                  <c:v>299</c:v>
                </c:pt>
                <c:pt idx="4349">
                  <c:v>299.5</c:v>
                </c:pt>
                <c:pt idx="4350">
                  <c:v>300</c:v>
                </c:pt>
                <c:pt idx="4351">
                  <c:v>300.5</c:v>
                </c:pt>
                <c:pt idx="4352">
                  <c:v>301</c:v>
                </c:pt>
                <c:pt idx="4353">
                  <c:v>301.5</c:v>
                </c:pt>
                <c:pt idx="4354">
                  <c:v>302</c:v>
                </c:pt>
                <c:pt idx="4355">
                  <c:v>302.5</c:v>
                </c:pt>
                <c:pt idx="4356">
                  <c:v>303</c:v>
                </c:pt>
                <c:pt idx="4357">
                  <c:v>303.5</c:v>
                </c:pt>
                <c:pt idx="4358">
                  <c:v>304</c:v>
                </c:pt>
                <c:pt idx="4359">
                  <c:v>304.5</c:v>
                </c:pt>
                <c:pt idx="4360">
                  <c:v>305</c:v>
                </c:pt>
                <c:pt idx="4361">
                  <c:v>305.5</c:v>
                </c:pt>
                <c:pt idx="4362">
                  <c:v>306</c:v>
                </c:pt>
                <c:pt idx="4363">
                  <c:v>306.5</c:v>
                </c:pt>
                <c:pt idx="4364">
                  <c:v>307</c:v>
                </c:pt>
                <c:pt idx="4365">
                  <c:v>307.5</c:v>
                </c:pt>
                <c:pt idx="4366">
                  <c:v>308</c:v>
                </c:pt>
                <c:pt idx="4367">
                  <c:v>308.5</c:v>
                </c:pt>
                <c:pt idx="4368">
                  <c:v>309</c:v>
                </c:pt>
                <c:pt idx="4369">
                  <c:v>309.5</c:v>
                </c:pt>
                <c:pt idx="4370">
                  <c:v>310</c:v>
                </c:pt>
                <c:pt idx="4371">
                  <c:v>310.5</c:v>
                </c:pt>
                <c:pt idx="4372">
                  <c:v>311</c:v>
                </c:pt>
                <c:pt idx="4373">
                  <c:v>311.5</c:v>
                </c:pt>
                <c:pt idx="4374">
                  <c:v>312</c:v>
                </c:pt>
                <c:pt idx="4375">
                  <c:v>312.5</c:v>
                </c:pt>
                <c:pt idx="4376">
                  <c:v>313</c:v>
                </c:pt>
                <c:pt idx="4377">
                  <c:v>313.5</c:v>
                </c:pt>
                <c:pt idx="4378">
                  <c:v>314</c:v>
                </c:pt>
                <c:pt idx="4379">
                  <c:v>314.5</c:v>
                </c:pt>
                <c:pt idx="4380">
                  <c:v>315</c:v>
                </c:pt>
                <c:pt idx="4381">
                  <c:v>315.5</c:v>
                </c:pt>
                <c:pt idx="4382">
                  <c:v>316</c:v>
                </c:pt>
                <c:pt idx="4383">
                  <c:v>316.5</c:v>
                </c:pt>
                <c:pt idx="4384">
                  <c:v>317</c:v>
                </c:pt>
                <c:pt idx="4385">
                  <c:v>317.5</c:v>
                </c:pt>
                <c:pt idx="4386">
                  <c:v>318</c:v>
                </c:pt>
                <c:pt idx="4387">
                  <c:v>318.5</c:v>
                </c:pt>
                <c:pt idx="4388">
                  <c:v>319</c:v>
                </c:pt>
                <c:pt idx="4389">
                  <c:v>319.5</c:v>
                </c:pt>
                <c:pt idx="4390">
                  <c:v>320</c:v>
                </c:pt>
                <c:pt idx="4391">
                  <c:v>320.5</c:v>
                </c:pt>
                <c:pt idx="4392">
                  <c:v>321</c:v>
                </c:pt>
                <c:pt idx="4393">
                  <c:v>321.5</c:v>
                </c:pt>
                <c:pt idx="4394">
                  <c:v>322</c:v>
                </c:pt>
                <c:pt idx="4395">
                  <c:v>322.5</c:v>
                </c:pt>
                <c:pt idx="4396">
                  <c:v>323</c:v>
                </c:pt>
                <c:pt idx="4397">
                  <c:v>323.5</c:v>
                </c:pt>
                <c:pt idx="4398">
                  <c:v>324</c:v>
                </c:pt>
                <c:pt idx="4399">
                  <c:v>324.5</c:v>
                </c:pt>
                <c:pt idx="4400">
                  <c:v>325</c:v>
                </c:pt>
                <c:pt idx="4401">
                  <c:v>325.5</c:v>
                </c:pt>
                <c:pt idx="4402">
                  <c:v>326</c:v>
                </c:pt>
                <c:pt idx="4403">
                  <c:v>326.5</c:v>
                </c:pt>
                <c:pt idx="4404">
                  <c:v>327</c:v>
                </c:pt>
                <c:pt idx="4405">
                  <c:v>327.5</c:v>
                </c:pt>
                <c:pt idx="4406">
                  <c:v>328</c:v>
                </c:pt>
                <c:pt idx="4407">
                  <c:v>328.5</c:v>
                </c:pt>
                <c:pt idx="4408">
                  <c:v>329</c:v>
                </c:pt>
                <c:pt idx="4409">
                  <c:v>329.5</c:v>
                </c:pt>
                <c:pt idx="4410">
                  <c:v>330</c:v>
                </c:pt>
                <c:pt idx="4411">
                  <c:v>330.5</c:v>
                </c:pt>
                <c:pt idx="4412">
                  <c:v>331</c:v>
                </c:pt>
                <c:pt idx="4413">
                  <c:v>331.5</c:v>
                </c:pt>
                <c:pt idx="4414">
                  <c:v>332</c:v>
                </c:pt>
                <c:pt idx="4415">
                  <c:v>332.5</c:v>
                </c:pt>
                <c:pt idx="4416">
                  <c:v>333</c:v>
                </c:pt>
                <c:pt idx="4417">
                  <c:v>333.5</c:v>
                </c:pt>
                <c:pt idx="4418">
                  <c:v>334</c:v>
                </c:pt>
                <c:pt idx="4419">
                  <c:v>334.5</c:v>
                </c:pt>
                <c:pt idx="4420">
                  <c:v>335</c:v>
                </c:pt>
                <c:pt idx="4421">
                  <c:v>335.5</c:v>
                </c:pt>
                <c:pt idx="4422">
                  <c:v>336</c:v>
                </c:pt>
                <c:pt idx="4423">
                  <c:v>336.5</c:v>
                </c:pt>
                <c:pt idx="4424">
                  <c:v>337</c:v>
                </c:pt>
                <c:pt idx="4425">
                  <c:v>337.5</c:v>
                </c:pt>
                <c:pt idx="4426">
                  <c:v>338</c:v>
                </c:pt>
                <c:pt idx="4427">
                  <c:v>338.5</c:v>
                </c:pt>
                <c:pt idx="4428">
                  <c:v>339</c:v>
                </c:pt>
                <c:pt idx="4429">
                  <c:v>339.5</c:v>
                </c:pt>
                <c:pt idx="4430">
                  <c:v>340</c:v>
                </c:pt>
                <c:pt idx="4431">
                  <c:v>340.5</c:v>
                </c:pt>
                <c:pt idx="4432">
                  <c:v>341</c:v>
                </c:pt>
                <c:pt idx="4433">
                  <c:v>341.5</c:v>
                </c:pt>
                <c:pt idx="4434">
                  <c:v>342</c:v>
                </c:pt>
                <c:pt idx="4435">
                  <c:v>342.5</c:v>
                </c:pt>
                <c:pt idx="4436">
                  <c:v>343</c:v>
                </c:pt>
                <c:pt idx="4437">
                  <c:v>343.5</c:v>
                </c:pt>
                <c:pt idx="4438">
                  <c:v>344</c:v>
                </c:pt>
                <c:pt idx="4439">
                  <c:v>344.5</c:v>
                </c:pt>
                <c:pt idx="4440">
                  <c:v>345</c:v>
                </c:pt>
                <c:pt idx="4441">
                  <c:v>345.5</c:v>
                </c:pt>
                <c:pt idx="4442">
                  <c:v>346</c:v>
                </c:pt>
                <c:pt idx="4443">
                  <c:v>346.5</c:v>
                </c:pt>
                <c:pt idx="4444">
                  <c:v>347</c:v>
                </c:pt>
                <c:pt idx="4445">
                  <c:v>347.5</c:v>
                </c:pt>
                <c:pt idx="4446">
                  <c:v>348</c:v>
                </c:pt>
                <c:pt idx="4447">
                  <c:v>348.5</c:v>
                </c:pt>
                <c:pt idx="4448">
                  <c:v>349</c:v>
                </c:pt>
                <c:pt idx="4449">
                  <c:v>349.5</c:v>
                </c:pt>
                <c:pt idx="4450">
                  <c:v>350</c:v>
                </c:pt>
                <c:pt idx="4451">
                  <c:v>350.5</c:v>
                </c:pt>
                <c:pt idx="4452">
                  <c:v>351</c:v>
                </c:pt>
                <c:pt idx="4453">
                  <c:v>351.5</c:v>
                </c:pt>
                <c:pt idx="4454">
                  <c:v>352</c:v>
                </c:pt>
                <c:pt idx="4455">
                  <c:v>352.5</c:v>
                </c:pt>
                <c:pt idx="4456">
                  <c:v>353</c:v>
                </c:pt>
                <c:pt idx="4457">
                  <c:v>353.5</c:v>
                </c:pt>
                <c:pt idx="4458">
                  <c:v>354</c:v>
                </c:pt>
                <c:pt idx="4459">
                  <c:v>354.5</c:v>
                </c:pt>
                <c:pt idx="4460">
                  <c:v>355</c:v>
                </c:pt>
                <c:pt idx="4461">
                  <c:v>355.5</c:v>
                </c:pt>
                <c:pt idx="4462">
                  <c:v>356</c:v>
                </c:pt>
                <c:pt idx="4463">
                  <c:v>356.5</c:v>
                </c:pt>
                <c:pt idx="4464">
                  <c:v>357</c:v>
                </c:pt>
                <c:pt idx="4465">
                  <c:v>357.5</c:v>
                </c:pt>
                <c:pt idx="4466">
                  <c:v>358</c:v>
                </c:pt>
                <c:pt idx="4467">
                  <c:v>358.5</c:v>
                </c:pt>
                <c:pt idx="4468">
                  <c:v>359</c:v>
                </c:pt>
                <c:pt idx="4469">
                  <c:v>359.5</c:v>
                </c:pt>
                <c:pt idx="4470">
                  <c:v>360</c:v>
                </c:pt>
                <c:pt idx="4471">
                  <c:v>360.5</c:v>
                </c:pt>
                <c:pt idx="4472">
                  <c:v>361</c:v>
                </c:pt>
                <c:pt idx="4473">
                  <c:v>361.5</c:v>
                </c:pt>
                <c:pt idx="4474">
                  <c:v>362</c:v>
                </c:pt>
                <c:pt idx="4475">
                  <c:v>362.5</c:v>
                </c:pt>
                <c:pt idx="4476">
                  <c:v>363</c:v>
                </c:pt>
                <c:pt idx="4477">
                  <c:v>363.5</c:v>
                </c:pt>
                <c:pt idx="4478">
                  <c:v>364</c:v>
                </c:pt>
                <c:pt idx="4479">
                  <c:v>364.5</c:v>
                </c:pt>
                <c:pt idx="4480">
                  <c:v>365</c:v>
                </c:pt>
                <c:pt idx="4481">
                  <c:v>365.5</c:v>
                </c:pt>
                <c:pt idx="4482">
                  <c:v>366</c:v>
                </c:pt>
                <c:pt idx="4483">
                  <c:v>366.5</c:v>
                </c:pt>
                <c:pt idx="4484">
                  <c:v>367</c:v>
                </c:pt>
                <c:pt idx="4485">
                  <c:v>367.5</c:v>
                </c:pt>
                <c:pt idx="4486">
                  <c:v>368</c:v>
                </c:pt>
                <c:pt idx="4487">
                  <c:v>368.5</c:v>
                </c:pt>
                <c:pt idx="4488">
                  <c:v>369</c:v>
                </c:pt>
                <c:pt idx="4489">
                  <c:v>369.5</c:v>
                </c:pt>
                <c:pt idx="4490">
                  <c:v>370</c:v>
                </c:pt>
                <c:pt idx="4491">
                  <c:v>370.5</c:v>
                </c:pt>
                <c:pt idx="4492">
                  <c:v>371</c:v>
                </c:pt>
                <c:pt idx="4493">
                  <c:v>371.5</c:v>
                </c:pt>
                <c:pt idx="4494">
                  <c:v>372</c:v>
                </c:pt>
                <c:pt idx="4495">
                  <c:v>372.5</c:v>
                </c:pt>
                <c:pt idx="4496">
                  <c:v>373</c:v>
                </c:pt>
                <c:pt idx="4497">
                  <c:v>373.5</c:v>
                </c:pt>
                <c:pt idx="4498">
                  <c:v>374</c:v>
                </c:pt>
                <c:pt idx="4499">
                  <c:v>374.5</c:v>
                </c:pt>
                <c:pt idx="4500">
                  <c:v>375</c:v>
                </c:pt>
                <c:pt idx="4501">
                  <c:v>375.5</c:v>
                </c:pt>
                <c:pt idx="4502">
                  <c:v>376</c:v>
                </c:pt>
                <c:pt idx="4503">
                  <c:v>376.5</c:v>
                </c:pt>
                <c:pt idx="4504">
                  <c:v>377</c:v>
                </c:pt>
                <c:pt idx="4505">
                  <c:v>377.5</c:v>
                </c:pt>
                <c:pt idx="4506">
                  <c:v>378</c:v>
                </c:pt>
                <c:pt idx="4507">
                  <c:v>378.5</c:v>
                </c:pt>
                <c:pt idx="4508">
                  <c:v>379</c:v>
                </c:pt>
                <c:pt idx="4509">
                  <c:v>379.5</c:v>
                </c:pt>
                <c:pt idx="4510">
                  <c:v>380</c:v>
                </c:pt>
                <c:pt idx="4511">
                  <c:v>380.5</c:v>
                </c:pt>
                <c:pt idx="4512">
                  <c:v>381</c:v>
                </c:pt>
                <c:pt idx="4513">
                  <c:v>381.5</c:v>
                </c:pt>
                <c:pt idx="4514">
                  <c:v>382</c:v>
                </c:pt>
                <c:pt idx="4515">
                  <c:v>382.5</c:v>
                </c:pt>
                <c:pt idx="4516">
                  <c:v>383</c:v>
                </c:pt>
                <c:pt idx="4517">
                  <c:v>383.5</c:v>
                </c:pt>
                <c:pt idx="4518">
                  <c:v>384</c:v>
                </c:pt>
                <c:pt idx="4519">
                  <c:v>384.5</c:v>
                </c:pt>
                <c:pt idx="4520">
                  <c:v>385</c:v>
                </c:pt>
                <c:pt idx="4521">
                  <c:v>385.5</c:v>
                </c:pt>
                <c:pt idx="4522">
                  <c:v>386</c:v>
                </c:pt>
                <c:pt idx="4523">
                  <c:v>386.5</c:v>
                </c:pt>
                <c:pt idx="4524">
                  <c:v>387</c:v>
                </c:pt>
                <c:pt idx="4525">
                  <c:v>387.5</c:v>
                </c:pt>
                <c:pt idx="4526">
                  <c:v>388</c:v>
                </c:pt>
                <c:pt idx="4527">
                  <c:v>388.5</c:v>
                </c:pt>
                <c:pt idx="4528">
                  <c:v>389</c:v>
                </c:pt>
                <c:pt idx="4529">
                  <c:v>389.5</c:v>
                </c:pt>
                <c:pt idx="4530">
                  <c:v>390</c:v>
                </c:pt>
                <c:pt idx="4531">
                  <c:v>390.5</c:v>
                </c:pt>
                <c:pt idx="4532">
                  <c:v>391</c:v>
                </c:pt>
                <c:pt idx="4533">
                  <c:v>391.5</c:v>
                </c:pt>
                <c:pt idx="4534">
                  <c:v>392</c:v>
                </c:pt>
                <c:pt idx="4535">
                  <c:v>392.5</c:v>
                </c:pt>
                <c:pt idx="4536">
                  <c:v>393</c:v>
                </c:pt>
                <c:pt idx="4537">
                  <c:v>393.5</c:v>
                </c:pt>
                <c:pt idx="4538">
                  <c:v>394</c:v>
                </c:pt>
                <c:pt idx="4539">
                  <c:v>394.5</c:v>
                </c:pt>
                <c:pt idx="4540">
                  <c:v>395</c:v>
                </c:pt>
                <c:pt idx="4541">
                  <c:v>395.5</c:v>
                </c:pt>
                <c:pt idx="4542">
                  <c:v>396</c:v>
                </c:pt>
                <c:pt idx="4543">
                  <c:v>396.5</c:v>
                </c:pt>
                <c:pt idx="4544">
                  <c:v>397</c:v>
                </c:pt>
                <c:pt idx="4545">
                  <c:v>397.5</c:v>
                </c:pt>
                <c:pt idx="4546">
                  <c:v>398</c:v>
                </c:pt>
                <c:pt idx="4547">
                  <c:v>398.5</c:v>
                </c:pt>
                <c:pt idx="4548">
                  <c:v>399</c:v>
                </c:pt>
                <c:pt idx="4549">
                  <c:v>399.5</c:v>
                </c:pt>
                <c:pt idx="4550">
                  <c:v>400</c:v>
                </c:pt>
                <c:pt idx="4551">
                  <c:v>400.5</c:v>
                </c:pt>
                <c:pt idx="4552">
                  <c:v>401</c:v>
                </c:pt>
                <c:pt idx="4553">
                  <c:v>401.5</c:v>
                </c:pt>
                <c:pt idx="4554">
                  <c:v>402</c:v>
                </c:pt>
                <c:pt idx="4555">
                  <c:v>402.5</c:v>
                </c:pt>
                <c:pt idx="4556">
                  <c:v>403</c:v>
                </c:pt>
                <c:pt idx="4557">
                  <c:v>403.5</c:v>
                </c:pt>
                <c:pt idx="4558">
                  <c:v>404</c:v>
                </c:pt>
                <c:pt idx="4559">
                  <c:v>404.5</c:v>
                </c:pt>
                <c:pt idx="4560">
                  <c:v>405</c:v>
                </c:pt>
                <c:pt idx="4561">
                  <c:v>405.5</c:v>
                </c:pt>
                <c:pt idx="4562">
                  <c:v>406</c:v>
                </c:pt>
                <c:pt idx="4563">
                  <c:v>406.5</c:v>
                </c:pt>
                <c:pt idx="4564">
                  <c:v>407</c:v>
                </c:pt>
                <c:pt idx="4565">
                  <c:v>407.5</c:v>
                </c:pt>
                <c:pt idx="4566">
                  <c:v>408</c:v>
                </c:pt>
                <c:pt idx="4567">
                  <c:v>408.5</c:v>
                </c:pt>
                <c:pt idx="4568">
                  <c:v>409</c:v>
                </c:pt>
                <c:pt idx="4569">
                  <c:v>409.5</c:v>
                </c:pt>
                <c:pt idx="4570">
                  <c:v>410</c:v>
                </c:pt>
                <c:pt idx="4571">
                  <c:v>410.5</c:v>
                </c:pt>
                <c:pt idx="4572">
                  <c:v>411</c:v>
                </c:pt>
                <c:pt idx="4573">
                  <c:v>411.5</c:v>
                </c:pt>
                <c:pt idx="4574">
                  <c:v>412</c:v>
                </c:pt>
                <c:pt idx="4575">
                  <c:v>412.5</c:v>
                </c:pt>
                <c:pt idx="4576">
                  <c:v>413</c:v>
                </c:pt>
                <c:pt idx="4577">
                  <c:v>413.5</c:v>
                </c:pt>
                <c:pt idx="4578">
                  <c:v>414</c:v>
                </c:pt>
                <c:pt idx="4579">
                  <c:v>414.5</c:v>
                </c:pt>
                <c:pt idx="4580">
                  <c:v>415</c:v>
                </c:pt>
                <c:pt idx="4581">
                  <c:v>415.5</c:v>
                </c:pt>
                <c:pt idx="4582">
                  <c:v>416</c:v>
                </c:pt>
                <c:pt idx="4583">
                  <c:v>416.5</c:v>
                </c:pt>
                <c:pt idx="4584">
                  <c:v>417</c:v>
                </c:pt>
                <c:pt idx="4585">
                  <c:v>417.5</c:v>
                </c:pt>
                <c:pt idx="4586">
                  <c:v>418</c:v>
                </c:pt>
                <c:pt idx="4587">
                  <c:v>418.5</c:v>
                </c:pt>
                <c:pt idx="4588">
                  <c:v>419</c:v>
                </c:pt>
                <c:pt idx="4589">
                  <c:v>419.5</c:v>
                </c:pt>
                <c:pt idx="4590">
                  <c:v>420</c:v>
                </c:pt>
                <c:pt idx="4591">
                  <c:v>420.5</c:v>
                </c:pt>
                <c:pt idx="4592">
                  <c:v>421</c:v>
                </c:pt>
                <c:pt idx="4593">
                  <c:v>421.5</c:v>
                </c:pt>
                <c:pt idx="4594">
                  <c:v>422</c:v>
                </c:pt>
                <c:pt idx="4595">
                  <c:v>422.5</c:v>
                </c:pt>
                <c:pt idx="4596">
                  <c:v>423</c:v>
                </c:pt>
                <c:pt idx="4597">
                  <c:v>423.5</c:v>
                </c:pt>
                <c:pt idx="4598">
                  <c:v>424</c:v>
                </c:pt>
                <c:pt idx="4599">
                  <c:v>424.5</c:v>
                </c:pt>
                <c:pt idx="4600">
                  <c:v>425</c:v>
                </c:pt>
                <c:pt idx="4601">
                  <c:v>425.5</c:v>
                </c:pt>
                <c:pt idx="4602">
                  <c:v>426</c:v>
                </c:pt>
                <c:pt idx="4603">
                  <c:v>426.5</c:v>
                </c:pt>
                <c:pt idx="4604">
                  <c:v>427</c:v>
                </c:pt>
                <c:pt idx="4605">
                  <c:v>427.5</c:v>
                </c:pt>
                <c:pt idx="4606">
                  <c:v>428</c:v>
                </c:pt>
                <c:pt idx="4607">
                  <c:v>428.5</c:v>
                </c:pt>
                <c:pt idx="4608">
                  <c:v>429</c:v>
                </c:pt>
                <c:pt idx="4609">
                  <c:v>429.5</c:v>
                </c:pt>
                <c:pt idx="4610">
                  <c:v>430</c:v>
                </c:pt>
                <c:pt idx="4611">
                  <c:v>430.5</c:v>
                </c:pt>
                <c:pt idx="4612">
                  <c:v>431</c:v>
                </c:pt>
                <c:pt idx="4613">
                  <c:v>431.5</c:v>
                </c:pt>
                <c:pt idx="4614">
                  <c:v>432</c:v>
                </c:pt>
                <c:pt idx="4615">
                  <c:v>432.5</c:v>
                </c:pt>
                <c:pt idx="4616">
                  <c:v>433</c:v>
                </c:pt>
                <c:pt idx="4617">
                  <c:v>433.5</c:v>
                </c:pt>
                <c:pt idx="4618">
                  <c:v>434</c:v>
                </c:pt>
                <c:pt idx="4619">
                  <c:v>434.5</c:v>
                </c:pt>
                <c:pt idx="4620">
                  <c:v>435</c:v>
                </c:pt>
                <c:pt idx="4621">
                  <c:v>435.5</c:v>
                </c:pt>
                <c:pt idx="4622">
                  <c:v>436</c:v>
                </c:pt>
                <c:pt idx="4623">
                  <c:v>436.5</c:v>
                </c:pt>
                <c:pt idx="4624">
                  <c:v>437</c:v>
                </c:pt>
                <c:pt idx="4625">
                  <c:v>437.5</c:v>
                </c:pt>
                <c:pt idx="4626">
                  <c:v>438</c:v>
                </c:pt>
                <c:pt idx="4627">
                  <c:v>438.5</c:v>
                </c:pt>
                <c:pt idx="4628">
                  <c:v>439</c:v>
                </c:pt>
                <c:pt idx="4629">
                  <c:v>439.5</c:v>
                </c:pt>
                <c:pt idx="4630">
                  <c:v>440</c:v>
                </c:pt>
                <c:pt idx="4631">
                  <c:v>440.5</c:v>
                </c:pt>
                <c:pt idx="4632">
                  <c:v>441</c:v>
                </c:pt>
                <c:pt idx="4633">
                  <c:v>441.5</c:v>
                </c:pt>
                <c:pt idx="4634">
                  <c:v>442</c:v>
                </c:pt>
                <c:pt idx="4635">
                  <c:v>442.5</c:v>
                </c:pt>
                <c:pt idx="4636">
                  <c:v>443</c:v>
                </c:pt>
                <c:pt idx="4637">
                  <c:v>443.5</c:v>
                </c:pt>
                <c:pt idx="4638">
                  <c:v>444</c:v>
                </c:pt>
                <c:pt idx="4639">
                  <c:v>444.5</c:v>
                </c:pt>
                <c:pt idx="4640">
                  <c:v>445</c:v>
                </c:pt>
                <c:pt idx="4641">
                  <c:v>445.5</c:v>
                </c:pt>
                <c:pt idx="4642">
                  <c:v>446</c:v>
                </c:pt>
                <c:pt idx="4643">
                  <c:v>446.5</c:v>
                </c:pt>
                <c:pt idx="4644">
                  <c:v>447</c:v>
                </c:pt>
                <c:pt idx="4645">
                  <c:v>447.5</c:v>
                </c:pt>
                <c:pt idx="4646">
                  <c:v>448</c:v>
                </c:pt>
                <c:pt idx="4647">
                  <c:v>448.5</c:v>
                </c:pt>
                <c:pt idx="4648">
                  <c:v>449</c:v>
                </c:pt>
                <c:pt idx="4649">
                  <c:v>449.5</c:v>
                </c:pt>
                <c:pt idx="4650">
                  <c:v>450</c:v>
                </c:pt>
                <c:pt idx="4651">
                  <c:v>450.5</c:v>
                </c:pt>
                <c:pt idx="4652">
                  <c:v>451</c:v>
                </c:pt>
                <c:pt idx="4653">
                  <c:v>451.5</c:v>
                </c:pt>
                <c:pt idx="4654">
                  <c:v>452</c:v>
                </c:pt>
                <c:pt idx="4655">
                  <c:v>452.5</c:v>
                </c:pt>
                <c:pt idx="4656">
                  <c:v>453</c:v>
                </c:pt>
                <c:pt idx="4657">
                  <c:v>453.5</c:v>
                </c:pt>
                <c:pt idx="4658">
                  <c:v>454</c:v>
                </c:pt>
                <c:pt idx="4659">
                  <c:v>454.5</c:v>
                </c:pt>
                <c:pt idx="4660">
                  <c:v>455</c:v>
                </c:pt>
                <c:pt idx="4661">
                  <c:v>455.5</c:v>
                </c:pt>
                <c:pt idx="4662">
                  <c:v>456</c:v>
                </c:pt>
                <c:pt idx="4663">
                  <c:v>456.5</c:v>
                </c:pt>
                <c:pt idx="4664">
                  <c:v>457</c:v>
                </c:pt>
                <c:pt idx="4665">
                  <c:v>457.5</c:v>
                </c:pt>
                <c:pt idx="4666">
                  <c:v>458</c:v>
                </c:pt>
                <c:pt idx="4667">
                  <c:v>458.5</c:v>
                </c:pt>
                <c:pt idx="4668">
                  <c:v>459</c:v>
                </c:pt>
                <c:pt idx="4669">
                  <c:v>459.5</c:v>
                </c:pt>
                <c:pt idx="4670">
                  <c:v>460</c:v>
                </c:pt>
                <c:pt idx="4671">
                  <c:v>460.5</c:v>
                </c:pt>
                <c:pt idx="4672">
                  <c:v>461</c:v>
                </c:pt>
                <c:pt idx="4673">
                  <c:v>461.5</c:v>
                </c:pt>
                <c:pt idx="4674">
                  <c:v>462</c:v>
                </c:pt>
                <c:pt idx="4675">
                  <c:v>462.5</c:v>
                </c:pt>
                <c:pt idx="4676">
                  <c:v>463</c:v>
                </c:pt>
                <c:pt idx="4677">
                  <c:v>463.5</c:v>
                </c:pt>
                <c:pt idx="4678">
                  <c:v>464</c:v>
                </c:pt>
                <c:pt idx="4679">
                  <c:v>464.5</c:v>
                </c:pt>
                <c:pt idx="4680">
                  <c:v>465</c:v>
                </c:pt>
                <c:pt idx="4681">
                  <c:v>465.5</c:v>
                </c:pt>
                <c:pt idx="4682">
                  <c:v>466</c:v>
                </c:pt>
                <c:pt idx="4683">
                  <c:v>466.5</c:v>
                </c:pt>
                <c:pt idx="4684">
                  <c:v>467</c:v>
                </c:pt>
                <c:pt idx="4685">
                  <c:v>467.5</c:v>
                </c:pt>
                <c:pt idx="4686">
                  <c:v>468</c:v>
                </c:pt>
                <c:pt idx="4687">
                  <c:v>468.5</c:v>
                </c:pt>
                <c:pt idx="4688">
                  <c:v>469</c:v>
                </c:pt>
                <c:pt idx="4689">
                  <c:v>469.5</c:v>
                </c:pt>
                <c:pt idx="4690">
                  <c:v>470</c:v>
                </c:pt>
                <c:pt idx="4691">
                  <c:v>470.5</c:v>
                </c:pt>
                <c:pt idx="4692">
                  <c:v>471</c:v>
                </c:pt>
                <c:pt idx="4693">
                  <c:v>471.5</c:v>
                </c:pt>
                <c:pt idx="4694">
                  <c:v>472</c:v>
                </c:pt>
                <c:pt idx="4695">
                  <c:v>472.5</c:v>
                </c:pt>
                <c:pt idx="4696">
                  <c:v>473</c:v>
                </c:pt>
                <c:pt idx="4697">
                  <c:v>473.5</c:v>
                </c:pt>
                <c:pt idx="4698">
                  <c:v>474</c:v>
                </c:pt>
                <c:pt idx="4699">
                  <c:v>474.5</c:v>
                </c:pt>
                <c:pt idx="4700">
                  <c:v>475</c:v>
                </c:pt>
                <c:pt idx="4701">
                  <c:v>475.5</c:v>
                </c:pt>
                <c:pt idx="4702">
                  <c:v>476</c:v>
                </c:pt>
                <c:pt idx="4703">
                  <c:v>476.5</c:v>
                </c:pt>
                <c:pt idx="4704">
                  <c:v>477</c:v>
                </c:pt>
                <c:pt idx="4705">
                  <c:v>477.5</c:v>
                </c:pt>
                <c:pt idx="4706">
                  <c:v>478</c:v>
                </c:pt>
                <c:pt idx="4707">
                  <c:v>478.5</c:v>
                </c:pt>
                <c:pt idx="4708">
                  <c:v>479</c:v>
                </c:pt>
                <c:pt idx="4709">
                  <c:v>479.5</c:v>
                </c:pt>
                <c:pt idx="4710">
                  <c:v>480</c:v>
                </c:pt>
                <c:pt idx="4711">
                  <c:v>480.5</c:v>
                </c:pt>
                <c:pt idx="4712">
                  <c:v>481</c:v>
                </c:pt>
                <c:pt idx="4713">
                  <c:v>481.5</c:v>
                </c:pt>
                <c:pt idx="4714">
                  <c:v>482</c:v>
                </c:pt>
                <c:pt idx="4715">
                  <c:v>482.5</c:v>
                </c:pt>
                <c:pt idx="4716">
                  <c:v>483</c:v>
                </c:pt>
                <c:pt idx="4717">
                  <c:v>483.5</c:v>
                </c:pt>
                <c:pt idx="4718">
                  <c:v>484</c:v>
                </c:pt>
                <c:pt idx="4719">
                  <c:v>484.5</c:v>
                </c:pt>
                <c:pt idx="4720">
                  <c:v>485</c:v>
                </c:pt>
                <c:pt idx="4721">
                  <c:v>485.5</c:v>
                </c:pt>
                <c:pt idx="4722">
                  <c:v>486</c:v>
                </c:pt>
                <c:pt idx="4723">
                  <c:v>486.5</c:v>
                </c:pt>
                <c:pt idx="4724">
                  <c:v>487</c:v>
                </c:pt>
                <c:pt idx="4725">
                  <c:v>487.5</c:v>
                </c:pt>
                <c:pt idx="4726">
                  <c:v>488</c:v>
                </c:pt>
                <c:pt idx="4727">
                  <c:v>488.5</c:v>
                </c:pt>
                <c:pt idx="4728">
                  <c:v>489</c:v>
                </c:pt>
                <c:pt idx="4729">
                  <c:v>489.5</c:v>
                </c:pt>
                <c:pt idx="4730">
                  <c:v>490</c:v>
                </c:pt>
                <c:pt idx="4731">
                  <c:v>490.5</c:v>
                </c:pt>
                <c:pt idx="4732">
                  <c:v>491</c:v>
                </c:pt>
                <c:pt idx="4733">
                  <c:v>491.5</c:v>
                </c:pt>
                <c:pt idx="4734">
                  <c:v>492</c:v>
                </c:pt>
                <c:pt idx="4735">
                  <c:v>492.5</c:v>
                </c:pt>
                <c:pt idx="4736">
                  <c:v>493</c:v>
                </c:pt>
                <c:pt idx="4737">
                  <c:v>493.5</c:v>
                </c:pt>
                <c:pt idx="4738">
                  <c:v>494</c:v>
                </c:pt>
                <c:pt idx="4739">
                  <c:v>494.5</c:v>
                </c:pt>
                <c:pt idx="4740">
                  <c:v>495</c:v>
                </c:pt>
                <c:pt idx="4741">
                  <c:v>495.5</c:v>
                </c:pt>
                <c:pt idx="4742">
                  <c:v>496</c:v>
                </c:pt>
                <c:pt idx="4743">
                  <c:v>496.5</c:v>
                </c:pt>
                <c:pt idx="4744">
                  <c:v>497</c:v>
                </c:pt>
                <c:pt idx="4745">
                  <c:v>497.5</c:v>
                </c:pt>
                <c:pt idx="4746">
                  <c:v>498</c:v>
                </c:pt>
                <c:pt idx="4747">
                  <c:v>498.5</c:v>
                </c:pt>
                <c:pt idx="4748">
                  <c:v>499</c:v>
                </c:pt>
                <c:pt idx="4749">
                  <c:v>499.5</c:v>
                </c:pt>
                <c:pt idx="4750">
                  <c:v>500</c:v>
                </c:pt>
                <c:pt idx="4751">
                  <c:v>500.5</c:v>
                </c:pt>
                <c:pt idx="4752">
                  <c:v>501</c:v>
                </c:pt>
                <c:pt idx="4753">
                  <c:v>501.5</c:v>
                </c:pt>
                <c:pt idx="4754">
                  <c:v>502</c:v>
                </c:pt>
                <c:pt idx="4755">
                  <c:v>502.5</c:v>
                </c:pt>
                <c:pt idx="4756">
                  <c:v>503</c:v>
                </c:pt>
                <c:pt idx="4757">
                  <c:v>503.5</c:v>
                </c:pt>
                <c:pt idx="4758">
                  <c:v>504</c:v>
                </c:pt>
                <c:pt idx="4759">
                  <c:v>504.5</c:v>
                </c:pt>
                <c:pt idx="4760">
                  <c:v>505</c:v>
                </c:pt>
                <c:pt idx="4761">
                  <c:v>505.5</c:v>
                </c:pt>
                <c:pt idx="4762">
                  <c:v>506</c:v>
                </c:pt>
                <c:pt idx="4763">
                  <c:v>506.5</c:v>
                </c:pt>
                <c:pt idx="4764">
                  <c:v>507</c:v>
                </c:pt>
                <c:pt idx="4765">
                  <c:v>507.5</c:v>
                </c:pt>
                <c:pt idx="4766">
                  <c:v>508</c:v>
                </c:pt>
                <c:pt idx="4767">
                  <c:v>508.5</c:v>
                </c:pt>
                <c:pt idx="4768">
                  <c:v>509</c:v>
                </c:pt>
                <c:pt idx="4769">
                  <c:v>509.5</c:v>
                </c:pt>
                <c:pt idx="4770">
                  <c:v>510</c:v>
                </c:pt>
                <c:pt idx="4771">
                  <c:v>510.5</c:v>
                </c:pt>
                <c:pt idx="4772">
                  <c:v>511</c:v>
                </c:pt>
                <c:pt idx="4773">
                  <c:v>511.5</c:v>
                </c:pt>
                <c:pt idx="4774">
                  <c:v>512</c:v>
                </c:pt>
                <c:pt idx="4775">
                  <c:v>512.5</c:v>
                </c:pt>
                <c:pt idx="4776">
                  <c:v>513</c:v>
                </c:pt>
                <c:pt idx="4777">
                  <c:v>513.5</c:v>
                </c:pt>
                <c:pt idx="4778">
                  <c:v>514</c:v>
                </c:pt>
                <c:pt idx="4779">
                  <c:v>514.5</c:v>
                </c:pt>
                <c:pt idx="4780">
                  <c:v>515</c:v>
                </c:pt>
                <c:pt idx="4781">
                  <c:v>515.5</c:v>
                </c:pt>
                <c:pt idx="4782">
                  <c:v>516</c:v>
                </c:pt>
                <c:pt idx="4783">
                  <c:v>516.5</c:v>
                </c:pt>
                <c:pt idx="4784">
                  <c:v>517</c:v>
                </c:pt>
                <c:pt idx="4785">
                  <c:v>517.5</c:v>
                </c:pt>
                <c:pt idx="4786">
                  <c:v>518</c:v>
                </c:pt>
                <c:pt idx="4787">
                  <c:v>518.5</c:v>
                </c:pt>
                <c:pt idx="4788">
                  <c:v>519</c:v>
                </c:pt>
                <c:pt idx="4789">
                  <c:v>519.5</c:v>
                </c:pt>
                <c:pt idx="4790">
                  <c:v>520</c:v>
                </c:pt>
                <c:pt idx="4791">
                  <c:v>520.5</c:v>
                </c:pt>
                <c:pt idx="4792">
                  <c:v>521</c:v>
                </c:pt>
                <c:pt idx="4793">
                  <c:v>521.5</c:v>
                </c:pt>
                <c:pt idx="4794">
                  <c:v>522</c:v>
                </c:pt>
                <c:pt idx="4795">
                  <c:v>522.5</c:v>
                </c:pt>
                <c:pt idx="4796">
                  <c:v>523</c:v>
                </c:pt>
                <c:pt idx="4797">
                  <c:v>523.5</c:v>
                </c:pt>
                <c:pt idx="4798">
                  <c:v>524</c:v>
                </c:pt>
                <c:pt idx="4799">
                  <c:v>524.5</c:v>
                </c:pt>
                <c:pt idx="4800">
                  <c:v>525</c:v>
                </c:pt>
                <c:pt idx="4801">
                  <c:v>525.5</c:v>
                </c:pt>
                <c:pt idx="4802">
                  <c:v>526</c:v>
                </c:pt>
                <c:pt idx="4803">
                  <c:v>526.5</c:v>
                </c:pt>
                <c:pt idx="4804">
                  <c:v>527</c:v>
                </c:pt>
                <c:pt idx="4805">
                  <c:v>527.5</c:v>
                </c:pt>
                <c:pt idx="4806">
                  <c:v>528</c:v>
                </c:pt>
                <c:pt idx="4807">
                  <c:v>528.5</c:v>
                </c:pt>
                <c:pt idx="4808">
                  <c:v>529</c:v>
                </c:pt>
                <c:pt idx="4809">
                  <c:v>529.5</c:v>
                </c:pt>
                <c:pt idx="4810">
                  <c:v>530</c:v>
                </c:pt>
                <c:pt idx="4811">
                  <c:v>530.5</c:v>
                </c:pt>
                <c:pt idx="4812">
                  <c:v>531</c:v>
                </c:pt>
                <c:pt idx="4813">
                  <c:v>531.5</c:v>
                </c:pt>
                <c:pt idx="4814">
                  <c:v>532</c:v>
                </c:pt>
                <c:pt idx="4815">
                  <c:v>532.5</c:v>
                </c:pt>
                <c:pt idx="4816">
                  <c:v>533</c:v>
                </c:pt>
                <c:pt idx="4817">
                  <c:v>533.5</c:v>
                </c:pt>
                <c:pt idx="4818">
                  <c:v>534</c:v>
                </c:pt>
                <c:pt idx="4819">
                  <c:v>534.5</c:v>
                </c:pt>
                <c:pt idx="4820">
                  <c:v>535</c:v>
                </c:pt>
                <c:pt idx="4821">
                  <c:v>535.5</c:v>
                </c:pt>
                <c:pt idx="4822">
                  <c:v>536</c:v>
                </c:pt>
                <c:pt idx="4823">
                  <c:v>536.5</c:v>
                </c:pt>
                <c:pt idx="4824">
                  <c:v>537</c:v>
                </c:pt>
                <c:pt idx="4825">
                  <c:v>537.5</c:v>
                </c:pt>
                <c:pt idx="4826">
                  <c:v>538</c:v>
                </c:pt>
                <c:pt idx="4827">
                  <c:v>538.5</c:v>
                </c:pt>
                <c:pt idx="4828">
                  <c:v>539</c:v>
                </c:pt>
                <c:pt idx="4829">
                  <c:v>539.5</c:v>
                </c:pt>
                <c:pt idx="4830">
                  <c:v>540</c:v>
                </c:pt>
                <c:pt idx="4831">
                  <c:v>540.5</c:v>
                </c:pt>
                <c:pt idx="4832">
                  <c:v>541</c:v>
                </c:pt>
                <c:pt idx="4833">
                  <c:v>541.5</c:v>
                </c:pt>
                <c:pt idx="4834">
                  <c:v>542</c:v>
                </c:pt>
                <c:pt idx="4835">
                  <c:v>542.5</c:v>
                </c:pt>
                <c:pt idx="4836">
                  <c:v>543</c:v>
                </c:pt>
                <c:pt idx="4837">
                  <c:v>543.5</c:v>
                </c:pt>
                <c:pt idx="4838">
                  <c:v>544</c:v>
                </c:pt>
                <c:pt idx="4839">
                  <c:v>544.5</c:v>
                </c:pt>
                <c:pt idx="4840">
                  <c:v>545</c:v>
                </c:pt>
                <c:pt idx="4841">
                  <c:v>545.5</c:v>
                </c:pt>
                <c:pt idx="4842">
                  <c:v>546</c:v>
                </c:pt>
                <c:pt idx="4843">
                  <c:v>546.5</c:v>
                </c:pt>
                <c:pt idx="4844">
                  <c:v>547</c:v>
                </c:pt>
                <c:pt idx="4845">
                  <c:v>547.5</c:v>
                </c:pt>
                <c:pt idx="4846">
                  <c:v>548</c:v>
                </c:pt>
                <c:pt idx="4847">
                  <c:v>548.5</c:v>
                </c:pt>
                <c:pt idx="4848">
                  <c:v>549</c:v>
                </c:pt>
                <c:pt idx="4849">
                  <c:v>549.5</c:v>
                </c:pt>
                <c:pt idx="4850">
                  <c:v>550</c:v>
                </c:pt>
                <c:pt idx="4851">
                  <c:v>550.5</c:v>
                </c:pt>
                <c:pt idx="4852">
                  <c:v>551</c:v>
                </c:pt>
                <c:pt idx="4853">
                  <c:v>551.5</c:v>
                </c:pt>
                <c:pt idx="4854">
                  <c:v>552</c:v>
                </c:pt>
                <c:pt idx="4855">
                  <c:v>552.5</c:v>
                </c:pt>
                <c:pt idx="4856">
                  <c:v>553</c:v>
                </c:pt>
                <c:pt idx="4857">
                  <c:v>553.5</c:v>
                </c:pt>
                <c:pt idx="4858">
                  <c:v>554</c:v>
                </c:pt>
                <c:pt idx="4859">
                  <c:v>554.5</c:v>
                </c:pt>
                <c:pt idx="4860">
                  <c:v>555</c:v>
                </c:pt>
                <c:pt idx="4861">
                  <c:v>555.5</c:v>
                </c:pt>
                <c:pt idx="4862">
                  <c:v>556</c:v>
                </c:pt>
                <c:pt idx="4863">
                  <c:v>556.5</c:v>
                </c:pt>
                <c:pt idx="4864">
                  <c:v>557</c:v>
                </c:pt>
                <c:pt idx="4865">
                  <c:v>557.5</c:v>
                </c:pt>
                <c:pt idx="4866">
                  <c:v>558</c:v>
                </c:pt>
                <c:pt idx="4867">
                  <c:v>558.5</c:v>
                </c:pt>
                <c:pt idx="4868">
                  <c:v>559</c:v>
                </c:pt>
                <c:pt idx="4869">
                  <c:v>559.5</c:v>
                </c:pt>
                <c:pt idx="4870">
                  <c:v>560</c:v>
                </c:pt>
                <c:pt idx="4871">
                  <c:v>560.5</c:v>
                </c:pt>
                <c:pt idx="4872">
                  <c:v>561</c:v>
                </c:pt>
                <c:pt idx="4873">
                  <c:v>561.5</c:v>
                </c:pt>
                <c:pt idx="4874">
                  <c:v>562</c:v>
                </c:pt>
                <c:pt idx="4875">
                  <c:v>562.5</c:v>
                </c:pt>
                <c:pt idx="4876">
                  <c:v>563</c:v>
                </c:pt>
                <c:pt idx="4877">
                  <c:v>563.5</c:v>
                </c:pt>
                <c:pt idx="4878">
                  <c:v>564</c:v>
                </c:pt>
                <c:pt idx="4879">
                  <c:v>564.5</c:v>
                </c:pt>
                <c:pt idx="4880">
                  <c:v>565</c:v>
                </c:pt>
                <c:pt idx="4881">
                  <c:v>565.5</c:v>
                </c:pt>
                <c:pt idx="4882">
                  <c:v>566</c:v>
                </c:pt>
                <c:pt idx="4883">
                  <c:v>566.5</c:v>
                </c:pt>
                <c:pt idx="4884">
                  <c:v>567</c:v>
                </c:pt>
                <c:pt idx="4885">
                  <c:v>567.5</c:v>
                </c:pt>
                <c:pt idx="4886">
                  <c:v>568</c:v>
                </c:pt>
                <c:pt idx="4887">
                  <c:v>568.5</c:v>
                </c:pt>
                <c:pt idx="4888">
                  <c:v>569</c:v>
                </c:pt>
                <c:pt idx="4889">
                  <c:v>569.5</c:v>
                </c:pt>
                <c:pt idx="4890">
                  <c:v>570</c:v>
                </c:pt>
                <c:pt idx="4891">
                  <c:v>570.5</c:v>
                </c:pt>
                <c:pt idx="4892">
                  <c:v>571</c:v>
                </c:pt>
                <c:pt idx="4893">
                  <c:v>571.5</c:v>
                </c:pt>
                <c:pt idx="4894">
                  <c:v>572</c:v>
                </c:pt>
                <c:pt idx="4895">
                  <c:v>572.5</c:v>
                </c:pt>
                <c:pt idx="4896">
                  <c:v>573</c:v>
                </c:pt>
                <c:pt idx="4897">
                  <c:v>573.5</c:v>
                </c:pt>
                <c:pt idx="4898">
                  <c:v>574</c:v>
                </c:pt>
                <c:pt idx="4899">
                  <c:v>574.5</c:v>
                </c:pt>
                <c:pt idx="4900">
                  <c:v>575</c:v>
                </c:pt>
                <c:pt idx="4901">
                  <c:v>575.5</c:v>
                </c:pt>
                <c:pt idx="4902">
                  <c:v>576</c:v>
                </c:pt>
                <c:pt idx="4903">
                  <c:v>576.5</c:v>
                </c:pt>
                <c:pt idx="4904">
                  <c:v>577</c:v>
                </c:pt>
                <c:pt idx="4905">
                  <c:v>577.5</c:v>
                </c:pt>
                <c:pt idx="4906">
                  <c:v>578</c:v>
                </c:pt>
                <c:pt idx="4907">
                  <c:v>578.5</c:v>
                </c:pt>
                <c:pt idx="4908">
                  <c:v>579</c:v>
                </c:pt>
                <c:pt idx="4909">
                  <c:v>579.5</c:v>
                </c:pt>
                <c:pt idx="4910">
                  <c:v>580</c:v>
                </c:pt>
                <c:pt idx="4911">
                  <c:v>580.5</c:v>
                </c:pt>
                <c:pt idx="4912">
                  <c:v>581</c:v>
                </c:pt>
                <c:pt idx="4913">
                  <c:v>581.5</c:v>
                </c:pt>
                <c:pt idx="4914">
                  <c:v>582</c:v>
                </c:pt>
                <c:pt idx="4915">
                  <c:v>582.5</c:v>
                </c:pt>
                <c:pt idx="4916">
                  <c:v>583</c:v>
                </c:pt>
                <c:pt idx="4917">
                  <c:v>583.5</c:v>
                </c:pt>
                <c:pt idx="4918">
                  <c:v>584</c:v>
                </c:pt>
                <c:pt idx="4919">
                  <c:v>584.5</c:v>
                </c:pt>
                <c:pt idx="4920">
                  <c:v>585</c:v>
                </c:pt>
                <c:pt idx="4921">
                  <c:v>585.5</c:v>
                </c:pt>
                <c:pt idx="4922">
                  <c:v>586</c:v>
                </c:pt>
                <c:pt idx="4923">
                  <c:v>586.5</c:v>
                </c:pt>
                <c:pt idx="4924">
                  <c:v>587</c:v>
                </c:pt>
                <c:pt idx="4925">
                  <c:v>587.5</c:v>
                </c:pt>
                <c:pt idx="4926">
                  <c:v>588</c:v>
                </c:pt>
                <c:pt idx="4927">
                  <c:v>588.5</c:v>
                </c:pt>
                <c:pt idx="4928">
                  <c:v>589</c:v>
                </c:pt>
                <c:pt idx="4929">
                  <c:v>589.5</c:v>
                </c:pt>
                <c:pt idx="4930">
                  <c:v>590</c:v>
                </c:pt>
                <c:pt idx="4931">
                  <c:v>590.5</c:v>
                </c:pt>
                <c:pt idx="4932">
                  <c:v>591</c:v>
                </c:pt>
                <c:pt idx="4933">
                  <c:v>591.5</c:v>
                </c:pt>
                <c:pt idx="4934">
                  <c:v>592</c:v>
                </c:pt>
                <c:pt idx="4935">
                  <c:v>592.5</c:v>
                </c:pt>
                <c:pt idx="4936">
                  <c:v>593</c:v>
                </c:pt>
                <c:pt idx="4937">
                  <c:v>593.5</c:v>
                </c:pt>
                <c:pt idx="4938">
                  <c:v>594</c:v>
                </c:pt>
                <c:pt idx="4939">
                  <c:v>594.5</c:v>
                </c:pt>
                <c:pt idx="4940">
                  <c:v>595</c:v>
                </c:pt>
                <c:pt idx="4941">
                  <c:v>595.5</c:v>
                </c:pt>
                <c:pt idx="4942">
                  <c:v>596</c:v>
                </c:pt>
                <c:pt idx="4943">
                  <c:v>596.5</c:v>
                </c:pt>
                <c:pt idx="4944">
                  <c:v>597</c:v>
                </c:pt>
                <c:pt idx="4945">
                  <c:v>597.5</c:v>
                </c:pt>
                <c:pt idx="4946">
                  <c:v>598</c:v>
                </c:pt>
                <c:pt idx="4947">
                  <c:v>598.5</c:v>
                </c:pt>
                <c:pt idx="4948">
                  <c:v>599</c:v>
                </c:pt>
                <c:pt idx="4949">
                  <c:v>599.5</c:v>
                </c:pt>
                <c:pt idx="4950">
                  <c:v>600</c:v>
                </c:pt>
                <c:pt idx="4951">
                  <c:v>600.5</c:v>
                </c:pt>
                <c:pt idx="4952">
                  <c:v>601</c:v>
                </c:pt>
                <c:pt idx="4953">
                  <c:v>601.5</c:v>
                </c:pt>
                <c:pt idx="4954">
                  <c:v>602</c:v>
                </c:pt>
                <c:pt idx="4955">
                  <c:v>602.5</c:v>
                </c:pt>
                <c:pt idx="4956">
                  <c:v>603</c:v>
                </c:pt>
                <c:pt idx="4957">
                  <c:v>603.5</c:v>
                </c:pt>
                <c:pt idx="4958">
                  <c:v>604</c:v>
                </c:pt>
                <c:pt idx="4959">
                  <c:v>604.5</c:v>
                </c:pt>
                <c:pt idx="4960">
                  <c:v>605</c:v>
                </c:pt>
                <c:pt idx="4961">
                  <c:v>605.5</c:v>
                </c:pt>
                <c:pt idx="4962">
                  <c:v>606</c:v>
                </c:pt>
                <c:pt idx="4963">
                  <c:v>606.5</c:v>
                </c:pt>
                <c:pt idx="4964">
                  <c:v>607</c:v>
                </c:pt>
                <c:pt idx="4965">
                  <c:v>607.5</c:v>
                </c:pt>
                <c:pt idx="4966">
                  <c:v>608</c:v>
                </c:pt>
                <c:pt idx="4967">
                  <c:v>608.5</c:v>
                </c:pt>
                <c:pt idx="4968">
                  <c:v>609</c:v>
                </c:pt>
                <c:pt idx="4969">
                  <c:v>609.5</c:v>
                </c:pt>
                <c:pt idx="4970">
                  <c:v>610</c:v>
                </c:pt>
                <c:pt idx="4971">
                  <c:v>610.5</c:v>
                </c:pt>
                <c:pt idx="4972">
                  <c:v>611</c:v>
                </c:pt>
                <c:pt idx="4973">
                  <c:v>611.5</c:v>
                </c:pt>
                <c:pt idx="4974">
                  <c:v>612</c:v>
                </c:pt>
                <c:pt idx="4975">
                  <c:v>612.5</c:v>
                </c:pt>
                <c:pt idx="4976">
                  <c:v>613</c:v>
                </c:pt>
                <c:pt idx="4977">
                  <c:v>613.5</c:v>
                </c:pt>
                <c:pt idx="4978">
                  <c:v>614</c:v>
                </c:pt>
                <c:pt idx="4979">
                  <c:v>614.5</c:v>
                </c:pt>
                <c:pt idx="4980">
                  <c:v>615</c:v>
                </c:pt>
                <c:pt idx="4981">
                  <c:v>615.5</c:v>
                </c:pt>
                <c:pt idx="4982">
                  <c:v>616</c:v>
                </c:pt>
                <c:pt idx="4983">
                  <c:v>616.5</c:v>
                </c:pt>
                <c:pt idx="4984">
                  <c:v>617</c:v>
                </c:pt>
                <c:pt idx="4985">
                  <c:v>617.5</c:v>
                </c:pt>
                <c:pt idx="4986">
                  <c:v>618</c:v>
                </c:pt>
                <c:pt idx="4987">
                  <c:v>618.5</c:v>
                </c:pt>
                <c:pt idx="4988">
                  <c:v>619</c:v>
                </c:pt>
                <c:pt idx="4989">
                  <c:v>619.5</c:v>
                </c:pt>
                <c:pt idx="4990">
                  <c:v>620</c:v>
                </c:pt>
                <c:pt idx="4991">
                  <c:v>620.5</c:v>
                </c:pt>
                <c:pt idx="4992">
                  <c:v>621</c:v>
                </c:pt>
                <c:pt idx="4993">
                  <c:v>621.5</c:v>
                </c:pt>
                <c:pt idx="4994">
                  <c:v>622</c:v>
                </c:pt>
                <c:pt idx="4995">
                  <c:v>622.5</c:v>
                </c:pt>
                <c:pt idx="4996">
                  <c:v>623</c:v>
                </c:pt>
                <c:pt idx="4997">
                  <c:v>623.5</c:v>
                </c:pt>
                <c:pt idx="4998">
                  <c:v>624</c:v>
                </c:pt>
                <c:pt idx="4999">
                  <c:v>624.5</c:v>
                </c:pt>
                <c:pt idx="5000">
                  <c:v>625</c:v>
                </c:pt>
                <c:pt idx="5001">
                  <c:v>625.5</c:v>
                </c:pt>
                <c:pt idx="5002">
                  <c:v>626</c:v>
                </c:pt>
                <c:pt idx="5003">
                  <c:v>626.5</c:v>
                </c:pt>
                <c:pt idx="5004">
                  <c:v>627</c:v>
                </c:pt>
                <c:pt idx="5005">
                  <c:v>627.5</c:v>
                </c:pt>
                <c:pt idx="5006">
                  <c:v>628</c:v>
                </c:pt>
                <c:pt idx="5007">
                  <c:v>628.5</c:v>
                </c:pt>
                <c:pt idx="5008">
                  <c:v>629</c:v>
                </c:pt>
                <c:pt idx="5009">
                  <c:v>629.5</c:v>
                </c:pt>
                <c:pt idx="5010">
                  <c:v>630</c:v>
                </c:pt>
                <c:pt idx="5011">
                  <c:v>630.5</c:v>
                </c:pt>
                <c:pt idx="5012">
                  <c:v>631</c:v>
                </c:pt>
                <c:pt idx="5013">
                  <c:v>631.5</c:v>
                </c:pt>
                <c:pt idx="5014">
                  <c:v>632</c:v>
                </c:pt>
                <c:pt idx="5015">
                  <c:v>632.5</c:v>
                </c:pt>
                <c:pt idx="5016">
                  <c:v>633</c:v>
                </c:pt>
                <c:pt idx="5017">
                  <c:v>633.5</c:v>
                </c:pt>
                <c:pt idx="5018">
                  <c:v>634</c:v>
                </c:pt>
                <c:pt idx="5019">
                  <c:v>634.5</c:v>
                </c:pt>
                <c:pt idx="5020">
                  <c:v>635</c:v>
                </c:pt>
                <c:pt idx="5021">
                  <c:v>635.5</c:v>
                </c:pt>
                <c:pt idx="5022">
                  <c:v>636</c:v>
                </c:pt>
                <c:pt idx="5023">
                  <c:v>636.5</c:v>
                </c:pt>
                <c:pt idx="5024">
                  <c:v>637</c:v>
                </c:pt>
                <c:pt idx="5025">
                  <c:v>637.5</c:v>
                </c:pt>
                <c:pt idx="5026">
                  <c:v>638</c:v>
                </c:pt>
                <c:pt idx="5027">
                  <c:v>638.5</c:v>
                </c:pt>
                <c:pt idx="5028">
                  <c:v>639</c:v>
                </c:pt>
                <c:pt idx="5029">
                  <c:v>639.5</c:v>
                </c:pt>
                <c:pt idx="5030">
                  <c:v>640</c:v>
                </c:pt>
                <c:pt idx="5031">
                  <c:v>640.5</c:v>
                </c:pt>
                <c:pt idx="5032">
                  <c:v>641</c:v>
                </c:pt>
                <c:pt idx="5033">
                  <c:v>641.5</c:v>
                </c:pt>
                <c:pt idx="5034">
                  <c:v>642</c:v>
                </c:pt>
                <c:pt idx="5035">
                  <c:v>642.5</c:v>
                </c:pt>
                <c:pt idx="5036">
                  <c:v>643</c:v>
                </c:pt>
                <c:pt idx="5037">
                  <c:v>643.5</c:v>
                </c:pt>
                <c:pt idx="5038">
                  <c:v>644</c:v>
                </c:pt>
                <c:pt idx="5039">
                  <c:v>644.5</c:v>
                </c:pt>
                <c:pt idx="5040">
                  <c:v>645</c:v>
                </c:pt>
                <c:pt idx="5041">
                  <c:v>645.5</c:v>
                </c:pt>
                <c:pt idx="5042">
                  <c:v>646</c:v>
                </c:pt>
                <c:pt idx="5043">
                  <c:v>646.5</c:v>
                </c:pt>
                <c:pt idx="5044">
                  <c:v>647</c:v>
                </c:pt>
                <c:pt idx="5045">
                  <c:v>647.5</c:v>
                </c:pt>
                <c:pt idx="5046">
                  <c:v>648</c:v>
                </c:pt>
                <c:pt idx="5047">
                  <c:v>648.5</c:v>
                </c:pt>
                <c:pt idx="5048">
                  <c:v>649</c:v>
                </c:pt>
                <c:pt idx="5049">
                  <c:v>649.5</c:v>
                </c:pt>
                <c:pt idx="5050">
                  <c:v>650</c:v>
                </c:pt>
                <c:pt idx="5051">
                  <c:v>650.5</c:v>
                </c:pt>
                <c:pt idx="5052">
                  <c:v>651</c:v>
                </c:pt>
                <c:pt idx="5053">
                  <c:v>651.5</c:v>
                </c:pt>
                <c:pt idx="5054">
                  <c:v>652</c:v>
                </c:pt>
                <c:pt idx="5055">
                  <c:v>652.5</c:v>
                </c:pt>
                <c:pt idx="5056">
                  <c:v>653</c:v>
                </c:pt>
                <c:pt idx="5057">
                  <c:v>653.5</c:v>
                </c:pt>
                <c:pt idx="5058">
                  <c:v>654</c:v>
                </c:pt>
                <c:pt idx="5059">
                  <c:v>654.5</c:v>
                </c:pt>
                <c:pt idx="5060">
                  <c:v>655</c:v>
                </c:pt>
                <c:pt idx="5061">
                  <c:v>655.5</c:v>
                </c:pt>
                <c:pt idx="5062">
                  <c:v>656</c:v>
                </c:pt>
                <c:pt idx="5063">
                  <c:v>656.5</c:v>
                </c:pt>
                <c:pt idx="5064">
                  <c:v>657</c:v>
                </c:pt>
                <c:pt idx="5065">
                  <c:v>657.5</c:v>
                </c:pt>
                <c:pt idx="5066">
                  <c:v>658</c:v>
                </c:pt>
                <c:pt idx="5067">
                  <c:v>658.5</c:v>
                </c:pt>
                <c:pt idx="5068">
                  <c:v>659</c:v>
                </c:pt>
                <c:pt idx="5069">
                  <c:v>659.5</c:v>
                </c:pt>
                <c:pt idx="5070">
                  <c:v>660</c:v>
                </c:pt>
                <c:pt idx="5071">
                  <c:v>660.5</c:v>
                </c:pt>
                <c:pt idx="5072">
                  <c:v>661</c:v>
                </c:pt>
                <c:pt idx="5073">
                  <c:v>661.5</c:v>
                </c:pt>
                <c:pt idx="5074">
                  <c:v>662</c:v>
                </c:pt>
                <c:pt idx="5075">
                  <c:v>662.5</c:v>
                </c:pt>
                <c:pt idx="5076">
                  <c:v>663</c:v>
                </c:pt>
                <c:pt idx="5077">
                  <c:v>663.5</c:v>
                </c:pt>
                <c:pt idx="5078">
                  <c:v>664</c:v>
                </c:pt>
                <c:pt idx="5079">
                  <c:v>664.5</c:v>
                </c:pt>
                <c:pt idx="5080">
                  <c:v>665</c:v>
                </c:pt>
                <c:pt idx="5081">
                  <c:v>665.5</c:v>
                </c:pt>
                <c:pt idx="5082">
                  <c:v>666</c:v>
                </c:pt>
                <c:pt idx="5083">
                  <c:v>666.5</c:v>
                </c:pt>
                <c:pt idx="5084">
                  <c:v>667</c:v>
                </c:pt>
                <c:pt idx="5085">
                  <c:v>667.5</c:v>
                </c:pt>
                <c:pt idx="5086">
                  <c:v>668</c:v>
                </c:pt>
                <c:pt idx="5087">
                  <c:v>668.5</c:v>
                </c:pt>
                <c:pt idx="5088">
                  <c:v>669</c:v>
                </c:pt>
                <c:pt idx="5089">
                  <c:v>669.5</c:v>
                </c:pt>
                <c:pt idx="5090">
                  <c:v>670</c:v>
                </c:pt>
                <c:pt idx="5091">
                  <c:v>670.5</c:v>
                </c:pt>
                <c:pt idx="5092">
                  <c:v>671</c:v>
                </c:pt>
                <c:pt idx="5093">
                  <c:v>671.5</c:v>
                </c:pt>
                <c:pt idx="5094">
                  <c:v>672</c:v>
                </c:pt>
                <c:pt idx="5095">
                  <c:v>672.5</c:v>
                </c:pt>
                <c:pt idx="5096">
                  <c:v>673</c:v>
                </c:pt>
                <c:pt idx="5097">
                  <c:v>673.5</c:v>
                </c:pt>
                <c:pt idx="5098">
                  <c:v>674</c:v>
                </c:pt>
                <c:pt idx="5099">
                  <c:v>674.5</c:v>
                </c:pt>
                <c:pt idx="5100">
                  <c:v>675</c:v>
                </c:pt>
                <c:pt idx="5101">
                  <c:v>675.5</c:v>
                </c:pt>
                <c:pt idx="5102">
                  <c:v>676</c:v>
                </c:pt>
                <c:pt idx="5103">
                  <c:v>676.5</c:v>
                </c:pt>
                <c:pt idx="5104">
                  <c:v>677</c:v>
                </c:pt>
                <c:pt idx="5105">
                  <c:v>677.5</c:v>
                </c:pt>
                <c:pt idx="5106">
                  <c:v>678</c:v>
                </c:pt>
                <c:pt idx="5107">
                  <c:v>678.5</c:v>
                </c:pt>
                <c:pt idx="5108">
                  <c:v>679</c:v>
                </c:pt>
                <c:pt idx="5109">
                  <c:v>679.5</c:v>
                </c:pt>
                <c:pt idx="5110">
                  <c:v>680</c:v>
                </c:pt>
                <c:pt idx="5111">
                  <c:v>680.5</c:v>
                </c:pt>
                <c:pt idx="5112">
                  <c:v>681</c:v>
                </c:pt>
                <c:pt idx="5113">
                  <c:v>681.5</c:v>
                </c:pt>
                <c:pt idx="5114">
                  <c:v>682</c:v>
                </c:pt>
                <c:pt idx="5115">
                  <c:v>682.5</c:v>
                </c:pt>
                <c:pt idx="5116">
                  <c:v>683</c:v>
                </c:pt>
                <c:pt idx="5117">
                  <c:v>683.5</c:v>
                </c:pt>
                <c:pt idx="5118">
                  <c:v>684</c:v>
                </c:pt>
                <c:pt idx="5119">
                  <c:v>684.5</c:v>
                </c:pt>
                <c:pt idx="5120">
                  <c:v>685</c:v>
                </c:pt>
                <c:pt idx="5121">
                  <c:v>685.5</c:v>
                </c:pt>
                <c:pt idx="5122">
                  <c:v>686</c:v>
                </c:pt>
                <c:pt idx="5123">
                  <c:v>686.5</c:v>
                </c:pt>
                <c:pt idx="5124">
                  <c:v>687</c:v>
                </c:pt>
                <c:pt idx="5125">
                  <c:v>687.5</c:v>
                </c:pt>
                <c:pt idx="5126">
                  <c:v>688</c:v>
                </c:pt>
                <c:pt idx="5127">
                  <c:v>688.5</c:v>
                </c:pt>
                <c:pt idx="5128">
                  <c:v>689</c:v>
                </c:pt>
                <c:pt idx="5129">
                  <c:v>689.5</c:v>
                </c:pt>
                <c:pt idx="5130">
                  <c:v>690</c:v>
                </c:pt>
                <c:pt idx="5131">
                  <c:v>690.5</c:v>
                </c:pt>
                <c:pt idx="5132">
                  <c:v>691</c:v>
                </c:pt>
                <c:pt idx="5133">
                  <c:v>691.5</c:v>
                </c:pt>
                <c:pt idx="5134">
                  <c:v>692</c:v>
                </c:pt>
                <c:pt idx="5135">
                  <c:v>692.5</c:v>
                </c:pt>
                <c:pt idx="5136">
                  <c:v>693</c:v>
                </c:pt>
                <c:pt idx="5137">
                  <c:v>693.5</c:v>
                </c:pt>
                <c:pt idx="5138">
                  <c:v>694</c:v>
                </c:pt>
                <c:pt idx="5139">
                  <c:v>694.5</c:v>
                </c:pt>
                <c:pt idx="5140">
                  <c:v>695</c:v>
                </c:pt>
                <c:pt idx="5141">
                  <c:v>695.5</c:v>
                </c:pt>
                <c:pt idx="5142">
                  <c:v>696</c:v>
                </c:pt>
                <c:pt idx="5143">
                  <c:v>696.5</c:v>
                </c:pt>
                <c:pt idx="5144">
                  <c:v>697</c:v>
                </c:pt>
                <c:pt idx="5145">
                  <c:v>697.5</c:v>
                </c:pt>
                <c:pt idx="5146">
                  <c:v>698</c:v>
                </c:pt>
                <c:pt idx="5147">
                  <c:v>698.5</c:v>
                </c:pt>
                <c:pt idx="5148">
                  <c:v>699</c:v>
                </c:pt>
                <c:pt idx="5149">
                  <c:v>699.5</c:v>
                </c:pt>
                <c:pt idx="5150">
                  <c:v>700</c:v>
                </c:pt>
                <c:pt idx="5151">
                  <c:v>700.5</c:v>
                </c:pt>
                <c:pt idx="5152">
                  <c:v>701</c:v>
                </c:pt>
                <c:pt idx="5153">
                  <c:v>701.5</c:v>
                </c:pt>
                <c:pt idx="5154">
                  <c:v>702</c:v>
                </c:pt>
                <c:pt idx="5155">
                  <c:v>702.5</c:v>
                </c:pt>
                <c:pt idx="5156">
                  <c:v>703</c:v>
                </c:pt>
                <c:pt idx="5157">
                  <c:v>703.5</c:v>
                </c:pt>
                <c:pt idx="5158">
                  <c:v>704</c:v>
                </c:pt>
                <c:pt idx="5159">
                  <c:v>704.5</c:v>
                </c:pt>
                <c:pt idx="5160">
                  <c:v>705</c:v>
                </c:pt>
                <c:pt idx="5161">
                  <c:v>705.5</c:v>
                </c:pt>
                <c:pt idx="5162">
                  <c:v>706</c:v>
                </c:pt>
                <c:pt idx="5163">
                  <c:v>706.5</c:v>
                </c:pt>
                <c:pt idx="5164">
                  <c:v>707</c:v>
                </c:pt>
                <c:pt idx="5165">
                  <c:v>707.5</c:v>
                </c:pt>
                <c:pt idx="5166">
                  <c:v>708</c:v>
                </c:pt>
                <c:pt idx="5167">
                  <c:v>708.5</c:v>
                </c:pt>
                <c:pt idx="5168">
                  <c:v>709</c:v>
                </c:pt>
                <c:pt idx="5169">
                  <c:v>709.5</c:v>
                </c:pt>
                <c:pt idx="5170">
                  <c:v>710</c:v>
                </c:pt>
                <c:pt idx="5171">
                  <c:v>710.5</c:v>
                </c:pt>
                <c:pt idx="5172">
                  <c:v>711</c:v>
                </c:pt>
                <c:pt idx="5173">
                  <c:v>711.5</c:v>
                </c:pt>
                <c:pt idx="5174">
                  <c:v>712</c:v>
                </c:pt>
                <c:pt idx="5175">
                  <c:v>712.5</c:v>
                </c:pt>
                <c:pt idx="5176">
                  <c:v>713</c:v>
                </c:pt>
                <c:pt idx="5177">
                  <c:v>713.5</c:v>
                </c:pt>
                <c:pt idx="5178">
                  <c:v>714</c:v>
                </c:pt>
                <c:pt idx="5179">
                  <c:v>714.5</c:v>
                </c:pt>
                <c:pt idx="5180">
                  <c:v>715</c:v>
                </c:pt>
                <c:pt idx="5181">
                  <c:v>715.5</c:v>
                </c:pt>
                <c:pt idx="5182">
                  <c:v>716</c:v>
                </c:pt>
                <c:pt idx="5183">
                  <c:v>716.5</c:v>
                </c:pt>
                <c:pt idx="5184">
                  <c:v>717</c:v>
                </c:pt>
                <c:pt idx="5185">
                  <c:v>717.5</c:v>
                </c:pt>
                <c:pt idx="5186">
                  <c:v>718</c:v>
                </c:pt>
                <c:pt idx="5187">
                  <c:v>718.5</c:v>
                </c:pt>
                <c:pt idx="5188">
                  <c:v>719</c:v>
                </c:pt>
                <c:pt idx="5189">
                  <c:v>719.5</c:v>
                </c:pt>
                <c:pt idx="5190">
                  <c:v>720</c:v>
                </c:pt>
                <c:pt idx="5191">
                  <c:v>720.5</c:v>
                </c:pt>
                <c:pt idx="5192">
                  <c:v>721</c:v>
                </c:pt>
                <c:pt idx="5193">
                  <c:v>721.5</c:v>
                </c:pt>
                <c:pt idx="5194">
                  <c:v>722</c:v>
                </c:pt>
                <c:pt idx="5195">
                  <c:v>722.5</c:v>
                </c:pt>
                <c:pt idx="5196">
                  <c:v>723</c:v>
                </c:pt>
                <c:pt idx="5197">
                  <c:v>723.5</c:v>
                </c:pt>
                <c:pt idx="5198">
                  <c:v>724</c:v>
                </c:pt>
                <c:pt idx="5199">
                  <c:v>724.5</c:v>
                </c:pt>
                <c:pt idx="5200">
                  <c:v>725</c:v>
                </c:pt>
                <c:pt idx="5201">
                  <c:v>725.5</c:v>
                </c:pt>
                <c:pt idx="5202">
                  <c:v>726</c:v>
                </c:pt>
                <c:pt idx="5203">
                  <c:v>726.5</c:v>
                </c:pt>
                <c:pt idx="5204">
                  <c:v>727</c:v>
                </c:pt>
                <c:pt idx="5205">
                  <c:v>727.5</c:v>
                </c:pt>
                <c:pt idx="5206">
                  <c:v>728</c:v>
                </c:pt>
                <c:pt idx="5207">
                  <c:v>728.5</c:v>
                </c:pt>
                <c:pt idx="5208">
                  <c:v>729</c:v>
                </c:pt>
                <c:pt idx="5209">
                  <c:v>729.5</c:v>
                </c:pt>
                <c:pt idx="5210">
                  <c:v>730</c:v>
                </c:pt>
                <c:pt idx="5211">
                  <c:v>730.5</c:v>
                </c:pt>
                <c:pt idx="5212">
                  <c:v>731</c:v>
                </c:pt>
                <c:pt idx="5213">
                  <c:v>731.5</c:v>
                </c:pt>
                <c:pt idx="5214">
                  <c:v>732</c:v>
                </c:pt>
                <c:pt idx="5215">
                  <c:v>732.5</c:v>
                </c:pt>
                <c:pt idx="5216">
                  <c:v>733</c:v>
                </c:pt>
                <c:pt idx="5217">
                  <c:v>733.5</c:v>
                </c:pt>
                <c:pt idx="5218">
                  <c:v>734</c:v>
                </c:pt>
                <c:pt idx="5219">
                  <c:v>734.5</c:v>
                </c:pt>
                <c:pt idx="5220">
                  <c:v>735</c:v>
                </c:pt>
                <c:pt idx="5221">
                  <c:v>735.5</c:v>
                </c:pt>
                <c:pt idx="5222">
                  <c:v>736</c:v>
                </c:pt>
                <c:pt idx="5223">
                  <c:v>736.5</c:v>
                </c:pt>
                <c:pt idx="5224">
                  <c:v>737</c:v>
                </c:pt>
                <c:pt idx="5225">
                  <c:v>737.5</c:v>
                </c:pt>
                <c:pt idx="5226">
                  <c:v>738</c:v>
                </c:pt>
                <c:pt idx="5227">
                  <c:v>738.5</c:v>
                </c:pt>
                <c:pt idx="5228">
                  <c:v>739</c:v>
                </c:pt>
                <c:pt idx="5229">
                  <c:v>739.5</c:v>
                </c:pt>
                <c:pt idx="5230">
                  <c:v>740</c:v>
                </c:pt>
                <c:pt idx="5231">
                  <c:v>740.5</c:v>
                </c:pt>
                <c:pt idx="5232">
                  <c:v>741</c:v>
                </c:pt>
                <c:pt idx="5233">
                  <c:v>741.5</c:v>
                </c:pt>
                <c:pt idx="5234">
                  <c:v>742</c:v>
                </c:pt>
                <c:pt idx="5235">
                  <c:v>742.5</c:v>
                </c:pt>
                <c:pt idx="5236">
                  <c:v>743</c:v>
                </c:pt>
                <c:pt idx="5237">
                  <c:v>743.5</c:v>
                </c:pt>
                <c:pt idx="5238">
                  <c:v>744</c:v>
                </c:pt>
                <c:pt idx="5239">
                  <c:v>744.5</c:v>
                </c:pt>
                <c:pt idx="5240">
                  <c:v>745</c:v>
                </c:pt>
                <c:pt idx="5241">
                  <c:v>745.5</c:v>
                </c:pt>
                <c:pt idx="5242">
                  <c:v>746</c:v>
                </c:pt>
                <c:pt idx="5243">
                  <c:v>746.5</c:v>
                </c:pt>
                <c:pt idx="5244">
                  <c:v>747</c:v>
                </c:pt>
                <c:pt idx="5245">
                  <c:v>747.5</c:v>
                </c:pt>
                <c:pt idx="5246">
                  <c:v>748</c:v>
                </c:pt>
                <c:pt idx="5247">
                  <c:v>748.5</c:v>
                </c:pt>
                <c:pt idx="5248">
                  <c:v>749</c:v>
                </c:pt>
                <c:pt idx="5249">
                  <c:v>749.5</c:v>
                </c:pt>
                <c:pt idx="5250">
                  <c:v>750</c:v>
                </c:pt>
                <c:pt idx="5251">
                  <c:v>750.5</c:v>
                </c:pt>
                <c:pt idx="5252">
                  <c:v>751</c:v>
                </c:pt>
                <c:pt idx="5253">
                  <c:v>751.5</c:v>
                </c:pt>
                <c:pt idx="5254">
                  <c:v>752</c:v>
                </c:pt>
                <c:pt idx="5255">
                  <c:v>752.5</c:v>
                </c:pt>
                <c:pt idx="5256">
                  <c:v>753</c:v>
                </c:pt>
                <c:pt idx="5257">
                  <c:v>753.5</c:v>
                </c:pt>
                <c:pt idx="5258">
                  <c:v>754</c:v>
                </c:pt>
                <c:pt idx="5259">
                  <c:v>754.5</c:v>
                </c:pt>
                <c:pt idx="5260">
                  <c:v>755</c:v>
                </c:pt>
                <c:pt idx="5261">
                  <c:v>755.5</c:v>
                </c:pt>
                <c:pt idx="5262">
                  <c:v>756</c:v>
                </c:pt>
                <c:pt idx="5263">
                  <c:v>756.5</c:v>
                </c:pt>
                <c:pt idx="5264">
                  <c:v>757</c:v>
                </c:pt>
                <c:pt idx="5265">
                  <c:v>757.5</c:v>
                </c:pt>
                <c:pt idx="5266">
                  <c:v>758</c:v>
                </c:pt>
                <c:pt idx="5267">
                  <c:v>758.5</c:v>
                </c:pt>
                <c:pt idx="5268">
                  <c:v>759</c:v>
                </c:pt>
                <c:pt idx="5269">
                  <c:v>759.5</c:v>
                </c:pt>
                <c:pt idx="5270">
                  <c:v>760</c:v>
                </c:pt>
                <c:pt idx="5271">
                  <c:v>760.5</c:v>
                </c:pt>
                <c:pt idx="5272">
                  <c:v>761</c:v>
                </c:pt>
                <c:pt idx="5273">
                  <c:v>761.5</c:v>
                </c:pt>
                <c:pt idx="5274">
                  <c:v>762</c:v>
                </c:pt>
                <c:pt idx="5275">
                  <c:v>762.5</c:v>
                </c:pt>
                <c:pt idx="5276">
                  <c:v>763</c:v>
                </c:pt>
                <c:pt idx="5277">
                  <c:v>763.5</c:v>
                </c:pt>
                <c:pt idx="5278">
                  <c:v>764</c:v>
                </c:pt>
                <c:pt idx="5279">
                  <c:v>764.5</c:v>
                </c:pt>
                <c:pt idx="5280">
                  <c:v>765</c:v>
                </c:pt>
                <c:pt idx="5281">
                  <c:v>765.5</c:v>
                </c:pt>
                <c:pt idx="5282">
                  <c:v>766</c:v>
                </c:pt>
                <c:pt idx="5283">
                  <c:v>766.5</c:v>
                </c:pt>
                <c:pt idx="5284">
                  <c:v>767</c:v>
                </c:pt>
                <c:pt idx="5285">
                  <c:v>767.5</c:v>
                </c:pt>
                <c:pt idx="5286">
                  <c:v>768</c:v>
                </c:pt>
                <c:pt idx="5287">
                  <c:v>768.5</c:v>
                </c:pt>
                <c:pt idx="5288">
                  <c:v>769</c:v>
                </c:pt>
                <c:pt idx="5289">
                  <c:v>769.5</c:v>
                </c:pt>
                <c:pt idx="5290">
                  <c:v>770</c:v>
                </c:pt>
                <c:pt idx="5291">
                  <c:v>770.5</c:v>
                </c:pt>
                <c:pt idx="5292">
                  <c:v>771</c:v>
                </c:pt>
                <c:pt idx="5293">
                  <c:v>771.5</c:v>
                </c:pt>
                <c:pt idx="5294">
                  <c:v>772</c:v>
                </c:pt>
                <c:pt idx="5295">
                  <c:v>772.5</c:v>
                </c:pt>
                <c:pt idx="5296">
                  <c:v>773</c:v>
                </c:pt>
                <c:pt idx="5297">
                  <c:v>773.5</c:v>
                </c:pt>
                <c:pt idx="5298">
                  <c:v>774</c:v>
                </c:pt>
                <c:pt idx="5299">
                  <c:v>774.5</c:v>
                </c:pt>
                <c:pt idx="5300">
                  <c:v>775</c:v>
                </c:pt>
                <c:pt idx="5301">
                  <c:v>775.5</c:v>
                </c:pt>
                <c:pt idx="5302">
                  <c:v>776</c:v>
                </c:pt>
                <c:pt idx="5303">
                  <c:v>776.5</c:v>
                </c:pt>
                <c:pt idx="5304">
                  <c:v>777</c:v>
                </c:pt>
                <c:pt idx="5305">
                  <c:v>777.5</c:v>
                </c:pt>
                <c:pt idx="5306">
                  <c:v>778</c:v>
                </c:pt>
                <c:pt idx="5307">
                  <c:v>778.5</c:v>
                </c:pt>
                <c:pt idx="5308">
                  <c:v>779</c:v>
                </c:pt>
                <c:pt idx="5309">
                  <c:v>779.5</c:v>
                </c:pt>
                <c:pt idx="5310">
                  <c:v>780</c:v>
                </c:pt>
                <c:pt idx="5311">
                  <c:v>780.5</c:v>
                </c:pt>
                <c:pt idx="5312">
                  <c:v>781</c:v>
                </c:pt>
                <c:pt idx="5313">
                  <c:v>781.5</c:v>
                </c:pt>
                <c:pt idx="5314">
                  <c:v>782</c:v>
                </c:pt>
                <c:pt idx="5315">
                  <c:v>782.5</c:v>
                </c:pt>
                <c:pt idx="5316">
                  <c:v>783</c:v>
                </c:pt>
                <c:pt idx="5317">
                  <c:v>783.5</c:v>
                </c:pt>
                <c:pt idx="5318">
                  <c:v>784</c:v>
                </c:pt>
                <c:pt idx="5319">
                  <c:v>784.5</c:v>
                </c:pt>
                <c:pt idx="5320">
                  <c:v>785</c:v>
                </c:pt>
                <c:pt idx="5321">
                  <c:v>785.5</c:v>
                </c:pt>
                <c:pt idx="5322">
                  <c:v>786</c:v>
                </c:pt>
                <c:pt idx="5323">
                  <c:v>786.5</c:v>
                </c:pt>
                <c:pt idx="5324">
                  <c:v>787</c:v>
                </c:pt>
                <c:pt idx="5325">
                  <c:v>787.5</c:v>
                </c:pt>
                <c:pt idx="5326">
                  <c:v>788</c:v>
                </c:pt>
                <c:pt idx="5327">
                  <c:v>788.5</c:v>
                </c:pt>
                <c:pt idx="5328">
                  <c:v>789</c:v>
                </c:pt>
                <c:pt idx="5329">
                  <c:v>789.5</c:v>
                </c:pt>
                <c:pt idx="5330">
                  <c:v>790</c:v>
                </c:pt>
                <c:pt idx="5331">
                  <c:v>790.5</c:v>
                </c:pt>
                <c:pt idx="5332">
                  <c:v>791</c:v>
                </c:pt>
                <c:pt idx="5333">
                  <c:v>791.5</c:v>
                </c:pt>
                <c:pt idx="5334">
                  <c:v>792</c:v>
                </c:pt>
                <c:pt idx="5335">
                  <c:v>792.5</c:v>
                </c:pt>
                <c:pt idx="5336">
                  <c:v>793</c:v>
                </c:pt>
                <c:pt idx="5337">
                  <c:v>793.5</c:v>
                </c:pt>
                <c:pt idx="5338">
                  <c:v>794</c:v>
                </c:pt>
                <c:pt idx="5339">
                  <c:v>794.5</c:v>
                </c:pt>
                <c:pt idx="5340">
                  <c:v>795</c:v>
                </c:pt>
                <c:pt idx="5341">
                  <c:v>795.5</c:v>
                </c:pt>
                <c:pt idx="5342">
                  <c:v>796</c:v>
                </c:pt>
                <c:pt idx="5343">
                  <c:v>796.5</c:v>
                </c:pt>
                <c:pt idx="5344">
                  <c:v>797</c:v>
                </c:pt>
                <c:pt idx="5345">
                  <c:v>797.5</c:v>
                </c:pt>
                <c:pt idx="5346">
                  <c:v>798</c:v>
                </c:pt>
                <c:pt idx="5347">
                  <c:v>798.5</c:v>
                </c:pt>
                <c:pt idx="5348">
                  <c:v>799</c:v>
                </c:pt>
                <c:pt idx="5349">
                  <c:v>799.5</c:v>
                </c:pt>
                <c:pt idx="5350">
                  <c:v>800</c:v>
                </c:pt>
                <c:pt idx="5351">
                  <c:v>800.5</c:v>
                </c:pt>
                <c:pt idx="5352">
                  <c:v>801</c:v>
                </c:pt>
                <c:pt idx="5353">
                  <c:v>801.5</c:v>
                </c:pt>
                <c:pt idx="5354">
                  <c:v>802</c:v>
                </c:pt>
                <c:pt idx="5355">
                  <c:v>802.5</c:v>
                </c:pt>
                <c:pt idx="5356">
                  <c:v>803</c:v>
                </c:pt>
                <c:pt idx="5357">
                  <c:v>803.5</c:v>
                </c:pt>
                <c:pt idx="5358">
                  <c:v>804</c:v>
                </c:pt>
                <c:pt idx="5359">
                  <c:v>804.5</c:v>
                </c:pt>
                <c:pt idx="5360">
                  <c:v>805</c:v>
                </c:pt>
                <c:pt idx="5361">
                  <c:v>805.5</c:v>
                </c:pt>
                <c:pt idx="5362">
                  <c:v>806</c:v>
                </c:pt>
                <c:pt idx="5363">
                  <c:v>806.5</c:v>
                </c:pt>
                <c:pt idx="5364">
                  <c:v>807</c:v>
                </c:pt>
                <c:pt idx="5365">
                  <c:v>807.5</c:v>
                </c:pt>
                <c:pt idx="5366">
                  <c:v>808</c:v>
                </c:pt>
                <c:pt idx="5367">
                  <c:v>808.5</c:v>
                </c:pt>
                <c:pt idx="5368">
                  <c:v>809</c:v>
                </c:pt>
                <c:pt idx="5369">
                  <c:v>809.5</c:v>
                </c:pt>
                <c:pt idx="5370">
                  <c:v>810</c:v>
                </c:pt>
                <c:pt idx="5371">
                  <c:v>810.5</c:v>
                </c:pt>
                <c:pt idx="5372">
                  <c:v>811</c:v>
                </c:pt>
                <c:pt idx="5373">
                  <c:v>811.5</c:v>
                </c:pt>
                <c:pt idx="5374">
                  <c:v>812</c:v>
                </c:pt>
                <c:pt idx="5375">
                  <c:v>812.5</c:v>
                </c:pt>
                <c:pt idx="5376">
                  <c:v>813</c:v>
                </c:pt>
                <c:pt idx="5377">
                  <c:v>813.5</c:v>
                </c:pt>
                <c:pt idx="5378">
                  <c:v>814</c:v>
                </c:pt>
                <c:pt idx="5379">
                  <c:v>814.5</c:v>
                </c:pt>
                <c:pt idx="5380">
                  <c:v>815</c:v>
                </c:pt>
                <c:pt idx="5381">
                  <c:v>815.5</c:v>
                </c:pt>
                <c:pt idx="5382">
                  <c:v>816</c:v>
                </c:pt>
                <c:pt idx="5383">
                  <c:v>816.5</c:v>
                </c:pt>
                <c:pt idx="5384">
                  <c:v>817</c:v>
                </c:pt>
                <c:pt idx="5385">
                  <c:v>817.5</c:v>
                </c:pt>
                <c:pt idx="5386">
                  <c:v>818</c:v>
                </c:pt>
                <c:pt idx="5387">
                  <c:v>818.5</c:v>
                </c:pt>
                <c:pt idx="5388">
                  <c:v>819</c:v>
                </c:pt>
                <c:pt idx="5389">
                  <c:v>819.5</c:v>
                </c:pt>
                <c:pt idx="5390">
                  <c:v>820</c:v>
                </c:pt>
                <c:pt idx="5391">
                  <c:v>820.5</c:v>
                </c:pt>
                <c:pt idx="5392">
                  <c:v>821</c:v>
                </c:pt>
                <c:pt idx="5393">
                  <c:v>821.5</c:v>
                </c:pt>
                <c:pt idx="5394">
                  <c:v>822</c:v>
                </c:pt>
                <c:pt idx="5395">
                  <c:v>822.5</c:v>
                </c:pt>
                <c:pt idx="5396">
                  <c:v>823</c:v>
                </c:pt>
                <c:pt idx="5397">
                  <c:v>823.5</c:v>
                </c:pt>
                <c:pt idx="5398">
                  <c:v>824</c:v>
                </c:pt>
                <c:pt idx="5399">
                  <c:v>824.5</c:v>
                </c:pt>
                <c:pt idx="5400">
                  <c:v>825</c:v>
                </c:pt>
                <c:pt idx="5401">
                  <c:v>825.5</c:v>
                </c:pt>
                <c:pt idx="5402">
                  <c:v>826</c:v>
                </c:pt>
                <c:pt idx="5403">
                  <c:v>826.5</c:v>
                </c:pt>
                <c:pt idx="5404">
                  <c:v>827</c:v>
                </c:pt>
                <c:pt idx="5405">
                  <c:v>827.5</c:v>
                </c:pt>
                <c:pt idx="5406">
                  <c:v>828</c:v>
                </c:pt>
                <c:pt idx="5407">
                  <c:v>828.5</c:v>
                </c:pt>
                <c:pt idx="5408">
                  <c:v>829</c:v>
                </c:pt>
                <c:pt idx="5409">
                  <c:v>829.5</c:v>
                </c:pt>
                <c:pt idx="5410">
                  <c:v>830</c:v>
                </c:pt>
                <c:pt idx="5411">
                  <c:v>830.5</c:v>
                </c:pt>
                <c:pt idx="5412">
                  <c:v>831</c:v>
                </c:pt>
                <c:pt idx="5413">
                  <c:v>831.5</c:v>
                </c:pt>
                <c:pt idx="5414">
                  <c:v>832</c:v>
                </c:pt>
                <c:pt idx="5415">
                  <c:v>832.5</c:v>
                </c:pt>
                <c:pt idx="5416">
                  <c:v>833</c:v>
                </c:pt>
                <c:pt idx="5417">
                  <c:v>833.5</c:v>
                </c:pt>
                <c:pt idx="5418">
                  <c:v>834</c:v>
                </c:pt>
                <c:pt idx="5419">
                  <c:v>834.5</c:v>
                </c:pt>
                <c:pt idx="5420">
                  <c:v>835</c:v>
                </c:pt>
                <c:pt idx="5421">
                  <c:v>835.5</c:v>
                </c:pt>
                <c:pt idx="5422">
                  <c:v>836</c:v>
                </c:pt>
                <c:pt idx="5423">
                  <c:v>836.5</c:v>
                </c:pt>
                <c:pt idx="5424">
                  <c:v>837</c:v>
                </c:pt>
                <c:pt idx="5425">
                  <c:v>837.5</c:v>
                </c:pt>
                <c:pt idx="5426">
                  <c:v>838</c:v>
                </c:pt>
                <c:pt idx="5427">
                  <c:v>838.5</c:v>
                </c:pt>
                <c:pt idx="5428">
                  <c:v>839</c:v>
                </c:pt>
                <c:pt idx="5429">
                  <c:v>839.5</c:v>
                </c:pt>
                <c:pt idx="5430">
                  <c:v>840</c:v>
                </c:pt>
                <c:pt idx="5431">
                  <c:v>840.5</c:v>
                </c:pt>
                <c:pt idx="5432">
                  <c:v>841</c:v>
                </c:pt>
                <c:pt idx="5433">
                  <c:v>841.5</c:v>
                </c:pt>
                <c:pt idx="5434">
                  <c:v>842</c:v>
                </c:pt>
                <c:pt idx="5435">
                  <c:v>842.5</c:v>
                </c:pt>
                <c:pt idx="5436">
                  <c:v>843</c:v>
                </c:pt>
                <c:pt idx="5437">
                  <c:v>843.5</c:v>
                </c:pt>
                <c:pt idx="5438">
                  <c:v>844</c:v>
                </c:pt>
                <c:pt idx="5439">
                  <c:v>844.5</c:v>
                </c:pt>
                <c:pt idx="5440">
                  <c:v>845</c:v>
                </c:pt>
                <c:pt idx="5441">
                  <c:v>845.5</c:v>
                </c:pt>
                <c:pt idx="5442">
                  <c:v>846</c:v>
                </c:pt>
                <c:pt idx="5443">
                  <c:v>846.5</c:v>
                </c:pt>
                <c:pt idx="5444">
                  <c:v>847</c:v>
                </c:pt>
                <c:pt idx="5445">
                  <c:v>847.5</c:v>
                </c:pt>
                <c:pt idx="5446">
                  <c:v>848</c:v>
                </c:pt>
                <c:pt idx="5447">
                  <c:v>848.5</c:v>
                </c:pt>
                <c:pt idx="5448">
                  <c:v>849</c:v>
                </c:pt>
                <c:pt idx="5449">
                  <c:v>849.5</c:v>
                </c:pt>
                <c:pt idx="5450">
                  <c:v>850</c:v>
                </c:pt>
                <c:pt idx="5451">
                  <c:v>850.5</c:v>
                </c:pt>
                <c:pt idx="5452">
                  <c:v>851</c:v>
                </c:pt>
                <c:pt idx="5453">
                  <c:v>851.5</c:v>
                </c:pt>
                <c:pt idx="5454">
                  <c:v>852</c:v>
                </c:pt>
                <c:pt idx="5455">
                  <c:v>852.5</c:v>
                </c:pt>
                <c:pt idx="5456">
                  <c:v>853</c:v>
                </c:pt>
                <c:pt idx="5457">
                  <c:v>853.5</c:v>
                </c:pt>
                <c:pt idx="5458">
                  <c:v>854</c:v>
                </c:pt>
                <c:pt idx="5459">
                  <c:v>854.5</c:v>
                </c:pt>
                <c:pt idx="5460">
                  <c:v>855</c:v>
                </c:pt>
                <c:pt idx="5461">
                  <c:v>855.5</c:v>
                </c:pt>
                <c:pt idx="5462">
                  <c:v>856</c:v>
                </c:pt>
                <c:pt idx="5463">
                  <c:v>856.5</c:v>
                </c:pt>
                <c:pt idx="5464">
                  <c:v>857</c:v>
                </c:pt>
                <c:pt idx="5465">
                  <c:v>857.5</c:v>
                </c:pt>
                <c:pt idx="5466">
                  <c:v>858</c:v>
                </c:pt>
                <c:pt idx="5467">
                  <c:v>858.5</c:v>
                </c:pt>
                <c:pt idx="5468">
                  <c:v>859</c:v>
                </c:pt>
                <c:pt idx="5469">
                  <c:v>859.5</c:v>
                </c:pt>
                <c:pt idx="5470">
                  <c:v>860</c:v>
                </c:pt>
                <c:pt idx="5471">
                  <c:v>860.5</c:v>
                </c:pt>
                <c:pt idx="5472">
                  <c:v>861</c:v>
                </c:pt>
                <c:pt idx="5473">
                  <c:v>861.5</c:v>
                </c:pt>
                <c:pt idx="5474">
                  <c:v>862</c:v>
                </c:pt>
                <c:pt idx="5475">
                  <c:v>862.5</c:v>
                </c:pt>
                <c:pt idx="5476">
                  <c:v>863</c:v>
                </c:pt>
                <c:pt idx="5477">
                  <c:v>863.5</c:v>
                </c:pt>
                <c:pt idx="5478">
                  <c:v>864</c:v>
                </c:pt>
                <c:pt idx="5479">
                  <c:v>864.5</c:v>
                </c:pt>
                <c:pt idx="5480">
                  <c:v>865</c:v>
                </c:pt>
                <c:pt idx="5481">
                  <c:v>865.5</c:v>
                </c:pt>
                <c:pt idx="5482">
                  <c:v>866</c:v>
                </c:pt>
                <c:pt idx="5483">
                  <c:v>866.5</c:v>
                </c:pt>
                <c:pt idx="5484">
                  <c:v>867</c:v>
                </c:pt>
                <c:pt idx="5485">
                  <c:v>867.5</c:v>
                </c:pt>
                <c:pt idx="5486">
                  <c:v>868</c:v>
                </c:pt>
                <c:pt idx="5487">
                  <c:v>868.5</c:v>
                </c:pt>
                <c:pt idx="5488">
                  <c:v>869</c:v>
                </c:pt>
                <c:pt idx="5489">
                  <c:v>869.5</c:v>
                </c:pt>
                <c:pt idx="5490">
                  <c:v>870</c:v>
                </c:pt>
                <c:pt idx="5491">
                  <c:v>870.5</c:v>
                </c:pt>
                <c:pt idx="5492">
                  <c:v>871</c:v>
                </c:pt>
                <c:pt idx="5493">
                  <c:v>871.5</c:v>
                </c:pt>
                <c:pt idx="5494">
                  <c:v>872</c:v>
                </c:pt>
                <c:pt idx="5495">
                  <c:v>872.5</c:v>
                </c:pt>
                <c:pt idx="5496">
                  <c:v>873</c:v>
                </c:pt>
                <c:pt idx="5497">
                  <c:v>873.5</c:v>
                </c:pt>
                <c:pt idx="5498">
                  <c:v>874</c:v>
                </c:pt>
                <c:pt idx="5499">
                  <c:v>874.5</c:v>
                </c:pt>
                <c:pt idx="5500">
                  <c:v>875</c:v>
                </c:pt>
                <c:pt idx="5501">
                  <c:v>875.5</c:v>
                </c:pt>
                <c:pt idx="5502">
                  <c:v>876</c:v>
                </c:pt>
                <c:pt idx="5503">
                  <c:v>876.5</c:v>
                </c:pt>
                <c:pt idx="5504">
                  <c:v>877</c:v>
                </c:pt>
                <c:pt idx="5505">
                  <c:v>877.5</c:v>
                </c:pt>
                <c:pt idx="5506">
                  <c:v>878</c:v>
                </c:pt>
                <c:pt idx="5507">
                  <c:v>878.5</c:v>
                </c:pt>
                <c:pt idx="5508">
                  <c:v>879</c:v>
                </c:pt>
                <c:pt idx="5509">
                  <c:v>879.5</c:v>
                </c:pt>
                <c:pt idx="5510">
                  <c:v>880</c:v>
                </c:pt>
                <c:pt idx="5511">
                  <c:v>880.5</c:v>
                </c:pt>
                <c:pt idx="5512">
                  <c:v>881</c:v>
                </c:pt>
                <c:pt idx="5513">
                  <c:v>881.5</c:v>
                </c:pt>
                <c:pt idx="5514">
                  <c:v>882</c:v>
                </c:pt>
                <c:pt idx="5515">
                  <c:v>882.5</c:v>
                </c:pt>
                <c:pt idx="5516">
                  <c:v>883</c:v>
                </c:pt>
                <c:pt idx="5517">
                  <c:v>883.5</c:v>
                </c:pt>
                <c:pt idx="5518">
                  <c:v>884</c:v>
                </c:pt>
                <c:pt idx="5519">
                  <c:v>884.5</c:v>
                </c:pt>
                <c:pt idx="5520">
                  <c:v>885</c:v>
                </c:pt>
                <c:pt idx="5521">
                  <c:v>885.5</c:v>
                </c:pt>
                <c:pt idx="5522">
                  <c:v>886</c:v>
                </c:pt>
                <c:pt idx="5523">
                  <c:v>886.5</c:v>
                </c:pt>
                <c:pt idx="5524">
                  <c:v>887</c:v>
                </c:pt>
                <c:pt idx="5525">
                  <c:v>887.5</c:v>
                </c:pt>
                <c:pt idx="5526">
                  <c:v>888</c:v>
                </c:pt>
                <c:pt idx="5527">
                  <c:v>888.5</c:v>
                </c:pt>
                <c:pt idx="5528">
                  <c:v>889</c:v>
                </c:pt>
                <c:pt idx="5529">
                  <c:v>889.5</c:v>
                </c:pt>
                <c:pt idx="5530">
                  <c:v>890</c:v>
                </c:pt>
                <c:pt idx="5531">
                  <c:v>890.5</c:v>
                </c:pt>
                <c:pt idx="5532">
                  <c:v>891</c:v>
                </c:pt>
                <c:pt idx="5533">
                  <c:v>891.5</c:v>
                </c:pt>
                <c:pt idx="5534">
                  <c:v>892</c:v>
                </c:pt>
                <c:pt idx="5535">
                  <c:v>892.5</c:v>
                </c:pt>
                <c:pt idx="5536">
                  <c:v>893</c:v>
                </c:pt>
                <c:pt idx="5537">
                  <c:v>893.5</c:v>
                </c:pt>
                <c:pt idx="5538">
                  <c:v>894</c:v>
                </c:pt>
                <c:pt idx="5539">
                  <c:v>894.5</c:v>
                </c:pt>
                <c:pt idx="5540">
                  <c:v>895</c:v>
                </c:pt>
                <c:pt idx="5541">
                  <c:v>895.5</c:v>
                </c:pt>
                <c:pt idx="5542">
                  <c:v>896</c:v>
                </c:pt>
                <c:pt idx="5543">
                  <c:v>896.5</c:v>
                </c:pt>
                <c:pt idx="5544">
                  <c:v>897</c:v>
                </c:pt>
                <c:pt idx="5545">
                  <c:v>897.5</c:v>
                </c:pt>
                <c:pt idx="5546">
                  <c:v>898</c:v>
                </c:pt>
                <c:pt idx="5547">
                  <c:v>898.5</c:v>
                </c:pt>
                <c:pt idx="5548">
                  <c:v>899</c:v>
                </c:pt>
                <c:pt idx="5549">
                  <c:v>899.5</c:v>
                </c:pt>
                <c:pt idx="5550">
                  <c:v>900</c:v>
                </c:pt>
                <c:pt idx="5551">
                  <c:v>900.5</c:v>
                </c:pt>
                <c:pt idx="5552">
                  <c:v>901</c:v>
                </c:pt>
                <c:pt idx="5553">
                  <c:v>901.5</c:v>
                </c:pt>
                <c:pt idx="5554">
                  <c:v>902</c:v>
                </c:pt>
                <c:pt idx="5555">
                  <c:v>902.5</c:v>
                </c:pt>
                <c:pt idx="5556">
                  <c:v>903</c:v>
                </c:pt>
                <c:pt idx="5557">
                  <c:v>903.5</c:v>
                </c:pt>
                <c:pt idx="5558">
                  <c:v>904</c:v>
                </c:pt>
                <c:pt idx="5559">
                  <c:v>904.5</c:v>
                </c:pt>
                <c:pt idx="5560">
                  <c:v>905</c:v>
                </c:pt>
                <c:pt idx="5561">
                  <c:v>905.5</c:v>
                </c:pt>
                <c:pt idx="5562">
                  <c:v>906</c:v>
                </c:pt>
                <c:pt idx="5563">
                  <c:v>906.5</c:v>
                </c:pt>
                <c:pt idx="5564">
                  <c:v>907</c:v>
                </c:pt>
                <c:pt idx="5565">
                  <c:v>907.5</c:v>
                </c:pt>
                <c:pt idx="5566">
                  <c:v>908</c:v>
                </c:pt>
                <c:pt idx="5567">
                  <c:v>908.5</c:v>
                </c:pt>
                <c:pt idx="5568">
                  <c:v>909</c:v>
                </c:pt>
                <c:pt idx="5569">
                  <c:v>909.5</c:v>
                </c:pt>
                <c:pt idx="5570">
                  <c:v>910</c:v>
                </c:pt>
                <c:pt idx="5571">
                  <c:v>910.5</c:v>
                </c:pt>
                <c:pt idx="5572">
                  <c:v>911</c:v>
                </c:pt>
                <c:pt idx="5573">
                  <c:v>911.5</c:v>
                </c:pt>
                <c:pt idx="5574">
                  <c:v>912</c:v>
                </c:pt>
                <c:pt idx="5575">
                  <c:v>912.5</c:v>
                </c:pt>
                <c:pt idx="5576">
                  <c:v>913</c:v>
                </c:pt>
                <c:pt idx="5577">
                  <c:v>913.5</c:v>
                </c:pt>
                <c:pt idx="5578">
                  <c:v>914</c:v>
                </c:pt>
                <c:pt idx="5579">
                  <c:v>914.5</c:v>
                </c:pt>
                <c:pt idx="5580">
                  <c:v>915</c:v>
                </c:pt>
                <c:pt idx="5581">
                  <c:v>915.5</c:v>
                </c:pt>
                <c:pt idx="5582">
                  <c:v>916</c:v>
                </c:pt>
                <c:pt idx="5583">
                  <c:v>916.5</c:v>
                </c:pt>
                <c:pt idx="5584">
                  <c:v>917</c:v>
                </c:pt>
                <c:pt idx="5585">
                  <c:v>917.5</c:v>
                </c:pt>
                <c:pt idx="5586">
                  <c:v>918</c:v>
                </c:pt>
                <c:pt idx="5587">
                  <c:v>918.5</c:v>
                </c:pt>
                <c:pt idx="5588">
                  <c:v>919</c:v>
                </c:pt>
                <c:pt idx="5589">
                  <c:v>919.5</c:v>
                </c:pt>
                <c:pt idx="5590">
                  <c:v>920</c:v>
                </c:pt>
                <c:pt idx="5591">
                  <c:v>920.5</c:v>
                </c:pt>
                <c:pt idx="5592">
                  <c:v>921</c:v>
                </c:pt>
                <c:pt idx="5593">
                  <c:v>921.5</c:v>
                </c:pt>
                <c:pt idx="5594">
                  <c:v>922</c:v>
                </c:pt>
                <c:pt idx="5595">
                  <c:v>922.5</c:v>
                </c:pt>
                <c:pt idx="5596">
                  <c:v>923</c:v>
                </c:pt>
                <c:pt idx="5597">
                  <c:v>923.5</c:v>
                </c:pt>
                <c:pt idx="5598">
                  <c:v>924</c:v>
                </c:pt>
                <c:pt idx="5599">
                  <c:v>924.5</c:v>
                </c:pt>
                <c:pt idx="5600">
                  <c:v>925</c:v>
                </c:pt>
                <c:pt idx="5601">
                  <c:v>925.5</c:v>
                </c:pt>
                <c:pt idx="5602">
                  <c:v>926</c:v>
                </c:pt>
                <c:pt idx="5603">
                  <c:v>926.5</c:v>
                </c:pt>
                <c:pt idx="5604">
                  <c:v>927</c:v>
                </c:pt>
                <c:pt idx="5605">
                  <c:v>927.5</c:v>
                </c:pt>
                <c:pt idx="5606">
                  <c:v>928</c:v>
                </c:pt>
                <c:pt idx="5607">
                  <c:v>928.5</c:v>
                </c:pt>
                <c:pt idx="5608">
                  <c:v>929</c:v>
                </c:pt>
                <c:pt idx="5609">
                  <c:v>929.5</c:v>
                </c:pt>
                <c:pt idx="5610">
                  <c:v>930</c:v>
                </c:pt>
                <c:pt idx="5611">
                  <c:v>930.5</c:v>
                </c:pt>
                <c:pt idx="5612">
                  <c:v>931</c:v>
                </c:pt>
                <c:pt idx="5613">
                  <c:v>931.5</c:v>
                </c:pt>
                <c:pt idx="5614">
                  <c:v>932</c:v>
                </c:pt>
                <c:pt idx="5615">
                  <c:v>932.5</c:v>
                </c:pt>
                <c:pt idx="5616">
                  <c:v>933</c:v>
                </c:pt>
                <c:pt idx="5617">
                  <c:v>933.5</c:v>
                </c:pt>
                <c:pt idx="5618">
                  <c:v>934</c:v>
                </c:pt>
                <c:pt idx="5619">
                  <c:v>934.5</c:v>
                </c:pt>
                <c:pt idx="5620">
                  <c:v>935</c:v>
                </c:pt>
                <c:pt idx="5621">
                  <c:v>935.5</c:v>
                </c:pt>
                <c:pt idx="5622">
                  <c:v>936</c:v>
                </c:pt>
                <c:pt idx="5623">
                  <c:v>936.5</c:v>
                </c:pt>
                <c:pt idx="5624">
                  <c:v>937</c:v>
                </c:pt>
                <c:pt idx="5625">
                  <c:v>937.5</c:v>
                </c:pt>
                <c:pt idx="5626">
                  <c:v>938</c:v>
                </c:pt>
                <c:pt idx="5627">
                  <c:v>938.5</c:v>
                </c:pt>
                <c:pt idx="5628">
                  <c:v>939</c:v>
                </c:pt>
                <c:pt idx="5629">
                  <c:v>939.5</c:v>
                </c:pt>
                <c:pt idx="5630">
                  <c:v>940</c:v>
                </c:pt>
                <c:pt idx="5631">
                  <c:v>940.5</c:v>
                </c:pt>
                <c:pt idx="5632">
                  <c:v>941</c:v>
                </c:pt>
                <c:pt idx="5633">
                  <c:v>941.5</c:v>
                </c:pt>
                <c:pt idx="5634">
                  <c:v>942</c:v>
                </c:pt>
                <c:pt idx="5635">
                  <c:v>942.5</c:v>
                </c:pt>
                <c:pt idx="5636">
                  <c:v>943</c:v>
                </c:pt>
                <c:pt idx="5637">
                  <c:v>943.5</c:v>
                </c:pt>
                <c:pt idx="5638">
                  <c:v>944</c:v>
                </c:pt>
                <c:pt idx="5639">
                  <c:v>944.5</c:v>
                </c:pt>
                <c:pt idx="5640">
                  <c:v>945</c:v>
                </c:pt>
                <c:pt idx="5641">
                  <c:v>945.5</c:v>
                </c:pt>
                <c:pt idx="5642">
                  <c:v>946</c:v>
                </c:pt>
                <c:pt idx="5643">
                  <c:v>946.5</c:v>
                </c:pt>
                <c:pt idx="5644">
                  <c:v>947</c:v>
                </c:pt>
                <c:pt idx="5645">
                  <c:v>947.5</c:v>
                </c:pt>
                <c:pt idx="5646">
                  <c:v>948</c:v>
                </c:pt>
                <c:pt idx="5647">
                  <c:v>948.5</c:v>
                </c:pt>
                <c:pt idx="5648">
                  <c:v>949</c:v>
                </c:pt>
                <c:pt idx="5649">
                  <c:v>949.5</c:v>
                </c:pt>
                <c:pt idx="5650">
                  <c:v>950</c:v>
                </c:pt>
                <c:pt idx="5651">
                  <c:v>950.5</c:v>
                </c:pt>
                <c:pt idx="5652">
                  <c:v>951</c:v>
                </c:pt>
                <c:pt idx="5653">
                  <c:v>951.5</c:v>
                </c:pt>
                <c:pt idx="5654">
                  <c:v>952</c:v>
                </c:pt>
                <c:pt idx="5655">
                  <c:v>952.5</c:v>
                </c:pt>
                <c:pt idx="5656">
                  <c:v>953</c:v>
                </c:pt>
                <c:pt idx="5657">
                  <c:v>953.5</c:v>
                </c:pt>
                <c:pt idx="5658">
                  <c:v>954</c:v>
                </c:pt>
                <c:pt idx="5659">
                  <c:v>954.5</c:v>
                </c:pt>
                <c:pt idx="5660">
                  <c:v>955</c:v>
                </c:pt>
                <c:pt idx="5661">
                  <c:v>955.5</c:v>
                </c:pt>
                <c:pt idx="5662">
                  <c:v>956</c:v>
                </c:pt>
                <c:pt idx="5663">
                  <c:v>956.5</c:v>
                </c:pt>
                <c:pt idx="5664">
                  <c:v>957</c:v>
                </c:pt>
                <c:pt idx="5665">
                  <c:v>957.5</c:v>
                </c:pt>
                <c:pt idx="5666">
                  <c:v>958</c:v>
                </c:pt>
                <c:pt idx="5667">
                  <c:v>958.5</c:v>
                </c:pt>
                <c:pt idx="5668">
                  <c:v>959</c:v>
                </c:pt>
                <c:pt idx="5669">
                  <c:v>959.5</c:v>
                </c:pt>
                <c:pt idx="5670">
                  <c:v>960</c:v>
                </c:pt>
                <c:pt idx="5671">
                  <c:v>960.5</c:v>
                </c:pt>
                <c:pt idx="5672">
                  <c:v>961</c:v>
                </c:pt>
                <c:pt idx="5673">
                  <c:v>961.5</c:v>
                </c:pt>
                <c:pt idx="5674">
                  <c:v>962</c:v>
                </c:pt>
                <c:pt idx="5675">
                  <c:v>962.5</c:v>
                </c:pt>
                <c:pt idx="5676">
                  <c:v>963</c:v>
                </c:pt>
                <c:pt idx="5677">
                  <c:v>963.5</c:v>
                </c:pt>
                <c:pt idx="5678">
                  <c:v>964</c:v>
                </c:pt>
                <c:pt idx="5679">
                  <c:v>964.5</c:v>
                </c:pt>
                <c:pt idx="5680">
                  <c:v>965</c:v>
                </c:pt>
                <c:pt idx="5681">
                  <c:v>965.5</c:v>
                </c:pt>
                <c:pt idx="5682">
                  <c:v>966</c:v>
                </c:pt>
                <c:pt idx="5683">
                  <c:v>966.5</c:v>
                </c:pt>
                <c:pt idx="5684">
                  <c:v>967</c:v>
                </c:pt>
                <c:pt idx="5685">
                  <c:v>967.5</c:v>
                </c:pt>
                <c:pt idx="5686">
                  <c:v>968</c:v>
                </c:pt>
                <c:pt idx="5687">
                  <c:v>968.5</c:v>
                </c:pt>
                <c:pt idx="5688">
                  <c:v>969</c:v>
                </c:pt>
                <c:pt idx="5689">
                  <c:v>969.5</c:v>
                </c:pt>
                <c:pt idx="5690">
                  <c:v>970</c:v>
                </c:pt>
                <c:pt idx="5691">
                  <c:v>970.5</c:v>
                </c:pt>
                <c:pt idx="5692">
                  <c:v>971</c:v>
                </c:pt>
                <c:pt idx="5693">
                  <c:v>971.5</c:v>
                </c:pt>
                <c:pt idx="5694">
                  <c:v>972</c:v>
                </c:pt>
                <c:pt idx="5695">
                  <c:v>972.5</c:v>
                </c:pt>
                <c:pt idx="5696">
                  <c:v>973</c:v>
                </c:pt>
                <c:pt idx="5697">
                  <c:v>973.5</c:v>
                </c:pt>
                <c:pt idx="5698">
                  <c:v>974</c:v>
                </c:pt>
                <c:pt idx="5699">
                  <c:v>974.5</c:v>
                </c:pt>
                <c:pt idx="5700">
                  <c:v>975</c:v>
                </c:pt>
                <c:pt idx="5701">
                  <c:v>975.5</c:v>
                </c:pt>
                <c:pt idx="5702">
                  <c:v>976</c:v>
                </c:pt>
                <c:pt idx="5703">
                  <c:v>976.5</c:v>
                </c:pt>
                <c:pt idx="5704">
                  <c:v>977</c:v>
                </c:pt>
                <c:pt idx="5705">
                  <c:v>977.5</c:v>
                </c:pt>
                <c:pt idx="5706">
                  <c:v>978</c:v>
                </c:pt>
                <c:pt idx="5707">
                  <c:v>978.5</c:v>
                </c:pt>
                <c:pt idx="5708">
                  <c:v>979</c:v>
                </c:pt>
                <c:pt idx="5709">
                  <c:v>979.5</c:v>
                </c:pt>
                <c:pt idx="5710">
                  <c:v>980</c:v>
                </c:pt>
                <c:pt idx="5711">
                  <c:v>980.5</c:v>
                </c:pt>
                <c:pt idx="5712">
                  <c:v>981</c:v>
                </c:pt>
                <c:pt idx="5713">
                  <c:v>981.5</c:v>
                </c:pt>
                <c:pt idx="5714">
                  <c:v>982</c:v>
                </c:pt>
                <c:pt idx="5715">
                  <c:v>982.5</c:v>
                </c:pt>
                <c:pt idx="5716">
                  <c:v>983</c:v>
                </c:pt>
                <c:pt idx="5717">
                  <c:v>983.5</c:v>
                </c:pt>
                <c:pt idx="5718">
                  <c:v>984</c:v>
                </c:pt>
                <c:pt idx="5719">
                  <c:v>984.5</c:v>
                </c:pt>
                <c:pt idx="5720">
                  <c:v>985</c:v>
                </c:pt>
                <c:pt idx="5721">
                  <c:v>985.5</c:v>
                </c:pt>
                <c:pt idx="5722">
                  <c:v>986</c:v>
                </c:pt>
                <c:pt idx="5723">
                  <c:v>986.5</c:v>
                </c:pt>
                <c:pt idx="5724">
                  <c:v>987</c:v>
                </c:pt>
                <c:pt idx="5725">
                  <c:v>987.5</c:v>
                </c:pt>
                <c:pt idx="5726">
                  <c:v>988</c:v>
                </c:pt>
                <c:pt idx="5727">
                  <c:v>988.5</c:v>
                </c:pt>
                <c:pt idx="5728">
                  <c:v>989</c:v>
                </c:pt>
                <c:pt idx="5729">
                  <c:v>989.5</c:v>
                </c:pt>
                <c:pt idx="5730">
                  <c:v>990</c:v>
                </c:pt>
                <c:pt idx="5731">
                  <c:v>990.5</c:v>
                </c:pt>
                <c:pt idx="5732">
                  <c:v>991</c:v>
                </c:pt>
                <c:pt idx="5733">
                  <c:v>991.5</c:v>
                </c:pt>
                <c:pt idx="5734">
                  <c:v>992</c:v>
                </c:pt>
                <c:pt idx="5735">
                  <c:v>992.5</c:v>
                </c:pt>
                <c:pt idx="5736">
                  <c:v>993</c:v>
                </c:pt>
                <c:pt idx="5737">
                  <c:v>993.5</c:v>
                </c:pt>
                <c:pt idx="5738">
                  <c:v>994</c:v>
                </c:pt>
                <c:pt idx="5739">
                  <c:v>994.5</c:v>
                </c:pt>
                <c:pt idx="5740">
                  <c:v>995</c:v>
                </c:pt>
                <c:pt idx="5741">
                  <c:v>995.5</c:v>
                </c:pt>
                <c:pt idx="5742">
                  <c:v>996</c:v>
                </c:pt>
                <c:pt idx="5743">
                  <c:v>996.5</c:v>
                </c:pt>
                <c:pt idx="5744">
                  <c:v>997</c:v>
                </c:pt>
                <c:pt idx="5745">
                  <c:v>997.5</c:v>
                </c:pt>
                <c:pt idx="5746">
                  <c:v>998</c:v>
                </c:pt>
                <c:pt idx="5747">
                  <c:v>998.5</c:v>
                </c:pt>
                <c:pt idx="5748">
                  <c:v>999</c:v>
                </c:pt>
                <c:pt idx="5749">
                  <c:v>999.5</c:v>
                </c:pt>
                <c:pt idx="5750">
                  <c:v>1000</c:v>
                </c:pt>
                <c:pt idx="5751">
                  <c:v>1000.5</c:v>
                </c:pt>
                <c:pt idx="5752">
                  <c:v>1001</c:v>
                </c:pt>
                <c:pt idx="5753">
                  <c:v>1001.5</c:v>
                </c:pt>
                <c:pt idx="5754">
                  <c:v>1002</c:v>
                </c:pt>
                <c:pt idx="5755">
                  <c:v>1002.5</c:v>
                </c:pt>
                <c:pt idx="5756">
                  <c:v>1003</c:v>
                </c:pt>
                <c:pt idx="5757">
                  <c:v>1003.5</c:v>
                </c:pt>
                <c:pt idx="5758">
                  <c:v>1004</c:v>
                </c:pt>
                <c:pt idx="5759">
                  <c:v>1004.5</c:v>
                </c:pt>
                <c:pt idx="5760">
                  <c:v>1005</c:v>
                </c:pt>
                <c:pt idx="5761">
                  <c:v>1005.5</c:v>
                </c:pt>
                <c:pt idx="5762">
                  <c:v>1006</c:v>
                </c:pt>
                <c:pt idx="5763">
                  <c:v>1006.5</c:v>
                </c:pt>
                <c:pt idx="5764">
                  <c:v>1007</c:v>
                </c:pt>
                <c:pt idx="5765">
                  <c:v>1007.5</c:v>
                </c:pt>
                <c:pt idx="5766">
                  <c:v>1008</c:v>
                </c:pt>
                <c:pt idx="5767">
                  <c:v>1008.5</c:v>
                </c:pt>
                <c:pt idx="5768">
                  <c:v>1009</c:v>
                </c:pt>
                <c:pt idx="5769">
                  <c:v>1009.5</c:v>
                </c:pt>
                <c:pt idx="5770">
                  <c:v>1010</c:v>
                </c:pt>
                <c:pt idx="5771">
                  <c:v>1010.5</c:v>
                </c:pt>
                <c:pt idx="5772">
                  <c:v>1011</c:v>
                </c:pt>
                <c:pt idx="5773">
                  <c:v>1011.5</c:v>
                </c:pt>
                <c:pt idx="5774">
                  <c:v>1012</c:v>
                </c:pt>
                <c:pt idx="5775">
                  <c:v>1012.5</c:v>
                </c:pt>
                <c:pt idx="5776">
                  <c:v>1013</c:v>
                </c:pt>
                <c:pt idx="5777">
                  <c:v>1013.5</c:v>
                </c:pt>
                <c:pt idx="5778">
                  <c:v>1014</c:v>
                </c:pt>
                <c:pt idx="5779">
                  <c:v>1014.5</c:v>
                </c:pt>
                <c:pt idx="5780">
                  <c:v>1015</c:v>
                </c:pt>
                <c:pt idx="5781">
                  <c:v>1015.5</c:v>
                </c:pt>
                <c:pt idx="5782">
                  <c:v>1016</c:v>
                </c:pt>
                <c:pt idx="5783">
                  <c:v>1016.5</c:v>
                </c:pt>
                <c:pt idx="5784">
                  <c:v>1017</c:v>
                </c:pt>
                <c:pt idx="5785">
                  <c:v>1017.5</c:v>
                </c:pt>
                <c:pt idx="5786">
                  <c:v>1018</c:v>
                </c:pt>
                <c:pt idx="5787">
                  <c:v>1018.5</c:v>
                </c:pt>
                <c:pt idx="5788">
                  <c:v>1019</c:v>
                </c:pt>
                <c:pt idx="5789">
                  <c:v>1019.5</c:v>
                </c:pt>
                <c:pt idx="5790">
                  <c:v>1020</c:v>
                </c:pt>
                <c:pt idx="5791">
                  <c:v>1020.5</c:v>
                </c:pt>
                <c:pt idx="5792">
                  <c:v>1021</c:v>
                </c:pt>
                <c:pt idx="5793">
                  <c:v>1021.5</c:v>
                </c:pt>
                <c:pt idx="5794">
                  <c:v>1022</c:v>
                </c:pt>
                <c:pt idx="5795">
                  <c:v>1022.5</c:v>
                </c:pt>
                <c:pt idx="5796">
                  <c:v>1023</c:v>
                </c:pt>
                <c:pt idx="5797">
                  <c:v>1023.5</c:v>
                </c:pt>
                <c:pt idx="5798">
                  <c:v>1024</c:v>
                </c:pt>
                <c:pt idx="5799">
                  <c:v>1024.5</c:v>
                </c:pt>
                <c:pt idx="5800">
                  <c:v>1025</c:v>
                </c:pt>
                <c:pt idx="5801">
                  <c:v>1025.5</c:v>
                </c:pt>
                <c:pt idx="5802">
                  <c:v>1026</c:v>
                </c:pt>
                <c:pt idx="5803">
                  <c:v>1026.5</c:v>
                </c:pt>
                <c:pt idx="5804">
                  <c:v>1027</c:v>
                </c:pt>
                <c:pt idx="5805">
                  <c:v>1027.5</c:v>
                </c:pt>
                <c:pt idx="5806">
                  <c:v>1028</c:v>
                </c:pt>
                <c:pt idx="5807">
                  <c:v>1028.5</c:v>
                </c:pt>
                <c:pt idx="5808">
                  <c:v>1029</c:v>
                </c:pt>
                <c:pt idx="5809">
                  <c:v>1029.5</c:v>
                </c:pt>
                <c:pt idx="5810">
                  <c:v>1030</c:v>
                </c:pt>
                <c:pt idx="5811">
                  <c:v>1030.5</c:v>
                </c:pt>
                <c:pt idx="5812">
                  <c:v>1031</c:v>
                </c:pt>
                <c:pt idx="5813">
                  <c:v>1031.5</c:v>
                </c:pt>
                <c:pt idx="5814">
                  <c:v>1032</c:v>
                </c:pt>
                <c:pt idx="5815">
                  <c:v>1032.5</c:v>
                </c:pt>
                <c:pt idx="5816">
                  <c:v>1033</c:v>
                </c:pt>
                <c:pt idx="5817">
                  <c:v>1033.5</c:v>
                </c:pt>
                <c:pt idx="5818">
                  <c:v>1034</c:v>
                </c:pt>
                <c:pt idx="5819">
                  <c:v>1034.5</c:v>
                </c:pt>
                <c:pt idx="5820">
                  <c:v>1035</c:v>
                </c:pt>
                <c:pt idx="5821">
                  <c:v>1035.5</c:v>
                </c:pt>
                <c:pt idx="5822">
                  <c:v>1036</c:v>
                </c:pt>
                <c:pt idx="5823">
                  <c:v>1036.5</c:v>
                </c:pt>
                <c:pt idx="5824">
                  <c:v>1037</c:v>
                </c:pt>
                <c:pt idx="5825">
                  <c:v>1037.5</c:v>
                </c:pt>
                <c:pt idx="5826">
                  <c:v>1038</c:v>
                </c:pt>
                <c:pt idx="5827">
                  <c:v>1038.5</c:v>
                </c:pt>
                <c:pt idx="5828">
                  <c:v>1039</c:v>
                </c:pt>
                <c:pt idx="5829">
                  <c:v>1039.5</c:v>
                </c:pt>
                <c:pt idx="5830">
                  <c:v>1040</c:v>
                </c:pt>
                <c:pt idx="5831">
                  <c:v>1040.5</c:v>
                </c:pt>
                <c:pt idx="5832">
                  <c:v>1041</c:v>
                </c:pt>
                <c:pt idx="5833">
                  <c:v>1041.5</c:v>
                </c:pt>
                <c:pt idx="5834">
                  <c:v>1042</c:v>
                </c:pt>
                <c:pt idx="5835">
                  <c:v>1042.5</c:v>
                </c:pt>
                <c:pt idx="5836">
                  <c:v>1043</c:v>
                </c:pt>
                <c:pt idx="5837">
                  <c:v>1043.5</c:v>
                </c:pt>
                <c:pt idx="5838">
                  <c:v>1044</c:v>
                </c:pt>
                <c:pt idx="5839">
                  <c:v>1044.5</c:v>
                </c:pt>
                <c:pt idx="5840">
                  <c:v>1045</c:v>
                </c:pt>
                <c:pt idx="5841">
                  <c:v>1045.5</c:v>
                </c:pt>
                <c:pt idx="5842">
                  <c:v>1046</c:v>
                </c:pt>
                <c:pt idx="5843">
                  <c:v>1046.5</c:v>
                </c:pt>
                <c:pt idx="5844">
                  <c:v>1047</c:v>
                </c:pt>
                <c:pt idx="5845">
                  <c:v>1047.5</c:v>
                </c:pt>
                <c:pt idx="5846">
                  <c:v>1048</c:v>
                </c:pt>
                <c:pt idx="5847">
                  <c:v>1048.5</c:v>
                </c:pt>
                <c:pt idx="5848">
                  <c:v>1049</c:v>
                </c:pt>
                <c:pt idx="5849">
                  <c:v>1049.5</c:v>
                </c:pt>
                <c:pt idx="5850">
                  <c:v>1050</c:v>
                </c:pt>
                <c:pt idx="5851">
                  <c:v>1050.5</c:v>
                </c:pt>
                <c:pt idx="5852">
                  <c:v>1051</c:v>
                </c:pt>
                <c:pt idx="5853">
                  <c:v>1051.5</c:v>
                </c:pt>
                <c:pt idx="5854">
                  <c:v>1052</c:v>
                </c:pt>
                <c:pt idx="5855">
                  <c:v>1052.5</c:v>
                </c:pt>
                <c:pt idx="5856">
                  <c:v>1053</c:v>
                </c:pt>
                <c:pt idx="5857">
                  <c:v>1053.5</c:v>
                </c:pt>
                <c:pt idx="5858">
                  <c:v>1054</c:v>
                </c:pt>
                <c:pt idx="5859">
                  <c:v>1054.5</c:v>
                </c:pt>
                <c:pt idx="5860">
                  <c:v>1055</c:v>
                </c:pt>
                <c:pt idx="5861">
                  <c:v>1055.5</c:v>
                </c:pt>
                <c:pt idx="5862">
                  <c:v>1056</c:v>
                </c:pt>
                <c:pt idx="5863">
                  <c:v>1056.5</c:v>
                </c:pt>
                <c:pt idx="5864">
                  <c:v>1057</c:v>
                </c:pt>
                <c:pt idx="5865">
                  <c:v>1057.5</c:v>
                </c:pt>
                <c:pt idx="5866">
                  <c:v>1058</c:v>
                </c:pt>
                <c:pt idx="5867">
                  <c:v>1058.5</c:v>
                </c:pt>
                <c:pt idx="5868">
                  <c:v>1059</c:v>
                </c:pt>
                <c:pt idx="5869">
                  <c:v>1059.5</c:v>
                </c:pt>
                <c:pt idx="5870">
                  <c:v>1060</c:v>
                </c:pt>
                <c:pt idx="5871">
                  <c:v>1060.5</c:v>
                </c:pt>
                <c:pt idx="5872">
                  <c:v>1061</c:v>
                </c:pt>
                <c:pt idx="5873">
                  <c:v>1061.5</c:v>
                </c:pt>
                <c:pt idx="5874">
                  <c:v>1062</c:v>
                </c:pt>
                <c:pt idx="5875">
                  <c:v>1062.5</c:v>
                </c:pt>
                <c:pt idx="5876">
                  <c:v>1063</c:v>
                </c:pt>
                <c:pt idx="5877">
                  <c:v>1063.5</c:v>
                </c:pt>
                <c:pt idx="5878">
                  <c:v>1064</c:v>
                </c:pt>
                <c:pt idx="5879">
                  <c:v>1064.5</c:v>
                </c:pt>
                <c:pt idx="5880">
                  <c:v>1065</c:v>
                </c:pt>
                <c:pt idx="5881">
                  <c:v>1065.5</c:v>
                </c:pt>
                <c:pt idx="5882">
                  <c:v>1066</c:v>
                </c:pt>
                <c:pt idx="5883">
                  <c:v>1066.5</c:v>
                </c:pt>
                <c:pt idx="5884">
                  <c:v>1067</c:v>
                </c:pt>
                <c:pt idx="5885">
                  <c:v>1067.5</c:v>
                </c:pt>
                <c:pt idx="5886">
                  <c:v>1068</c:v>
                </c:pt>
                <c:pt idx="5887">
                  <c:v>1068.5</c:v>
                </c:pt>
                <c:pt idx="5888">
                  <c:v>1069</c:v>
                </c:pt>
                <c:pt idx="5889">
                  <c:v>1069.5</c:v>
                </c:pt>
                <c:pt idx="5890">
                  <c:v>1070</c:v>
                </c:pt>
                <c:pt idx="5891">
                  <c:v>1070.5</c:v>
                </c:pt>
                <c:pt idx="5892">
                  <c:v>1071</c:v>
                </c:pt>
                <c:pt idx="5893">
                  <c:v>1071.5</c:v>
                </c:pt>
                <c:pt idx="5894">
                  <c:v>1072</c:v>
                </c:pt>
                <c:pt idx="5895">
                  <c:v>1072.5</c:v>
                </c:pt>
                <c:pt idx="5896">
                  <c:v>1073</c:v>
                </c:pt>
                <c:pt idx="5897">
                  <c:v>1073.5</c:v>
                </c:pt>
                <c:pt idx="5898">
                  <c:v>1074</c:v>
                </c:pt>
                <c:pt idx="5899">
                  <c:v>1074.5</c:v>
                </c:pt>
                <c:pt idx="5900">
                  <c:v>1075</c:v>
                </c:pt>
                <c:pt idx="5901">
                  <c:v>1075.5</c:v>
                </c:pt>
                <c:pt idx="5902">
                  <c:v>1076</c:v>
                </c:pt>
                <c:pt idx="5903">
                  <c:v>1076.5</c:v>
                </c:pt>
                <c:pt idx="5904">
                  <c:v>1077</c:v>
                </c:pt>
                <c:pt idx="5905">
                  <c:v>1077.5</c:v>
                </c:pt>
                <c:pt idx="5906">
                  <c:v>1078</c:v>
                </c:pt>
                <c:pt idx="5907">
                  <c:v>1078.5</c:v>
                </c:pt>
                <c:pt idx="5908">
                  <c:v>1079</c:v>
                </c:pt>
                <c:pt idx="5909">
                  <c:v>1079.5</c:v>
                </c:pt>
                <c:pt idx="5910">
                  <c:v>1080</c:v>
                </c:pt>
                <c:pt idx="5911">
                  <c:v>1080.5</c:v>
                </c:pt>
                <c:pt idx="5912">
                  <c:v>1081</c:v>
                </c:pt>
                <c:pt idx="5913">
                  <c:v>1081.5</c:v>
                </c:pt>
                <c:pt idx="5914">
                  <c:v>1082</c:v>
                </c:pt>
                <c:pt idx="5915">
                  <c:v>1082.5</c:v>
                </c:pt>
                <c:pt idx="5916">
                  <c:v>1083</c:v>
                </c:pt>
                <c:pt idx="5917">
                  <c:v>1083.5</c:v>
                </c:pt>
                <c:pt idx="5918">
                  <c:v>1084</c:v>
                </c:pt>
                <c:pt idx="5919">
                  <c:v>1084.5</c:v>
                </c:pt>
                <c:pt idx="5920">
                  <c:v>1085</c:v>
                </c:pt>
                <c:pt idx="5921">
                  <c:v>1085.5</c:v>
                </c:pt>
                <c:pt idx="5922">
                  <c:v>1086</c:v>
                </c:pt>
                <c:pt idx="5923">
                  <c:v>1086.5</c:v>
                </c:pt>
                <c:pt idx="5924">
                  <c:v>1087</c:v>
                </c:pt>
                <c:pt idx="5925">
                  <c:v>1087.5</c:v>
                </c:pt>
                <c:pt idx="5926">
                  <c:v>1088</c:v>
                </c:pt>
                <c:pt idx="5927">
                  <c:v>1088.5</c:v>
                </c:pt>
                <c:pt idx="5928">
                  <c:v>1089</c:v>
                </c:pt>
                <c:pt idx="5929">
                  <c:v>1089.5</c:v>
                </c:pt>
                <c:pt idx="5930">
                  <c:v>1090</c:v>
                </c:pt>
                <c:pt idx="5931">
                  <c:v>1090.5</c:v>
                </c:pt>
                <c:pt idx="5932">
                  <c:v>1091</c:v>
                </c:pt>
                <c:pt idx="5933">
                  <c:v>1091.5</c:v>
                </c:pt>
                <c:pt idx="5934">
                  <c:v>1092</c:v>
                </c:pt>
                <c:pt idx="5935">
                  <c:v>1092.5</c:v>
                </c:pt>
                <c:pt idx="5936">
                  <c:v>1093</c:v>
                </c:pt>
                <c:pt idx="5937">
                  <c:v>1093.5</c:v>
                </c:pt>
                <c:pt idx="5938">
                  <c:v>1094</c:v>
                </c:pt>
                <c:pt idx="5939">
                  <c:v>1094.5</c:v>
                </c:pt>
                <c:pt idx="5940">
                  <c:v>1095</c:v>
                </c:pt>
                <c:pt idx="5941">
                  <c:v>1095.5</c:v>
                </c:pt>
                <c:pt idx="5942">
                  <c:v>1096</c:v>
                </c:pt>
                <c:pt idx="5943">
                  <c:v>1096.5</c:v>
                </c:pt>
                <c:pt idx="5944">
                  <c:v>1097</c:v>
                </c:pt>
                <c:pt idx="5945">
                  <c:v>1097.5</c:v>
                </c:pt>
                <c:pt idx="5946">
                  <c:v>1098</c:v>
                </c:pt>
                <c:pt idx="5947">
                  <c:v>1098.5</c:v>
                </c:pt>
                <c:pt idx="5948">
                  <c:v>1099</c:v>
                </c:pt>
                <c:pt idx="5949">
                  <c:v>1099.5</c:v>
                </c:pt>
                <c:pt idx="5950">
                  <c:v>1100</c:v>
                </c:pt>
                <c:pt idx="5951">
                  <c:v>1100.5</c:v>
                </c:pt>
                <c:pt idx="5952">
                  <c:v>1101</c:v>
                </c:pt>
                <c:pt idx="5953">
                  <c:v>1101.5</c:v>
                </c:pt>
                <c:pt idx="5954">
                  <c:v>1102</c:v>
                </c:pt>
                <c:pt idx="5955">
                  <c:v>1102.5</c:v>
                </c:pt>
                <c:pt idx="5956">
                  <c:v>1103</c:v>
                </c:pt>
                <c:pt idx="5957">
                  <c:v>1103.5</c:v>
                </c:pt>
                <c:pt idx="5958">
                  <c:v>1104</c:v>
                </c:pt>
                <c:pt idx="5959">
                  <c:v>1104.5</c:v>
                </c:pt>
                <c:pt idx="5960">
                  <c:v>1105</c:v>
                </c:pt>
                <c:pt idx="5961">
                  <c:v>1105.5</c:v>
                </c:pt>
                <c:pt idx="5962">
                  <c:v>1106</c:v>
                </c:pt>
                <c:pt idx="5963">
                  <c:v>1106.5</c:v>
                </c:pt>
                <c:pt idx="5964">
                  <c:v>1107</c:v>
                </c:pt>
                <c:pt idx="5965">
                  <c:v>1107.5</c:v>
                </c:pt>
                <c:pt idx="5966">
                  <c:v>1108</c:v>
                </c:pt>
                <c:pt idx="5967">
                  <c:v>1108.5</c:v>
                </c:pt>
                <c:pt idx="5968">
                  <c:v>1109</c:v>
                </c:pt>
                <c:pt idx="5969">
                  <c:v>1109.5</c:v>
                </c:pt>
                <c:pt idx="5970">
                  <c:v>1110</c:v>
                </c:pt>
                <c:pt idx="5971">
                  <c:v>1110.5</c:v>
                </c:pt>
                <c:pt idx="5972">
                  <c:v>1111</c:v>
                </c:pt>
                <c:pt idx="5973">
                  <c:v>1111.5</c:v>
                </c:pt>
                <c:pt idx="5974">
                  <c:v>1112</c:v>
                </c:pt>
                <c:pt idx="5975">
                  <c:v>1112.5</c:v>
                </c:pt>
                <c:pt idx="5976">
                  <c:v>1113</c:v>
                </c:pt>
                <c:pt idx="5977">
                  <c:v>1113.5</c:v>
                </c:pt>
                <c:pt idx="5978">
                  <c:v>1114</c:v>
                </c:pt>
                <c:pt idx="5979">
                  <c:v>1114.5</c:v>
                </c:pt>
                <c:pt idx="5980">
                  <c:v>1115</c:v>
                </c:pt>
                <c:pt idx="5981">
                  <c:v>1115.5</c:v>
                </c:pt>
                <c:pt idx="5982">
                  <c:v>1116</c:v>
                </c:pt>
                <c:pt idx="5983">
                  <c:v>1116.5</c:v>
                </c:pt>
                <c:pt idx="5984">
                  <c:v>1117</c:v>
                </c:pt>
                <c:pt idx="5985">
                  <c:v>1117.5</c:v>
                </c:pt>
                <c:pt idx="5986">
                  <c:v>1118</c:v>
                </c:pt>
                <c:pt idx="5987">
                  <c:v>1118.5</c:v>
                </c:pt>
                <c:pt idx="5988">
                  <c:v>1119</c:v>
                </c:pt>
                <c:pt idx="5989">
                  <c:v>1119.5</c:v>
                </c:pt>
                <c:pt idx="5990">
                  <c:v>1120</c:v>
                </c:pt>
                <c:pt idx="5991">
                  <c:v>1120.5</c:v>
                </c:pt>
                <c:pt idx="5992">
                  <c:v>1121</c:v>
                </c:pt>
                <c:pt idx="5993">
                  <c:v>1121.5</c:v>
                </c:pt>
                <c:pt idx="5994">
                  <c:v>1122</c:v>
                </c:pt>
                <c:pt idx="5995">
                  <c:v>1122.5</c:v>
                </c:pt>
                <c:pt idx="5996">
                  <c:v>1123</c:v>
                </c:pt>
                <c:pt idx="5997">
                  <c:v>1123.5</c:v>
                </c:pt>
                <c:pt idx="5998">
                  <c:v>1124</c:v>
                </c:pt>
                <c:pt idx="5999">
                  <c:v>1124.5</c:v>
                </c:pt>
                <c:pt idx="6000">
                  <c:v>1125</c:v>
                </c:pt>
                <c:pt idx="6001">
                  <c:v>1125.5</c:v>
                </c:pt>
                <c:pt idx="6002">
                  <c:v>1126</c:v>
                </c:pt>
                <c:pt idx="6003">
                  <c:v>1126.5</c:v>
                </c:pt>
                <c:pt idx="6004">
                  <c:v>1127</c:v>
                </c:pt>
                <c:pt idx="6005">
                  <c:v>1127.5</c:v>
                </c:pt>
                <c:pt idx="6006">
                  <c:v>1128</c:v>
                </c:pt>
                <c:pt idx="6007">
                  <c:v>1128.5</c:v>
                </c:pt>
                <c:pt idx="6008">
                  <c:v>1129</c:v>
                </c:pt>
                <c:pt idx="6009">
                  <c:v>1129.5</c:v>
                </c:pt>
                <c:pt idx="6010">
                  <c:v>1130</c:v>
                </c:pt>
                <c:pt idx="6011">
                  <c:v>1130.5</c:v>
                </c:pt>
                <c:pt idx="6012">
                  <c:v>1131</c:v>
                </c:pt>
                <c:pt idx="6013">
                  <c:v>1131.5</c:v>
                </c:pt>
                <c:pt idx="6014">
                  <c:v>1132</c:v>
                </c:pt>
                <c:pt idx="6015">
                  <c:v>1132.5</c:v>
                </c:pt>
                <c:pt idx="6016">
                  <c:v>1133</c:v>
                </c:pt>
                <c:pt idx="6017">
                  <c:v>1133.5</c:v>
                </c:pt>
                <c:pt idx="6018">
                  <c:v>1134</c:v>
                </c:pt>
                <c:pt idx="6019">
                  <c:v>1134.5</c:v>
                </c:pt>
                <c:pt idx="6020">
                  <c:v>1135</c:v>
                </c:pt>
                <c:pt idx="6021">
                  <c:v>1135.5</c:v>
                </c:pt>
                <c:pt idx="6022">
                  <c:v>1136</c:v>
                </c:pt>
                <c:pt idx="6023">
                  <c:v>1136.5</c:v>
                </c:pt>
                <c:pt idx="6024">
                  <c:v>1137</c:v>
                </c:pt>
                <c:pt idx="6025">
                  <c:v>1137.5</c:v>
                </c:pt>
                <c:pt idx="6026">
                  <c:v>1138</c:v>
                </c:pt>
                <c:pt idx="6027">
                  <c:v>1138.5</c:v>
                </c:pt>
                <c:pt idx="6028">
                  <c:v>1139</c:v>
                </c:pt>
                <c:pt idx="6029">
                  <c:v>1139.5</c:v>
                </c:pt>
                <c:pt idx="6030">
                  <c:v>1140</c:v>
                </c:pt>
                <c:pt idx="6031">
                  <c:v>1140.5</c:v>
                </c:pt>
                <c:pt idx="6032">
                  <c:v>1141</c:v>
                </c:pt>
                <c:pt idx="6033">
                  <c:v>1141.5</c:v>
                </c:pt>
                <c:pt idx="6034">
                  <c:v>1142</c:v>
                </c:pt>
                <c:pt idx="6035">
                  <c:v>1142.5</c:v>
                </c:pt>
                <c:pt idx="6036">
                  <c:v>1143</c:v>
                </c:pt>
                <c:pt idx="6037">
                  <c:v>1143.5</c:v>
                </c:pt>
                <c:pt idx="6038">
                  <c:v>1144</c:v>
                </c:pt>
                <c:pt idx="6039">
                  <c:v>1144.5</c:v>
                </c:pt>
                <c:pt idx="6040">
                  <c:v>1145</c:v>
                </c:pt>
                <c:pt idx="6041">
                  <c:v>1145.5</c:v>
                </c:pt>
                <c:pt idx="6042">
                  <c:v>1146</c:v>
                </c:pt>
                <c:pt idx="6043">
                  <c:v>1146.5</c:v>
                </c:pt>
                <c:pt idx="6044">
                  <c:v>1147</c:v>
                </c:pt>
                <c:pt idx="6045">
                  <c:v>1147.5</c:v>
                </c:pt>
                <c:pt idx="6046">
                  <c:v>1148</c:v>
                </c:pt>
                <c:pt idx="6047">
                  <c:v>1148.5</c:v>
                </c:pt>
                <c:pt idx="6048">
                  <c:v>1149</c:v>
                </c:pt>
                <c:pt idx="6049">
                  <c:v>1149.5</c:v>
                </c:pt>
                <c:pt idx="6050">
                  <c:v>1150</c:v>
                </c:pt>
                <c:pt idx="6051">
                  <c:v>1150.5</c:v>
                </c:pt>
                <c:pt idx="6052">
                  <c:v>1151</c:v>
                </c:pt>
                <c:pt idx="6053">
                  <c:v>1151.5</c:v>
                </c:pt>
                <c:pt idx="6054">
                  <c:v>1152</c:v>
                </c:pt>
                <c:pt idx="6055">
                  <c:v>1152.5</c:v>
                </c:pt>
                <c:pt idx="6056">
                  <c:v>1153</c:v>
                </c:pt>
                <c:pt idx="6057">
                  <c:v>1153.5</c:v>
                </c:pt>
                <c:pt idx="6058">
                  <c:v>1154</c:v>
                </c:pt>
                <c:pt idx="6059">
                  <c:v>1154.5</c:v>
                </c:pt>
                <c:pt idx="6060">
                  <c:v>1155</c:v>
                </c:pt>
                <c:pt idx="6061">
                  <c:v>1155.5</c:v>
                </c:pt>
                <c:pt idx="6062">
                  <c:v>1156</c:v>
                </c:pt>
                <c:pt idx="6063">
                  <c:v>1156.5</c:v>
                </c:pt>
                <c:pt idx="6064">
                  <c:v>1157</c:v>
                </c:pt>
                <c:pt idx="6065">
                  <c:v>1157.5</c:v>
                </c:pt>
                <c:pt idx="6066">
                  <c:v>1158</c:v>
                </c:pt>
                <c:pt idx="6067">
                  <c:v>1158.5</c:v>
                </c:pt>
                <c:pt idx="6068">
                  <c:v>1159</c:v>
                </c:pt>
                <c:pt idx="6069">
                  <c:v>1159.5</c:v>
                </c:pt>
                <c:pt idx="6070">
                  <c:v>1160</c:v>
                </c:pt>
                <c:pt idx="6071">
                  <c:v>1160.5</c:v>
                </c:pt>
                <c:pt idx="6072">
                  <c:v>1161</c:v>
                </c:pt>
                <c:pt idx="6073">
                  <c:v>1161.5</c:v>
                </c:pt>
                <c:pt idx="6074">
                  <c:v>1162</c:v>
                </c:pt>
                <c:pt idx="6075">
                  <c:v>1162.5</c:v>
                </c:pt>
                <c:pt idx="6076">
                  <c:v>1163</c:v>
                </c:pt>
                <c:pt idx="6077">
                  <c:v>1163.5</c:v>
                </c:pt>
                <c:pt idx="6078">
                  <c:v>1164</c:v>
                </c:pt>
                <c:pt idx="6079">
                  <c:v>1164.5</c:v>
                </c:pt>
                <c:pt idx="6080">
                  <c:v>1165</c:v>
                </c:pt>
                <c:pt idx="6081">
                  <c:v>1165.5</c:v>
                </c:pt>
                <c:pt idx="6082">
                  <c:v>1166</c:v>
                </c:pt>
                <c:pt idx="6083">
                  <c:v>1166.5</c:v>
                </c:pt>
                <c:pt idx="6084">
                  <c:v>1167</c:v>
                </c:pt>
                <c:pt idx="6085">
                  <c:v>1167.5</c:v>
                </c:pt>
                <c:pt idx="6086">
                  <c:v>1168</c:v>
                </c:pt>
                <c:pt idx="6087">
                  <c:v>1168.5</c:v>
                </c:pt>
                <c:pt idx="6088">
                  <c:v>1169</c:v>
                </c:pt>
                <c:pt idx="6089">
                  <c:v>1169.5</c:v>
                </c:pt>
                <c:pt idx="6090">
                  <c:v>1170</c:v>
                </c:pt>
                <c:pt idx="6091">
                  <c:v>1170.5</c:v>
                </c:pt>
                <c:pt idx="6092">
                  <c:v>1171</c:v>
                </c:pt>
                <c:pt idx="6093">
                  <c:v>1171.5</c:v>
                </c:pt>
                <c:pt idx="6094">
                  <c:v>1172</c:v>
                </c:pt>
                <c:pt idx="6095">
                  <c:v>1172.5</c:v>
                </c:pt>
                <c:pt idx="6096">
                  <c:v>1173</c:v>
                </c:pt>
                <c:pt idx="6097">
                  <c:v>1173.5</c:v>
                </c:pt>
                <c:pt idx="6098">
                  <c:v>1174</c:v>
                </c:pt>
                <c:pt idx="6099">
                  <c:v>1174.5</c:v>
                </c:pt>
                <c:pt idx="6100">
                  <c:v>1175</c:v>
                </c:pt>
                <c:pt idx="6101">
                  <c:v>1175.5</c:v>
                </c:pt>
                <c:pt idx="6102">
                  <c:v>1176</c:v>
                </c:pt>
                <c:pt idx="6103">
                  <c:v>1176.5</c:v>
                </c:pt>
                <c:pt idx="6104">
                  <c:v>1177</c:v>
                </c:pt>
                <c:pt idx="6105">
                  <c:v>1177.5</c:v>
                </c:pt>
                <c:pt idx="6106">
                  <c:v>1178</c:v>
                </c:pt>
                <c:pt idx="6107">
                  <c:v>1178.5</c:v>
                </c:pt>
                <c:pt idx="6108">
                  <c:v>1179</c:v>
                </c:pt>
                <c:pt idx="6109">
                  <c:v>1179.5</c:v>
                </c:pt>
                <c:pt idx="6110">
                  <c:v>1180</c:v>
                </c:pt>
                <c:pt idx="6111">
                  <c:v>1180.5</c:v>
                </c:pt>
                <c:pt idx="6112">
                  <c:v>1181</c:v>
                </c:pt>
                <c:pt idx="6113">
                  <c:v>1181.5</c:v>
                </c:pt>
                <c:pt idx="6114">
                  <c:v>1182</c:v>
                </c:pt>
                <c:pt idx="6115">
                  <c:v>1182.5</c:v>
                </c:pt>
                <c:pt idx="6116">
                  <c:v>1183</c:v>
                </c:pt>
                <c:pt idx="6117">
                  <c:v>1183.5</c:v>
                </c:pt>
                <c:pt idx="6118">
                  <c:v>1184</c:v>
                </c:pt>
                <c:pt idx="6119">
                  <c:v>1184.5</c:v>
                </c:pt>
                <c:pt idx="6120">
                  <c:v>1185</c:v>
                </c:pt>
                <c:pt idx="6121">
                  <c:v>1185.5</c:v>
                </c:pt>
                <c:pt idx="6122">
                  <c:v>1186</c:v>
                </c:pt>
                <c:pt idx="6123">
                  <c:v>1186.5</c:v>
                </c:pt>
                <c:pt idx="6124">
                  <c:v>1187</c:v>
                </c:pt>
                <c:pt idx="6125">
                  <c:v>1187.5</c:v>
                </c:pt>
                <c:pt idx="6126">
                  <c:v>1188</c:v>
                </c:pt>
                <c:pt idx="6127">
                  <c:v>1188.5</c:v>
                </c:pt>
                <c:pt idx="6128">
                  <c:v>1189</c:v>
                </c:pt>
                <c:pt idx="6129">
                  <c:v>1189.5</c:v>
                </c:pt>
                <c:pt idx="6130">
                  <c:v>1190</c:v>
                </c:pt>
                <c:pt idx="6131">
                  <c:v>1190.5</c:v>
                </c:pt>
                <c:pt idx="6132">
                  <c:v>1191</c:v>
                </c:pt>
                <c:pt idx="6133">
                  <c:v>1191.5</c:v>
                </c:pt>
                <c:pt idx="6134">
                  <c:v>1192</c:v>
                </c:pt>
                <c:pt idx="6135">
                  <c:v>1192.5</c:v>
                </c:pt>
                <c:pt idx="6136">
                  <c:v>1193</c:v>
                </c:pt>
                <c:pt idx="6137">
                  <c:v>1193.5</c:v>
                </c:pt>
                <c:pt idx="6138">
                  <c:v>1194</c:v>
                </c:pt>
                <c:pt idx="6139">
                  <c:v>1194.5</c:v>
                </c:pt>
                <c:pt idx="6140">
                  <c:v>1195</c:v>
                </c:pt>
                <c:pt idx="6141">
                  <c:v>1195.5</c:v>
                </c:pt>
                <c:pt idx="6142">
                  <c:v>1196</c:v>
                </c:pt>
                <c:pt idx="6143">
                  <c:v>1196.5</c:v>
                </c:pt>
                <c:pt idx="6144">
                  <c:v>1197</c:v>
                </c:pt>
                <c:pt idx="6145">
                  <c:v>1197.5</c:v>
                </c:pt>
                <c:pt idx="6146">
                  <c:v>1198</c:v>
                </c:pt>
                <c:pt idx="6147">
                  <c:v>1198.5</c:v>
                </c:pt>
                <c:pt idx="6148">
                  <c:v>1199</c:v>
                </c:pt>
                <c:pt idx="6149">
                  <c:v>1199.5</c:v>
                </c:pt>
                <c:pt idx="6150">
                  <c:v>1200</c:v>
                </c:pt>
                <c:pt idx="6151">
                  <c:v>1200.5</c:v>
                </c:pt>
                <c:pt idx="6152">
                  <c:v>1201</c:v>
                </c:pt>
                <c:pt idx="6153">
                  <c:v>1201.5</c:v>
                </c:pt>
                <c:pt idx="6154">
                  <c:v>1202</c:v>
                </c:pt>
                <c:pt idx="6155">
                  <c:v>1202.5</c:v>
                </c:pt>
                <c:pt idx="6156">
                  <c:v>1203</c:v>
                </c:pt>
                <c:pt idx="6157">
                  <c:v>1203.5</c:v>
                </c:pt>
                <c:pt idx="6158">
                  <c:v>1204</c:v>
                </c:pt>
                <c:pt idx="6159">
                  <c:v>1204.5</c:v>
                </c:pt>
                <c:pt idx="6160">
                  <c:v>1205</c:v>
                </c:pt>
                <c:pt idx="6161">
                  <c:v>1205.5</c:v>
                </c:pt>
                <c:pt idx="6162">
                  <c:v>1206</c:v>
                </c:pt>
                <c:pt idx="6163">
                  <c:v>1206.5</c:v>
                </c:pt>
                <c:pt idx="6164">
                  <c:v>1207</c:v>
                </c:pt>
                <c:pt idx="6165">
                  <c:v>1207.5</c:v>
                </c:pt>
                <c:pt idx="6166">
                  <c:v>1208</c:v>
                </c:pt>
                <c:pt idx="6167">
                  <c:v>1208.5</c:v>
                </c:pt>
                <c:pt idx="6168">
                  <c:v>1209</c:v>
                </c:pt>
                <c:pt idx="6169">
                  <c:v>1209.5</c:v>
                </c:pt>
                <c:pt idx="6170">
                  <c:v>1210</c:v>
                </c:pt>
                <c:pt idx="6171">
                  <c:v>1210.5</c:v>
                </c:pt>
                <c:pt idx="6172">
                  <c:v>1211</c:v>
                </c:pt>
                <c:pt idx="6173">
                  <c:v>1211.5</c:v>
                </c:pt>
                <c:pt idx="6174">
                  <c:v>1212</c:v>
                </c:pt>
                <c:pt idx="6175">
                  <c:v>1212.5</c:v>
                </c:pt>
                <c:pt idx="6176">
                  <c:v>1213</c:v>
                </c:pt>
                <c:pt idx="6177">
                  <c:v>1213.5</c:v>
                </c:pt>
                <c:pt idx="6178">
                  <c:v>1214</c:v>
                </c:pt>
                <c:pt idx="6179">
                  <c:v>1214.5</c:v>
                </c:pt>
                <c:pt idx="6180">
                  <c:v>1215</c:v>
                </c:pt>
                <c:pt idx="6181">
                  <c:v>1215.5</c:v>
                </c:pt>
                <c:pt idx="6182">
                  <c:v>1216</c:v>
                </c:pt>
                <c:pt idx="6183">
                  <c:v>1216.5</c:v>
                </c:pt>
                <c:pt idx="6184">
                  <c:v>1217</c:v>
                </c:pt>
                <c:pt idx="6185">
                  <c:v>1217.5</c:v>
                </c:pt>
                <c:pt idx="6186">
                  <c:v>1218</c:v>
                </c:pt>
                <c:pt idx="6187">
                  <c:v>1218.5</c:v>
                </c:pt>
                <c:pt idx="6188">
                  <c:v>1219</c:v>
                </c:pt>
                <c:pt idx="6189">
                  <c:v>1219.5</c:v>
                </c:pt>
                <c:pt idx="6190">
                  <c:v>1220</c:v>
                </c:pt>
                <c:pt idx="6191">
                  <c:v>1220.5</c:v>
                </c:pt>
                <c:pt idx="6192">
                  <c:v>1221</c:v>
                </c:pt>
                <c:pt idx="6193">
                  <c:v>1221.5</c:v>
                </c:pt>
                <c:pt idx="6194">
                  <c:v>1222</c:v>
                </c:pt>
                <c:pt idx="6195">
                  <c:v>1222.5</c:v>
                </c:pt>
                <c:pt idx="6196">
                  <c:v>1223</c:v>
                </c:pt>
                <c:pt idx="6197">
                  <c:v>1223.5</c:v>
                </c:pt>
                <c:pt idx="6198">
                  <c:v>1224</c:v>
                </c:pt>
                <c:pt idx="6199">
                  <c:v>1224.5</c:v>
                </c:pt>
                <c:pt idx="6200">
                  <c:v>1225</c:v>
                </c:pt>
                <c:pt idx="6201">
                  <c:v>1225.5</c:v>
                </c:pt>
                <c:pt idx="6202">
                  <c:v>1226</c:v>
                </c:pt>
                <c:pt idx="6203">
                  <c:v>1226.5</c:v>
                </c:pt>
                <c:pt idx="6204">
                  <c:v>1227</c:v>
                </c:pt>
                <c:pt idx="6205">
                  <c:v>1227.5</c:v>
                </c:pt>
                <c:pt idx="6206">
                  <c:v>1228</c:v>
                </c:pt>
                <c:pt idx="6207">
                  <c:v>1228.5</c:v>
                </c:pt>
                <c:pt idx="6208">
                  <c:v>1229</c:v>
                </c:pt>
                <c:pt idx="6209">
                  <c:v>1229.5</c:v>
                </c:pt>
                <c:pt idx="6210">
                  <c:v>1230</c:v>
                </c:pt>
                <c:pt idx="6211">
                  <c:v>1230.5</c:v>
                </c:pt>
                <c:pt idx="6212">
                  <c:v>1231</c:v>
                </c:pt>
                <c:pt idx="6213">
                  <c:v>1231.5</c:v>
                </c:pt>
                <c:pt idx="6214">
                  <c:v>1232</c:v>
                </c:pt>
                <c:pt idx="6215">
                  <c:v>1232.5</c:v>
                </c:pt>
                <c:pt idx="6216">
                  <c:v>1233</c:v>
                </c:pt>
                <c:pt idx="6217">
                  <c:v>1233.5</c:v>
                </c:pt>
                <c:pt idx="6218">
                  <c:v>1234</c:v>
                </c:pt>
                <c:pt idx="6219">
                  <c:v>1234.5</c:v>
                </c:pt>
                <c:pt idx="6220">
                  <c:v>1235</c:v>
                </c:pt>
                <c:pt idx="6221">
                  <c:v>1235.5</c:v>
                </c:pt>
                <c:pt idx="6222">
                  <c:v>1236</c:v>
                </c:pt>
                <c:pt idx="6223">
                  <c:v>1236.5</c:v>
                </c:pt>
                <c:pt idx="6224">
                  <c:v>1237</c:v>
                </c:pt>
                <c:pt idx="6225">
                  <c:v>1237.5</c:v>
                </c:pt>
                <c:pt idx="6226">
                  <c:v>1238</c:v>
                </c:pt>
                <c:pt idx="6227">
                  <c:v>1238.5</c:v>
                </c:pt>
                <c:pt idx="6228">
                  <c:v>1239</c:v>
                </c:pt>
                <c:pt idx="6229">
                  <c:v>1239.5</c:v>
                </c:pt>
                <c:pt idx="6230">
                  <c:v>1240</c:v>
                </c:pt>
                <c:pt idx="6231">
                  <c:v>1240.5</c:v>
                </c:pt>
                <c:pt idx="6232">
                  <c:v>1241</c:v>
                </c:pt>
                <c:pt idx="6233">
                  <c:v>1241.5</c:v>
                </c:pt>
                <c:pt idx="6234">
                  <c:v>1242</c:v>
                </c:pt>
                <c:pt idx="6235">
                  <c:v>1242.5</c:v>
                </c:pt>
                <c:pt idx="6236">
                  <c:v>1243</c:v>
                </c:pt>
                <c:pt idx="6237">
                  <c:v>1243.5</c:v>
                </c:pt>
                <c:pt idx="6238">
                  <c:v>1244</c:v>
                </c:pt>
                <c:pt idx="6239">
                  <c:v>1244.5</c:v>
                </c:pt>
                <c:pt idx="6240">
                  <c:v>1245</c:v>
                </c:pt>
                <c:pt idx="6241">
                  <c:v>1245.5</c:v>
                </c:pt>
                <c:pt idx="6242">
                  <c:v>1246</c:v>
                </c:pt>
                <c:pt idx="6243">
                  <c:v>1246.5</c:v>
                </c:pt>
                <c:pt idx="6244">
                  <c:v>1247</c:v>
                </c:pt>
                <c:pt idx="6245">
                  <c:v>1247.5</c:v>
                </c:pt>
                <c:pt idx="6246">
                  <c:v>1248</c:v>
                </c:pt>
                <c:pt idx="6247">
                  <c:v>1248.5</c:v>
                </c:pt>
                <c:pt idx="6248">
                  <c:v>1249</c:v>
                </c:pt>
                <c:pt idx="6249">
                  <c:v>1249.5</c:v>
                </c:pt>
                <c:pt idx="6250">
                  <c:v>1250</c:v>
                </c:pt>
                <c:pt idx="6251">
                  <c:v>1250.5</c:v>
                </c:pt>
                <c:pt idx="6252">
                  <c:v>1251</c:v>
                </c:pt>
                <c:pt idx="6253">
                  <c:v>1251.5</c:v>
                </c:pt>
                <c:pt idx="6254">
                  <c:v>1252</c:v>
                </c:pt>
                <c:pt idx="6255">
                  <c:v>1252.5</c:v>
                </c:pt>
                <c:pt idx="6256">
                  <c:v>1253</c:v>
                </c:pt>
                <c:pt idx="6257">
                  <c:v>1253.5</c:v>
                </c:pt>
                <c:pt idx="6258">
                  <c:v>1254</c:v>
                </c:pt>
                <c:pt idx="6259">
                  <c:v>1254.5</c:v>
                </c:pt>
                <c:pt idx="6260">
                  <c:v>1255</c:v>
                </c:pt>
                <c:pt idx="6261">
                  <c:v>1255.5</c:v>
                </c:pt>
                <c:pt idx="6262">
                  <c:v>1256</c:v>
                </c:pt>
                <c:pt idx="6263">
                  <c:v>1256.5</c:v>
                </c:pt>
                <c:pt idx="6264">
                  <c:v>1257</c:v>
                </c:pt>
                <c:pt idx="6265">
                  <c:v>1257.5</c:v>
                </c:pt>
                <c:pt idx="6266">
                  <c:v>1258</c:v>
                </c:pt>
                <c:pt idx="6267">
                  <c:v>1258.5</c:v>
                </c:pt>
                <c:pt idx="6268">
                  <c:v>1259</c:v>
                </c:pt>
                <c:pt idx="6269">
                  <c:v>1259.5</c:v>
                </c:pt>
                <c:pt idx="6270">
                  <c:v>1260</c:v>
                </c:pt>
                <c:pt idx="6271">
                  <c:v>1260.5</c:v>
                </c:pt>
                <c:pt idx="6272">
                  <c:v>1261</c:v>
                </c:pt>
                <c:pt idx="6273">
                  <c:v>1261.5</c:v>
                </c:pt>
                <c:pt idx="6274">
                  <c:v>1262</c:v>
                </c:pt>
                <c:pt idx="6275">
                  <c:v>1262.5</c:v>
                </c:pt>
                <c:pt idx="6276">
                  <c:v>1263</c:v>
                </c:pt>
                <c:pt idx="6277">
                  <c:v>1263.5</c:v>
                </c:pt>
                <c:pt idx="6278">
                  <c:v>1264</c:v>
                </c:pt>
                <c:pt idx="6279">
                  <c:v>1264.5</c:v>
                </c:pt>
                <c:pt idx="6280">
                  <c:v>1265</c:v>
                </c:pt>
                <c:pt idx="6281">
                  <c:v>1265.5</c:v>
                </c:pt>
                <c:pt idx="6282">
                  <c:v>1266</c:v>
                </c:pt>
                <c:pt idx="6283">
                  <c:v>1266.5</c:v>
                </c:pt>
                <c:pt idx="6284">
                  <c:v>1267</c:v>
                </c:pt>
                <c:pt idx="6285">
                  <c:v>1267.5</c:v>
                </c:pt>
                <c:pt idx="6286">
                  <c:v>1268</c:v>
                </c:pt>
                <c:pt idx="6287">
                  <c:v>1268.5</c:v>
                </c:pt>
                <c:pt idx="6288">
                  <c:v>1269</c:v>
                </c:pt>
                <c:pt idx="6289">
                  <c:v>1269.5</c:v>
                </c:pt>
                <c:pt idx="6290">
                  <c:v>1270</c:v>
                </c:pt>
                <c:pt idx="6291">
                  <c:v>1270.5</c:v>
                </c:pt>
                <c:pt idx="6292">
                  <c:v>1271</c:v>
                </c:pt>
                <c:pt idx="6293">
                  <c:v>1271.5</c:v>
                </c:pt>
                <c:pt idx="6294">
                  <c:v>1272</c:v>
                </c:pt>
                <c:pt idx="6295">
                  <c:v>1272.5</c:v>
                </c:pt>
                <c:pt idx="6296">
                  <c:v>1273</c:v>
                </c:pt>
                <c:pt idx="6297">
                  <c:v>1273.5</c:v>
                </c:pt>
                <c:pt idx="6298">
                  <c:v>1274</c:v>
                </c:pt>
                <c:pt idx="6299">
                  <c:v>1274.5</c:v>
                </c:pt>
                <c:pt idx="6300">
                  <c:v>1275</c:v>
                </c:pt>
                <c:pt idx="6301">
                  <c:v>1275.5</c:v>
                </c:pt>
                <c:pt idx="6302">
                  <c:v>1276</c:v>
                </c:pt>
                <c:pt idx="6303">
                  <c:v>1276.5</c:v>
                </c:pt>
                <c:pt idx="6304">
                  <c:v>1277</c:v>
                </c:pt>
                <c:pt idx="6305">
                  <c:v>1277.5</c:v>
                </c:pt>
                <c:pt idx="6306">
                  <c:v>1278</c:v>
                </c:pt>
                <c:pt idx="6307">
                  <c:v>1278.5</c:v>
                </c:pt>
                <c:pt idx="6308">
                  <c:v>1279</c:v>
                </c:pt>
                <c:pt idx="6309">
                  <c:v>1279.5</c:v>
                </c:pt>
                <c:pt idx="6310">
                  <c:v>1280</c:v>
                </c:pt>
                <c:pt idx="6311">
                  <c:v>1280.5</c:v>
                </c:pt>
                <c:pt idx="6312">
                  <c:v>1281</c:v>
                </c:pt>
                <c:pt idx="6313">
                  <c:v>1281.5</c:v>
                </c:pt>
                <c:pt idx="6314">
                  <c:v>1282</c:v>
                </c:pt>
                <c:pt idx="6315">
                  <c:v>1282.5</c:v>
                </c:pt>
                <c:pt idx="6316">
                  <c:v>1283</c:v>
                </c:pt>
                <c:pt idx="6317">
                  <c:v>1283.5</c:v>
                </c:pt>
                <c:pt idx="6318">
                  <c:v>1284</c:v>
                </c:pt>
                <c:pt idx="6319">
                  <c:v>1284.5</c:v>
                </c:pt>
                <c:pt idx="6320">
                  <c:v>1285</c:v>
                </c:pt>
                <c:pt idx="6321">
                  <c:v>1285.5</c:v>
                </c:pt>
                <c:pt idx="6322">
                  <c:v>1286</c:v>
                </c:pt>
                <c:pt idx="6323">
                  <c:v>1286.5</c:v>
                </c:pt>
                <c:pt idx="6324">
                  <c:v>1287</c:v>
                </c:pt>
                <c:pt idx="6325">
                  <c:v>1287.5</c:v>
                </c:pt>
                <c:pt idx="6326">
                  <c:v>1288</c:v>
                </c:pt>
                <c:pt idx="6327">
                  <c:v>1288.5</c:v>
                </c:pt>
                <c:pt idx="6328">
                  <c:v>1289</c:v>
                </c:pt>
                <c:pt idx="6329">
                  <c:v>1289.5</c:v>
                </c:pt>
                <c:pt idx="6330">
                  <c:v>1290</c:v>
                </c:pt>
                <c:pt idx="6331">
                  <c:v>1290.5</c:v>
                </c:pt>
                <c:pt idx="6332">
                  <c:v>1291</c:v>
                </c:pt>
                <c:pt idx="6333">
                  <c:v>1291.5</c:v>
                </c:pt>
                <c:pt idx="6334">
                  <c:v>1292</c:v>
                </c:pt>
                <c:pt idx="6335">
                  <c:v>1292.5</c:v>
                </c:pt>
                <c:pt idx="6336">
                  <c:v>1293</c:v>
                </c:pt>
                <c:pt idx="6337">
                  <c:v>1293.5</c:v>
                </c:pt>
                <c:pt idx="6338">
                  <c:v>1294</c:v>
                </c:pt>
                <c:pt idx="6339">
                  <c:v>1294.5</c:v>
                </c:pt>
                <c:pt idx="6340">
                  <c:v>1295</c:v>
                </c:pt>
                <c:pt idx="6341">
                  <c:v>1295.5</c:v>
                </c:pt>
                <c:pt idx="6342">
                  <c:v>1296</c:v>
                </c:pt>
                <c:pt idx="6343">
                  <c:v>1296.5</c:v>
                </c:pt>
                <c:pt idx="6344">
                  <c:v>1297</c:v>
                </c:pt>
                <c:pt idx="6345">
                  <c:v>1297.5</c:v>
                </c:pt>
                <c:pt idx="6346">
                  <c:v>1298</c:v>
                </c:pt>
                <c:pt idx="6347">
                  <c:v>1298.5</c:v>
                </c:pt>
                <c:pt idx="6348">
                  <c:v>1299</c:v>
                </c:pt>
                <c:pt idx="6349">
                  <c:v>1299.5</c:v>
                </c:pt>
                <c:pt idx="6350">
                  <c:v>1300</c:v>
                </c:pt>
                <c:pt idx="6351">
                  <c:v>1300.5</c:v>
                </c:pt>
                <c:pt idx="6352">
                  <c:v>1301</c:v>
                </c:pt>
                <c:pt idx="6353">
                  <c:v>1301.5</c:v>
                </c:pt>
                <c:pt idx="6354">
                  <c:v>1302</c:v>
                </c:pt>
                <c:pt idx="6355">
                  <c:v>1302.5</c:v>
                </c:pt>
                <c:pt idx="6356">
                  <c:v>1303</c:v>
                </c:pt>
                <c:pt idx="6357">
                  <c:v>1303.5</c:v>
                </c:pt>
                <c:pt idx="6358">
                  <c:v>1304</c:v>
                </c:pt>
                <c:pt idx="6359">
                  <c:v>1304.5</c:v>
                </c:pt>
                <c:pt idx="6360">
                  <c:v>1305</c:v>
                </c:pt>
                <c:pt idx="6361">
                  <c:v>1305.5</c:v>
                </c:pt>
                <c:pt idx="6362">
                  <c:v>1306</c:v>
                </c:pt>
                <c:pt idx="6363">
                  <c:v>1306.5</c:v>
                </c:pt>
                <c:pt idx="6364">
                  <c:v>1307</c:v>
                </c:pt>
                <c:pt idx="6365">
                  <c:v>1307.5</c:v>
                </c:pt>
                <c:pt idx="6366">
                  <c:v>1308</c:v>
                </c:pt>
                <c:pt idx="6367">
                  <c:v>1308.5</c:v>
                </c:pt>
                <c:pt idx="6368">
                  <c:v>1309</c:v>
                </c:pt>
                <c:pt idx="6369">
                  <c:v>1309.5</c:v>
                </c:pt>
                <c:pt idx="6370">
                  <c:v>1310</c:v>
                </c:pt>
                <c:pt idx="6371">
                  <c:v>1310.5</c:v>
                </c:pt>
                <c:pt idx="6372">
                  <c:v>1311</c:v>
                </c:pt>
                <c:pt idx="6373">
                  <c:v>1311.5</c:v>
                </c:pt>
                <c:pt idx="6374">
                  <c:v>1312</c:v>
                </c:pt>
                <c:pt idx="6375">
                  <c:v>1312.5</c:v>
                </c:pt>
                <c:pt idx="6376">
                  <c:v>1313</c:v>
                </c:pt>
                <c:pt idx="6377">
                  <c:v>1313.5</c:v>
                </c:pt>
                <c:pt idx="6378">
                  <c:v>1314</c:v>
                </c:pt>
                <c:pt idx="6379">
                  <c:v>1314.5</c:v>
                </c:pt>
                <c:pt idx="6380">
                  <c:v>1315</c:v>
                </c:pt>
                <c:pt idx="6381">
                  <c:v>1315.5</c:v>
                </c:pt>
                <c:pt idx="6382">
                  <c:v>1316</c:v>
                </c:pt>
                <c:pt idx="6383">
                  <c:v>1316.5</c:v>
                </c:pt>
                <c:pt idx="6384">
                  <c:v>1317</c:v>
                </c:pt>
                <c:pt idx="6385">
                  <c:v>1317.5</c:v>
                </c:pt>
                <c:pt idx="6386">
                  <c:v>1318</c:v>
                </c:pt>
                <c:pt idx="6387">
                  <c:v>1318.5</c:v>
                </c:pt>
                <c:pt idx="6388">
                  <c:v>1319</c:v>
                </c:pt>
                <c:pt idx="6389">
                  <c:v>1319.5</c:v>
                </c:pt>
                <c:pt idx="6390">
                  <c:v>1320</c:v>
                </c:pt>
                <c:pt idx="6391">
                  <c:v>1320.5</c:v>
                </c:pt>
                <c:pt idx="6392">
                  <c:v>1321</c:v>
                </c:pt>
                <c:pt idx="6393">
                  <c:v>1321.5</c:v>
                </c:pt>
                <c:pt idx="6394">
                  <c:v>1322</c:v>
                </c:pt>
                <c:pt idx="6395">
                  <c:v>1322.5</c:v>
                </c:pt>
                <c:pt idx="6396">
                  <c:v>1323</c:v>
                </c:pt>
                <c:pt idx="6397">
                  <c:v>1323.5</c:v>
                </c:pt>
                <c:pt idx="6398">
                  <c:v>1324</c:v>
                </c:pt>
                <c:pt idx="6399">
                  <c:v>1324.5</c:v>
                </c:pt>
                <c:pt idx="6400">
                  <c:v>1325</c:v>
                </c:pt>
                <c:pt idx="6401">
                  <c:v>1325.5</c:v>
                </c:pt>
                <c:pt idx="6402">
                  <c:v>1326</c:v>
                </c:pt>
                <c:pt idx="6403">
                  <c:v>1326.5</c:v>
                </c:pt>
                <c:pt idx="6404">
                  <c:v>1327</c:v>
                </c:pt>
                <c:pt idx="6405">
                  <c:v>1327.5</c:v>
                </c:pt>
                <c:pt idx="6406">
                  <c:v>1328</c:v>
                </c:pt>
                <c:pt idx="6407">
                  <c:v>1328.5</c:v>
                </c:pt>
                <c:pt idx="6408">
                  <c:v>1329</c:v>
                </c:pt>
                <c:pt idx="6409">
                  <c:v>1329.5</c:v>
                </c:pt>
                <c:pt idx="6410">
                  <c:v>1330</c:v>
                </c:pt>
                <c:pt idx="6411">
                  <c:v>1330.5</c:v>
                </c:pt>
                <c:pt idx="6412">
                  <c:v>1331</c:v>
                </c:pt>
                <c:pt idx="6413">
                  <c:v>1331.5</c:v>
                </c:pt>
                <c:pt idx="6414">
                  <c:v>1332</c:v>
                </c:pt>
                <c:pt idx="6415">
                  <c:v>1332.5</c:v>
                </c:pt>
                <c:pt idx="6416">
                  <c:v>1333</c:v>
                </c:pt>
                <c:pt idx="6417">
                  <c:v>1333.5</c:v>
                </c:pt>
                <c:pt idx="6418">
                  <c:v>1334</c:v>
                </c:pt>
                <c:pt idx="6419">
                  <c:v>1334.5</c:v>
                </c:pt>
                <c:pt idx="6420">
                  <c:v>1335</c:v>
                </c:pt>
                <c:pt idx="6421">
                  <c:v>1335.5</c:v>
                </c:pt>
                <c:pt idx="6422">
                  <c:v>1336</c:v>
                </c:pt>
                <c:pt idx="6423">
                  <c:v>1336.5</c:v>
                </c:pt>
                <c:pt idx="6424">
                  <c:v>1337</c:v>
                </c:pt>
                <c:pt idx="6425">
                  <c:v>1337.5</c:v>
                </c:pt>
                <c:pt idx="6426">
                  <c:v>1338</c:v>
                </c:pt>
                <c:pt idx="6427">
                  <c:v>1338.5</c:v>
                </c:pt>
                <c:pt idx="6428">
                  <c:v>1339</c:v>
                </c:pt>
                <c:pt idx="6429">
                  <c:v>1339.5</c:v>
                </c:pt>
                <c:pt idx="6430">
                  <c:v>1340</c:v>
                </c:pt>
                <c:pt idx="6431">
                  <c:v>1340.5</c:v>
                </c:pt>
                <c:pt idx="6432">
                  <c:v>1341</c:v>
                </c:pt>
                <c:pt idx="6433">
                  <c:v>1341.5</c:v>
                </c:pt>
                <c:pt idx="6434">
                  <c:v>1342</c:v>
                </c:pt>
                <c:pt idx="6435">
                  <c:v>1342.5</c:v>
                </c:pt>
                <c:pt idx="6436">
                  <c:v>1343</c:v>
                </c:pt>
                <c:pt idx="6437">
                  <c:v>1343.5</c:v>
                </c:pt>
                <c:pt idx="6438">
                  <c:v>1344</c:v>
                </c:pt>
                <c:pt idx="6439">
                  <c:v>1344.5</c:v>
                </c:pt>
                <c:pt idx="6440">
                  <c:v>1345</c:v>
                </c:pt>
                <c:pt idx="6441">
                  <c:v>1345.5</c:v>
                </c:pt>
                <c:pt idx="6442">
                  <c:v>1346</c:v>
                </c:pt>
                <c:pt idx="6443">
                  <c:v>1346.5</c:v>
                </c:pt>
                <c:pt idx="6444">
                  <c:v>1347</c:v>
                </c:pt>
                <c:pt idx="6445">
                  <c:v>1347.5</c:v>
                </c:pt>
                <c:pt idx="6446">
                  <c:v>1348</c:v>
                </c:pt>
                <c:pt idx="6447">
                  <c:v>1348.5</c:v>
                </c:pt>
                <c:pt idx="6448">
                  <c:v>1349</c:v>
                </c:pt>
                <c:pt idx="6449">
                  <c:v>1349.5</c:v>
                </c:pt>
                <c:pt idx="6450">
                  <c:v>1350</c:v>
                </c:pt>
                <c:pt idx="6451">
                  <c:v>1350.5</c:v>
                </c:pt>
                <c:pt idx="6452">
                  <c:v>1351</c:v>
                </c:pt>
                <c:pt idx="6453">
                  <c:v>1351.5</c:v>
                </c:pt>
                <c:pt idx="6454">
                  <c:v>1352</c:v>
                </c:pt>
                <c:pt idx="6455">
                  <c:v>1352.5</c:v>
                </c:pt>
                <c:pt idx="6456">
                  <c:v>1353</c:v>
                </c:pt>
                <c:pt idx="6457">
                  <c:v>1353.5</c:v>
                </c:pt>
                <c:pt idx="6458">
                  <c:v>1354</c:v>
                </c:pt>
                <c:pt idx="6459">
                  <c:v>1354.5</c:v>
                </c:pt>
                <c:pt idx="6460">
                  <c:v>1355</c:v>
                </c:pt>
                <c:pt idx="6461">
                  <c:v>1355.5</c:v>
                </c:pt>
                <c:pt idx="6462">
                  <c:v>1356</c:v>
                </c:pt>
                <c:pt idx="6463">
                  <c:v>1356.5</c:v>
                </c:pt>
                <c:pt idx="6464">
                  <c:v>1357</c:v>
                </c:pt>
                <c:pt idx="6465">
                  <c:v>1357.5</c:v>
                </c:pt>
                <c:pt idx="6466">
                  <c:v>1358</c:v>
                </c:pt>
                <c:pt idx="6467">
                  <c:v>1358.5</c:v>
                </c:pt>
                <c:pt idx="6468">
                  <c:v>1359</c:v>
                </c:pt>
                <c:pt idx="6469">
                  <c:v>1359.5</c:v>
                </c:pt>
                <c:pt idx="6470">
                  <c:v>1360</c:v>
                </c:pt>
                <c:pt idx="6471">
                  <c:v>1360.5</c:v>
                </c:pt>
                <c:pt idx="6472">
                  <c:v>1361</c:v>
                </c:pt>
                <c:pt idx="6473">
                  <c:v>1361.5</c:v>
                </c:pt>
                <c:pt idx="6474">
                  <c:v>1362</c:v>
                </c:pt>
                <c:pt idx="6475">
                  <c:v>1362.5</c:v>
                </c:pt>
                <c:pt idx="6476">
                  <c:v>1363</c:v>
                </c:pt>
                <c:pt idx="6477">
                  <c:v>1363.5</c:v>
                </c:pt>
                <c:pt idx="6478">
                  <c:v>1364</c:v>
                </c:pt>
                <c:pt idx="6479">
                  <c:v>1364.5</c:v>
                </c:pt>
                <c:pt idx="6480">
                  <c:v>1365</c:v>
                </c:pt>
                <c:pt idx="6481">
                  <c:v>1365.5</c:v>
                </c:pt>
                <c:pt idx="6482">
                  <c:v>1366</c:v>
                </c:pt>
                <c:pt idx="6483">
                  <c:v>1366.5</c:v>
                </c:pt>
                <c:pt idx="6484">
                  <c:v>1367</c:v>
                </c:pt>
                <c:pt idx="6485">
                  <c:v>1367.5</c:v>
                </c:pt>
                <c:pt idx="6486">
                  <c:v>1368</c:v>
                </c:pt>
                <c:pt idx="6487">
                  <c:v>1368.5</c:v>
                </c:pt>
                <c:pt idx="6488">
                  <c:v>1369</c:v>
                </c:pt>
                <c:pt idx="6489">
                  <c:v>1369.5</c:v>
                </c:pt>
                <c:pt idx="6490">
                  <c:v>1370</c:v>
                </c:pt>
                <c:pt idx="6491">
                  <c:v>1370.5</c:v>
                </c:pt>
                <c:pt idx="6492">
                  <c:v>1371</c:v>
                </c:pt>
                <c:pt idx="6493">
                  <c:v>1371.5</c:v>
                </c:pt>
                <c:pt idx="6494">
                  <c:v>1372</c:v>
                </c:pt>
                <c:pt idx="6495">
                  <c:v>1372.5</c:v>
                </c:pt>
                <c:pt idx="6496">
                  <c:v>1373</c:v>
                </c:pt>
                <c:pt idx="6497">
                  <c:v>1373.5</c:v>
                </c:pt>
                <c:pt idx="6498">
                  <c:v>1374</c:v>
                </c:pt>
                <c:pt idx="6499">
                  <c:v>1374.5</c:v>
                </c:pt>
                <c:pt idx="6500">
                  <c:v>1375</c:v>
                </c:pt>
                <c:pt idx="6501">
                  <c:v>1375.5</c:v>
                </c:pt>
                <c:pt idx="6502">
                  <c:v>1376</c:v>
                </c:pt>
                <c:pt idx="6503">
                  <c:v>1376.5</c:v>
                </c:pt>
                <c:pt idx="6504">
                  <c:v>1377</c:v>
                </c:pt>
                <c:pt idx="6505">
                  <c:v>1377.5</c:v>
                </c:pt>
                <c:pt idx="6506">
                  <c:v>1378</c:v>
                </c:pt>
                <c:pt idx="6507">
                  <c:v>1378.5</c:v>
                </c:pt>
                <c:pt idx="6508">
                  <c:v>1379</c:v>
                </c:pt>
                <c:pt idx="6509">
                  <c:v>1379.5</c:v>
                </c:pt>
                <c:pt idx="6510">
                  <c:v>1380</c:v>
                </c:pt>
                <c:pt idx="6511">
                  <c:v>1380.5</c:v>
                </c:pt>
                <c:pt idx="6512">
                  <c:v>1381</c:v>
                </c:pt>
                <c:pt idx="6513">
                  <c:v>1381.5</c:v>
                </c:pt>
                <c:pt idx="6514">
                  <c:v>1382</c:v>
                </c:pt>
                <c:pt idx="6515">
                  <c:v>1382.5</c:v>
                </c:pt>
                <c:pt idx="6516">
                  <c:v>1383</c:v>
                </c:pt>
                <c:pt idx="6517">
                  <c:v>1383.5</c:v>
                </c:pt>
                <c:pt idx="6518">
                  <c:v>1384</c:v>
                </c:pt>
                <c:pt idx="6519">
                  <c:v>1384.5</c:v>
                </c:pt>
                <c:pt idx="6520">
                  <c:v>1385</c:v>
                </c:pt>
                <c:pt idx="6521">
                  <c:v>1385.5</c:v>
                </c:pt>
                <c:pt idx="6522">
                  <c:v>1386</c:v>
                </c:pt>
                <c:pt idx="6523">
                  <c:v>1386.5</c:v>
                </c:pt>
                <c:pt idx="6524">
                  <c:v>1387</c:v>
                </c:pt>
                <c:pt idx="6525">
                  <c:v>1387.5</c:v>
                </c:pt>
                <c:pt idx="6526">
                  <c:v>1388</c:v>
                </c:pt>
                <c:pt idx="6527">
                  <c:v>1388.5</c:v>
                </c:pt>
                <c:pt idx="6528">
                  <c:v>1389</c:v>
                </c:pt>
                <c:pt idx="6529">
                  <c:v>1389.5</c:v>
                </c:pt>
                <c:pt idx="6530">
                  <c:v>1390</c:v>
                </c:pt>
                <c:pt idx="6531">
                  <c:v>1390.5</c:v>
                </c:pt>
                <c:pt idx="6532">
                  <c:v>1391</c:v>
                </c:pt>
                <c:pt idx="6533">
                  <c:v>1391.5</c:v>
                </c:pt>
                <c:pt idx="6534">
                  <c:v>1392</c:v>
                </c:pt>
                <c:pt idx="6535">
                  <c:v>1392.5</c:v>
                </c:pt>
                <c:pt idx="6536">
                  <c:v>1393</c:v>
                </c:pt>
                <c:pt idx="6537">
                  <c:v>1393.5</c:v>
                </c:pt>
                <c:pt idx="6538">
                  <c:v>1394</c:v>
                </c:pt>
                <c:pt idx="6539">
                  <c:v>1394.5</c:v>
                </c:pt>
                <c:pt idx="6540">
                  <c:v>1395</c:v>
                </c:pt>
                <c:pt idx="6541">
                  <c:v>1395.5</c:v>
                </c:pt>
                <c:pt idx="6542">
                  <c:v>1396</c:v>
                </c:pt>
                <c:pt idx="6543">
                  <c:v>1396.5</c:v>
                </c:pt>
                <c:pt idx="6544">
                  <c:v>1397</c:v>
                </c:pt>
                <c:pt idx="6545">
                  <c:v>1397.5</c:v>
                </c:pt>
                <c:pt idx="6546">
                  <c:v>1398</c:v>
                </c:pt>
                <c:pt idx="6547">
                  <c:v>1398.5</c:v>
                </c:pt>
                <c:pt idx="6548">
                  <c:v>1399</c:v>
                </c:pt>
                <c:pt idx="6549">
                  <c:v>1399.5</c:v>
                </c:pt>
                <c:pt idx="6550">
                  <c:v>1400</c:v>
                </c:pt>
                <c:pt idx="6551">
                  <c:v>1400.5</c:v>
                </c:pt>
                <c:pt idx="6552">
                  <c:v>1401</c:v>
                </c:pt>
                <c:pt idx="6553">
                  <c:v>1401.5</c:v>
                </c:pt>
                <c:pt idx="6554">
                  <c:v>1402</c:v>
                </c:pt>
                <c:pt idx="6555">
                  <c:v>1402.5</c:v>
                </c:pt>
                <c:pt idx="6556">
                  <c:v>1403</c:v>
                </c:pt>
                <c:pt idx="6557">
                  <c:v>1403.5</c:v>
                </c:pt>
                <c:pt idx="6558">
                  <c:v>1404</c:v>
                </c:pt>
                <c:pt idx="6559">
                  <c:v>1404.5</c:v>
                </c:pt>
                <c:pt idx="6560">
                  <c:v>1405</c:v>
                </c:pt>
                <c:pt idx="6561">
                  <c:v>1405.5</c:v>
                </c:pt>
                <c:pt idx="6562">
                  <c:v>1406</c:v>
                </c:pt>
                <c:pt idx="6563">
                  <c:v>1406.5</c:v>
                </c:pt>
                <c:pt idx="6564">
                  <c:v>1407</c:v>
                </c:pt>
                <c:pt idx="6565">
                  <c:v>1407.5</c:v>
                </c:pt>
                <c:pt idx="6566">
                  <c:v>1408</c:v>
                </c:pt>
                <c:pt idx="6567">
                  <c:v>1408.5</c:v>
                </c:pt>
                <c:pt idx="6568">
                  <c:v>1409</c:v>
                </c:pt>
                <c:pt idx="6569">
                  <c:v>1409.5</c:v>
                </c:pt>
                <c:pt idx="6570">
                  <c:v>1410</c:v>
                </c:pt>
                <c:pt idx="6571">
                  <c:v>1410.5</c:v>
                </c:pt>
                <c:pt idx="6572">
                  <c:v>1411</c:v>
                </c:pt>
                <c:pt idx="6573">
                  <c:v>1411.5</c:v>
                </c:pt>
                <c:pt idx="6574">
                  <c:v>1412</c:v>
                </c:pt>
                <c:pt idx="6575">
                  <c:v>1412.5</c:v>
                </c:pt>
                <c:pt idx="6576">
                  <c:v>1413</c:v>
                </c:pt>
                <c:pt idx="6577">
                  <c:v>1413.5</c:v>
                </c:pt>
                <c:pt idx="6578">
                  <c:v>1414</c:v>
                </c:pt>
                <c:pt idx="6579">
                  <c:v>1414.5</c:v>
                </c:pt>
                <c:pt idx="6580">
                  <c:v>1415</c:v>
                </c:pt>
                <c:pt idx="6581">
                  <c:v>1415.5</c:v>
                </c:pt>
                <c:pt idx="6582">
                  <c:v>1416</c:v>
                </c:pt>
                <c:pt idx="6583">
                  <c:v>1416.5</c:v>
                </c:pt>
                <c:pt idx="6584">
                  <c:v>1417</c:v>
                </c:pt>
                <c:pt idx="6585">
                  <c:v>1417.5</c:v>
                </c:pt>
                <c:pt idx="6586">
                  <c:v>1418</c:v>
                </c:pt>
                <c:pt idx="6587">
                  <c:v>1418.5</c:v>
                </c:pt>
                <c:pt idx="6588">
                  <c:v>1419</c:v>
                </c:pt>
                <c:pt idx="6589">
                  <c:v>1419.5</c:v>
                </c:pt>
                <c:pt idx="6590">
                  <c:v>1420</c:v>
                </c:pt>
                <c:pt idx="6591">
                  <c:v>1420.5</c:v>
                </c:pt>
                <c:pt idx="6592">
                  <c:v>1421</c:v>
                </c:pt>
                <c:pt idx="6593">
                  <c:v>1421.5</c:v>
                </c:pt>
                <c:pt idx="6594">
                  <c:v>1422</c:v>
                </c:pt>
                <c:pt idx="6595">
                  <c:v>1422.5</c:v>
                </c:pt>
                <c:pt idx="6596">
                  <c:v>1423</c:v>
                </c:pt>
                <c:pt idx="6597">
                  <c:v>1423.5</c:v>
                </c:pt>
                <c:pt idx="6598">
                  <c:v>1424</c:v>
                </c:pt>
                <c:pt idx="6599">
                  <c:v>1424.5</c:v>
                </c:pt>
                <c:pt idx="6600">
                  <c:v>1425</c:v>
                </c:pt>
                <c:pt idx="6601">
                  <c:v>1425.5</c:v>
                </c:pt>
                <c:pt idx="6602">
                  <c:v>1426</c:v>
                </c:pt>
                <c:pt idx="6603">
                  <c:v>1426.5</c:v>
                </c:pt>
                <c:pt idx="6604">
                  <c:v>1427</c:v>
                </c:pt>
                <c:pt idx="6605">
                  <c:v>1427.5</c:v>
                </c:pt>
                <c:pt idx="6606">
                  <c:v>1428</c:v>
                </c:pt>
                <c:pt idx="6607">
                  <c:v>1428.5</c:v>
                </c:pt>
                <c:pt idx="6608">
                  <c:v>1429</c:v>
                </c:pt>
                <c:pt idx="6609">
                  <c:v>1429.5</c:v>
                </c:pt>
                <c:pt idx="6610">
                  <c:v>1430</c:v>
                </c:pt>
                <c:pt idx="6611">
                  <c:v>1430.5</c:v>
                </c:pt>
                <c:pt idx="6612">
                  <c:v>1431</c:v>
                </c:pt>
                <c:pt idx="6613">
                  <c:v>1431.5</c:v>
                </c:pt>
                <c:pt idx="6614">
                  <c:v>1432</c:v>
                </c:pt>
                <c:pt idx="6615">
                  <c:v>1432.5</c:v>
                </c:pt>
                <c:pt idx="6616">
                  <c:v>1433</c:v>
                </c:pt>
                <c:pt idx="6617">
                  <c:v>1433.5</c:v>
                </c:pt>
                <c:pt idx="6618">
                  <c:v>1434</c:v>
                </c:pt>
                <c:pt idx="6619">
                  <c:v>1434.5</c:v>
                </c:pt>
                <c:pt idx="6620">
                  <c:v>1435</c:v>
                </c:pt>
                <c:pt idx="6621">
                  <c:v>1435.5</c:v>
                </c:pt>
                <c:pt idx="6622">
                  <c:v>1436</c:v>
                </c:pt>
                <c:pt idx="6623">
                  <c:v>1436.5</c:v>
                </c:pt>
                <c:pt idx="6624">
                  <c:v>1437</c:v>
                </c:pt>
                <c:pt idx="6625">
                  <c:v>1437.5</c:v>
                </c:pt>
                <c:pt idx="6626">
                  <c:v>1438</c:v>
                </c:pt>
                <c:pt idx="6627">
                  <c:v>1438.5</c:v>
                </c:pt>
                <c:pt idx="6628">
                  <c:v>1439</c:v>
                </c:pt>
                <c:pt idx="6629">
                  <c:v>1439.5</c:v>
                </c:pt>
                <c:pt idx="6630">
                  <c:v>1440</c:v>
                </c:pt>
                <c:pt idx="6631">
                  <c:v>1440.5</c:v>
                </c:pt>
                <c:pt idx="6632">
                  <c:v>1441</c:v>
                </c:pt>
                <c:pt idx="6633">
                  <c:v>1441.5</c:v>
                </c:pt>
                <c:pt idx="6634">
                  <c:v>1442</c:v>
                </c:pt>
                <c:pt idx="6635">
                  <c:v>1442.5</c:v>
                </c:pt>
                <c:pt idx="6636">
                  <c:v>1443</c:v>
                </c:pt>
                <c:pt idx="6637">
                  <c:v>1443.5</c:v>
                </c:pt>
                <c:pt idx="6638">
                  <c:v>1444</c:v>
                </c:pt>
                <c:pt idx="6639">
                  <c:v>1444.5</c:v>
                </c:pt>
                <c:pt idx="6640">
                  <c:v>1445</c:v>
                </c:pt>
                <c:pt idx="6641">
                  <c:v>1445.5</c:v>
                </c:pt>
                <c:pt idx="6642">
                  <c:v>1446</c:v>
                </c:pt>
                <c:pt idx="6643">
                  <c:v>1446.5</c:v>
                </c:pt>
                <c:pt idx="6644">
                  <c:v>1447</c:v>
                </c:pt>
                <c:pt idx="6645">
                  <c:v>1447.5</c:v>
                </c:pt>
                <c:pt idx="6646">
                  <c:v>1448</c:v>
                </c:pt>
                <c:pt idx="6647">
                  <c:v>1448.5</c:v>
                </c:pt>
                <c:pt idx="6648">
                  <c:v>1449</c:v>
                </c:pt>
                <c:pt idx="6649">
                  <c:v>1449.5</c:v>
                </c:pt>
                <c:pt idx="6650">
                  <c:v>1450</c:v>
                </c:pt>
                <c:pt idx="6651">
                  <c:v>1450.5</c:v>
                </c:pt>
                <c:pt idx="6652">
                  <c:v>1451</c:v>
                </c:pt>
                <c:pt idx="6653">
                  <c:v>1451.5</c:v>
                </c:pt>
                <c:pt idx="6654">
                  <c:v>1452</c:v>
                </c:pt>
                <c:pt idx="6655">
                  <c:v>1452.5</c:v>
                </c:pt>
                <c:pt idx="6656">
                  <c:v>1453</c:v>
                </c:pt>
                <c:pt idx="6657">
                  <c:v>1453.5</c:v>
                </c:pt>
                <c:pt idx="6658">
                  <c:v>1454</c:v>
                </c:pt>
                <c:pt idx="6659">
                  <c:v>1454.5</c:v>
                </c:pt>
                <c:pt idx="6660">
                  <c:v>1455</c:v>
                </c:pt>
                <c:pt idx="6661">
                  <c:v>1455.5</c:v>
                </c:pt>
                <c:pt idx="6662">
                  <c:v>1456</c:v>
                </c:pt>
                <c:pt idx="6663">
                  <c:v>1456.5</c:v>
                </c:pt>
                <c:pt idx="6664">
                  <c:v>1457</c:v>
                </c:pt>
                <c:pt idx="6665">
                  <c:v>1457.5</c:v>
                </c:pt>
                <c:pt idx="6666">
                  <c:v>1458</c:v>
                </c:pt>
                <c:pt idx="6667">
                  <c:v>1458.5</c:v>
                </c:pt>
                <c:pt idx="6668">
                  <c:v>1459</c:v>
                </c:pt>
                <c:pt idx="6669">
                  <c:v>1459.5</c:v>
                </c:pt>
                <c:pt idx="6670">
                  <c:v>1460</c:v>
                </c:pt>
                <c:pt idx="6671">
                  <c:v>1460.5</c:v>
                </c:pt>
                <c:pt idx="6672">
                  <c:v>1461</c:v>
                </c:pt>
                <c:pt idx="6673">
                  <c:v>1461.5</c:v>
                </c:pt>
                <c:pt idx="6674">
                  <c:v>1462</c:v>
                </c:pt>
                <c:pt idx="6675">
                  <c:v>1462.5</c:v>
                </c:pt>
                <c:pt idx="6676">
                  <c:v>1463</c:v>
                </c:pt>
                <c:pt idx="6677">
                  <c:v>1463.5</c:v>
                </c:pt>
                <c:pt idx="6678">
                  <c:v>1464</c:v>
                </c:pt>
                <c:pt idx="6679">
                  <c:v>1464.5</c:v>
                </c:pt>
                <c:pt idx="6680">
                  <c:v>1465</c:v>
                </c:pt>
                <c:pt idx="6681">
                  <c:v>1465.5</c:v>
                </c:pt>
                <c:pt idx="6682">
                  <c:v>1466</c:v>
                </c:pt>
                <c:pt idx="6683">
                  <c:v>1466.5</c:v>
                </c:pt>
                <c:pt idx="6684">
                  <c:v>1467</c:v>
                </c:pt>
                <c:pt idx="6685">
                  <c:v>1467.5</c:v>
                </c:pt>
                <c:pt idx="6686">
                  <c:v>1468</c:v>
                </c:pt>
                <c:pt idx="6687">
                  <c:v>1468.5</c:v>
                </c:pt>
                <c:pt idx="6688">
                  <c:v>1469</c:v>
                </c:pt>
                <c:pt idx="6689">
                  <c:v>1469.5</c:v>
                </c:pt>
                <c:pt idx="6690">
                  <c:v>1470</c:v>
                </c:pt>
                <c:pt idx="6691">
                  <c:v>1470.5</c:v>
                </c:pt>
                <c:pt idx="6692">
                  <c:v>1471</c:v>
                </c:pt>
                <c:pt idx="6693">
                  <c:v>1471.5</c:v>
                </c:pt>
                <c:pt idx="6694">
                  <c:v>1472</c:v>
                </c:pt>
                <c:pt idx="6695">
                  <c:v>1472.5</c:v>
                </c:pt>
                <c:pt idx="6696">
                  <c:v>1473</c:v>
                </c:pt>
                <c:pt idx="6697">
                  <c:v>1473.5</c:v>
                </c:pt>
                <c:pt idx="6698">
                  <c:v>1474</c:v>
                </c:pt>
                <c:pt idx="6699">
                  <c:v>1474.5</c:v>
                </c:pt>
                <c:pt idx="6700">
                  <c:v>1475</c:v>
                </c:pt>
                <c:pt idx="6701">
                  <c:v>1475.5</c:v>
                </c:pt>
                <c:pt idx="6702">
                  <c:v>1476</c:v>
                </c:pt>
                <c:pt idx="6703">
                  <c:v>1476.5</c:v>
                </c:pt>
                <c:pt idx="6704">
                  <c:v>1477</c:v>
                </c:pt>
                <c:pt idx="6705">
                  <c:v>1477.5</c:v>
                </c:pt>
                <c:pt idx="6706">
                  <c:v>1478</c:v>
                </c:pt>
                <c:pt idx="6707">
                  <c:v>1478.5</c:v>
                </c:pt>
                <c:pt idx="6708">
                  <c:v>1479</c:v>
                </c:pt>
                <c:pt idx="6709">
                  <c:v>1479.5</c:v>
                </c:pt>
                <c:pt idx="6710">
                  <c:v>1480</c:v>
                </c:pt>
                <c:pt idx="6711">
                  <c:v>1480.5</c:v>
                </c:pt>
                <c:pt idx="6712">
                  <c:v>1481</c:v>
                </c:pt>
                <c:pt idx="6713">
                  <c:v>1481.5</c:v>
                </c:pt>
                <c:pt idx="6714">
                  <c:v>1482</c:v>
                </c:pt>
                <c:pt idx="6715">
                  <c:v>1482.5</c:v>
                </c:pt>
                <c:pt idx="6716">
                  <c:v>1483</c:v>
                </c:pt>
                <c:pt idx="6717">
                  <c:v>1483.5</c:v>
                </c:pt>
                <c:pt idx="6718">
                  <c:v>1484</c:v>
                </c:pt>
                <c:pt idx="6719">
                  <c:v>1484.5</c:v>
                </c:pt>
                <c:pt idx="6720">
                  <c:v>1485</c:v>
                </c:pt>
                <c:pt idx="6721">
                  <c:v>1485.5</c:v>
                </c:pt>
                <c:pt idx="6722">
                  <c:v>1486</c:v>
                </c:pt>
                <c:pt idx="6723">
                  <c:v>1486.5</c:v>
                </c:pt>
                <c:pt idx="6724">
                  <c:v>1487</c:v>
                </c:pt>
                <c:pt idx="6725">
                  <c:v>1487.5</c:v>
                </c:pt>
                <c:pt idx="6726">
                  <c:v>1488</c:v>
                </c:pt>
                <c:pt idx="6727">
                  <c:v>1488.5</c:v>
                </c:pt>
                <c:pt idx="6728">
                  <c:v>1489</c:v>
                </c:pt>
                <c:pt idx="6729">
                  <c:v>1489.5</c:v>
                </c:pt>
                <c:pt idx="6730">
                  <c:v>1490</c:v>
                </c:pt>
                <c:pt idx="6731">
                  <c:v>1490.5</c:v>
                </c:pt>
                <c:pt idx="6732">
                  <c:v>1491</c:v>
                </c:pt>
                <c:pt idx="6733">
                  <c:v>1491.5</c:v>
                </c:pt>
                <c:pt idx="6734">
                  <c:v>1492</c:v>
                </c:pt>
                <c:pt idx="6735">
                  <c:v>1492.5</c:v>
                </c:pt>
                <c:pt idx="6736">
                  <c:v>1493</c:v>
                </c:pt>
                <c:pt idx="6737">
                  <c:v>1493.5</c:v>
                </c:pt>
                <c:pt idx="6738">
                  <c:v>1494</c:v>
                </c:pt>
                <c:pt idx="6739">
                  <c:v>1494.5</c:v>
                </c:pt>
                <c:pt idx="6740">
                  <c:v>1495</c:v>
                </c:pt>
                <c:pt idx="6741">
                  <c:v>1495.5</c:v>
                </c:pt>
                <c:pt idx="6742">
                  <c:v>1496</c:v>
                </c:pt>
                <c:pt idx="6743">
                  <c:v>1496.5</c:v>
                </c:pt>
                <c:pt idx="6744">
                  <c:v>1497</c:v>
                </c:pt>
                <c:pt idx="6745">
                  <c:v>1497.5</c:v>
                </c:pt>
                <c:pt idx="6746">
                  <c:v>1498</c:v>
                </c:pt>
                <c:pt idx="6747">
                  <c:v>1498.5</c:v>
                </c:pt>
                <c:pt idx="6748">
                  <c:v>1499</c:v>
                </c:pt>
                <c:pt idx="6749">
                  <c:v>1499.5</c:v>
                </c:pt>
                <c:pt idx="6750">
                  <c:v>1500</c:v>
                </c:pt>
                <c:pt idx="6751">
                  <c:v>1500.5</c:v>
                </c:pt>
                <c:pt idx="6752">
                  <c:v>1501</c:v>
                </c:pt>
                <c:pt idx="6753">
                  <c:v>1501.5</c:v>
                </c:pt>
                <c:pt idx="6754">
                  <c:v>1502</c:v>
                </c:pt>
                <c:pt idx="6755">
                  <c:v>1502.5</c:v>
                </c:pt>
                <c:pt idx="6756">
                  <c:v>1503</c:v>
                </c:pt>
                <c:pt idx="6757">
                  <c:v>1503.5</c:v>
                </c:pt>
                <c:pt idx="6758">
                  <c:v>1504</c:v>
                </c:pt>
                <c:pt idx="6759">
                  <c:v>1504.5</c:v>
                </c:pt>
                <c:pt idx="6760">
                  <c:v>1505</c:v>
                </c:pt>
                <c:pt idx="6761">
                  <c:v>1505.5</c:v>
                </c:pt>
                <c:pt idx="6762">
                  <c:v>1506</c:v>
                </c:pt>
                <c:pt idx="6763">
                  <c:v>1506.5</c:v>
                </c:pt>
                <c:pt idx="6764">
                  <c:v>1507</c:v>
                </c:pt>
                <c:pt idx="6765">
                  <c:v>1507.5</c:v>
                </c:pt>
                <c:pt idx="6766">
                  <c:v>1508</c:v>
                </c:pt>
                <c:pt idx="6767">
                  <c:v>1508.5</c:v>
                </c:pt>
                <c:pt idx="6768">
                  <c:v>1509</c:v>
                </c:pt>
                <c:pt idx="6769">
                  <c:v>1509.5</c:v>
                </c:pt>
                <c:pt idx="6770">
                  <c:v>1510</c:v>
                </c:pt>
                <c:pt idx="6771">
                  <c:v>1510.5</c:v>
                </c:pt>
                <c:pt idx="6772">
                  <c:v>1511</c:v>
                </c:pt>
                <c:pt idx="6773">
                  <c:v>1511.5</c:v>
                </c:pt>
                <c:pt idx="6774">
                  <c:v>1512</c:v>
                </c:pt>
                <c:pt idx="6775">
                  <c:v>1512.5</c:v>
                </c:pt>
                <c:pt idx="6776">
                  <c:v>1513</c:v>
                </c:pt>
                <c:pt idx="6777">
                  <c:v>1513.5</c:v>
                </c:pt>
                <c:pt idx="6778">
                  <c:v>1514</c:v>
                </c:pt>
                <c:pt idx="6779">
                  <c:v>1514.5</c:v>
                </c:pt>
                <c:pt idx="6780">
                  <c:v>1515</c:v>
                </c:pt>
                <c:pt idx="6781">
                  <c:v>1515.5</c:v>
                </c:pt>
                <c:pt idx="6782">
                  <c:v>1516</c:v>
                </c:pt>
                <c:pt idx="6783">
                  <c:v>1516.5</c:v>
                </c:pt>
                <c:pt idx="6784">
                  <c:v>1517</c:v>
                </c:pt>
                <c:pt idx="6785">
                  <c:v>1517.5</c:v>
                </c:pt>
                <c:pt idx="6786">
                  <c:v>1518</c:v>
                </c:pt>
                <c:pt idx="6787">
                  <c:v>1518.5</c:v>
                </c:pt>
                <c:pt idx="6788">
                  <c:v>1519</c:v>
                </c:pt>
                <c:pt idx="6789">
                  <c:v>1519.5</c:v>
                </c:pt>
                <c:pt idx="6790">
                  <c:v>1520</c:v>
                </c:pt>
                <c:pt idx="6791">
                  <c:v>1520.5</c:v>
                </c:pt>
                <c:pt idx="6792">
                  <c:v>1521</c:v>
                </c:pt>
                <c:pt idx="6793">
                  <c:v>1521.5</c:v>
                </c:pt>
                <c:pt idx="6794">
                  <c:v>1522</c:v>
                </c:pt>
                <c:pt idx="6795">
                  <c:v>1522.5</c:v>
                </c:pt>
                <c:pt idx="6796">
                  <c:v>1523</c:v>
                </c:pt>
                <c:pt idx="6797">
                  <c:v>1523.5</c:v>
                </c:pt>
                <c:pt idx="6798">
                  <c:v>1524</c:v>
                </c:pt>
                <c:pt idx="6799">
                  <c:v>1524.5</c:v>
                </c:pt>
                <c:pt idx="6800">
                  <c:v>1525</c:v>
                </c:pt>
                <c:pt idx="6801">
                  <c:v>1525.5</c:v>
                </c:pt>
                <c:pt idx="6802">
                  <c:v>1526</c:v>
                </c:pt>
                <c:pt idx="6803">
                  <c:v>1526.5</c:v>
                </c:pt>
                <c:pt idx="6804">
                  <c:v>1527</c:v>
                </c:pt>
                <c:pt idx="6805">
                  <c:v>1527.5</c:v>
                </c:pt>
                <c:pt idx="6806">
                  <c:v>1528</c:v>
                </c:pt>
                <c:pt idx="6807">
                  <c:v>1528.5</c:v>
                </c:pt>
                <c:pt idx="6808">
                  <c:v>1529</c:v>
                </c:pt>
                <c:pt idx="6809">
                  <c:v>1529.5</c:v>
                </c:pt>
                <c:pt idx="6810">
                  <c:v>1530</c:v>
                </c:pt>
                <c:pt idx="6811">
                  <c:v>1530.5</c:v>
                </c:pt>
                <c:pt idx="6812">
                  <c:v>1531</c:v>
                </c:pt>
                <c:pt idx="6813">
                  <c:v>1531.5</c:v>
                </c:pt>
                <c:pt idx="6814">
                  <c:v>1532</c:v>
                </c:pt>
                <c:pt idx="6815">
                  <c:v>1532.5</c:v>
                </c:pt>
                <c:pt idx="6816">
                  <c:v>1533</c:v>
                </c:pt>
                <c:pt idx="6817">
                  <c:v>1533.5</c:v>
                </c:pt>
                <c:pt idx="6818">
                  <c:v>1534</c:v>
                </c:pt>
                <c:pt idx="6819">
                  <c:v>1534.5</c:v>
                </c:pt>
                <c:pt idx="6820">
                  <c:v>1535</c:v>
                </c:pt>
                <c:pt idx="6821">
                  <c:v>1535.5</c:v>
                </c:pt>
                <c:pt idx="6822">
                  <c:v>1536</c:v>
                </c:pt>
                <c:pt idx="6823">
                  <c:v>1536.5</c:v>
                </c:pt>
                <c:pt idx="6824">
                  <c:v>1537</c:v>
                </c:pt>
                <c:pt idx="6825">
                  <c:v>1537.5</c:v>
                </c:pt>
                <c:pt idx="6826">
                  <c:v>1538</c:v>
                </c:pt>
                <c:pt idx="6827">
                  <c:v>1538.5</c:v>
                </c:pt>
                <c:pt idx="6828">
                  <c:v>1539</c:v>
                </c:pt>
                <c:pt idx="6829">
                  <c:v>1539.5</c:v>
                </c:pt>
                <c:pt idx="6830">
                  <c:v>1540</c:v>
                </c:pt>
                <c:pt idx="6831">
                  <c:v>1540.5</c:v>
                </c:pt>
                <c:pt idx="6832">
                  <c:v>1541</c:v>
                </c:pt>
                <c:pt idx="6833">
                  <c:v>1541.5</c:v>
                </c:pt>
                <c:pt idx="6834">
                  <c:v>1542</c:v>
                </c:pt>
                <c:pt idx="6835">
                  <c:v>1542.5</c:v>
                </c:pt>
                <c:pt idx="6836">
                  <c:v>1543</c:v>
                </c:pt>
                <c:pt idx="6837">
                  <c:v>1543.5</c:v>
                </c:pt>
                <c:pt idx="6838">
                  <c:v>1544</c:v>
                </c:pt>
                <c:pt idx="6839">
                  <c:v>1544.5</c:v>
                </c:pt>
                <c:pt idx="6840">
                  <c:v>1545</c:v>
                </c:pt>
                <c:pt idx="6841">
                  <c:v>1545.5</c:v>
                </c:pt>
                <c:pt idx="6842">
                  <c:v>1546</c:v>
                </c:pt>
                <c:pt idx="6843">
                  <c:v>1546.5</c:v>
                </c:pt>
                <c:pt idx="6844">
                  <c:v>1547</c:v>
                </c:pt>
                <c:pt idx="6845">
                  <c:v>1547.5</c:v>
                </c:pt>
                <c:pt idx="6846">
                  <c:v>1548</c:v>
                </c:pt>
                <c:pt idx="6847">
                  <c:v>1548.5</c:v>
                </c:pt>
                <c:pt idx="6848">
                  <c:v>1549</c:v>
                </c:pt>
                <c:pt idx="6849">
                  <c:v>1549.5</c:v>
                </c:pt>
                <c:pt idx="6850">
                  <c:v>1550</c:v>
                </c:pt>
                <c:pt idx="6851">
                  <c:v>1550.5</c:v>
                </c:pt>
                <c:pt idx="6852">
                  <c:v>1551</c:v>
                </c:pt>
                <c:pt idx="6853">
                  <c:v>1551.5</c:v>
                </c:pt>
                <c:pt idx="6854">
                  <c:v>1552</c:v>
                </c:pt>
                <c:pt idx="6855">
                  <c:v>1552.5</c:v>
                </c:pt>
                <c:pt idx="6856">
                  <c:v>1553</c:v>
                </c:pt>
                <c:pt idx="6857">
                  <c:v>1553.5</c:v>
                </c:pt>
                <c:pt idx="6858">
                  <c:v>1554</c:v>
                </c:pt>
                <c:pt idx="6859">
                  <c:v>1554.5</c:v>
                </c:pt>
                <c:pt idx="6860">
                  <c:v>1555</c:v>
                </c:pt>
                <c:pt idx="6861">
                  <c:v>1555.5</c:v>
                </c:pt>
                <c:pt idx="6862">
                  <c:v>1556</c:v>
                </c:pt>
                <c:pt idx="6863">
                  <c:v>1556.5</c:v>
                </c:pt>
                <c:pt idx="6864">
                  <c:v>1557</c:v>
                </c:pt>
                <c:pt idx="6865">
                  <c:v>1557.5</c:v>
                </c:pt>
                <c:pt idx="6866">
                  <c:v>1558</c:v>
                </c:pt>
                <c:pt idx="6867">
                  <c:v>1558.5</c:v>
                </c:pt>
                <c:pt idx="6868">
                  <c:v>1559</c:v>
                </c:pt>
                <c:pt idx="6869">
                  <c:v>1559.5</c:v>
                </c:pt>
                <c:pt idx="6870">
                  <c:v>1560</c:v>
                </c:pt>
                <c:pt idx="6871">
                  <c:v>1560.5</c:v>
                </c:pt>
                <c:pt idx="6872">
                  <c:v>1561</c:v>
                </c:pt>
                <c:pt idx="6873">
                  <c:v>1561.5</c:v>
                </c:pt>
                <c:pt idx="6874">
                  <c:v>1562</c:v>
                </c:pt>
                <c:pt idx="6875">
                  <c:v>1562.5</c:v>
                </c:pt>
                <c:pt idx="6876">
                  <c:v>1563</c:v>
                </c:pt>
                <c:pt idx="6877">
                  <c:v>1563.5</c:v>
                </c:pt>
                <c:pt idx="6878">
                  <c:v>1564</c:v>
                </c:pt>
                <c:pt idx="6879">
                  <c:v>1564.5</c:v>
                </c:pt>
                <c:pt idx="6880">
                  <c:v>1565</c:v>
                </c:pt>
                <c:pt idx="6881">
                  <c:v>1565.5</c:v>
                </c:pt>
                <c:pt idx="6882">
                  <c:v>1566</c:v>
                </c:pt>
                <c:pt idx="6883">
                  <c:v>1566.5</c:v>
                </c:pt>
                <c:pt idx="6884">
                  <c:v>1567</c:v>
                </c:pt>
                <c:pt idx="6885">
                  <c:v>1567.5</c:v>
                </c:pt>
                <c:pt idx="6886">
                  <c:v>1568</c:v>
                </c:pt>
                <c:pt idx="6887">
                  <c:v>1568.5</c:v>
                </c:pt>
                <c:pt idx="6888">
                  <c:v>1569</c:v>
                </c:pt>
                <c:pt idx="6889">
                  <c:v>1569.5</c:v>
                </c:pt>
                <c:pt idx="6890">
                  <c:v>1570</c:v>
                </c:pt>
                <c:pt idx="6891">
                  <c:v>1570.5</c:v>
                </c:pt>
                <c:pt idx="6892">
                  <c:v>1571</c:v>
                </c:pt>
                <c:pt idx="6893">
                  <c:v>1571.5</c:v>
                </c:pt>
                <c:pt idx="6894">
                  <c:v>1572</c:v>
                </c:pt>
                <c:pt idx="6895">
                  <c:v>1572.5</c:v>
                </c:pt>
                <c:pt idx="6896">
                  <c:v>1573</c:v>
                </c:pt>
                <c:pt idx="6897">
                  <c:v>1573.5</c:v>
                </c:pt>
                <c:pt idx="6898">
                  <c:v>1574</c:v>
                </c:pt>
                <c:pt idx="6899">
                  <c:v>1574.5</c:v>
                </c:pt>
                <c:pt idx="6900">
                  <c:v>1575</c:v>
                </c:pt>
                <c:pt idx="6901">
                  <c:v>1575.5</c:v>
                </c:pt>
                <c:pt idx="6902">
                  <c:v>1576</c:v>
                </c:pt>
                <c:pt idx="6903">
                  <c:v>1576.5</c:v>
                </c:pt>
                <c:pt idx="6904">
                  <c:v>1577</c:v>
                </c:pt>
                <c:pt idx="6905">
                  <c:v>1577.5</c:v>
                </c:pt>
                <c:pt idx="6906">
                  <c:v>1578</c:v>
                </c:pt>
                <c:pt idx="6907">
                  <c:v>1578.5</c:v>
                </c:pt>
                <c:pt idx="6908">
                  <c:v>1579</c:v>
                </c:pt>
                <c:pt idx="6909">
                  <c:v>1579.5</c:v>
                </c:pt>
                <c:pt idx="6910">
                  <c:v>1580</c:v>
                </c:pt>
                <c:pt idx="6911">
                  <c:v>1580.5</c:v>
                </c:pt>
                <c:pt idx="6912">
                  <c:v>1581</c:v>
                </c:pt>
                <c:pt idx="6913">
                  <c:v>1581.5</c:v>
                </c:pt>
                <c:pt idx="6914">
                  <c:v>1582</c:v>
                </c:pt>
                <c:pt idx="6915">
                  <c:v>1582.5</c:v>
                </c:pt>
                <c:pt idx="6916">
                  <c:v>1583</c:v>
                </c:pt>
                <c:pt idx="6917">
                  <c:v>1583.5</c:v>
                </c:pt>
                <c:pt idx="6918">
                  <c:v>1584</c:v>
                </c:pt>
                <c:pt idx="6919">
                  <c:v>1584.5</c:v>
                </c:pt>
                <c:pt idx="6920">
                  <c:v>1585</c:v>
                </c:pt>
                <c:pt idx="6921">
                  <c:v>1585.5</c:v>
                </c:pt>
                <c:pt idx="6922">
                  <c:v>1586</c:v>
                </c:pt>
                <c:pt idx="6923">
                  <c:v>1586.5</c:v>
                </c:pt>
                <c:pt idx="6924">
                  <c:v>1587</c:v>
                </c:pt>
                <c:pt idx="6925">
                  <c:v>1587.5</c:v>
                </c:pt>
                <c:pt idx="6926">
                  <c:v>1588</c:v>
                </c:pt>
                <c:pt idx="6927">
                  <c:v>1588.5</c:v>
                </c:pt>
                <c:pt idx="6928">
                  <c:v>1589</c:v>
                </c:pt>
                <c:pt idx="6929">
                  <c:v>1589.5</c:v>
                </c:pt>
                <c:pt idx="6930">
                  <c:v>1590</c:v>
                </c:pt>
                <c:pt idx="6931">
                  <c:v>1590.5</c:v>
                </c:pt>
                <c:pt idx="6932">
                  <c:v>1591</c:v>
                </c:pt>
                <c:pt idx="6933">
                  <c:v>1591.5</c:v>
                </c:pt>
                <c:pt idx="6934">
                  <c:v>1592</c:v>
                </c:pt>
                <c:pt idx="6935">
                  <c:v>1592.5</c:v>
                </c:pt>
                <c:pt idx="6936">
                  <c:v>1593</c:v>
                </c:pt>
                <c:pt idx="6937">
                  <c:v>1593.5</c:v>
                </c:pt>
                <c:pt idx="6938">
                  <c:v>1594</c:v>
                </c:pt>
                <c:pt idx="6939">
                  <c:v>1594.5</c:v>
                </c:pt>
                <c:pt idx="6940">
                  <c:v>1595</c:v>
                </c:pt>
                <c:pt idx="6941">
                  <c:v>1595.5</c:v>
                </c:pt>
                <c:pt idx="6942">
                  <c:v>1596</c:v>
                </c:pt>
                <c:pt idx="6943">
                  <c:v>1596.5</c:v>
                </c:pt>
                <c:pt idx="6944">
                  <c:v>1597</c:v>
                </c:pt>
                <c:pt idx="6945">
                  <c:v>1597.5</c:v>
                </c:pt>
                <c:pt idx="6946">
                  <c:v>1598</c:v>
                </c:pt>
                <c:pt idx="6947">
                  <c:v>1598.5</c:v>
                </c:pt>
                <c:pt idx="6948">
                  <c:v>1599</c:v>
                </c:pt>
                <c:pt idx="6949">
                  <c:v>1599.5</c:v>
                </c:pt>
                <c:pt idx="6950">
                  <c:v>1600</c:v>
                </c:pt>
                <c:pt idx="6951">
                  <c:v>1600.5</c:v>
                </c:pt>
                <c:pt idx="6952">
                  <c:v>1601</c:v>
                </c:pt>
                <c:pt idx="6953">
                  <c:v>1601.5</c:v>
                </c:pt>
                <c:pt idx="6954">
                  <c:v>1602</c:v>
                </c:pt>
                <c:pt idx="6955">
                  <c:v>1602.5</c:v>
                </c:pt>
                <c:pt idx="6956">
                  <c:v>1603</c:v>
                </c:pt>
                <c:pt idx="6957">
                  <c:v>1603.5</c:v>
                </c:pt>
                <c:pt idx="6958">
                  <c:v>1604</c:v>
                </c:pt>
                <c:pt idx="6959">
                  <c:v>1604.5</c:v>
                </c:pt>
                <c:pt idx="6960">
                  <c:v>1605</c:v>
                </c:pt>
                <c:pt idx="6961">
                  <c:v>1605.5</c:v>
                </c:pt>
                <c:pt idx="6962">
                  <c:v>1606</c:v>
                </c:pt>
                <c:pt idx="6963">
                  <c:v>1606.5</c:v>
                </c:pt>
                <c:pt idx="6964">
                  <c:v>1607</c:v>
                </c:pt>
                <c:pt idx="6965">
                  <c:v>1607.5</c:v>
                </c:pt>
                <c:pt idx="6966">
                  <c:v>1608</c:v>
                </c:pt>
                <c:pt idx="6967">
                  <c:v>1608.5</c:v>
                </c:pt>
                <c:pt idx="6968">
                  <c:v>1609</c:v>
                </c:pt>
                <c:pt idx="6969">
                  <c:v>1609.5</c:v>
                </c:pt>
                <c:pt idx="6970">
                  <c:v>1610</c:v>
                </c:pt>
                <c:pt idx="6971">
                  <c:v>1610.5</c:v>
                </c:pt>
                <c:pt idx="6972">
                  <c:v>1611</c:v>
                </c:pt>
                <c:pt idx="6973">
                  <c:v>1611.5</c:v>
                </c:pt>
                <c:pt idx="6974">
                  <c:v>1612</c:v>
                </c:pt>
                <c:pt idx="6975">
                  <c:v>1612.5</c:v>
                </c:pt>
                <c:pt idx="6976">
                  <c:v>1613</c:v>
                </c:pt>
                <c:pt idx="6977">
                  <c:v>1613.5</c:v>
                </c:pt>
                <c:pt idx="6978">
                  <c:v>1614</c:v>
                </c:pt>
                <c:pt idx="6979">
                  <c:v>1614.5</c:v>
                </c:pt>
                <c:pt idx="6980">
                  <c:v>1615</c:v>
                </c:pt>
                <c:pt idx="6981">
                  <c:v>1615.5</c:v>
                </c:pt>
                <c:pt idx="6982">
                  <c:v>1616</c:v>
                </c:pt>
                <c:pt idx="6983">
                  <c:v>1616.5</c:v>
                </c:pt>
                <c:pt idx="6984">
                  <c:v>1617</c:v>
                </c:pt>
                <c:pt idx="6985">
                  <c:v>1617.5</c:v>
                </c:pt>
                <c:pt idx="6986">
                  <c:v>1618</c:v>
                </c:pt>
                <c:pt idx="6987">
                  <c:v>1618.5</c:v>
                </c:pt>
                <c:pt idx="6988">
                  <c:v>1619</c:v>
                </c:pt>
                <c:pt idx="6989">
                  <c:v>1619.5</c:v>
                </c:pt>
                <c:pt idx="6990">
                  <c:v>1620</c:v>
                </c:pt>
                <c:pt idx="6991">
                  <c:v>1620.5</c:v>
                </c:pt>
                <c:pt idx="6992">
                  <c:v>1621</c:v>
                </c:pt>
                <c:pt idx="6993">
                  <c:v>1621.5</c:v>
                </c:pt>
                <c:pt idx="6994">
                  <c:v>1622</c:v>
                </c:pt>
                <c:pt idx="6995">
                  <c:v>1622.5</c:v>
                </c:pt>
                <c:pt idx="6996">
                  <c:v>1623</c:v>
                </c:pt>
                <c:pt idx="6997">
                  <c:v>1623.5</c:v>
                </c:pt>
                <c:pt idx="6998">
                  <c:v>1624</c:v>
                </c:pt>
                <c:pt idx="6999">
                  <c:v>1624.5</c:v>
                </c:pt>
                <c:pt idx="7000">
                  <c:v>1625</c:v>
                </c:pt>
                <c:pt idx="7001">
                  <c:v>1625.5</c:v>
                </c:pt>
                <c:pt idx="7002">
                  <c:v>1626</c:v>
                </c:pt>
                <c:pt idx="7003">
                  <c:v>1626.5</c:v>
                </c:pt>
                <c:pt idx="7004">
                  <c:v>1627</c:v>
                </c:pt>
                <c:pt idx="7005">
                  <c:v>1627.5</c:v>
                </c:pt>
                <c:pt idx="7006">
                  <c:v>1628</c:v>
                </c:pt>
                <c:pt idx="7007">
                  <c:v>1628.5</c:v>
                </c:pt>
                <c:pt idx="7008">
                  <c:v>1629</c:v>
                </c:pt>
                <c:pt idx="7009">
                  <c:v>1629.5</c:v>
                </c:pt>
                <c:pt idx="7010">
                  <c:v>1630</c:v>
                </c:pt>
                <c:pt idx="7011">
                  <c:v>1630.5</c:v>
                </c:pt>
                <c:pt idx="7012">
                  <c:v>1631</c:v>
                </c:pt>
                <c:pt idx="7013">
                  <c:v>1631.5</c:v>
                </c:pt>
                <c:pt idx="7014">
                  <c:v>1632</c:v>
                </c:pt>
                <c:pt idx="7015">
                  <c:v>1632.5</c:v>
                </c:pt>
                <c:pt idx="7016">
                  <c:v>1633</c:v>
                </c:pt>
                <c:pt idx="7017">
                  <c:v>1633.5</c:v>
                </c:pt>
                <c:pt idx="7018">
                  <c:v>1634</c:v>
                </c:pt>
                <c:pt idx="7019">
                  <c:v>1634.5</c:v>
                </c:pt>
                <c:pt idx="7020">
                  <c:v>1635</c:v>
                </c:pt>
                <c:pt idx="7021">
                  <c:v>1635.5</c:v>
                </c:pt>
                <c:pt idx="7022">
                  <c:v>1636</c:v>
                </c:pt>
                <c:pt idx="7023">
                  <c:v>1636.5</c:v>
                </c:pt>
                <c:pt idx="7024">
                  <c:v>1637</c:v>
                </c:pt>
                <c:pt idx="7025">
                  <c:v>1637.5</c:v>
                </c:pt>
                <c:pt idx="7026">
                  <c:v>1638</c:v>
                </c:pt>
                <c:pt idx="7027">
                  <c:v>1638.5</c:v>
                </c:pt>
                <c:pt idx="7028">
                  <c:v>1639</c:v>
                </c:pt>
                <c:pt idx="7029">
                  <c:v>1639.5</c:v>
                </c:pt>
                <c:pt idx="7030">
                  <c:v>1640</c:v>
                </c:pt>
                <c:pt idx="7031">
                  <c:v>1640.5</c:v>
                </c:pt>
                <c:pt idx="7032">
                  <c:v>1641</c:v>
                </c:pt>
                <c:pt idx="7033">
                  <c:v>1641.5</c:v>
                </c:pt>
                <c:pt idx="7034">
                  <c:v>1642</c:v>
                </c:pt>
                <c:pt idx="7035">
                  <c:v>1642.5</c:v>
                </c:pt>
                <c:pt idx="7036">
                  <c:v>1643</c:v>
                </c:pt>
                <c:pt idx="7037">
                  <c:v>1643.5</c:v>
                </c:pt>
                <c:pt idx="7038">
                  <c:v>1644</c:v>
                </c:pt>
                <c:pt idx="7039">
                  <c:v>1644.5</c:v>
                </c:pt>
                <c:pt idx="7040">
                  <c:v>1645</c:v>
                </c:pt>
                <c:pt idx="7041">
                  <c:v>1645.5</c:v>
                </c:pt>
                <c:pt idx="7042">
                  <c:v>1646</c:v>
                </c:pt>
                <c:pt idx="7043">
                  <c:v>1646.5</c:v>
                </c:pt>
                <c:pt idx="7044">
                  <c:v>1647</c:v>
                </c:pt>
                <c:pt idx="7045">
                  <c:v>1647.5</c:v>
                </c:pt>
                <c:pt idx="7046">
                  <c:v>1648</c:v>
                </c:pt>
                <c:pt idx="7047">
                  <c:v>1648.5</c:v>
                </c:pt>
                <c:pt idx="7048">
                  <c:v>1649</c:v>
                </c:pt>
                <c:pt idx="7049">
                  <c:v>1649.5</c:v>
                </c:pt>
                <c:pt idx="7050">
                  <c:v>1650</c:v>
                </c:pt>
                <c:pt idx="7051">
                  <c:v>1650.5</c:v>
                </c:pt>
                <c:pt idx="7052">
                  <c:v>1651</c:v>
                </c:pt>
                <c:pt idx="7053">
                  <c:v>1651.5</c:v>
                </c:pt>
                <c:pt idx="7054">
                  <c:v>1652</c:v>
                </c:pt>
                <c:pt idx="7055">
                  <c:v>1652.5</c:v>
                </c:pt>
                <c:pt idx="7056">
                  <c:v>1653</c:v>
                </c:pt>
                <c:pt idx="7057">
                  <c:v>1653.5</c:v>
                </c:pt>
                <c:pt idx="7058">
                  <c:v>1654</c:v>
                </c:pt>
                <c:pt idx="7059">
                  <c:v>1654.5</c:v>
                </c:pt>
                <c:pt idx="7060">
                  <c:v>1655</c:v>
                </c:pt>
                <c:pt idx="7061">
                  <c:v>1655.5</c:v>
                </c:pt>
                <c:pt idx="7062">
                  <c:v>1656</c:v>
                </c:pt>
                <c:pt idx="7063">
                  <c:v>1656.5</c:v>
                </c:pt>
                <c:pt idx="7064">
                  <c:v>1657</c:v>
                </c:pt>
                <c:pt idx="7065">
                  <c:v>1657.5</c:v>
                </c:pt>
                <c:pt idx="7066">
                  <c:v>1658</c:v>
                </c:pt>
                <c:pt idx="7067">
                  <c:v>1658.5</c:v>
                </c:pt>
                <c:pt idx="7068">
                  <c:v>1659</c:v>
                </c:pt>
                <c:pt idx="7069">
                  <c:v>1659.5</c:v>
                </c:pt>
                <c:pt idx="7070">
                  <c:v>1660</c:v>
                </c:pt>
                <c:pt idx="7071">
                  <c:v>1660.5</c:v>
                </c:pt>
                <c:pt idx="7072">
                  <c:v>1661</c:v>
                </c:pt>
                <c:pt idx="7073">
                  <c:v>1661.5</c:v>
                </c:pt>
                <c:pt idx="7074">
                  <c:v>1662</c:v>
                </c:pt>
                <c:pt idx="7075">
                  <c:v>1662.5</c:v>
                </c:pt>
                <c:pt idx="7076">
                  <c:v>1663</c:v>
                </c:pt>
                <c:pt idx="7077">
                  <c:v>1663.5</c:v>
                </c:pt>
                <c:pt idx="7078">
                  <c:v>1664</c:v>
                </c:pt>
                <c:pt idx="7079">
                  <c:v>1664.5</c:v>
                </c:pt>
                <c:pt idx="7080">
                  <c:v>1665</c:v>
                </c:pt>
                <c:pt idx="7081">
                  <c:v>1665.5</c:v>
                </c:pt>
                <c:pt idx="7082">
                  <c:v>1666</c:v>
                </c:pt>
                <c:pt idx="7083">
                  <c:v>1666.5</c:v>
                </c:pt>
                <c:pt idx="7084">
                  <c:v>1667</c:v>
                </c:pt>
                <c:pt idx="7085">
                  <c:v>1667.5</c:v>
                </c:pt>
                <c:pt idx="7086">
                  <c:v>1668</c:v>
                </c:pt>
                <c:pt idx="7087">
                  <c:v>1668.5</c:v>
                </c:pt>
                <c:pt idx="7088">
                  <c:v>1669</c:v>
                </c:pt>
                <c:pt idx="7089">
                  <c:v>1669.5</c:v>
                </c:pt>
                <c:pt idx="7090">
                  <c:v>1670</c:v>
                </c:pt>
                <c:pt idx="7091">
                  <c:v>1670.5</c:v>
                </c:pt>
                <c:pt idx="7092">
                  <c:v>1671</c:v>
                </c:pt>
                <c:pt idx="7093">
                  <c:v>1671.5</c:v>
                </c:pt>
                <c:pt idx="7094">
                  <c:v>1672</c:v>
                </c:pt>
                <c:pt idx="7095">
                  <c:v>1672.5</c:v>
                </c:pt>
                <c:pt idx="7096">
                  <c:v>1673</c:v>
                </c:pt>
                <c:pt idx="7097">
                  <c:v>1673.5</c:v>
                </c:pt>
                <c:pt idx="7098">
                  <c:v>1674</c:v>
                </c:pt>
                <c:pt idx="7099">
                  <c:v>1674.5</c:v>
                </c:pt>
                <c:pt idx="7100">
                  <c:v>1675</c:v>
                </c:pt>
                <c:pt idx="7101">
                  <c:v>1675.5</c:v>
                </c:pt>
                <c:pt idx="7102">
                  <c:v>1676</c:v>
                </c:pt>
                <c:pt idx="7103">
                  <c:v>1676.5</c:v>
                </c:pt>
                <c:pt idx="7104">
                  <c:v>1677</c:v>
                </c:pt>
                <c:pt idx="7105">
                  <c:v>1677.5</c:v>
                </c:pt>
                <c:pt idx="7106">
                  <c:v>1678</c:v>
                </c:pt>
                <c:pt idx="7107">
                  <c:v>1678.5</c:v>
                </c:pt>
                <c:pt idx="7108">
                  <c:v>1679</c:v>
                </c:pt>
                <c:pt idx="7109">
                  <c:v>1679.5</c:v>
                </c:pt>
                <c:pt idx="7110">
                  <c:v>1680</c:v>
                </c:pt>
                <c:pt idx="7111">
                  <c:v>1680.5</c:v>
                </c:pt>
                <c:pt idx="7112">
                  <c:v>1681</c:v>
                </c:pt>
                <c:pt idx="7113">
                  <c:v>1681.5</c:v>
                </c:pt>
                <c:pt idx="7114">
                  <c:v>1682</c:v>
                </c:pt>
                <c:pt idx="7115">
                  <c:v>1682.5</c:v>
                </c:pt>
                <c:pt idx="7116">
                  <c:v>1683</c:v>
                </c:pt>
                <c:pt idx="7117">
                  <c:v>1683.5</c:v>
                </c:pt>
                <c:pt idx="7118">
                  <c:v>1684</c:v>
                </c:pt>
                <c:pt idx="7119">
                  <c:v>1684.5</c:v>
                </c:pt>
                <c:pt idx="7120">
                  <c:v>1685</c:v>
                </c:pt>
                <c:pt idx="7121">
                  <c:v>1685.5</c:v>
                </c:pt>
                <c:pt idx="7122">
                  <c:v>1686</c:v>
                </c:pt>
                <c:pt idx="7123">
                  <c:v>1686.5</c:v>
                </c:pt>
                <c:pt idx="7124">
                  <c:v>1687</c:v>
                </c:pt>
                <c:pt idx="7125">
                  <c:v>1687.5</c:v>
                </c:pt>
                <c:pt idx="7126">
                  <c:v>1688</c:v>
                </c:pt>
                <c:pt idx="7127">
                  <c:v>1688.5</c:v>
                </c:pt>
                <c:pt idx="7128">
                  <c:v>1689</c:v>
                </c:pt>
                <c:pt idx="7129">
                  <c:v>1689.5</c:v>
                </c:pt>
                <c:pt idx="7130">
                  <c:v>1690</c:v>
                </c:pt>
                <c:pt idx="7131">
                  <c:v>1690.5</c:v>
                </c:pt>
                <c:pt idx="7132">
                  <c:v>1691</c:v>
                </c:pt>
                <c:pt idx="7133">
                  <c:v>1691.5</c:v>
                </c:pt>
                <c:pt idx="7134">
                  <c:v>1692</c:v>
                </c:pt>
                <c:pt idx="7135">
                  <c:v>1692.5</c:v>
                </c:pt>
                <c:pt idx="7136">
                  <c:v>1693</c:v>
                </c:pt>
                <c:pt idx="7137">
                  <c:v>1693.5</c:v>
                </c:pt>
                <c:pt idx="7138">
                  <c:v>1694</c:v>
                </c:pt>
                <c:pt idx="7139">
                  <c:v>1694.5</c:v>
                </c:pt>
                <c:pt idx="7140">
                  <c:v>1695</c:v>
                </c:pt>
                <c:pt idx="7141">
                  <c:v>1695.5</c:v>
                </c:pt>
                <c:pt idx="7142">
                  <c:v>1696</c:v>
                </c:pt>
                <c:pt idx="7143">
                  <c:v>1696.5</c:v>
                </c:pt>
                <c:pt idx="7144">
                  <c:v>1697</c:v>
                </c:pt>
                <c:pt idx="7145">
                  <c:v>1697.5</c:v>
                </c:pt>
                <c:pt idx="7146">
                  <c:v>1698</c:v>
                </c:pt>
                <c:pt idx="7147">
                  <c:v>1698.5</c:v>
                </c:pt>
                <c:pt idx="7148">
                  <c:v>1699</c:v>
                </c:pt>
                <c:pt idx="7149">
                  <c:v>1699.5</c:v>
                </c:pt>
                <c:pt idx="7150">
                  <c:v>1700</c:v>
                </c:pt>
                <c:pt idx="7151">
                  <c:v>1700.5</c:v>
                </c:pt>
                <c:pt idx="7152">
                  <c:v>1701</c:v>
                </c:pt>
                <c:pt idx="7153">
                  <c:v>1701.5</c:v>
                </c:pt>
                <c:pt idx="7154">
                  <c:v>1702</c:v>
                </c:pt>
                <c:pt idx="7155">
                  <c:v>1702.5</c:v>
                </c:pt>
                <c:pt idx="7156">
                  <c:v>1703</c:v>
                </c:pt>
                <c:pt idx="7157">
                  <c:v>1703.5</c:v>
                </c:pt>
                <c:pt idx="7158">
                  <c:v>1704</c:v>
                </c:pt>
                <c:pt idx="7159">
                  <c:v>1704.5</c:v>
                </c:pt>
                <c:pt idx="7160">
                  <c:v>1705</c:v>
                </c:pt>
                <c:pt idx="7161">
                  <c:v>1705.5</c:v>
                </c:pt>
                <c:pt idx="7162">
                  <c:v>1706</c:v>
                </c:pt>
                <c:pt idx="7163">
                  <c:v>1706.5</c:v>
                </c:pt>
                <c:pt idx="7164">
                  <c:v>1707</c:v>
                </c:pt>
                <c:pt idx="7165">
                  <c:v>1707.5</c:v>
                </c:pt>
                <c:pt idx="7166">
                  <c:v>1708</c:v>
                </c:pt>
                <c:pt idx="7167">
                  <c:v>1708.5</c:v>
                </c:pt>
                <c:pt idx="7168">
                  <c:v>1709</c:v>
                </c:pt>
                <c:pt idx="7169">
                  <c:v>1709.5</c:v>
                </c:pt>
                <c:pt idx="7170">
                  <c:v>1710</c:v>
                </c:pt>
                <c:pt idx="7171">
                  <c:v>1710.5</c:v>
                </c:pt>
                <c:pt idx="7172">
                  <c:v>1711</c:v>
                </c:pt>
                <c:pt idx="7173">
                  <c:v>1711.5</c:v>
                </c:pt>
                <c:pt idx="7174">
                  <c:v>1712</c:v>
                </c:pt>
                <c:pt idx="7175">
                  <c:v>1712.5</c:v>
                </c:pt>
                <c:pt idx="7176">
                  <c:v>1713</c:v>
                </c:pt>
                <c:pt idx="7177">
                  <c:v>1713.5</c:v>
                </c:pt>
                <c:pt idx="7178">
                  <c:v>1714</c:v>
                </c:pt>
                <c:pt idx="7179">
                  <c:v>1714.5</c:v>
                </c:pt>
                <c:pt idx="7180">
                  <c:v>1715</c:v>
                </c:pt>
                <c:pt idx="7181">
                  <c:v>1715.5</c:v>
                </c:pt>
                <c:pt idx="7182">
                  <c:v>1716</c:v>
                </c:pt>
                <c:pt idx="7183">
                  <c:v>1716.5</c:v>
                </c:pt>
                <c:pt idx="7184">
                  <c:v>1717</c:v>
                </c:pt>
                <c:pt idx="7185">
                  <c:v>1717.5</c:v>
                </c:pt>
                <c:pt idx="7186">
                  <c:v>1718</c:v>
                </c:pt>
                <c:pt idx="7187">
                  <c:v>1718.5</c:v>
                </c:pt>
                <c:pt idx="7188">
                  <c:v>1719</c:v>
                </c:pt>
                <c:pt idx="7189">
                  <c:v>1719.5</c:v>
                </c:pt>
                <c:pt idx="7190">
                  <c:v>1720</c:v>
                </c:pt>
                <c:pt idx="7191">
                  <c:v>1720.5</c:v>
                </c:pt>
                <c:pt idx="7192">
                  <c:v>1721</c:v>
                </c:pt>
                <c:pt idx="7193">
                  <c:v>1721.5</c:v>
                </c:pt>
                <c:pt idx="7194">
                  <c:v>1722</c:v>
                </c:pt>
                <c:pt idx="7195">
                  <c:v>1722.5</c:v>
                </c:pt>
                <c:pt idx="7196">
                  <c:v>1723</c:v>
                </c:pt>
                <c:pt idx="7197">
                  <c:v>1723.5</c:v>
                </c:pt>
                <c:pt idx="7198">
                  <c:v>1724</c:v>
                </c:pt>
                <c:pt idx="7199">
                  <c:v>1724.5</c:v>
                </c:pt>
                <c:pt idx="7200">
                  <c:v>1725</c:v>
                </c:pt>
                <c:pt idx="7201">
                  <c:v>1725.5</c:v>
                </c:pt>
                <c:pt idx="7202">
                  <c:v>1726</c:v>
                </c:pt>
                <c:pt idx="7203">
                  <c:v>1726.5</c:v>
                </c:pt>
                <c:pt idx="7204">
                  <c:v>1727</c:v>
                </c:pt>
                <c:pt idx="7205">
                  <c:v>1727.5</c:v>
                </c:pt>
                <c:pt idx="7206">
                  <c:v>1728</c:v>
                </c:pt>
                <c:pt idx="7207">
                  <c:v>1728.5</c:v>
                </c:pt>
                <c:pt idx="7208">
                  <c:v>1729</c:v>
                </c:pt>
                <c:pt idx="7209">
                  <c:v>1729.5</c:v>
                </c:pt>
                <c:pt idx="7210">
                  <c:v>1730</c:v>
                </c:pt>
                <c:pt idx="7211">
                  <c:v>1730.5</c:v>
                </c:pt>
                <c:pt idx="7212">
                  <c:v>1731</c:v>
                </c:pt>
                <c:pt idx="7213">
                  <c:v>1731.5</c:v>
                </c:pt>
                <c:pt idx="7214">
                  <c:v>1732</c:v>
                </c:pt>
                <c:pt idx="7215">
                  <c:v>1732.5</c:v>
                </c:pt>
                <c:pt idx="7216">
                  <c:v>1733</c:v>
                </c:pt>
                <c:pt idx="7217">
                  <c:v>1733.5</c:v>
                </c:pt>
                <c:pt idx="7218">
                  <c:v>1734</c:v>
                </c:pt>
                <c:pt idx="7219">
                  <c:v>1734.5</c:v>
                </c:pt>
                <c:pt idx="7220">
                  <c:v>1735</c:v>
                </c:pt>
                <c:pt idx="7221">
                  <c:v>1735.5</c:v>
                </c:pt>
                <c:pt idx="7222">
                  <c:v>1736</c:v>
                </c:pt>
                <c:pt idx="7223">
                  <c:v>1736.5</c:v>
                </c:pt>
                <c:pt idx="7224">
                  <c:v>1737</c:v>
                </c:pt>
                <c:pt idx="7225">
                  <c:v>1737.5</c:v>
                </c:pt>
                <c:pt idx="7226">
                  <c:v>1738</c:v>
                </c:pt>
                <c:pt idx="7227">
                  <c:v>1738.5</c:v>
                </c:pt>
                <c:pt idx="7228">
                  <c:v>1739</c:v>
                </c:pt>
                <c:pt idx="7229">
                  <c:v>1739.5</c:v>
                </c:pt>
                <c:pt idx="7230">
                  <c:v>1740</c:v>
                </c:pt>
                <c:pt idx="7231">
                  <c:v>1740.5</c:v>
                </c:pt>
                <c:pt idx="7232">
                  <c:v>1741</c:v>
                </c:pt>
                <c:pt idx="7233">
                  <c:v>1741.5</c:v>
                </c:pt>
                <c:pt idx="7234">
                  <c:v>1742</c:v>
                </c:pt>
                <c:pt idx="7235">
                  <c:v>1742.5</c:v>
                </c:pt>
                <c:pt idx="7236">
                  <c:v>1743</c:v>
                </c:pt>
                <c:pt idx="7237">
                  <c:v>1743.5</c:v>
                </c:pt>
                <c:pt idx="7238">
                  <c:v>1744</c:v>
                </c:pt>
                <c:pt idx="7239">
                  <c:v>1744.5</c:v>
                </c:pt>
                <c:pt idx="7240">
                  <c:v>1745</c:v>
                </c:pt>
                <c:pt idx="7241">
                  <c:v>1745.5</c:v>
                </c:pt>
                <c:pt idx="7242">
                  <c:v>1746</c:v>
                </c:pt>
                <c:pt idx="7243">
                  <c:v>1746.5</c:v>
                </c:pt>
                <c:pt idx="7244">
                  <c:v>1747</c:v>
                </c:pt>
                <c:pt idx="7245">
                  <c:v>1747.5</c:v>
                </c:pt>
                <c:pt idx="7246">
                  <c:v>1748</c:v>
                </c:pt>
                <c:pt idx="7247">
                  <c:v>1748.5</c:v>
                </c:pt>
                <c:pt idx="7248">
                  <c:v>1749</c:v>
                </c:pt>
                <c:pt idx="7249">
                  <c:v>1749.5</c:v>
                </c:pt>
                <c:pt idx="7250">
                  <c:v>1750</c:v>
                </c:pt>
                <c:pt idx="7251">
                  <c:v>1750.5</c:v>
                </c:pt>
                <c:pt idx="7252">
                  <c:v>1751</c:v>
                </c:pt>
                <c:pt idx="7253">
                  <c:v>1751.5</c:v>
                </c:pt>
                <c:pt idx="7254">
                  <c:v>1752</c:v>
                </c:pt>
                <c:pt idx="7255">
                  <c:v>1752.5</c:v>
                </c:pt>
                <c:pt idx="7256">
                  <c:v>1753</c:v>
                </c:pt>
                <c:pt idx="7257">
                  <c:v>1753.5</c:v>
                </c:pt>
                <c:pt idx="7258">
                  <c:v>1754</c:v>
                </c:pt>
                <c:pt idx="7259">
                  <c:v>1754.5</c:v>
                </c:pt>
                <c:pt idx="7260">
                  <c:v>1755</c:v>
                </c:pt>
                <c:pt idx="7261">
                  <c:v>1755.5</c:v>
                </c:pt>
                <c:pt idx="7262">
                  <c:v>1756</c:v>
                </c:pt>
                <c:pt idx="7263">
                  <c:v>1756.5</c:v>
                </c:pt>
                <c:pt idx="7264">
                  <c:v>1757</c:v>
                </c:pt>
                <c:pt idx="7265">
                  <c:v>1757.5</c:v>
                </c:pt>
                <c:pt idx="7266">
                  <c:v>1758</c:v>
                </c:pt>
                <c:pt idx="7267">
                  <c:v>1758.5</c:v>
                </c:pt>
                <c:pt idx="7268">
                  <c:v>1759</c:v>
                </c:pt>
                <c:pt idx="7269">
                  <c:v>1759.5</c:v>
                </c:pt>
                <c:pt idx="7270">
                  <c:v>1760</c:v>
                </c:pt>
                <c:pt idx="7271">
                  <c:v>1760.5</c:v>
                </c:pt>
                <c:pt idx="7272">
                  <c:v>1761</c:v>
                </c:pt>
                <c:pt idx="7273">
                  <c:v>1761.5</c:v>
                </c:pt>
                <c:pt idx="7274">
                  <c:v>1762</c:v>
                </c:pt>
                <c:pt idx="7275">
                  <c:v>1762.5</c:v>
                </c:pt>
                <c:pt idx="7276">
                  <c:v>1763</c:v>
                </c:pt>
                <c:pt idx="7277">
                  <c:v>1763.5</c:v>
                </c:pt>
                <c:pt idx="7278">
                  <c:v>1764</c:v>
                </c:pt>
                <c:pt idx="7279">
                  <c:v>1764.5</c:v>
                </c:pt>
                <c:pt idx="7280">
                  <c:v>1765</c:v>
                </c:pt>
                <c:pt idx="7281">
                  <c:v>1765.5</c:v>
                </c:pt>
                <c:pt idx="7282">
                  <c:v>1766</c:v>
                </c:pt>
                <c:pt idx="7283">
                  <c:v>1766.5</c:v>
                </c:pt>
                <c:pt idx="7284">
                  <c:v>1767</c:v>
                </c:pt>
                <c:pt idx="7285">
                  <c:v>1767.5</c:v>
                </c:pt>
                <c:pt idx="7286">
                  <c:v>1768</c:v>
                </c:pt>
                <c:pt idx="7287">
                  <c:v>1768.5</c:v>
                </c:pt>
                <c:pt idx="7288">
                  <c:v>1769</c:v>
                </c:pt>
                <c:pt idx="7289">
                  <c:v>1769.5</c:v>
                </c:pt>
                <c:pt idx="7290">
                  <c:v>1770</c:v>
                </c:pt>
                <c:pt idx="7291">
                  <c:v>1770.5</c:v>
                </c:pt>
                <c:pt idx="7292">
                  <c:v>1771</c:v>
                </c:pt>
                <c:pt idx="7293">
                  <c:v>1771.5</c:v>
                </c:pt>
                <c:pt idx="7294">
                  <c:v>1772</c:v>
                </c:pt>
                <c:pt idx="7295">
                  <c:v>1772.5</c:v>
                </c:pt>
                <c:pt idx="7296">
                  <c:v>1773</c:v>
                </c:pt>
                <c:pt idx="7297">
                  <c:v>1773.5</c:v>
                </c:pt>
                <c:pt idx="7298">
                  <c:v>1774</c:v>
                </c:pt>
                <c:pt idx="7299">
                  <c:v>1774.5</c:v>
                </c:pt>
                <c:pt idx="7300">
                  <c:v>1775</c:v>
                </c:pt>
                <c:pt idx="7301">
                  <c:v>1775.5</c:v>
                </c:pt>
                <c:pt idx="7302">
                  <c:v>1776</c:v>
                </c:pt>
                <c:pt idx="7303">
                  <c:v>1776.5</c:v>
                </c:pt>
                <c:pt idx="7304">
                  <c:v>1777</c:v>
                </c:pt>
                <c:pt idx="7305">
                  <c:v>1777.5</c:v>
                </c:pt>
                <c:pt idx="7306">
                  <c:v>1778</c:v>
                </c:pt>
                <c:pt idx="7307">
                  <c:v>1778.5</c:v>
                </c:pt>
                <c:pt idx="7308">
                  <c:v>1779</c:v>
                </c:pt>
                <c:pt idx="7309">
                  <c:v>1779.5</c:v>
                </c:pt>
                <c:pt idx="7310">
                  <c:v>1780</c:v>
                </c:pt>
                <c:pt idx="7311">
                  <c:v>1780.5</c:v>
                </c:pt>
                <c:pt idx="7312">
                  <c:v>1781</c:v>
                </c:pt>
                <c:pt idx="7313">
                  <c:v>1781.5</c:v>
                </c:pt>
                <c:pt idx="7314">
                  <c:v>1782</c:v>
                </c:pt>
                <c:pt idx="7315">
                  <c:v>1782.5</c:v>
                </c:pt>
                <c:pt idx="7316">
                  <c:v>1783</c:v>
                </c:pt>
                <c:pt idx="7317">
                  <c:v>1783.5</c:v>
                </c:pt>
                <c:pt idx="7318">
                  <c:v>1784</c:v>
                </c:pt>
                <c:pt idx="7319">
                  <c:v>1784.5</c:v>
                </c:pt>
                <c:pt idx="7320">
                  <c:v>1785</c:v>
                </c:pt>
                <c:pt idx="7321">
                  <c:v>1785.5</c:v>
                </c:pt>
                <c:pt idx="7322">
                  <c:v>1786</c:v>
                </c:pt>
                <c:pt idx="7323">
                  <c:v>1786.5</c:v>
                </c:pt>
                <c:pt idx="7324">
                  <c:v>1787</c:v>
                </c:pt>
                <c:pt idx="7325">
                  <c:v>1787.5</c:v>
                </c:pt>
                <c:pt idx="7326">
                  <c:v>1788</c:v>
                </c:pt>
                <c:pt idx="7327">
                  <c:v>1788.5</c:v>
                </c:pt>
                <c:pt idx="7328">
                  <c:v>1789</c:v>
                </c:pt>
                <c:pt idx="7329">
                  <c:v>1789.5</c:v>
                </c:pt>
                <c:pt idx="7330">
                  <c:v>1790</c:v>
                </c:pt>
                <c:pt idx="7331">
                  <c:v>1790.5</c:v>
                </c:pt>
                <c:pt idx="7332">
                  <c:v>1791</c:v>
                </c:pt>
                <c:pt idx="7333">
                  <c:v>1791.5</c:v>
                </c:pt>
                <c:pt idx="7334">
                  <c:v>1792</c:v>
                </c:pt>
                <c:pt idx="7335">
                  <c:v>1792.5</c:v>
                </c:pt>
                <c:pt idx="7336">
                  <c:v>1793</c:v>
                </c:pt>
                <c:pt idx="7337">
                  <c:v>1793.5</c:v>
                </c:pt>
                <c:pt idx="7338">
                  <c:v>1794</c:v>
                </c:pt>
                <c:pt idx="7339">
                  <c:v>1794.5</c:v>
                </c:pt>
                <c:pt idx="7340">
                  <c:v>1795</c:v>
                </c:pt>
                <c:pt idx="7341">
                  <c:v>1795.5</c:v>
                </c:pt>
                <c:pt idx="7342">
                  <c:v>1796</c:v>
                </c:pt>
                <c:pt idx="7343">
                  <c:v>1796.5</c:v>
                </c:pt>
                <c:pt idx="7344">
                  <c:v>1797</c:v>
                </c:pt>
                <c:pt idx="7345">
                  <c:v>1797.5</c:v>
                </c:pt>
                <c:pt idx="7346">
                  <c:v>1798</c:v>
                </c:pt>
                <c:pt idx="7347">
                  <c:v>1798.5</c:v>
                </c:pt>
                <c:pt idx="7348">
                  <c:v>1799</c:v>
                </c:pt>
                <c:pt idx="7349">
                  <c:v>1799.5</c:v>
                </c:pt>
                <c:pt idx="7350">
                  <c:v>1800</c:v>
                </c:pt>
                <c:pt idx="7351">
                  <c:v>1800.5</c:v>
                </c:pt>
                <c:pt idx="7352">
                  <c:v>1801</c:v>
                </c:pt>
                <c:pt idx="7353">
                  <c:v>1801.5</c:v>
                </c:pt>
                <c:pt idx="7354">
                  <c:v>1802</c:v>
                </c:pt>
                <c:pt idx="7355">
                  <c:v>1802.5</c:v>
                </c:pt>
                <c:pt idx="7356">
                  <c:v>1803</c:v>
                </c:pt>
                <c:pt idx="7357">
                  <c:v>1803.5</c:v>
                </c:pt>
                <c:pt idx="7358">
                  <c:v>1804</c:v>
                </c:pt>
                <c:pt idx="7359">
                  <c:v>1804.5</c:v>
                </c:pt>
                <c:pt idx="7360">
                  <c:v>1805</c:v>
                </c:pt>
                <c:pt idx="7361">
                  <c:v>1805.5</c:v>
                </c:pt>
                <c:pt idx="7362">
                  <c:v>1806</c:v>
                </c:pt>
                <c:pt idx="7363">
                  <c:v>1806.5</c:v>
                </c:pt>
                <c:pt idx="7364">
                  <c:v>1807</c:v>
                </c:pt>
                <c:pt idx="7365">
                  <c:v>1807.5</c:v>
                </c:pt>
                <c:pt idx="7366">
                  <c:v>1808</c:v>
                </c:pt>
                <c:pt idx="7367">
                  <c:v>1808.5</c:v>
                </c:pt>
                <c:pt idx="7368">
                  <c:v>1809</c:v>
                </c:pt>
                <c:pt idx="7369">
                  <c:v>1809.5</c:v>
                </c:pt>
                <c:pt idx="7370">
                  <c:v>1810</c:v>
                </c:pt>
                <c:pt idx="7371">
                  <c:v>1810.5</c:v>
                </c:pt>
                <c:pt idx="7372">
                  <c:v>1811</c:v>
                </c:pt>
                <c:pt idx="7373">
                  <c:v>1811.5</c:v>
                </c:pt>
                <c:pt idx="7374">
                  <c:v>1812</c:v>
                </c:pt>
                <c:pt idx="7375">
                  <c:v>1812.5</c:v>
                </c:pt>
                <c:pt idx="7376">
                  <c:v>1813</c:v>
                </c:pt>
                <c:pt idx="7377">
                  <c:v>1813.5</c:v>
                </c:pt>
                <c:pt idx="7378">
                  <c:v>1814</c:v>
                </c:pt>
                <c:pt idx="7379">
                  <c:v>1814.5</c:v>
                </c:pt>
                <c:pt idx="7380">
                  <c:v>1815</c:v>
                </c:pt>
                <c:pt idx="7381">
                  <c:v>1815.5</c:v>
                </c:pt>
                <c:pt idx="7382">
                  <c:v>1816</c:v>
                </c:pt>
                <c:pt idx="7383">
                  <c:v>1816.5</c:v>
                </c:pt>
                <c:pt idx="7384">
                  <c:v>1817</c:v>
                </c:pt>
                <c:pt idx="7385">
                  <c:v>1817.5</c:v>
                </c:pt>
                <c:pt idx="7386">
                  <c:v>1818</c:v>
                </c:pt>
                <c:pt idx="7387">
                  <c:v>1818.5</c:v>
                </c:pt>
                <c:pt idx="7388">
                  <c:v>1819</c:v>
                </c:pt>
                <c:pt idx="7389">
                  <c:v>1819.5</c:v>
                </c:pt>
                <c:pt idx="7390">
                  <c:v>1820</c:v>
                </c:pt>
                <c:pt idx="7391">
                  <c:v>1820.5</c:v>
                </c:pt>
                <c:pt idx="7392">
                  <c:v>1821</c:v>
                </c:pt>
                <c:pt idx="7393">
                  <c:v>1821.5</c:v>
                </c:pt>
                <c:pt idx="7394">
                  <c:v>1822</c:v>
                </c:pt>
                <c:pt idx="7395">
                  <c:v>1822.5</c:v>
                </c:pt>
                <c:pt idx="7396">
                  <c:v>1823</c:v>
                </c:pt>
                <c:pt idx="7397">
                  <c:v>1823.5</c:v>
                </c:pt>
                <c:pt idx="7398">
                  <c:v>1824</c:v>
                </c:pt>
                <c:pt idx="7399">
                  <c:v>1824.5</c:v>
                </c:pt>
                <c:pt idx="7400">
                  <c:v>1825</c:v>
                </c:pt>
                <c:pt idx="7401">
                  <c:v>1825.5</c:v>
                </c:pt>
                <c:pt idx="7402">
                  <c:v>1826</c:v>
                </c:pt>
                <c:pt idx="7403">
                  <c:v>1826.5</c:v>
                </c:pt>
                <c:pt idx="7404">
                  <c:v>1827</c:v>
                </c:pt>
                <c:pt idx="7405">
                  <c:v>1827.5</c:v>
                </c:pt>
                <c:pt idx="7406">
                  <c:v>1828</c:v>
                </c:pt>
                <c:pt idx="7407">
                  <c:v>1828.5</c:v>
                </c:pt>
                <c:pt idx="7408">
                  <c:v>1829</c:v>
                </c:pt>
                <c:pt idx="7409">
                  <c:v>1829.5</c:v>
                </c:pt>
                <c:pt idx="7410">
                  <c:v>1830</c:v>
                </c:pt>
                <c:pt idx="7411">
                  <c:v>1830.5</c:v>
                </c:pt>
                <c:pt idx="7412">
                  <c:v>1831</c:v>
                </c:pt>
                <c:pt idx="7413">
                  <c:v>1831.5</c:v>
                </c:pt>
                <c:pt idx="7414">
                  <c:v>1832</c:v>
                </c:pt>
                <c:pt idx="7415">
                  <c:v>1832.5</c:v>
                </c:pt>
                <c:pt idx="7416">
                  <c:v>1833</c:v>
                </c:pt>
                <c:pt idx="7417">
                  <c:v>1833.5</c:v>
                </c:pt>
                <c:pt idx="7418">
                  <c:v>1834</c:v>
                </c:pt>
                <c:pt idx="7419">
                  <c:v>1834.5</c:v>
                </c:pt>
                <c:pt idx="7420">
                  <c:v>1835</c:v>
                </c:pt>
                <c:pt idx="7421">
                  <c:v>1835.5</c:v>
                </c:pt>
                <c:pt idx="7422">
                  <c:v>1836</c:v>
                </c:pt>
                <c:pt idx="7423">
                  <c:v>1836.5</c:v>
                </c:pt>
                <c:pt idx="7424">
                  <c:v>1837</c:v>
                </c:pt>
                <c:pt idx="7425">
                  <c:v>1837.5</c:v>
                </c:pt>
                <c:pt idx="7426">
                  <c:v>1838</c:v>
                </c:pt>
                <c:pt idx="7427">
                  <c:v>1838.5</c:v>
                </c:pt>
                <c:pt idx="7428">
                  <c:v>1839</c:v>
                </c:pt>
                <c:pt idx="7429">
                  <c:v>1839.5</c:v>
                </c:pt>
                <c:pt idx="7430">
                  <c:v>1840</c:v>
                </c:pt>
                <c:pt idx="7431">
                  <c:v>1840.5</c:v>
                </c:pt>
                <c:pt idx="7432">
                  <c:v>1841</c:v>
                </c:pt>
                <c:pt idx="7433">
                  <c:v>1841.5</c:v>
                </c:pt>
                <c:pt idx="7434">
                  <c:v>1842</c:v>
                </c:pt>
                <c:pt idx="7435">
                  <c:v>1842.5</c:v>
                </c:pt>
                <c:pt idx="7436">
                  <c:v>1843</c:v>
                </c:pt>
                <c:pt idx="7437">
                  <c:v>1843.5</c:v>
                </c:pt>
                <c:pt idx="7438">
                  <c:v>1844</c:v>
                </c:pt>
                <c:pt idx="7439">
                  <c:v>1844.5</c:v>
                </c:pt>
                <c:pt idx="7440">
                  <c:v>1845</c:v>
                </c:pt>
                <c:pt idx="7441">
                  <c:v>1845.5</c:v>
                </c:pt>
                <c:pt idx="7442">
                  <c:v>1846</c:v>
                </c:pt>
                <c:pt idx="7443">
                  <c:v>1846.5</c:v>
                </c:pt>
                <c:pt idx="7444">
                  <c:v>1847</c:v>
                </c:pt>
                <c:pt idx="7445">
                  <c:v>1847.5</c:v>
                </c:pt>
                <c:pt idx="7446">
                  <c:v>1848</c:v>
                </c:pt>
                <c:pt idx="7447">
                  <c:v>1848.5</c:v>
                </c:pt>
                <c:pt idx="7448">
                  <c:v>1849</c:v>
                </c:pt>
                <c:pt idx="7449">
                  <c:v>1849.5</c:v>
                </c:pt>
                <c:pt idx="7450">
                  <c:v>1850</c:v>
                </c:pt>
                <c:pt idx="7451">
                  <c:v>1850.5</c:v>
                </c:pt>
                <c:pt idx="7452">
                  <c:v>1851</c:v>
                </c:pt>
                <c:pt idx="7453">
                  <c:v>1851.5</c:v>
                </c:pt>
                <c:pt idx="7454">
                  <c:v>1852</c:v>
                </c:pt>
                <c:pt idx="7455">
                  <c:v>1852.5</c:v>
                </c:pt>
                <c:pt idx="7456">
                  <c:v>1853</c:v>
                </c:pt>
                <c:pt idx="7457">
                  <c:v>1853.5</c:v>
                </c:pt>
                <c:pt idx="7458">
                  <c:v>1854</c:v>
                </c:pt>
                <c:pt idx="7459">
                  <c:v>1854.5</c:v>
                </c:pt>
                <c:pt idx="7460">
                  <c:v>1855</c:v>
                </c:pt>
                <c:pt idx="7461">
                  <c:v>1855.5</c:v>
                </c:pt>
                <c:pt idx="7462">
                  <c:v>1856</c:v>
                </c:pt>
                <c:pt idx="7463">
                  <c:v>1856.5</c:v>
                </c:pt>
                <c:pt idx="7464">
                  <c:v>1857</c:v>
                </c:pt>
                <c:pt idx="7465">
                  <c:v>1857.5</c:v>
                </c:pt>
                <c:pt idx="7466">
                  <c:v>1858</c:v>
                </c:pt>
                <c:pt idx="7467">
                  <c:v>1858.5</c:v>
                </c:pt>
                <c:pt idx="7468">
                  <c:v>1859</c:v>
                </c:pt>
                <c:pt idx="7469">
                  <c:v>1859.5</c:v>
                </c:pt>
                <c:pt idx="7470">
                  <c:v>1860</c:v>
                </c:pt>
                <c:pt idx="7471">
                  <c:v>1860.5</c:v>
                </c:pt>
                <c:pt idx="7472">
                  <c:v>1861</c:v>
                </c:pt>
                <c:pt idx="7473">
                  <c:v>1861.5</c:v>
                </c:pt>
                <c:pt idx="7474">
                  <c:v>1862</c:v>
                </c:pt>
                <c:pt idx="7475">
                  <c:v>1862.5</c:v>
                </c:pt>
                <c:pt idx="7476">
                  <c:v>1863</c:v>
                </c:pt>
                <c:pt idx="7477">
                  <c:v>1863.5</c:v>
                </c:pt>
                <c:pt idx="7478">
                  <c:v>1864</c:v>
                </c:pt>
                <c:pt idx="7479">
                  <c:v>1864.5</c:v>
                </c:pt>
                <c:pt idx="7480">
                  <c:v>1865</c:v>
                </c:pt>
                <c:pt idx="7481">
                  <c:v>1865.5</c:v>
                </c:pt>
                <c:pt idx="7482">
                  <c:v>1866</c:v>
                </c:pt>
                <c:pt idx="7483">
                  <c:v>1866.5</c:v>
                </c:pt>
                <c:pt idx="7484">
                  <c:v>1867</c:v>
                </c:pt>
                <c:pt idx="7485">
                  <c:v>1867.5</c:v>
                </c:pt>
                <c:pt idx="7486">
                  <c:v>1868</c:v>
                </c:pt>
                <c:pt idx="7487">
                  <c:v>1868.5</c:v>
                </c:pt>
                <c:pt idx="7488">
                  <c:v>1869</c:v>
                </c:pt>
                <c:pt idx="7489">
                  <c:v>1869.5</c:v>
                </c:pt>
                <c:pt idx="7490">
                  <c:v>1870</c:v>
                </c:pt>
                <c:pt idx="7491">
                  <c:v>1870.5</c:v>
                </c:pt>
                <c:pt idx="7492">
                  <c:v>1871</c:v>
                </c:pt>
                <c:pt idx="7493">
                  <c:v>1871.5</c:v>
                </c:pt>
                <c:pt idx="7494">
                  <c:v>1872</c:v>
                </c:pt>
                <c:pt idx="7495">
                  <c:v>1872.5</c:v>
                </c:pt>
                <c:pt idx="7496">
                  <c:v>1873</c:v>
                </c:pt>
                <c:pt idx="7497">
                  <c:v>1873.5</c:v>
                </c:pt>
                <c:pt idx="7498">
                  <c:v>1874</c:v>
                </c:pt>
                <c:pt idx="7499">
                  <c:v>1874.5</c:v>
                </c:pt>
                <c:pt idx="7500">
                  <c:v>1875</c:v>
                </c:pt>
                <c:pt idx="7501">
                  <c:v>1875.5</c:v>
                </c:pt>
                <c:pt idx="7502">
                  <c:v>1876</c:v>
                </c:pt>
                <c:pt idx="7503">
                  <c:v>1876.5</c:v>
                </c:pt>
                <c:pt idx="7504">
                  <c:v>1877</c:v>
                </c:pt>
                <c:pt idx="7505">
                  <c:v>1877.5</c:v>
                </c:pt>
                <c:pt idx="7506">
                  <c:v>1878</c:v>
                </c:pt>
                <c:pt idx="7507">
                  <c:v>1878.5</c:v>
                </c:pt>
                <c:pt idx="7508">
                  <c:v>1879</c:v>
                </c:pt>
                <c:pt idx="7509">
                  <c:v>1879.5</c:v>
                </c:pt>
                <c:pt idx="7510">
                  <c:v>1880</c:v>
                </c:pt>
                <c:pt idx="7511">
                  <c:v>1880.5</c:v>
                </c:pt>
                <c:pt idx="7512">
                  <c:v>1881</c:v>
                </c:pt>
                <c:pt idx="7513">
                  <c:v>1881.5</c:v>
                </c:pt>
                <c:pt idx="7514">
                  <c:v>1882</c:v>
                </c:pt>
                <c:pt idx="7515">
                  <c:v>1882.5</c:v>
                </c:pt>
                <c:pt idx="7516">
                  <c:v>1883</c:v>
                </c:pt>
                <c:pt idx="7517">
                  <c:v>1883.5</c:v>
                </c:pt>
                <c:pt idx="7518">
                  <c:v>1884</c:v>
                </c:pt>
                <c:pt idx="7519">
                  <c:v>1884.5</c:v>
                </c:pt>
                <c:pt idx="7520">
                  <c:v>1885</c:v>
                </c:pt>
                <c:pt idx="7521">
                  <c:v>1885.5</c:v>
                </c:pt>
                <c:pt idx="7522">
                  <c:v>1886</c:v>
                </c:pt>
                <c:pt idx="7523">
                  <c:v>1886.5</c:v>
                </c:pt>
                <c:pt idx="7524">
                  <c:v>1887</c:v>
                </c:pt>
                <c:pt idx="7525">
                  <c:v>1887.5</c:v>
                </c:pt>
                <c:pt idx="7526">
                  <c:v>1888</c:v>
                </c:pt>
                <c:pt idx="7527">
                  <c:v>1888.5</c:v>
                </c:pt>
                <c:pt idx="7528">
                  <c:v>1889</c:v>
                </c:pt>
                <c:pt idx="7529">
                  <c:v>1889.5</c:v>
                </c:pt>
                <c:pt idx="7530">
                  <c:v>1890</c:v>
                </c:pt>
                <c:pt idx="7531">
                  <c:v>1890.5</c:v>
                </c:pt>
                <c:pt idx="7532">
                  <c:v>1891</c:v>
                </c:pt>
                <c:pt idx="7533">
                  <c:v>1891.5</c:v>
                </c:pt>
                <c:pt idx="7534">
                  <c:v>1892</c:v>
                </c:pt>
                <c:pt idx="7535">
                  <c:v>1892.5</c:v>
                </c:pt>
                <c:pt idx="7536">
                  <c:v>1893</c:v>
                </c:pt>
                <c:pt idx="7537">
                  <c:v>1893.5</c:v>
                </c:pt>
                <c:pt idx="7538">
                  <c:v>1894</c:v>
                </c:pt>
                <c:pt idx="7539">
                  <c:v>1894.5</c:v>
                </c:pt>
                <c:pt idx="7540">
                  <c:v>1895</c:v>
                </c:pt>
                <c:pt idx="7541">
                  <c:v>1895.5</c:v>
                </c:pt>
                <c:pt idx="7542">
                  <c:v>1896</c:v>
                </c:pt>
                <c:pt idx="7543">
                  <c:v>1896.5</c:v>
                </c:pt>
                <c:pt idx="7544">
                  <c:v>1897</c:v>
                </c:pt>
                <c:pt idx="7545">
                  <c:v>1897.5</c:v>
                </c:pt>
                <c:pt idx="7546">
                  <c:v>1898</c:v>
                </c:pt>
                <c:pt idx="7547">
                  <c:v>1898.5</c:v>
                </c:pt>
                <c:pt idx="7548">
                  <c:v>1899</c:v>
                </c:pt>
                <c:pt idx="7549">
                  <c:v>1899.5</c:v>
                </c:pt>
                <c:pt idx="7550">
                  <c:v>1900</c:v>
                </c:pt>
                <c:pt idx="7551">
                  <c:v>1900.5</c:v>
                </c:pt>
                <c:pt idx="7552">
                  <c:v>1901</c:v>
                </c:pt>
                <c:pt idx="7553">
                  <c:v>1901.5</c:v>
                </c:pt>
                <c:pt idx="7554">
                  <c:v>1902</c:v>
                </c:pt>
                <c:pt idx="7555">
                  <c:v>1902.5</c:v>
                </c:pt>
                <c:pt idx="7556">
                  <c:v>1903</c:v>
                </c:pt>
                <c:pt idx="7557">
                  <c:v>1903.5</c:v>
                </c:pt>
                <c:pt idx="7558">
                  <c:v>1904</c:v>
                </c:pt>
                <c:pt idx="7559">
                  <c:v>1904.5</c:v>
                </c:pt>
                <c:pt idx="7560">
                  <c:v>1905</c:v>
                </c:pt>
                <c:pt idx="7561">
                  <c:v>1905.5</c:v>
                </c:pt>
                <c:pt idx="7562">
                  <c:v>1906</c:v>
                </c:pt>
                <c:pt idx="7563">
                  <c:v>1906.5</c:v>
                </c:pt>
                <c:pt idx="7564">
                  <c:v>1907</c:v>
                </c:pt>
                <c:pt idx="7565">
                  <c:v>1907.5</c:v>
                </c:pt>
                <c:pt idx="7566">
                  <c:v>1908</c:v>
                </c:pt>
                <c:pt idx="7567">
                  <c:v>1908.5</c:v>
                </c:pt>
                <c:pt idx="7568">
                  <c:v>1909</c:v>
                </c:pt>
                <c:pt idx="7569">
                  <c:v>1909.5</c:v>
                </c:pt>
                <c:pt idx="7570">
                  <c:v>1910</c:v>
                </c:pt>
                <c:pt idx="7571">
                  <c:v>1910.5</c:v>
                </c:pt>
                <c:pt idx="7572">
                  <c:v>1911</c:v>
                </c:pt>
                <c:pt idx="7573">
                  <c:v>1911.5</c:v>
                </c:pt>
                <c:pt idx="7574">
                  <c:v>1912</c:v>
                </c:pt>
                <c:pt idx="7575">
                  <c:v>1912.5</c:v>
                </c:pt>
                <c:pt idx="7576">
                  <c:v>1913</c:v>
                </c:pt>
                <c:pt idx="7577">
                  <c:v>1913.5</c:v>
                </c:pt>
                <c:pt idx="7578">
                  <c:v>1914</c:v>
                </c:pt>
                <c:pt idx="7579">
                  <c:v>1914.5</c:v>
                </c:pt>
                <c:pt idx="7580">
                  <c:v>1915</c:v>
                </c:pt>
              </c:numCache>
            </c:numRef>
          </c:xVal>
          <c:yVal>
            <c:numRef>
              <c:f>[Book10]Sheet1!$AI$2:$AI$7582</c:f>
              <c:numCache>
                <c:formatCode>General</c:formatCode>
                <c:ptCount val="7581"/>
                <c:pt idx="0">
                  <c:v>-5.4685769999999996E-3</c:v>
                </c:pt>
                <c:pt idx="1">
                  <c:v>-5.4685769999999996E-3</c:v>
                </c:pt>
                <c:pt idx="2">
                  <c:v>-5.4685769999999996E-3</c:v>
                </c:pt>
                <c:pt idx="3">
                  <c:v>-5.4685769999999996E-3</c:v>
                </c:pt>
                <c:pt idx="4">
                  <c:v>-5.4685769999999996E-3</c:v>
                </c:pt>
                <c:pt idx="5">
                  <c:v>-5.4685769999999996E-3</c:v>
                </c:pt>
                <c:pt idx="6">
                  <c:v>-5.4685769999999996E-3</c:v>
                </c:pt>
                <c:pt idx="7">
                  <c:v>-5.4685769999999996E-3</c:v>
                </c:pt>
                <c:pt idx="8">
                  <c:v>-5.4685769999999996E-3</c:v>
                </c:pt>
                <c:pt idx="9">
                  <c:v>-5.4685769999999996E-3</c:v>
                </c:pt>
                <c:pt idx="10">
                  <c:v>-5.4685769999999996E-3</c:v>
                </c:pt>
                <c:pt idx="11">
                  <c:v>-5.4685769999999996E-3</c:v>
                </c:pt>
                <c:pt idx="12">
                  <c:v>-5.4685769999999996E-3</c:v>
                </c:pt>
                <c:pt idx="13">
                  <c:v>-5.4685769999999996E-3</c:v>
                </c:pt>
                <c:pt idx="14">
                  <c:v>-5.4685769999999996E-3</c:v>
                </c:pt>
                <c:pt idx="15">
                  <c:v>-5.4685769999999996E-3</c:v>
                </c:pt>
                <c:pt idx="16">
                  <c:v>-5.4685769999999996E-3</c:v>
                </c:pt>
                <c:pt idx="17">
                  <c:v>-5.4685769999999996E-3</c:v>
                </c:pt>
                <c:pt idx="18">
                  <c:v>-5.4685769999999996E-3</c:v>
                </c:pt>
                <c:pt idx="19">
                  <c:v>-5.4685769999999996E-3</c:v>
                </c:pt>
                <c:pt idx="20">
                  <c:v>-5.4685769999999996E-3</c:v>
                </c:pt>
                <c:pt idx="21">
                  <c:v>-5.4685769999999996E-3</c:v>
                </c:pt>
                <c:pt idx="22">
                  <c:v>-5.4685769999999996E-3</c:v>
                </c:pt>
                <c:pt idx="23">
                  <c:v>-5.4685769999999996E-3</c:v>
                </c:pt>
                <c:pt idx="24">
                  <c:v>-5.4685769999999996E-3</c:v>
                </c:pt>
                <c:pt idx="25">
                  <c:v>-5.4685769999999996E-3</c:v>
                </c:pt>
                <c:pt idx="26">
                  <c:v>-5.4685769999999996E-3</c:v>
                </c:pt>
                <c:pt idx="27">
                  <c:v>-5.4685769999999996E-3</c:v>
                </c:pt>
                <c:pt idx="28">
                  <c:v>-5.4685769999999996E-3</c:v>
                </c:pt>
                <c:pt idx="29">
                  <c:v>-5.4685769999999996E-3</c:v>
                </c:pt>
                <c:pt idx="30">
                  <c:v>-5.4685769999999996E-3</c:v>
                </c:pt>
                <c:pt idx="31">
                  <c:v>-5.4685769999999996E-3</c:v>
                </c:pt>
                <c:pt idx="32">
                  <c:v>-5.5567519999999999E-3</c:v>
                </c:pt>
                <c:pt idx="33">
                  <c:v>-5.7987610000000004E-3</c:v>
                </c:pt>
                <c:pt idx="34">
                  <c:v>-6.0470569999999998E-3</c:v>
                </c:pt>
                <c:pt idx="35">
                  <c:v>-6.3015299999999996E-3</c:v>
                </c:pt>
                <c:pt idx="36">
                  <c:v>-6.5621280000000004E-3</c:v>
                </c:pt>
                <c:pt idx="37">
                  <c:v>-6.8288560000000003E-3</c:v>
                </c:pt>
                <c:pt idx="38">
                  <c:v>-7.1017010000000002E-3</c:v>
                </c:pt>
                <c:pt idx="39">
                  <c:v>-7.3806030000000003E-3</c:v>
                </c:pt>
                <c:pt idx="40">
                  <c:v>-7.6654720000000004E-3</c:v>
                </c:pt>
                <c:pt idx="41">
                  <c:v>-7.9562439999999995E-3</c:v>
                </c:pt>
                <c:pt idx="42">
                  <c:v>-8.252924E-3</c:v>
                </c:pt>
                <c:pt idx="43">
                  <c:v>-8.5555360000000007E-3</c:v>
                </c:pt>
                <c:pt idx="44">
                  <c:v>-8.8640769999999997E-3</c:v>
                </c:pt>
                <c:pt idx="45">
                  <c:v>-9.1784950000000001E-3</c:v>
                </c:pt>
                <c:pt idx="46">
                  <c:v>-9.4987430000000005E-3</c:v>
                </c:pt>
                <c:pt idx="47">
                  <c:v>-9.8248220000000004E-3</c:v>
                </c:pt>
                <c:pt idx="48">
                  <c:v>-1.0156739999999999E-2</c:v>
                </c:pt>
                <c:pt idx="49">
                  <c:v>-1.049449E-2</c:v>
                </c:pt>
                <c:pt idx="50">
                  <c:v>-1.083814E-2</c:v>
                </c:pt>
                <c:pt idx="51">
                  <c:v>-1.1187799999999999E-2</c:v>
                </c:pt>
                <c:pt idx="52">
                  <c:v>-1.154347E-2</c:v>
                </c:pt>
                <c:pt idx="53">
                  <c:v>-1.190517E-2</c:v>
                </c:pt>
                <c:pt idx="54">
                  <c:v>-1.2272949999999999E-2</c:v>
                </c:pt>
                <c:pt idx="55">
                  <c:v>-1.2646839999999999E-2</c:v>
                </c:pt>
                <c:pt idx="56">
                  <c:v>-1.302682E-2</c:v>
                </c:pt>
                <c:pt idx="57">
                  <c:v>-1.3412840000000001E-2</c:v>
                </c:pt>
                <c:pt idx="58">
                  <c:v>-1.380488E-2</c:v>
                </c:pt>
                <c:pt idx="59">
                  <c:v>-1.4202960000000001E-2</c:v>
                </c:pt>
                <c:pt idx="60">
                  <c:v>-1.4607149999999999E-2</c:v>
                </c:pt>
                <c:pt idx="61">
                  <c:v>-1.501745E-2</c:v>
                </c:pt>
                <c:pt idx="62">
                  <c:v>-1.543395E-2</c:v>
                </c:pt>
                <c:pt idx="63">
                  <c:v>-1.585688E-2</c:v>
                </c:pt>
                <c:pt idx="64">
                  <c:v>-1.6286430000000001E-2</c:v>
                </c:pt>
                <c:pt idx="65">
                  <c:v>-1.6722689999999998E-2</c:v>
                </c:pt>
                <c:pt idx="66">
                  <c:v>-1.7165699999999999E-2</c:v>
                </c:pt>
                <c:pt idx="67">
                  <c:v>-1.7615450000000001E-2</c:v>
                </c:pt>
                <c:pt idx="68">
                  <c:v>-1.807193E-2</c:v>
                </c:pt>
                <c:pt idx="69">
                  <c:v>-1.853521E-2</c:v>
                </c:pt>
                <c:pt idx="70">
                  <c:v>-1.900539E-2</c:v>
                </c:pt>
                <c:pt idx="71">
                  <c:v>-1.9482550000000001E-2</c:v>
                </c:pt>
                <c:pt idx="72">
                  <c:v>-1.9966689999999999E-2</c:v>
                </c:pt>
                <c:pt idx="73">
                  <c:v>-2.0457840000000001E-2</c:v>
                </c:pt>
                <c:pt idx="74">
                  <c:v>-2.0956059999999999E-2</c:v>
                </c:pt>
                <c:pt idx="75">
                  <c:v>-2.1461500000000001E-2</c:v>
                </c:pt>
                <c:pt idx="76">
                  <c:v>-2.197437E-2</c:v>
                </c:pt>
                <c:pt idx="77">
                  <c:v>-2.249487E-2</c:v>
                </c:pt>
                <c:pt idx="78">
                  <c:v>-2.3023169999999999E-2</c:v>
                </c:pt>
                <c:pt idx="79">
                  <c:v>-2.3559480000000001E-2</c:v>
                </c:pt>
                <c:pt idx="80">
                  <c:v>-2.4103929999999999E-2</c:v>
                </c:pt>
                <c:pt idx="81">
                  <c:v>-2.4656540000000001E-2</c:v>
                </c:pt>
                <c:pt idx="82">
                  <c:v>-2.5217259999999998E-2</c:v>
                </c:pt>
                <c:pt idx="83">
                  <c:v>-2.5786E-2</c:v>
                </c:pt>
                <c:pt idx="84">
                  <c:v>-2.6362699999999999E-2</c:v>
                </c:pt>
                <c:pt idx="85">
                  <c:v>-2.6947289999999999E-2</c:v>
                </c:pt>
                <c:pt idx="86">
                  <c:v>-2.7539669999999999E-2</c:v>
                </c:pt>
                <c:pt idx="87">
                  <c:v>-2.8139770000000001E-2</c:v>
                </c:pt>
                <c:pt idx="88">
                  <c:v>-2.8747499999999999E-2</c:v>
                </c:pt>
                <c:pt idx="89">
                  <c:v>-2.9362840000000001E-2</c:v>
                </c:pt>
                <c:pt idx="90">
                  <c:v>-2.9985959999999999E-2</c:v>
                </c:pt>
                <c:pt idx="91">
                  <c:v>-3.0617120000000001E-2</c:v>
                </c:pt>
                <c:pt idx="92">
                  <c:v>-3.1256590000000001E-2</c:v>
                </c:pt>
                <c:pt idx="93">
                  <c:v>-3.1904540000000002E-2</c:v>
                </c:pt>
                <c:pt idx="94">
                  <c:v>-3.2561010000000001E-2</c:v>
                </c:pt>
                <c:pt idx="95">
                  <c:v>-3.3225900000000003E-2</c:v>
                </c:pt>
                <c:pt idx="96">
                  <c:v>-3.3899039999999998E-2</c:v>
                </c:pt>
                <c:pt idx="97">
                  <c:v>-3.4580310000000003E-2</c:v>
                </c:pt>
                <c:pt idx="98">
                  <c:v>-3.5269639999999998E-2</c:v>
                </c:pt>
                <c:pt idx="99">
                  <c:v>-3.5966959999999999E-2</c:v>
                </c:pt>
                <c:pt idx="100">
                  <c:v>-3.667219E-2</c:v>
                </c:pt>
                <c:pt idx="101">
                  <c:v>-3.7385340000000003E-2</c:v>
                </c:pt>
                <c:pt idx="102">
                  <c:v>-3.8106590000000003E-2</c:v>
                </c:pt>
                <c:pt idx="103">
                  <c:v>-3.883615E-2</c:v>
                </c:pt>
                <c:pt idx="104">
                  <c:v>-3.9574249999999998E-2</c:v>
                </c:pt>
                <c:pt idx="105">
                  <c:v>-4.0321080000000002E-2</c:v>
                </c:pt>
                <c:pt idx="106">
                  <c:v>-4.1076809999999998E-2</c:v>
                </c:pt>
                <c:pt idx="107">
                  <c:v>-4.1841490000000002E-2</c:v>
                </c:pt>
                <c:pt idx="108">
                  <c:v>-4.2615060000000003E-2</c:v>
                </c:pt>
                <c:pt idx="109">
                  <c:v>-4.3397369999999998E-2</c:v>
                </c:pt>
                <c:pt idx="110">
                  <c:v>-4.418822E-2</c:v>
                </c:pt>
                <c:pt idx="111">
                  <c:v>-4.4987359999999997E-2</c:v>
                </c:pt>
                <c:pt idx="112">
                  <c:v>-4.5794519999999998E-2</c:v>
                </c:pt>
                <c:pt idx="113">
                  <c:v>-4.6609499999999998E-2</c:v>
                </c:pt>
                <c:pt idx="114">
                  <c:v>-4.7432309999999998E-2</c:v>
                </c:pt>
                <c:pt idx="115">
                  <c:v>-4.8263100000000003E-2</c:v>
                </c:pt>
                <c:pt idx="116">
                  <c:v>-4.9102079999999999E-2</c:v>
                </c:pt>
                <c:pt idx="117">
                  <c:v>-4.9949479999999997E-2</c:v>
                </c:pt>
                <c:pt idx="118">
                  <c:v>-5.080552E-2</c:v>
                </c:pt>
                <c:pt idx="119">
                  <c:v>-5.1670290000000001E-2</c:v>
                </c:pt>
                <c:pt idx="120">
                  <c:v>-5.2543810000000003E-2</c:v>
                </c:pt>
                <c:pt idx="121">
                  <c:v>-5.3425979999999998E-2</c:v>
                </c:pt>
                <c:pt idx="122">
                  <c:v>-5.4316580000000003E-2</c:v>
                </c:pt>
                <c:pt idx="123">
                  <c:v>-5.5215390000000003E-2</c:v>
                </c:pt>
                <c:pt idx="124">
                  <c:v>-5.6122199999999997E-2</c:v>
                </c:pt>
                <c:pt idx="125">
                  <c:v>-5.7036839999999998E-2</c:v>
                </c:pt>
                <c:pt idx="126">
                  <c:v>-5.795935E-2</c:v>
                </c:pt>
                <c:pt idx="127">
                  <c:v>-5.8889879999999999E-2</c:v>
                </c:pt>
                <c:pt idx="128">
                  <c:v>-5.9828699999999999E-2</c:v>
                </c:pt>
                <c:pt idx="129">
                  <c:v>-6.077602E-2</c:v>
                </c:pt>
                <c:pt idx="130">
                  <c:v>-6.173203E-2</c:v>
                </c:pt>
                <c:pt idx="131">
                  <c:v>-6.2696840000000004E-2</c:v>
                </c:pt>
                <c:pt idx="132">
                  <c:v>-6.3670500000000005E-2</c:v>
                </c:pt>
                <c:pt idx="133">
                  <c:v>-6.4653020000000005E-2</c:v>
                </c:pt>
                <c:pt idx="134">
                  <c:v>-6.5644350000000004E-2</c:v>
                </c:pt>
                <c:pt idx="135">
                  <c:v>-6.6644380000000003E-2</c:v>
                </c:pt>
                <c:pt idx="136">
                  <c:v>-6.7652959999999998E-2</c:v>
                </c:pt>
                <c:pt idx="137">
                  <c:v>-6.8669980000000005E-2</c:v>
                </c:pt>
                <c:pt idx="138">
                  <c:v>-6.9695370000000006E-2</c:v>
                </c:pt>
                <c:pt idx="139">
                  <c:v>-7.0729009999999995E-2</c:v>
                </c:pt>
                <c:pt idx="140">
                  <c:v>-7.1770799999999996E-2</c:v>
                </c:pt>
                <c:pt idx="141">
                  <c:v>-7.2820700000000002E-2</c:v>
                </c:pt>
                <c:pt idx="142">
                  <c:v>-7.3878689999999997E-2</c:v>
                </c:pt>
                <c:pt idx="143">
                  <c:v>-7.4944750000000004E-2</c:v>
                </c:pt>
                <c:pt idx="144">
                  <c:v>-7.6018870000000002E-2</c:v>
                </c:pt>
                <c:pt idx="145">
                  <c:v>-7.7101149999999993E-2</c:v>
                </c:pt>
                <c:pt idx="146">
                  <c:v>-7.8191780000000002E-2</c:v>
                </c:pt>
                <c:pt idx="147">
                  <c:v>-7.9290890000000003E-2</c:v>
                </c:pt>
                <c:pt idx="148">
                  <c:v>-8.0398540000000004E-2</c:v>
                </c:pt>
                <c:pt idx="149">
                  <c:v>-8.1514680000000006E-2</c:v>
                </c:pt>
                <c:pt idx="150">
                  <c:v>-8.2639279999999996E-2</c:v>
                </c:pt>
                <c:pt idx="151">
                  <c:v>-8.3772280000000005E-2</c:v>
                </c:pt>
                <c:pt idx="152">
                  <c:v>-8.4913600000000006E-2</c:v>
                </c:pt>
                <c:pt idx="153">
                  <c:v>-8.6063189999999998E-2</c:v>
                </c:pt>
                <c:pt idx="154">
                  <c:v>-8.7220969999999995E-2</c:v>
                </c:pt>
                <c:pt idx="155">
                  <c:v>-8.8386870000000006E-2</c:v>
                </c:pt>
                <c:pt idx="156">
                  <c:v>-8.9560929999999997E-2</c:v>
                </c:pt>
                <c:pt idx="157">
                  <c:v>-9.074335E-2</c:v>
                </c:pt>
                <c:pt idx="158">
                  <c:v>-9.1934379999999996E-2</c:v>
                </c:pt>
                <c:pt idx="159">
                  <c:v>-9.3134270000000005E-2</c:v>
                </c:pt>
                <c:pt idx="160">
                  <c:v>-9.4343179999999999E-2</c:v>
                </c:pt>
                <c:pt idx="161">
                  <c:v>-9.5561160000000006E-2</c:v>
                </c:pt>
                <c:pt idx="162">
                  <c:v>-9.6788180000000001E-2</c:v>
                </c:pt>
                <c:pt idx="163">
                  <c:v>-9.8024070000000005E-2</c:v>
                </c:pt>
                <c:pt idx="164">
                  <c:v>-9.9268549999999997E-2</c:v>
                </c:pt>
                <c:pt idx="165">
                  <c:v>-0.10052129999999999</c:v>
                </c:pt>
                <c:pt idx="166">
                  <c:v>-0.10178189999999999</c:v>
                </c:pt>
                <c:pt idx="167">
                  <c:v>-0.10305010000000001</c:v>
                </c:pt>
                <c:pt idx="168">
                  <c:v>-0.1043258</c:v>
                </c:pt>
                <c:pt idx="169">
                  <c:v>-0.10560890000000001</c:v>
                </c:pt>
                <c:pt idx="170">
                  <c:v>-0.1068998</c:v>
                </c:pt>
                <c:pt idx="171">
                  <c:v>-0.10819860000000001</c:v>
                </c:pt>
                <c:pt idx="172">
                  <c:v>-0.10950550000000001</c:v>
                </c:pt>
                <c:pt idx="173">
                  <c:v>-0.110821</c:v>
                </c:pt>
                <c:pt idx="174">
                  <c:v>-0.1121452</c:v>
                </c:pt>
                <c:pt idx="175">
                  <c:v>-0.11347839999999999</c:v>
                </c:pt>
                <c:pt idx="176">
                  <c:v>-0.1148203</c:v>
                </c:pt>
                <c:pt idx="177">
                  <c:v>-0.1161707</c:v>
                </c:pt>
                <c:pt idx="178">
                  <c:v>-0.11752940000000001</c:v>
                </c:pt>
                <c:pt idx="179">
                  <c:v>-0.1188961</c:v>
                </c:pt>
                <c:pt idx="180">
                  <c:v>-0.1202705</c:v>
                </c:pt>
                <c:pt idx="181">
                  <c:v>-0.1216526</c:v>
                </c:pt>
                <c:pt idx="182">
                  <c:v>-0.1230425</c:v>
                </c:pt>
                <c:pt idx="183">
                  <c:v>-0.1244405</c:v>
                </c:pt>
                <c:pt idx="184">
                  <c:v>-0.1258466</c:v>
                </c:pt>
                <c:pt idx="185">
                  <c:v>-0.12726129999999999</c:v>
                </c:pt>
                <c:pt idx="186">
                  <c:v>-0.12868479999999999</c:v>
                </c:pt>
                <c:pt idx="187">
                  <c:v>-0.13011710000000001</c:v>
                </c:pt>
                <c:pt idx="188">
                  <c:v>-0.13155819999999999</c:v>
                </c:pt>
                <c:pt idx="189">
                  <c:v>-0.13300809999999999</c:v>
                </c:pt>
                <c:pt idx="190">
                  <c:v>-0.13446630000000001</c:v>
                </c:pt>
                <c:pt idx="191">
                  <c:v>-0.13593279999999999</c:v>
                </c:pt>
                <c:pt idx="192">
                  <c:v>-0.13740730000000001</c:v>
                </c:pt>
                <c:pt idx="193">
                  <c:v>-0.1388896</c:v>
                </c:pt>
                <c:pt idx="194">
                  <c:v>-0.1403799</c:v>
                </c:pt>
                <c:pt idx="195">
                  <c:v>-0.14187810000000001</c:v>
                </c:pt>
                <c:pt idx="196">
                  <c:v>-0.14338429999999999</c:v>
                </c:pt>
                <c:pt idx="197">
                  <c:v>-0.1448989</c:v>
                </c:pt>
                <c:pt idx="198">
                  <c:v>-0.14642179999999999</c:v>
                </c:pt>
                <c:pt idx="199">
                  <c:v>-0.14795340000000001</c:v>
                </c:pt>
                <c:pt idx="200">
                  <c:v>-0.1494936</c:v>
                </c:pt>
                <c:pt idx="201">
                  <c:v>-0.1510425</c:v>
                </c:pt>
                <c:pt idx="202">
                  <c:v>-0.15260009999999999</c:v>
                </c:pt>
                <c:pt idx="203">
                  <c:v>-0.1541662</c:v>
                </c:pt>
                <c:pt idx="204">
                  <c:v>-0.15574060000000001</c:v>
                </c:pt>
                <c:pt idx="205">
                  <c:v>-0.1573234</c:v>
                </c:pt>
                <c:pt idx="206">
                  <c:v>-0.15891430000000001</c:v>
                </c:pt>
                <c:pt idx="207">
                  <c:v>-0.1605135</c:v>
                </c:pt>
                <c:pt idx="208">
                  <c:v>-0.16212080000000001</c:v>
                </c:pt>
                <c:pt idx="209">
                  <c:v>-0.1637363</c:v>
                </c:pt>
                <c:pt idx="210">
                  <c:v>-0.16536010000000001</c:v>
                </c:pt>
                <c:pt idx="211">
                  <c:v>-0.16699230000000001</c:v>
                </c:pt>
                <c:pt idx="212">
                  <c:v>-0.1686329</c:v>
                </c:pt>
                <c:pt idx="213">
                  <c:v>-0.17028219999999999</c:v>
                </c:pt>
                <c:pt idx="214">
                  <c:v>-0.17194010000000001</c:v>
                </c:pt>
                <c:pt idx="215">
                  <c:v>-0.1736066</c:v>
                </c:pt>
                <c:pt idx="216">
                  <c:v>-0.17528170000000001</c:v>
                </c:pt>
                <c:pt idx="217">
                  <c:v>-0.1769655</c:v>
                </c:pt>
                <c:pt idx="218">
                  <c:v>-0.17865790000000001</c:v>
                </c:pt>
                <c:pt idx="219">
                  <c:v>-0.18035860000000001</c:v>
                </c:pt>
                <c:pt idx="220">
                  <c:v>-0.1820677</c:v>
                </c:pt>
                <c:pt idx="221">
                  <c:v>-0.1837848</c:v>
                </c:pt>
                <c:pt idx="222">
                  <c:v>-0.18550990000000001</c:v>
                </c:pt>
                <c:pt idx="223">
                  <c:v>-0.1872432</c:v>
                </c:pt>
                <c:pt idx="224">
                  <c:v>-0.18898470000000001</c:v>
                </c:pt>
                <c:pt idx="225">
                  <c:v>-0.1907346</c:v>
                </c:pt>
                <c:pt idx="226">
                  <c:v>-0.1924931</c:v>
                </c:pt>
                <c:pt idx="227">
                  <c:v>-0.1942604</c:v>
                </c:pt>
                <c:pt idx="228">
                  <c:v>-0.19603660000000001</c:v>
                </c:pt>
                <c:pt idx="229">
                  <c:v>-0.19782179999999999</c:v>
                </c:pt>
                <c:pt idx="230">
                  <c:v>-0.19961599999999999</c:v>
                </c:pt>
                <c:pt idx="231">
                  <c:v>-0.20141919999999999</c:v>
                </c:pt>
                <c:pt idx="232">
                  <c:v>-0.2032311</c:v>
                </c:pt>
                <c:pt idx="233">
                  <c:v>-0.2050515</c:v>
                </c:pt>
                <c:pt idx="234">
                  <c:v>-0.20688039999999999</c:v>
                </c:pt>
                <c:pt idx="235">
                  <c:v>-0.20871780000000001</c:v>
                </c:pt>
                <c:pt idx="236">
                  <c:v>-0.21056349999999999</c:v>
                </c:pt>
                <c:pt idx="237">
                  <c:v>-0.21241779999999999</c:v>
                </c:pt>
                <c:pt idx="238">
                  <c:v>-0.21428059999999999</c:v>
                </c:pt>
                <c:pt idx="239">
                  <c:v>-0.21615210000000001</c:v>
                </c:pt>
                <c:pt idx="240">
                  <c:v>-0.21803239999999999</c:v>
                </c:pt>
                <c:pt idx="241">
                  <c:v>-0.2199218</c:v>
                </c:pt>
                <c:pt idx="242">
                  <c:v>-0.22182009999999999</c:v>
                </c:pt>
                <c:pt idx="243">
                  <c:v>-0.2237275</c:v>
                </c:pt>
                <c:pt idx="244">
                  <c:v>-0.2256437</c:v>
                </c:pt>
                <c:pt idx="245">
                  <c:v>-0.22756860000000001</c:v>
                </c:pt>
                <c:pt idx="246">
                  <c:v>-0.22950209999999999</c:v>
                </c:pt>
                <c:pt idx="247">
                  <c:v>-0.23144400000000001</c:v>
                </c:pt>
                <c:pt idx="248">
                  <c:v>-0.2333944</c:v>
                </c:pt>
                <c:pt idx="249">
                  <c:v>-0.23535320000000001</c:v>
                </c:pt>
                <c:pt idx="250">
                  <c:v>-0.23732059999999999</c:v>
                </c:pt>
                <c:pt idx="251">
                  <c:v>-0.2392965</c:v>
                </c:pt>
                <c:pt idx="252">
                  <c:v>-0.2412812</c:v>
                </c:pt>
                <c:pt idx="253">
                  <c:v>-0.24327470000000001</c:v>
                </c:pt>
                <c:pt idx="254">
                  <c:v>-0.2452771</c:v>
                </c:pt>
                <c:pt idx="255">
                  <c:v>-0.24728839999999999</c:v>
                </c:pt>
                <c:pt idx="256">
                  <c:v>-0.24930849999999999</c:v>
                </c:pt>
                <c:pt idx="257">
                  <c:v>-0.25133729999999999</c:v>
                </c:pt>
                <c:pt idx="258">
                  <c:v>-0.25337490000000001</c:v>
                </c:pt>
                <c:pt idx="259">
                  <c:v>-0.25542110000000001</c:v>
                </c:pt>
                <c:pt idx="260">
                  <c:v>-0.25747579999999998</c:v>
                </c:pt>
                <c:pt idx="261">
                  <c:v>-0.25953910000000002</c:v>
                </c:pt>
                <c:pt idx="262">
                  <c:v>-0.26161079999999998</c:v>
                </c:pt>
                <c:pt idx="263">
                  <c:v>-0.26369110000000001</c:v>
                </c:pt>
                <c:pt idx="264">
                  <c:v>-0.26577990000000001</c:v>
                </c:pt>
                <c:pt idx="265">
                  <c:v>-0.26787729999999998</c:v>
                </c:pt>
                <c:pt idx="266">
                  <c:v>-0.26998339999999998</c:v>
                </c:pt>
                <c:pt idx="267">
                  <c:v>-0.27209810000000001</c:v>
                </c:pt>
                <c:pt idx="268">
                  <c:v>-0.27422160000000001</c:v>
                </c:pt>
                <c:pt idx="269">
                  <c:v>-0.27635389999999999</c:v>
                </c:pt>
                <c:pt idx="270">
                  <c:v>-0.27849489999999999</c:v>
                </c:pt>
                <c:pt idx="271">
                  <c:v>-0.28064460000000002</c:v>
                </c:pt>
                <c:pt idx="272">
                  <c:v>-0.28280290000000002</c:v>
                </c:pt>
                <c:pt idx="273">
                  <c:v>-0.28496969999999999</c:v>
                </c:pt>
                <c:pt idx="274">
                  <c:v>-0.28714499999999998</c:v>
                </c:pt>
                <c:pt idx="275">
                  <c:v>-0.28932859999999999</c:v>
                </c:pt>
                <c:pt idx="276">
                  <c:v>-0.29152080000000002</c:v>
                </c:pt>
                <c:pt idx="277">
                  <c:v>-0.29372130000000002</c:v>
                </c:pt>
                <c:pt idx="278">
                  <c:v>-0.29593039999999998</c:v>
                </c:pt>
                <c:pt idx="279">
                  <c:v>-0.29814800000000002</c:v>
                </c:pt>
                <c:pt idx="280">
                  <c:v>-0.30037419999999998</c:v>
                </c:pt>
                <c:pt idx="281">
                  <c:v>-0.30260910000000002</c:v>
                </c:pt>
                <c:pt idx="282">
                  <c:v>-0.30485289999999998</c:v>
                </c:pt>
                <c:pt idx="283">
                  <c:v>-0.30710539999999997</c:v>
                </c:pt>
                <c:pt idx="284">
                  <c:v>-0.30936659999999999</c:v>
                </c:pt>
                <c:pt idx="285">
                  <c:v>-0.31163639999999998</c:v>
                </c:pt>
                <c:pt idx="286">
                  <c:v>-0.31391459999999999</c:v>
                </c:pt>
                <c:pt idx="287">
                  <c:v>-0.31620130000000002</c:v>
                </c:pt>
                <c:pt idx="288">
                  <c:v>-0.31849630000000001</c:v>
                </c:pt>
                <c:pt idx="289">
                  <c:v>-0.32079960000000002</c:v>
                </c:pt>
                <c:pt idx="290">
                  <c:v>-0.32311139999999999</c:v>
                </c:pt>
                <c:pt idx="291">
                  <c:v>-0.32543169999999999</c:v>
                </c:pt>
                <c:pt idx="292">
                  <c:v>-0.32776070000000002</c:v>
                </c:pt>
                <c:pt idx="293">
                  <c:v>-0.33009850000000002</c:v>
                </c:pt>
                <c:pt idx="294">
                  <c:v>-0.3324453</c:v>
                </c:pt>
                <c:pt idx="295">
                  <c:v>-0.33480100000000002</c:v>
                </c:pt>
                <c:pt idx="296">
                  <c:v>-0.33716580000000002</c:v>
                </c:pt>
                <c:pt idx="297">
                  <c:v>-0.33953939999999999</c:v>
                </c:pt>
                <c:pt idx="298">
                  <c:v>-0.3419219</c:v>
                </c:pt>
                <c:pt idx="299">
                  <c:v>-0.34431289999999998</c:v>
                </c:pt>
                <c:pt idx="300">
                  <c:v>-0.34671249999999998</c:v>
                </c:pt>
                <c:pt idx="301">
                  <c:v>-0.3491206</c:v>
                </c:pt>
                <c:pt idx="302">
                  <c:v>-0.35153689999999999</c:v>
                </c:pt>
                <c:pt idx="303">
                  <c:v>-0.35396169999999999</c:v>
                </c:pt>
                <c:pt idx="304">
                  <c:v>-0.35639490000000001</c:v>
                </c:pt>
                <c:pt idx="305">
                  <c:v>-0.35883670000000001</c:v>
                </c:pt>
                <c:pt idx="306">
                  <c:v>-0.36128729999999998</c:v>
                </c:pt>
                <c:pt idx="307">
                  <c:v>-0.36374669999999998</c:v>
                </c:pt>
                <c:pt idx="308">
                  <c:v>-0.36621500000000001</c:v>
                </c:pt>
                <c:pt idx="309">
                  <c:v>-0.36869210000000002</c:v>
                </c:pt>
                <c:pt idx="310">
                  <c:v>-0.37117800000000001</c:v>
                </c:pt>
                <c:pt idx="311">
                  <c:v>-0.37367260000000002</c:v>
                </c:pt>
                <c:pt idx="312">
                  <c:v>-0.3761756</c:v>
                </c:pt>
                <c:pt idx="313">
                  <c:v>-0.3786871</c:v>
                </c:pt>
                <c:pt idx="314">
                  <c:v>-0.38120690000000002</c:v>
                </c:pt>
                <c:pt idx="315">
                  <c:v>-0.38373499999999999</c:v>
                </c:pt>
                <c:pt idx="316">
                  <c:v>-0.38627139999999999</c:v>
                </c:pt>
                <c:pt idx="317">
                  <c:v>-0.3888161</c:v>
                </c:pt>
                <c:pt idx="318">
                  <c:v>-0.39136919999999997</c:v>
                </c:pt>
                <c:pt idx="319">
                  <c:v>-0.39393080000000003</c:v>
                </c:pt>
                <c:pt idx="320">
                  <c:v>-0.39650089999999999</c:v>
                </c:pt>
                <c:pt idx="321">
                  <c:v>-0.39907939999999997</c:v>
                </c:pt>
                <c:pt idx="322">
                  <c:v>-0.40166659999999998</c:v>
                </c:pt>
                <c:pt idx="323">
                  <c:v>-0.40426230000000002</c:v>
                </c:pt>
                <c:pt idx="324">
                  <c:v>-0.40686640000000002</c:v>
                </c:pt>
                <c:pt idx="325">
                  <c:v>-0.40947879999999998</c:v>
                </c:pt>
                <c:pt idx="326">
                  <c:v>-0.41209950000000001</c:v>
                </c:pt>
                <c:pt idx="327">
                  <c:v>-0.4147284</c:v>
                </c:pt>
                <c:pt idx="328">
                  <c:v>-0.4173654</c:v>
                </c:pt>
                <c:pt idx="329">
                  <c:v>-0.42001060000000001</c:v>
                </c:pt>
                <c:pt idx="330">
                  <c:v>-0.42266399999999998</c:v>
                </c:pt>
                <c:pt idx="331">
                  <c:v>-0.42532560000000003</c:v>
                </c:pt>
                <c:pt idx="332">
                  <c:v>-0.42799549999999997</c:v>
                </c:pt>
                <c:pt idx="333">
                  <c:v>-0.43067359999999999</c:v>
                </c:pt>
                <c:pt idx="334">
                  <c:v>-0.43336019999999997</c:v>
                </c:pt>
                <c:pt idx="335">
                  <c:v>-0.43605509999999997</c:v>
                </c:pt>
                <c:pt idx="336">
                  <c:v>-0.4387585</c:v>
                </c:pt>
                <c:pt idx="337">
                  <c:v>-0.44147029999999998</c:v>
                </c:pt>
                <c:pt idx="338">
                  <c:v>-0.44419039999999999</c:v>
                </c:pt>
                <c:pt idx="339">
                  <c:v>-0.44691890000000001</c:v>
                </c:pt>
                <c:pt idx="340">
                  <c:v>-0.44965549999999999</c:v>
                </c:pt>
                <c:pt idx="341">
                  <c:v>-0.45240019999999997</c:v>
                </c:pt>
                <c:pt idx="342">
                  <c:v>-0.45515280000000002</c:v>
                </c:pt>
                <c:pt idx="343">
                  <c:v>-0.45791340000000003</c:v>
                </c:pt>
                <c:pt idx="344">
                  <c:v>-0.46068189999999998</c:v>
                </c:pt>
                <c:pt idx="345">
                  <c:v>-0.46345839999999999</c:v>
                </c:pt>
                <c:pt idx="346">
                  <c:v>-0.46624310000000002</c:v>
                </c:pt>
                <c:pt idx="347">
                  <c:v>-0.46903610000000001</c:v>
                </c:pt>
                <c:pt idx="348">
                  <c:v>-0.47183760000000002</c:v>
                </c:pt>
                <c:pt idx="349">
                  <c:v>-0.4746476</c:v>
                </c:pt>
                <c:pt idx="350">
                  <c:v>-0.47746620000000001</c:v>
                </c:pt>
                <c:pt idx="351">
                  <c:v>-0.48029329999999998</c:v>
                </c:pt>
                <c:pt idx="352">
                  <c:v>-0.48312870000000002</c:v>
                </c:pt>
                <c:pt idx="353">
                  <c:v>-0.48597230000000002</c:v>
                </c:pt>
                <c:pt idx="354">
                  <c:v>-0.48882389999999998</c:v>
                </c:pt>
                <c:pt idx="355">
                  <c:v>-0.49168329999999999</c:v>
                </c:pt>
                <c:pt idx="356">
                  <c:v>-0.4945504</c:v>
                </c:pt>
                <c:pt idx="357">
                  <c:v>-0.49742520000000001</c:v>
                </c:pt>
                <c:pt idx="358">
                  <c:v>-0.50030790000000003</c:v>
                </c:pt>
                <c:pt idx="359">
                  <c:v>-0.50319860000000005</c:v>
                </c:pt>
                <c:pt idx="360">
                  <c:v>-0.50609749999999998</c:v>
                </c:pt>
                <c:pt idx="361">
                  <c:v>-0.50900489999999998</c:v>
                </c:pt>
                <c:pt idx="362">
                  <c:v>-0.51192099999999996</c:v>
                </c:pt>
                <c:pt idx="363">
                  <c:v>-0.51484569999999996</c:v>
                </c:pt>
                <c:pt idx="364">
                  <c:v>-0.51777890000000004</c:v>
                </c:pt>
                <c:pt idx="365">
                  <c:v>-0.52072039999999997</c:v>
                </c:pt>
                <c:pt idx="366">
                  <c:v>-0.52366999999999997</c:v>
                </c:pt>
                <c:pt idx="367">
                  <c:v>-0.52662739999999997</c:v>
                </c:pt>
                <c:pt idx="368">
                  <c:v>-0.52959259999999997</c:v>
                </c:pt>
                <c:pt idx="369">
                  <c:v>-0.53256539999999997</c:v>
                </c:pt>
                <c:pt idx="370">
                  <c:v>-0.53554599999999997</c:v>
                </c:pt>
                <c:pt idx="371">
                  <c:v>-0.53853439999999997</c:v>
                </c:pt>
                <c:pt idx="372">
                  <c:v>-0.54153079999999998</c:v>
                </c:pt>
                <c:pt idx="373">
                  <c:v>-0.5445354</c:v>
                </c:pt>
                <c:pt idx="374">
                  <c:v>-0.54754840000000005</c:v>
                </c:pt>
                <c:pt idx="375">
                  <c:v>-0.55056989999999995</c:v>
                </c:pt>
                <c:pt idx="376">
                  <c:v>-0.55359970000000003</c:v>
                </c:pt>
                <c:pt idx="377">
                  <c:v>-0.55663790000000002</c:v>
                </c:pt>
                <c:pt idx="378">
                  <c:v>-0.55968439999999997</c:v>
                </c:pt>
                <c:pt idx="379">
                  <c:v>-0.56273910000000005</c:v>
                </c:pt>
                <c:pt idx="380">
                  <c:v>-0.56580189999999997</c:v>
                </c:pt>
                <c:pt idx="381">
                  <c:v>-0.56887270000000001</c:v>
                </c:pt>
                <c:pt idx="382">
                  <c:v>-0.57195149999999995</c:v>
                </c:pt>
                <c:pt idx="383">
                  <c:v>-0.57503820000000005</c:v>
                </c:pt>
                <c:pt idx="384">
                  <c:v>-0.57813289999999995</c:v>
                </c:pt>
                <c:pt idx="385">
                  <c:v>-0.58123570000000002</c:v>
                </c:pt>
                <c:pt idx="386">
                  <c:v>-0.58434660000000005</c:v>
                </c:pt>
                <c:pt idx="387">
                  <c:v>-0.58746569999999998</c:v>
                </c:pt>
                <c:pt idx="388">
                  <c:v>-0.59059300000000003</c:v>
                </c:pt>
                <c:pt idx="389">
                  <c:v>-0.59372860000000005</c:v>
                </c:pt>
                <c:pt idx="390">
                  <c:v>-0.59687250000000003</c:v>
                </c:pt>
                <c:pt idx="391">
                  <c:v>-0.60002480000000002</c:v>
                </c:pt>
                <c:pt idx="392">
                  <c:v>-0.60318530000000004</c:v>
                </c:pt>
                <c:pt idx="393">
                  <c:v>-0.60635410000000001</c:v>
                </c:pt>
                <c:pt idx="394">
                  <c:v>-0.60953109999999999</c:v>
                </c:pt>
                <c:pt idx="395">
                  <c:v>-0.61271629999999999</c:v>
                </c:pt>
                <c:pt idx="396">
                  <c:v>-0.61590959999999995</c:v>
                </c:pt>
                <c:pt idx="397">
                  <c:v>-0.61911110000000003</c:v>
                </c:pt>
                <c:pt idx="398">
                  <c:v>-0.62232069999999995</c:v>
                </c:pt>
                <c:pt idx="399">
                  <c:v>-0.62553840000000005</c:v>
                </c:pt>
                <c:pt idx="400">
                  <c:v>-0.62876430000000005</c:v>
                </c:pt>
                <c:pt idx="401">
                  <c:v>-0.63199859999999997</c:v>
                </c:pt>
                <c:pt idx="402">
                  <c:v>-0.63524139999999996</c:v>
                </c:pt>
                <c:pt idx="403">
                  <c:v>-0.63849279999999997</c:v>
                </c:pt>
                <c:pt idx="404">
                  <c:v>-0.64175309999999997</c:v>
                </c:pt>
                <c:pt idx="405">
                  <c:v>-0.64502210000000004</c:v>
                </c:pt>
                <c:pt idx="406">
                  <c:v>-0.64829990000000004</c:v>
                </c:pt>
                <c:pt idx="407">
                  <c:v>-0.65158629999999995</c:v>
                </c:pt>
                <c:pt idx="408">
                  <c:v>-0.65488120000000005</c:v>
                </c:pt>
                <c:pt idx="409">
                  <c:v>-0.6581844</c:v>
                </c:pt>
                <c:pt idx="410">
                  <c:v>-0.66149559999999996</c:v>
                </c:pt>
                <c:pt idx="411">
                  <c:v>-0.66481480000000004</c:v>
                </c:pt>
                <c:pt idx="412">
                  <c:v>-0.66814200000000001</c:v>
                </c:pt>
                <c:pt idx="413">
                  <c:v>-0.6714774</c:v>
                </c:pt>
                <c:pt idx="414">
                  <c:v>-0.67482109999999995</c:v>
                </c:pt>
                <c:pt idx="415">
                  <c:v>-0.67817360000000004</c:v>
                </c:pt>
                <c:pt idx="416">
                  <c:v>-0.68153490000000005</c:v>
                </c:pt>
                <c:pt idx="417">
                  <c:v>-0.6849054</c:v>
                </c:pt>
                <c:pt idx="418">
                  <c:v>-0.68828489999999998</c:v>
                </c:pt>
                <c:pt idx="419">
                  <c:v>-0.69167350000000005</c:v>
                </c:pt>
                <c:pt idx="420">
                  <c:v>-0.69507079999999999</c:v>
                </c:pt>
                <c:pt idx="421">
                  <c:v>-0.69847669999999995</c:v>
                </c:pt>
                <c:pt idx="422">
                  <c:v>-0.70189069999999998</c:v>
                </c:pt>
                <c:pt idx="423">
                  <c:v>-0.70531279999999996</c:v>
                </c:pt>
                <c:pt idx="424">
                  <c:v>-0.70874269999999995</c:v>
                </c:pt>
                <c:pt idx="425">
                  <c:v>-0.7121807</c:v>
                </c:pt>
                <c:pt idx="426">
                  <c:v>-0.71562700000000001</c:v>
                </c:pt>
                <c:pt idx="427">
                  <c:v>-0.719082</c:v>
                </c:pt>
                <c:pt idx="428">
                  <c:v>-0.72254569999999996</c:v>
                </c:pt>
                <c:pt idx="429">
                  <c:v>-0.72601859999999996</c:v>
                </c:pt>
                <c:pt idx="430">
                  <c:v>-0.72950060000000005</c:v>
                </c:pt>
                <c:pt idx="431">
                  <c:v>-0.73299170000000002</c:v>
                </c:pt>
                <c:pt idx="432">
                  <c:v>-0.73649200000000004</c:v>
                </c:pt>
                <c:pt idx="433">
                  <c:v>-0.74000120000000003</c:v>
                </c:pt>
                <c:pt idx="434">
                  <c:v>-0.74351920000000005</c:v>
                </c:pt>
                <c:pt idx="435">
                  <c:v>-0.74704579999999998</c:v>
                </c:pt>
                <c:pt idx="436">
                  <c:v>-0.7505809</c:v>
                </c:pt>
                <c:pt idx="437">
                  <c:v>-0.75412449999999998</c:v>
                </c:pt>
                <c:pt idx="438">
                  <c:v>-0.75767669999999998</c:v>
                </c:pt>
                <c:pt idx="439">
                  <c:v>-0.76123759999999996</c:v>
                </c:pt>
                <c:pt idx="440">
                  <c:v>-0.76480729999999997</c:v>
                </c:pt>
                <c:pt idx="441">
                  <c:v>-0.76838589999999996</c:v>
                </c:pt>
                <c:pt idx="442">
                  <c:v>-0.77197360000000004</c:v>
                </c:pt>
                <c:pt idx="443">
                  <c:v>-0.77557030000000005</c:v>
                </c:pt>
                <c:pt idx="444">
                  <c:v>-0.77917610000000004</c:v>
                </c:pt>
                <c:pt idx="445">
                  <c:v>-0.78279080000000001</c:v>
                </c:pt>
                <c:pt idx="446">
                  <c:v>-0.78641459999999996</c:v>
                </c:pt>
                <c:pt idx="447">
                  <c:v>-0.79004719999999995</c:v>
                </c:pt>
                <c:pt idx="448">
                  <c:v>-0.79368859999999997</c:v>
                </c:pt>
                <c:pt idx="449">
                  <c:v>-0.79733880000000001</c:v>
                </c:pt>
                <c:pt idx="450">
                  <c:v>-0.80099779999999998</c:v>
                </c:pt>
                <c:pt idx="451">
                  <c:v>-0.80466570000000004</c:v>
                </c:pt>
                <c:pt idx="452">
                  <c:v>-0.80834240000000002</c:v>
                </c:pt>
                <c:pt idx="453">
                  <c:v>-0.81202790000000002</c:v>
                </c:pt>
                <c:pt idx="454">
                  <c:v>-0.81572210000000001</c:v>
                </c:pt>
                <c:pt idx="455">
                  <c:v>-0.81942499999999996</c:v>
                </c:pt>
                <c:pt idx="456">
                  <c:v>-0.8231368</c:v>
                </c:pt>
                <c:pt idx="457">
                  <c:v>-0.82685750000000002</c:v>
                </c:pt>
                <c:pt idx="458">
                  <c:v>-0.83058710000000002</c:v>
                </c:pt>
                <c:pt idx="459">
                  <c:v>-0.8343256</c:v>
                </c:pt>
                <c:pt idx="460">
                  <c:v>-0.83807310000000002</c:v>
                </c:pt>
                <c:pt idx="461">
                  <c:v>-0.84182959999999996</c:v>
                </c:pt>
                <c:pt idx="462">
                  <c:v>-0.84559510000000004</c:v>
                </c:pt>
                <c:pt idx="463">
                  <c:v>-0.84936940000000005</c:v>
                </c:pt>
                <c:pt idx="464">
                  <c:v>-0.85315240000000003</c:v>
                </c:pt>
                <c:pt idx="465">
                  <c:v>-0.85694400000000004</c:v>
                </c:pt>
                <c:pt idx="466">
                  <c:v>-0.86074399999999995</c:v>
                </c:pt>
                <c:pt idx="467">
                  <c:v>-0.8645524</c:v>
                </c:pt>
                <c:pt idx="468">
                  <c:v>-0.86836930000000001</c:v>
                </c:pt>
                <c:pt idx="469">
                  <c:v>-0.87219460000000004</c:v>
                </c:pt>
                <c:pt idx="470">
                  <c:v>-0.87602840000000004</c:v>
                </c:pt>
                <c:pt idx="471">
                  <c:v>-0.87987099999999996</c:v>
                </c:pt>
                <c:pt idx="472">
                  <c:v>-0.88372240000000002</c:v>
                </c:pt>
                <c:pt idx="473">
                  <c:v>-0.88758269999999995</c:v>
                </c:pt>
                <c:pt idx="474">
                  <c:v>-0.89145189999999996</c:v>
                </c:pt>
                <c:pt idx="475">
                  <c:v>-0.89532979999999995</c:v>
                </c:pt>
                <c:pt idx="476">
                  <c:v>-0.89921640000000003</c:v>
                </c:pt>
                <c:pt idx="477">
                  <c:v>-0.9031112</c:v>
                </c:pt>
                <c:pt idx="478">
                  <c:v>-0.90701430000000005</c:v>
                </c:pt>
                <c:pt idx="479">
                  <c:v>-0.91092569999999995</c:v>
                </c:pt>
                <c:pt idx="480">
                  <c:v>-0.91484540000000003</c:v>
                </c:pt>
                <c:pt idx="481">
                  <c:v>-0.91877350000000002</c:v>
                </c:pt>
                <c:pt idx="482">
                  <c:v>-0.92271009999999998</c:v>
                </c:pt>
                <c:pt idx="483">
                  <c:v>-0.92665540000000002</c:v>
                </c:pt>
                <c:pt idx="484">
                  <c:v>-0.93060929999999997</c:v>
                </c:pt>
                <c:pt idx="485">
                  <c:v>-0.93457210000000002</c:v>
                </c:pt>
                <c:pt idx="486">
                  <c:v>-0.93854360000000003</c:v>
                </c:pt>
                <c:pt idx="487">
                  <c:v>-0.94252380000000002</c:v>
                </c:pt>
                <c:pt idx="488">
                  <c:v>-0.94651260000000004</c:v>
                </c:pt>
                <c:pt idx="489">
                  <c:v>-0.95050990000000002</c:v>
                </c:pt>
                <c:pt idx="490">
                  <c:v>-0.95451540000000001</c:v>
                </c:pt>
                <c:pt idx="491">
                  <c:v>-0.95852899999999996</c:v>
                </c:pt>
                <c:pt idx="492">
                  <c:v>-0.96255089999999999</c:v>
                </c:pt>
                <c:pt idx="493">
                  <c:v>-0.96658089999999997</c:v>
                </c:pt>
                <c:pt idx="494">
                  <c:v>-0.97061889999999995</c:v>
                </c:pt>
                <c:pt idx="495">
                  <c:v>-0.974665</c:v>
                </c:pt>
                <c:pt idx="496">
                  <c:v>-0.97871940000000002</c:v>
                </c:pt>
                <c:pt idx="497">
                  <c:v>-0.98278189999999999</c:v>
                </c:pt>
                <c:pt idx="498">
                  <c:v>-0.98685279999999997</c:v>
                </c:pt>
                <c:pt idx="499">
                  <c:v>-0.99093189999999998</c:v>
                </c:pt>
                <c:pt idx="500">
                  <c:v>-0.99501919999999999</c:v>
                </c:pt>
                <c:pt idx="501">
                  <c:v>-0.99911459999999996</c:v>
                </c:pt>
                <c:pt idx="502">
                  <c:v>-1.0032179999999999</c:v>
                </c:pt>
                <c:pt idx="503">
                  <c:v>-1.0073300000000001</c:v>
                </c:pt>
                <c:pt idx="504">
                  <c:v>-1.01145</c:v>
                </c:pt>
                <c:pt idx="505">
                  <c:v>-1.0155780000000001</c:v>
                </c:pt>
                <c:pt idx="506">
                  <c:v>-1.0197149999999999</c:v>
                </c:pt>
                <c:pt idx="507">
                  <c:v>-1.0238590000000001</c:v>
                </c:pt>
                <c:pt idx="508">
                  <c:v>-1.0280130000000001</c:v>
                </c:pt>
                <c:pt idx="509">
                  <c:v>-1.0321739999999999</c:v>
                </c:pt>
                <c:pt idx="510">
                  <c:v>-1.0363439999999999</c:v>
                </c:pt>
                <c:pt idx="511">
                  <c:v>-1.0405219999999999</c:v>
                </c:pt>
                <c:pt idx="512">
                  <c:v>-1.0447090000000001</c:v>
                </c:pt>
                <c:pt idx="513">
                  <c:v>-1.0489040000000001</c:v>
                </c:pt>
                <c:pt idx="514">
                  <c:v>-1.0531079999999999</c:v>
                </c:pt>
                <c:pt idx="515">
                  <c:v>-1.05732</c:v>
                </c:pt>
                <c:pt idx="516">
                  <c:v>-1.0615410000000001</c:v>
                </c:pt>
                <c:pt idx="517">
                  <c:v>-1.0657700000000001</c:v>
                </c:pt>
                <c:pt idx="518">
                  <c:v>-1.0700080000000001</c:v>
                </c:pt>
                <c:pt idx="519">
                  <c:v>-1.074254</c:v>
                </c:pt>
                <c:pt idx="520">
                  <c:v>-1.078508</c:v>
                </c:pt>
                <c:pt idx="521">
                  <c:v>-1.08277</c:v>
                </c:pt>
                <c:pt idx="522">
                  <c:v>-1.08704</c:v>
                </c:pt>
                <c:pt idx="523">
                  <c:v>-1.0913189999999999</c:v>
                </c:pt>
                <c:pt idx="524">
                  <c:v>-1.0956049999999999</c:v>
                </c:pt>
                <c:pt idx="525">
                  <c:v>-1.0999000000000001</c:v>
                </c:pt>
                <c:pt idx="526">
                  <c:v>-1.104204</c:v>
                </c:pt>
                <c:pt idx="527">
                  <c:v>-1.1085149999999999</c:v>
                </c:pt>
                <c:pt idx="528">
                  <c:v>-1.112835</c:v>
                </c:pt>
                <c:pt idx="529">
                  <c:v>-1.1171629999999999</c:v>
                </c:pt>
                <c:pt idx="530">
                  <c:v>-1.1214999999999999</c:v>
                </c:pt>
                <c:pt idx="531">
                  <c:v>-1.125845</c:v>
                </c:pt>
                <c:pt idx="532">
                  <c:v>-1.130199</c:v>
                </c:pt>
                <c:pt idx="533">
                  <c:v>-1.13456</c:v>
                </c:pt>
                <c:pt idx="534">
                  <c:v>-1.13893</c:v>
                </c:pt>
                <c:pt idx="535">
                  <c:v>-1.1433070000000001</c:v>
                </c:pt>
                <c:pt idx="536">
                  <c:v>-1.1476930000000001</c:v>
                </c:pt>
                <c:pt idx="537">
                  <c:v>-1.1520870000000001</c:v>
                </c:pt>
                <c:pt idx="538">
                  <c:v>-1.15649</c:v>
                </c:pt>
                <c:pt idx="539">
                  <c:v>-1.160901</c:v>
                </c:pt>
                <c:pt idx="540">
                  <c:v>-1.1653199999999999</c:v>
                </c:pt>
                <c:pt idx="541">
                  <c:v>-1.169748</c:v>
                </c:pt>
                <c:pt idx="542">
                  <c:v>-1.1741839999999999</c:v>
                </c:pt>
                <c:pt idx="543">
                  <c:v>-1.178628</c:v>
                </c:pt>
                <c:pt idx="544">
                  <c:v>-1.1830799999999999</c:v>
                </c:pt>
                <c:pt idx="545">
                  <c:v>-1.1875389999999999</c:v>
                </c:pt>
                <c:pt idx="546">
                  <c:v>-1.192007</c:v>
                </c:pt>
                <c:pt idx="547">
                  <c:v>-1.196483</c:v>
                </c:pt>
                <c:pt idx="548">
                  <c:v>-1.2009669999999999</c:v>
                </c:pt>
                <c:pt idx="549">
                  <c:v>-1.2054579999999999</c:v>
                </c:pt>
                <c:pt idx="550">
                  <c:v>-1.2099580000000001</c:v>
                </c:pt>
                <c:pt idx="551">
                  <c:v>-1.214466</c:v>
                </c:pt>
                <c:pt idx="552">
                  <c:v>-1.218982</c:v>
                </c:pt>
                <c:pt idx="553">
                  <c:v>-1.223506</c:v>
                </c:pt>
                <c:pt idx="554">
                  <c:v>-1.228038</c:v>
                </c:pt>
                <c:pt idx="555">
                  <c:v>-1.232577</c:v>
                </c:pt>
                <c:pt idx="556">
                  <c:v>-1.2371239999999999</c:v>
                </c:pt>
                <c:pt idx="557">
                  <c:v>-1.241679</c:v>
                </c:pt>
                <c:pt idx="558">
                  <c:v>-1.2462420000000001</c:v>
                </c:pt>
                <c:pt idx="559">
                  <c:v>-1.250813</c:v>
                </c:pt>
                <c:pt idx="560">
                  <c:v>-1.2553920000000001</c:v>
                </c:pt>
                <c:pt idx="561">
                  <c:v>-1.259979</c:v>
                </c:pt>
                <c:pt idx="562">
                  <c:v>-1.2645740000000001</c:v>
                </c:pt>
                <c:pt idx="563">
                  <c:v>-1.269177</c:v>
                </c:pt>
                <c:pt idx="564">
                  <c:v>-1.2737890000000001</c:v>
                </c:pt>
                <c:pt idx="565">
                  <c:v>-1.278408</c:v>
                </c:pt>
                <c:pt idx="566">
                  <c:v>-1.283034</c:v>
                </c:pt>
                <c:pt idx="567">
                  <c:v>-1.287669</c:v>
                </c:pt>
                <c:pt idx="568">
                  <c:v>-1.292311</c:v>
                </c:pt>
                <c:pt idx="569">
                  <c:v>-1.2969599999999999</c:v>
                </c:pt>
                <c:pt idx="570">
                  <c:v>-1.3016160000000001</c:v>
                </c:pt>
                <c:pt idx="571">
                  <c:v>-1.3062800000000001</c:v>
                </c:pt>
                <c:pt idx="572">
                  <c:v>-1.310951</c:v>
                </c:pt>
                <c:pt idx="573">
                  <c:v>-1.3156300000000001</c:v>
                </c:pt>
                <c:pt idx="574">
                  <c:v>-1.320317</c:v>
                </c:pt>
                <c:pt idx="575">
                  <c:v>-1.3250109999999999</c:v>
                </c:pt>
                <c:pt idx="576">
                  <c:v>-1.3297140000000001</c:v>
                </c:pt>
                <c:pt idx="577">
                  <c:v>-1.3344240000000001</c:v>
                </c:pt>
                <c:pt idx="578">
                  <c:v>-1.3391409999999999</c:v>
                </c:pt>
                <c:pt idx="579">
                  <c:v>-1.343866</c:v>
                </c:pt>
                <c:pt idx="580">
                  <c:v>-1.3485990000000001</c:v>
                </c:pt>
                <c:pt idx="581">
                  <c:v>-1.3533390000000001</c:v>
                </c:pt>
                <c:pt idx="582">
                  <c:v>-1.358087</c:v>
                </c:pt>
                <c:pt idx="583">
                  <c:v>-1.3628420000000001</c:v>
                </c:pt>
                <c:pt idx="584">
                  <c:v>-1.367604</c:v>
                </c:pt>
                <c:pt idx="585">
                  <c:v>-1.3723749999999999</c:v>
                </c:pt>
                <c:pt idx="586">
                  <c:v>-1.3771519999999999</c:v>
                </c:pt>
                <c:pt idx="587">
                  <c:v>-1.381937</c:v>
                </c:pt>
                <c:pt idx="588">
                  <c:v>-1.38673</c:v>
                </c:pt>
                <c:pt idx="589">
                  <c:v>-1.3915310000000001</c:v>
                </c:pt>
                <c:pt idx="590">
                  <c:v>-1.396339</c:v>
                </c:pt>
                <c:pt idx="591">
                  <c:v>-1.4011549999999999</c:v>
                </c:pt>
                <c:pt idx="592">
                  <c:v>-1.405978</c:v>
                </c:pt>
                <c:pt idx="593">
                  <c:v>-1.410809</c:v>
                </c:pt>
                <c:pt idx="594">
                  <c:v>-1.415648</c:v>
                </c:pt>
                <c:pt idx="595">
                  <c:v>-1.4204939999999999</c:v>
                </c:pt>
                <c:pt idx="596">
                  <c:v>-1.4253469999999999</c:v>
                </c:pt>
                <c:pt idx="597">
                  <c:v>-1.4302079999999999</c:v>
                </c:pt>
                <c:pt idx="598">
                  <c:v>-1.435076</c:v>
                </c:pt>
                <c:pt idx="599">
                  <c:v>-1.4399519999999999</c:v>
                </c:pt>
                <c:pt idx="600">
                  <c:v>-1.444834</c:v>
                </c:pt>
                <c:pt idx="601">
                  <c:v>-1.4497249999999999</c:v>
                </c:pt>
                <c:pt idx="602">
                  <c:v>-1.454623</c:v>
                </c:pt>
                <c:pt idx="603">
                  <c:v>-1.4595290000000001</c:v>
                </c:pt>
                <c:pt idx="604">
                  <c:v>-1.464442</c:v>
                </c:pt>
                <c:pt idx="605">
                  <c:v>-1.4693639999999999</c:v>
                </c:pt>
                <c:pt idx="606">
                  <c:v>-1.4742919999999999</c:v>
                </c:pt>
                <c:pt idx="607">
                  <c:v>-1.4792289999999999</c:v>
                </c:pt>
                <c:pt idx="608">
                  <c:v>-1.484173</c:v>
                </c:pt>
                <c:pt idx="609">
                  <c:v>-1.4891239999999999</c:v>
                </c:pt>
                <c:pt idx="610">
                  <c:v>-1.494083</c:v>
                </c:pt>
                <c:pt idx="611">
                  <c:v>-1.49905</c:v>
                </c:pt>
                <c:pt idx="612">
                  <c:v>-1.504024</c:v>
                </c:pt>
                <c:pt idx="613">
                  <c:v>-1.5090060000000001</c:v>
                </c:pt>
                <c:pt idx="614">
                  <c:v>-1.5139959999999999</c:v>
                </c:pt>
                <c:pt idx="615">
                  <c:v>-1.518994</c:v>
                </c:pt>
                <c:pt idx="616">
                  <c:v>-1.5239990000000001</c:v>
                </c:pt>
                <c:pt idx="617">
                  <c:v>-1.529013</c:v>
                </c:pt>
                <c:pt idx="618">
                  <c:v>-1.534035</c:v>
                </c:pt>
                <c:pt idx="619">
                  <c:v>-1.539066</c:v>
                </c:pt>
                <c:pt idx="620">
                  <c:v>-1.5441039999999999</c:v>
                </c:pt>
                <c:pt idx="621">
                  <c:v>-1.5491490000000001</c:v>
                </c:pt>
                <c:pt idx="622">
                  <c:v>-1.554203</c:v>
                </c:pt>
                <c:pt idx="623">
                  <c:v>-1.559264</c:v>
                </c:pt>
                <c:pt idx="624">
                  <c:v>-1.5643320000000001</c:v>
                </c:pt>
                <c:pt idx="625">
                  <c:v>-1.5694079999999999</c:v>
                </c:pt>
                <c:pt idx="626">
                  <c:v>-1.574492</c:v>
                </c:pt>
                <c:pt idx="627">
                  <c:v>-1.5795840000000001</c:v>
                </c:pt>
                <c:pt idx="628">
                  <c:v>-1.5846830000000001</c:v>
                </c:pt>
                <c:pt idx="629">
                  <c:v>-1.5897920000000001</c:v>
                </c:pt>
                <c:pt idx="630">
                  <c:v>-1.594908</c:v>
                </c:pt>
                <c:pt idx="631">
                  <c:v>-1.600033</c:v>
                </c:pt>
                <c:pt idx="632">
                  <c:v>-1.605167</c:v>
                </c:pt>
                <c:pt idx="633">
                  <c:v>-1.6103080000000001</c:v>
                </c:pt>
                <c:pt idx="634">
                  <c:v>-1.6154580000000001</c:v>
                </c:pt>
                <c:pt idx="635">
                  <c:v>-1.6206149999999999</c:v>
                </c:pt>
                <c:pt idx="636">
                  <c:v>-1.62578</c:v>
                </c:pt>
                <c:pt idx="637">
                  <c:v>-1.6309530000000001</c:v>
                </c:pt>
                <c:pt idx="638">
                  <c:v>-1.6361330000000001</c:v>
                </c:pt>
                <c:pt idx="639">
                  <c:v>-1.641321</c:v>
                </c:pt>
                <c:pt idx="640">
                  <c:v>-1.6465160000000001</c:v>
                </c:pt>
                <c:pt idx="641">
                  <c:v>-1.6517200000000001</c:v>
                </c:pt>
                <c:pt idx="642">
                  <c:v>-1.6569320000000001</c:v>
                </c:pt>
                <c:pt idx="643">
                  <c:v>-1.662153</c:v>
                </c:pt>
                <c:pt idx="644">
                  <c:v>-1.6673819999999999</c:v>
                </c:pt>
                <c:pt idx="645">
                  <c:v>-1.67262</c:v>
                </c:pt>
                <c:pt idx="646">
                  <c:v>-1.6778660000000001</c:v>
                </c:pt>
                <c:pt idx="647">
                  <c:v>-1.6831199999999999</c:v>
                </c:pt>
                <c:pt idx="648">
                  <c:v>-1.688382</c:v>
                </c:pt>
                <c:pt idx="649">
                  <c:v>-1.6936519999999999</c:v>
                </c:pt>
                <c:pt idx="650">
                  <c:v>-1.6989300000000001</c:v>
                </c:pt>
                <c:pt idx="651">
                  <c:v>-1.704215</c:v>
                </c:pt>
                <c:pt idx="652">
                  <c:v>-1.709508</c:v>
                </c:pt>
                <c:pt idx="653">
                  <c:v>-1.7148099999999999</c:v>
                </c:pt>
                <c:pt idx="654">
                  <c:v>-1.720119</c:v>
                </c:pt>
                <c:pt idx="655">
                  <c:v>-1.725436</c:v>
                </c:pt>
                <c:pt idx="656">
                  <c:v>-1.7307619999999999</c:v>
                </c:pt>
                <c:pt idx="657">
                  <c:v>-1.736097</c:v>
                </c:pt>
                <c:pt idx="658">
                  <c:v>-1.7414400000000001</c:v>
                </c:pt>
                <c:pt idx="659">
                  <c:v>-1.7467919999999999</c:v>
                </c:pt>
                <c:pt idx="660">
                  <c:v>-1.7521519999999999</c:v>
                </c:pt>
                <c:pt idx="661">
                  <c:v>-1.7575210000000001</c:v>
                </c:pt>
                <c:pt idx="662">
                  <c:v>-1.7628969999999999</c:v>
                </c:pt>
                <c:pt idx="663">
                  <c:v>-1.768281</c:v>
                </c:pt>
                <c:pt idx="664">
                  <c:v>-1.7736730000000001</c:v>
                </c:pt>
                <c:pt idx="665">
                  <c:v>-1.7790729999999999</c:v>
                </c:pt>
                <c:pt idx="666">
                  <c:v>-1.784481</c:v>
                </c:pt>
                <c:pt idx="667">
                  <c:v>-1.7898970000000001</c:v>
                </c:pt>
                <c:pt idx="668">
                  <c:v>-1.7953220000000001</c:v>
                </c:pt>
                <c:pt idx="669">
                  <c:v>-1.800756</c:v>
                </c:pt>
                <c:pt idx="670">
                  <c:v>-1.806198</c:v>
                </c:pt>
                <c:pt idx="671">
                  <c:v>-1.8116490000000001</c:v>
                </c:pt>
                <c:pt idx="672">
                  <c:v>-1.8171079999999999</c:v>
                </c:pt>
                <c:pt idx="673">
                  <c:v>-1.8225769999999999</c:v>
                </c:pt>
                <c:pt idx="674">
                  <c:v>-1.8280529999999999</c:v>
                </c:pt>
                <c:pt idx="675">
                  <c:v>-1.8335379999999999</c:v>
                </c:pt>
                <c:pt idx="676">
                  <c:v>-1.8390310000000001</c:v>
                </c:pt>
                <c:pt idx="677">
                  <c:v>-1.8445320000000001</c:v>
                </c:pt>
                <c:pt idx="678">
                  <c:v>-1.850041</c:v>
                </c:pt>
                <c:pt idx="679">
                  <c:v>-1.855558</c:v>
                </c:pt>
                <c:pt idx="680">
                  <c:v>-1.861083</c:v>
                </c:pt>
                <c:pt idx="681">
                  <c:v>-1.866617</c:v>
                </c:pt>
                <c:pt idx="682">
                  <c:v>-1.8721589999999999</c:v>
                </c:pt>
                <c:pt idx="683">
                  <c:v>-1.87771</c:v>
                </c:pt>
                <c:pt idx="684">
                  <c:v>-1.88327</c:v>
                </c:pt>
                <c:pt idx="685">
                  <c:v>-1.888838</c:v>
                </c:pt>
                <c:pt idx="686">
                  <c:v>-1.894415</c:v>
                </c:pt>
                <c:pt idx="687">
                  <c:v>-1.9000010000000001</c:v>
                </c:pt>
                <c:pt idx="688">
                  <c:v>-1.905594</c:v>
                </c:pt>
                <c:pt idx="689">
                  <c:v>-1.911197</c:v>
                </c:pt>
                <c:pt idx="690">
                  <c:v>-1.9168069999999999</c:v>
                </c:pt>
                <c:pt idx="691">
                  <c:v>-1.922426</c:v>
                </c:pt>
                <c:pt idx="692">
                  <c:v>-1.9280520000000001</c:v>
                </c:pt>
                <c:pt idx="693">
                  <c:v>-1.9336869999999999</c:v>
                </c:pt>
                <c:pt idx="694">
                  <c:v>-1.93933</c:v>
                </c:pt>
                <c:pt idx="695">
                  <c:v>-1.9449810000000001</c:v>
                </c:pt>
                <c:pt idx="696">
                  <c:v>-1.9506410000000001</c:v>
                </c:pt>
                <c:pt idx="697">
                  <c:v>-1.95631</c:v>
                </c:pt>
                <c:pt idx="698">
                  <c:v>-1.9619880000000001</c:v>
                </c:pt>
                <c:pt idx="699">
                  <c:v>-1.9676750000000001</c:v>
                </c:pt>
                <c:pt idx="700">
                  <c:v>-1.9733700000000001</c:v>
                </c:pt>
                <c:pt idx="701">
                  <c:v>-1.979074</c:v>
                </c:pt>
                <c:pt idx="702">
                  <c:v>-1.9847870000000001</c:v>
                </c:pt>
                <c:pt idx="703">
                  <c:v>-1.9905079999999999</c:v>
                </c:pt>
                <c:pt idx="704">
                  <c:v>-1.9962359999999999</c:v>
                </c:pt>
                <c:pt idx="705">
                  <c:v>-2.001973</c:v>
                </c:pt>
                <c:pt idx="706">
                  <c:v>-2.0077180000000001</c:v>
                </c:pt>
                <c:pt idx="707">
                  <c:v>-2.013471</c:v>
                </c:pt>
                <c:pt idx="708">
                  <c:v>-2.0192320000000001</c:v>
                </c:pt>
                <c:pt idx="709">
                  <c:v>-2.0250010000000001</c:v>
                </c:pt>
                <c:pt idx="710">
                  <c:v>-2.0307789999999999</c:v>
                </c:pt>
                <c:pt idx="711">
                  <c:v>-2.0365660000000001</c:v>
                </c:pt>
                <c:pt idx="712">
                  <c:v>-2.0423619999999998</c:v>
                </c:pt>
                <c:pt idx="713">
                  <c:v>-2.0481669999999998</c:v>
                </c:pt>
                <c:pt idx="714">
                  <c:v>-2.0539809999999998</c:v>
                </c:pt>
                <c:pt idx="715">
                  <c:v>-2.0598030000000001</c:v>
                </c:pt>
                <c:pt idx="716">
                  <c:v>-2.0656330000000001</c:v>
                </c:pt>
                <c:pt idx="717">
                  <c:v>-2.071472</c:v>
                </c:pt>
                <c:pt idx="718">
                  <c:v>-2.0773199999999998</c:v>
                </c:pt>
                <c:pt idx="719">
                  <c:v>-2.0831750000000002</c:v>
                </c:pt>
                <c:pt idx="720">
                  <c:v>-2.0890390000000001</c:v>
                </c:pt>
                <c:pt idx="721">
                  <c:v>-2.0949110000000002</c:v>
                </c:pt>
                <c:pt idx="722">
                  <c:v>-2.1007920000000002</c:v>
                </c:pt>
                <c:pt idx="723">
                  <c:v>-2.1066820000000002</c:v>
                </c:pt>
                <c:pt idx="724">
                  <c:v>-2.112581</c:v>
                </c:pt>
                <c:pt idx="725">
                  <c:v>-2.1184889999999998</c:v>
                </c:pt>
                <c:pt idx="726">
                  <c:v>-2.1244049999999999</c:v>
                </c:pt>
                <c:pt idx="727">
                  <c:v>-2.1303299999999998</c:v>
                </c:pt>
                <c:pt idx="728">
                  <c:v>-2.136263</c:v>
                </c:pt>
                <c:pt idx="729">
                  <c:v>-2.1422050000000001</c:v>
                </c:pt>
                <c:pt idx="730">
                  <c:v>-2.148155</c:v>
                </c:pt>
                <c:pt idx="731">
                  <c:v>-2.1541139999999999</c:v>
                </c:pt>
                <c:pt idx="732">
                  <c:v>-2.1600799999999998</c:v>
                </c:pt>
                <c:pt idx="733">
                  <c:v>-2.1660539999999999</c:v>
                </c:pt>
                <c:pt idx="734">
                  <c:v>-2.172037</c:v>
                </c:pt>
                <c:pt idx="735">
                  <c:v>-2.1780279999999999</c:v>
                </c:pt>
                <c:pt idx="736">
                  <c:v>-2.1840280000000001</c:v>
                </c:pt>
                <c:pt idx="737">
                  <c:v>-2.1900360000000001</c:v>
                </c:pt>
                <c:pt idx="738">
                  <c:v>-2.1960519999999999</c:v>
                </c:pt>
                <c:pt idx="739">
                  <c:v>-2.2020770000000001</c:v>
                </c:pt>
                <c:pt idx="740">
                  <c:v>-2.20811</c:v>
                </c:pt>
                <c:pt idx="741">
                  <c:v>-2.2141510000000002</c:v>
                </c:pt>
                <c:pt idx="742">
                  <c:v>-2.2202009999999999</c:v>
                </c:pt>
                <c:pt idx="743">
                  <c:v>-2.2262590000000002</c:v>
                </c:pt>
                <c:pt idx="744">
                  <c:v>-2.2323249999999999</c:v>
                </c:pt>
                <c:pt idx="745">
                  <c:v>-2.2383980000000001</c:v>
                </c:pt>
                <c:pt idx="746">
                  <c:v>-2.2444799999999998</c:v>
                </c:pt>
                <c:pt idx="747">
                  <c:v>-2.250569</c:v>
                </c:pt>
                <c:pt idx="748">
                  <c:v>-2.2566660000000001</c:v>
                </c:pt>
                <c:pt idx="749">
                  <c:v>-2.2627709999999999</c:v>
                </c:pt>
                <c:pt idx="750">
                  <c:v>-2.268885</c:v>
                </c:pt>
                <c:pt idx="751">
                  <c:v>-2.2750059999999999</c:v>
                </c:pt>
                <c:pt idx="752">
                  <c:v>-2.2811349999999999</c:v>
                </c:pt>
                <c:pt idx="753">
                  <c:v>-2.2872720000000002</c:v>
                </c:pt>
                <c:pt idx="754">
                  <c:v>-2.2934169999999998</c:v>
                </c:pt>
                <c:pt idx="755">
                  <c:v>-2.2995709999999998</c:v>
                </c:pt>
                <c:pt idx="756">
                  <c:v>-2.3057319999999999</c:v>
                </c:pt>
                <c:pt idx="757">
                  <c:v>-2.3119010000000002</c:v>
                </c:pt>
                <c:pt idx="758">
                  <c:v>-2.3180770000000002</c:v>
                </c:pt>
                <c:pt idx="759">
                  <c:v>-2.3242620000000001</c:v>
                </c:pt>
                <c:pt idx="760">
                  <c:v>-2.330454</c:v>
                </c:pt>
                <c:pt idx="761">
                  <c:v>-2.3366539999999998</c:v>
                </c:pt>
                <c:pt idx="762">
                  <c:v>-2.3428610000000001</c:v>
                </c:pt>
                <c:pt idx="763">
                  <c:v>-2.3490760000000002</c:v>
                </c:pt>
                <c:pt idx="764">
                  <c:v>-2.355299</c:v>
                </c:pt>
                <c:pt idx="765">
                  <c:v>-2.3615300000000001</c:v>
                </c:pt>
                <c:pt idx="766">
                  <c:v>-2.3677700000000002</c:v>
                </c:pt>
                <c:pt idx="767">
                  <c:v>-2.3740169999999998</c:v>
                </c:pt>
                <c:pt idx="768">
                  <c:v>-2.3802729999999999</c:v>
                </c:pt>
                <c:pt idx="769">
                  <c:v>-2.3865370000000001</c:v>
                </c:pt>
                <c:pt idx="770">
                  <c:v>-2.392808</c:v>
                </c:pt>
                <c:pt idx="771">
                  <c:v>-2.3990879999999999</c:v>
                </c:pt>
                <c:pt idx="772">
                  <c:v>-2.4053740000000001</c:v>
                </c:pt>
                <c:pt idx="773">
                  <c:v>-2.4116689999999998</c:v>
                </c:pt>
                <c:pt idx="774">
                  <c:v>-2.4179710000000001</c:v>
                </c:pt>
                <c:pt idx="775">
                  <c:v>-2.4242810000000001</c:v>
                </c:pt>
                <c:pt idx="776">
                  <c:v>-2.4305979999999998</c:v>
                </c:pt>
                <c:pt idx="777">
                  <c:v>-2.4369239999999999</c:v>
                </c:pt>
                <c:pt idx="778">
                  <c:v>-2.4432580000000002</c:v>
                </c:pt>
                <c:pt idx="779">
                  <c:v>-2.4495990000000001</c:v>
                </c:pt>
                <c:pt idx="780">
                  <c:v>-2.4559489999999999</c:v>
                </c:pt>
                <c:pt idx="781">
                  <c:v>-2.4623059999999999</c:v>
                </c:pt>
                <c:pt idx="782">
                  <c:v>-2.4686710000000001</c:v>
                </c:pt>
                <c:pt idx="783">
                  <c:v>-2.4750429999999999</c:v>
                </c:pt>
                <c:pt idx="784">
                  <c:v>-2.4814229999999999</c:v>
                </c:pt>
                <c:pt idx="785">
                  <c:v>-2.4878100000000001</c:v>
                </c:pt>
                <c:pt idx="786">
                  <c:v>-2.4942039999999999</c:v>
                </c:pt>
                <c:pt idx="787">
                  <c:v>-2.5006059999999999</c:v>
                </c:pt>
                <c:pt idx="788">
                  <c:v>-2.5070160000000001</c:v>
                </c:pt>
                <c:pt idx="789">
                  <c:v>-2.513433</c:v>
                </c:pt>
                <c:pt idx="790">
                  <c:v>-2.5198580000000002</c:v>
                </c:pt>
                <c:pt idx="791">
                  <c:v>-2.5262910000000001</c:v>
                </c:pt>
                <c:pt idx="792">
                  <c:v>-2.5327310000000001</c:v>
                </c:pt>
                <c:pt idx="793">
                  <c:v>-2.5391789999999999</c:v>
                </c:pt>
                <c:pt idx="794">
                  <c:v>-2.5456349999999999</c:v>
                </c:pt>
                <c:pt idx="795">
                  <c:v>-2.552098</c:v>
                </c:pt>
                <c:pt idx="796">
                  <c:v>-2.5585689999999999</c:v>
                </c:pt>
                <c:pt idx="797">
                  <c:v>-2.5650460000000002</c:v>
                </c:pt>
                <c:pt idx="798">
                  <c:v>-2.5715319999999999</c:v>
                </c:pt>
                <c:pt idx="799">
                  <c:v>-2.5780249999999998</c:v>
                </c:pt>
                <c:pt idx="800">
                  <c:v>-2.5845250000000002</c:v>
                </c:pt>
                <c:pt idx="801">
                  <c:v>-2.5910319999999998</c:v>
                </c:pt>
                <c:pt idx="802">
                  <c:v>-2.5975470000000001</c:v>
                </c:pt>
                <c:pt idx="803">
                  <c:v>-2.6040700000000001</c:v>
                </c:pt>
                <c:pt idx="804">
                  <c:v>-2.6105999999999998</c:v>
                </c:pt>
                <c:pt idx="805">
                  <c:v>-2.617137</c:v>
                </c:pt>
                <c:pt idx="806">
                  <c:v>-2.6236830000000002</c:v>
                </c:pt>
                <c:pt idx="807">
                  <c:v>-2.630236</c:v>
                </c:pt>
                <c:pt idx="808">
                  <c:v>-2.6367959999999999</c:v>
                </c:pt>
                <c:pt idx="809">
                  <c:v>-2.643364</c:v>
                </c:pt>
                <c:pt idx="810">
                  <c:v>-2.64994</c:v>
                </c:pt>
                <c:pt idx="811">
                  <c:v>-2.656523</c:v>
                </c:pt>
                <c:pt idx="812">
                  <c:v>-2.6631140000000002</c:v>
                </c:pt>
                <c:pt idx="813">
                  <c:v>-2.6697129999999998</c:v>
                </c:pt>
                <c:pt idx="814">
                  <c:v>-2.6763189999999999</c:v>
                </c:pt>
                <c:pt idx="815">
                  <c:v>-2.6829329999999998</c:v>
                </c:pt>
                <c:pt idx="816">
                  <c:v>-2.6895539999999998</c:v>
                </c:pt>
                <c:pt idx="817">
                  <c:v>-2.696183</c:v>
                </c:pt>
                <c:pt idx="818">
                  <c:v>-2.70282</c:v>
                </c:pt>
                <c:pt idx="819">
                  <c:v>-2.7094649999999998</c:v>
                </c:pt>
                <c:pt idx="820">
                  <c:v>-2.7161170000000001</c:v>
                </c:pt>
                <c:pt idx="821">
                  <c:v>-2.7227769999999998</c:v>
                </c:pt>
                <c:pt idx="822">
                  <c:v>-2.7294459999999998</c:v>
                </c:pt>
                <c:pt idx="823">
                  <c:v>-2.7361219999999999</c:v>
                </c:pt>
                <c:pt idx="824">
                  <c:v>-2.7428050000000002</c:v>
                </c:pt>
                <c:pt idx="825">
                  <c:v>-2.7494960000000002</c:v>
                </c:pt>
                <c:pt idx="826">
                  <c:v>-2.756195</c:v>
                </c:pt>
                <c:pt idx="827">
                  <c:v>-2.7629009999999998</c:v>
                </c:pt>
                <c:pt idx="828">
                  <c:v>-2.7696149999999999</c:v>
                </c:pt>
                <c:pt idx="829">
                  <c:v>-2.7763360000000001</c:v>
                </c:pt>
                <c:pt idx="830">
                  <c:v>-2.7830650000000001</c:v>
                </c:pt>
                <c:pt idx="831">
                  <c:v>-2.7898019999999999</c:v>
                </c:pt>
                <c:pt idx="832">
                  <c:v>-2.7965469999999999</c:v>
                </c:pt>
                <c:pt idx="833">
                  <c:v>-2.8033000000000001</c:v>
                </c:pt>
                <c:pt idx="834">
                  <c:v>-2.8100610000000001</c:v>
                </c:pt>
                <c:pt idx="835">
                  <c:v>-2.8168289999999998</c:v>
                </c:pt>
                <c:pt idx="836">
                  <c:v>-2.8236050000000001</c:v>
                </c:pt>
                <c:pt idx="837">
                  <c:v>-2.8303889999999998</c:v>
                </c:pt>
                <c:pt idx="838">
                  <c:v>-2.8371810000000002</c:v>
                </c:pt>
                <c:pt idx="839">
                  <c:v>-2.843979</c:v>
                </c:pt>
                <c:pt idx="840">
                  <c:v>-2.8507850000000001</c:v>
                </c:pt>
                <c:pt idx="841">
                  <c:v>-2.8575979999999999</c:v>
                </c:pt>
                <c:pt idx="842">
                  <c:v>-2.8644189999999998</c:v>
                </c:pt>
                <c:pt idx="843">
                  <c:v>-2.8712469999999999</c:v>
                </c:pt>
                <c:pt idx="844">
                  <c:v>-2.8780830000000002</c:v>
                </c:pt>
                <c:pt idx="845">
                  <c:v>-2.8849279999999999</c:v>
                </c:pt>
                <c:pt idx="846">
                  <c:v>-2.8917809999999999</c:v>
                </c:pt>
                <c:pt idx="847">
                  <c:v>-2.8986420000000002</c:v>
                </c:pt>
                <c:pt idx="848">
                  <c:v>-2.9055110000000002</c:v>
                </c:pt>
                <c:pt idx="849">
                  <c:v>-2.9123890000000001</c:v>
                </c:pt>
                <c:pt idx="850">
                  <c:v>-2.919273</c:v>
                </c:pt>
                <c:pt idx="851">
                  <c:v>-2.9261659999999998</c:v>
                </c:pt>
                <c:pt idx="852">
                  <c:v>-2.9330660000000002</c:v>
                </c:pt>
                <c:pt idx="853">
                  <c:v>-2.9399739999999999</c:v>
                </c:pt>
                <c:pt idx="854">
                  <c:v>-2.9468890000000001</c:v>
                </c:pt>
                <c:pt idx="855">
                  <c:v>-2.9538120000000001</c:v>
                </c:pt>
                <c:pt idx="856">
                  <c:v>-2.9607420000000002</c:v>
                </c:pt>
                <c:pt idx="857">
                  <c:v>-2.9676809999999998</c:v>
                </c:pt>
                <c:pt idx="858">
                  <c:v>-2.974628</c:v>
                </c:pt>
                <c:pt idx="859">
                  <c:v>-2.981582</c:v>
                </c:pt>
                <c:pt idx="860">
                  <c:v>-2.9885449999999998</c:v>
                </c:pt>
                <c:pt idx="861">
                  <c:v>-2.9955159999999998</c:v>
                </c:pt>
                <c:pt idx="862">
                  <c:v>-3.002494</c:v>
                </c:pt>
                <c:pt idx="863">
                  <c:v>-3.0094810000000001</c:v>
                </c:pt>
                <c:pt idx="864">
                  <c:v>-3.0164759999999999</c:v>
                </c:pt>
                <c:pt idx="865">
                  <c:v>-3.0234779999999999</c:v>
                </c:pt>
                <c:pt idx="866">
                  <c:v>-3.0304890000000002</c:v>
                </c:pt>
                <c:pt idx="867">
                  <c:v>-3.0375070000000002</c:v>
                </c:pt>
                <c:pt idx="868">
                  <c:v>-3.0445329999999999</c:v>
                </c:pt>
                <c:pt idx="869">
                  <c:v>-3.0515680000000001</c:v>
                </c:pt>
                <c:pt idx="870">
                  <c:v>-3.058611</c:v>
                </c:pt>
                <c:pt idx="871">
                  <c:v>-3.0656620000000001</c:v>
                </c:pt>
                <c:pt idx="872">
                  <c:v>-3.072721</c:v>
                </c:pt>
                <c:pt idx="873">
                  <c:v>-3.0797889999999999</c:v>
                </c:pt>
                <c:pt idx="874">
                  <c:v>-3.086865</c:v>
                </c:pt>
                <c:pt idx="875">
                  <c:v>-3.09395</c:v>
                </c:pt>
                <c:pt idx="876">
                  <c:v>-3.1010430000000002</c:v>
                </c:pt>
                <c:pt idx="877">
                  <c:v>-3.1081439999999998</c:v>
                </c:pt>
                <c:pt idx="878">
                  <c:v>-3.115253</c:v>
                </c:pt>
                <c:pt idx="879">
                  <c:v>-3.1223700000000001</c:v>
                </c:pt>
                <c:pt idx="880">
                  <c:v>-3.1294949999999999</c:v>
                </c:pt>
                <c:pt idx="881">
                  <c:v>-3.136628</c:v>
                </c:pt>
                <c:pt idx="882">
                  <c:v>-3.1437680000000001</c:v>
                </c:pt>
                <c:pt idx="883">
                  <c:v>-3.1509170000000002</c:v>
                </c:pt>
                <c:pt idx="884">
                  <c:v>-3.158074</c:v>
                </c:pt>
                <c:pt idx="885">
                  <c:v>-3.1652399999999998</c:v>
                </c:pt>
                <c:pt idx="886">
                  <c:v>-3.1724139999999998</c:v>
                </c:pt>
                <c:pt idx="887">
                  <c:v>-3.1795960000000001</c:v>
                </c:pt>
                <c:pt idx="888">
                  <c:v>-3.1867869999999998</c:v>
                </c:pt>
                <c:pt idx="889">
                  <c:v>-3.1939860000000002</c:v>
                </c:pt>
                <c:pt idx="890">
                  <c:v>-3.2011940000000001</c:v>
                </c:pt>
                <c:pt idx="891">
                  <c:v>-3.2084100000000002</c:v>
                </c:pt>
                <c:pt idx="892">
                  <c:v>-3.2156349999999998</c:v>
                </c:pt>
                <c:pt idx="893">
                  <c:v>-3.2228669999999999</c:v>
                </c:pt>
                <c:pt idx="894">
                  <c:v>-3.2301069999999998</c:v>
                </c:pt>
                <c:pt idx="895">
                  <c:v>-3.237355</c:v>
                </c:pt>
                <c:pt idx="896">
                  <c:v>-3.2446109999999999</c:v>
                </c:pt>
                <c:pt idx="897">
                  <c:v>-3.2518760000000002</c:v>
                </c:pt>
                <c:pt idx="898">
                  <c:v>-3.2591489999999999</c:v>
                </c:pt>
                <c:pt idx="899">
                  <c:v>-3.2664309999999999</c:v>
                </c:pt>
                <c:pt idx="900">
                  <c:v>-3.2737210000000001</c:v>
                </c:pt>
                <c:pt idx="901">
                  <c:v>-3.281021</c:v>
                </c:pt>
                <c:pt idx="902">
                  <c:v>-3.2883290000000001</c:v>
                </c:pt>
                <c:pt idx="903">
                  <c:v>-3.2956449999999999</c:v>
                </c:pt>
                <c:pt idx="904">
                  <c:v>-3.3029709999999999</c:v>
                </c:pt>
                <c:pt idx="905">
                  <c:v>-3.3103039999999999</c:v>
                </c:pt>
                <c:pt idx="906">
                  <c:v>-3.3176450000000002</c:v>
                </c:pt>
                <c:pt idx="907">
                  <c:v>-3.3249949999999999</c:v>
                </c:pt>
                <c:pt idx="908">
                  <c:v>-3.3323520000000002</c:v>
                </c:pt>
                <c:pt idx="909">
                  <c:v>-3.339718</c:v>
                </c:pt>
                <c:pt idx="910">
                  <c:v>-3.347092</c:v>
                </c:pt>
                <c:pt idx="911">
                  <c:v>-3.3544740000000002</c:v>
                </c:pt>
                <c:pt idx="912">
                  <c:v>-3.3618649999999999</c:v>
                </c:pt>
                <c:pt idx="913">
                  <c:v>-3.369265</c:v>
                </c:pt>
                <c:pt idx="914">
                  <c:v>-3.376674</c:v>
                </c:pt>
                <c:pt idx="915">
                  <c:v>-3.3840910000000002</c:v>
                </c:pt>
                <c:pt idx="916">
                  <c:v>-3.391518</c:v>
                </c:pt>
                <c:pt idx="917">
                  <c:v>-3.3989530000000001</c:v>
                </c:pt>
                <c:pt idx="918">
                  <c:v>-3.4063970000000001</c:v>
                </c:pt>
                <c:pt idx="919">
                  <c:v>-3.4138489999999999</c:v>
                </c:pt>
                <c:pt idx="920">
                  <c:v>-3.4213089999999999</c:v>
                </c:pt>
                <c:pt idx="921">
                  <c:v>-3.4287779999999999</c:v>
                </c:pt>
                <c:pt idx="922">
                  <c:v>-3.4362560000000002</c:v>
                </c:pt>
                <c:pt idx="923">
                  <c:v>-3.4437419999999999</c:v>
                </c:pt>
                <c:pt idx="924">
                  <c:v>-3.4512369999999999</c:v>
                </c:pt>
                <c:pt idx="925">
                  <c:v>-3.458742</c:v>
                </c:pt>
                <c:pt idx="926">
                  <c:v>-3.4662549999999999</c:v>
                </c:pt>
                <c:pt idx="927">
                  <c:v>-3.4737779999999998</c:v>
                </c:pt>
                <c:pt idx="928">
                  <c:v>-3.4813100000000001</c:v>
                </c:pt>
                <c:pt idx="929">
                  <c:v>-3.4888499999999998</c:v>
                </c:pt>
                <c:pt idx="930">
                  <c:v>-3.4964</c:v>
                </c:pt>
                <c:pt idx="931">
                  <c:v>-3.5039579999999999</c:v>
                </c:pt>
                <c:pt idx="932">
                  <c:v>-3.5115249999999998</c:v>
                </c:pt>
                <c:pt idx="933">
                  <c:v>-3.5190999999999999</c:v>
                </c:pt>
                <c:pt idx="934">
                  <c:v>-3.5266839999999999</c:v>
                </c:pt>
                <c:pt idx="935">
                  <c:v>-3.5342769999999999</c:v>
                </c:pt>
                <c:pt idx="936">
                  <c:v>-3.5418780000000001</c:v>
                </c:pt>
                <c:pt idx="937">
                  <c:v>-3.5494880000000002</c:v>
                </c:pt>
                <c:pt idx="938">
                  <c:v>-3.5571069999999998</c:v>
                </c:pt>
                <c:pt idx="939">
                  <c:v>-3.5647340000000001</c:v>
                </c:pt>
                <c:pt idx="940">
                  <c:v>-3.572371</c:v>
                </c:pt>
                <c:pt idx="941">
                  <c:v>-3.5800160000000001</c:v>
                </c:pt>
                <c:pt idx="942">
                  <c:v>-3.5876709999999998</c:v>
                </c:pt>
                <c:pt idx="943">
                  <c:v>-3.5953349999999999</c:v>
                </c:pt>
                <c:pt idx="944">
                  <c:v>-3.603008</c:v>
                </c:pt>
                <c:pt idx="945">
                  <c:v>-3.6106889999999998</c:v>
                </c:pt>
                <c:pt idx="946">
                  <c:v>-3.6183800000000002</c:v>
                </c:pt>
                <c:pt idx="947">
                  <c:v>-3.6260789999999998</c:v>
                </c:pt>
                <c:pt idx="948">
                  <c:v>-3.6337860000000002</c:v>
                </c:pt>
                <c:pt idx="949">
                  <c:v>-3.6415030000000002</c:v>
                </c:pt>
                <c:pt idx="950">
                  <c:v>-3.6492279999999999</c:v>
                </c:pt>
                <c:pt idx="951">
                  <c:v>-3.656962</c:v>
                </c:pt>
                <c:pt idx="952">
                  <c:v>-3.6647050000000001</c:v>
                </c:pt>
                <c:pt idx="953">
                  <c:v>-3.6724570000000001</c:v>
                </c:pt>
                <c:pt idx="954">
                  <c:v>-3.6802190000000001</c:v>
                </c:pt>
                <c:pt idx="955">
                  <c:v>-3.687989</c:v>
                </c:pt>
                <c:pt idx="956">
                  <c:v>-3.6957689999999999</c:v>
                </c:pt>
                <c:pt idx="957">
                  <c:v>-3.7035580000000001</c:v>
                </c:pt>
                <c:pt idx="958">
                  <c:v>-3.711357</c:v>
                </c:pt>
                <c:pt idx="959">
                  <c:v>-3.7191640000000001</c:v>
                </c:pt>
                <c:pt idx="960">
                  <c:v>-3.7269809999999999</c:v>
                </c:pt>
                <c:pt idx="961">
                  <c:v>-3.7348059999999998</c:v>
                </c:pt>
                <c:pt idx="962">
                  <c:v>-3.7426400000000002</c:v>
                </c:pt>
                <c:pt idx="963">
                  <c:v>-3.750483</c:v>
                </c:pt>
                <c:pt idx="964">
                  <c:v>-3.7583340000000001</c:v>
                </c:pt>
                <c:pt idx="965">
                  <c:v>-3.7661959999999999</c:v>
                </c:pt>
                <c:pt idx="966">
                  <c:v>-3.7740659999999999</c:v>
                </c:pt>
                <c:pt idx="967">
                  <c:v>-3.781946</c:v>
                </c:pt>
                <c:pt idx="968">
                  <c:v>-3.7898350000000001</c:v>
                </c:pt>
                <c:pt idx="969">
                  <c:v>-3.7977340000000002</c:v>
                </c:pt>
                <c:pt idx="970">
                  <c:v>-3.8056420000000002</c:v>
                </c:pt>
                <c:pt idx="971">
                  <c:v>-3.8135599999999998</c:v>
                </c:pt>
                <c:pt idx="972">
                  <c:v>-3.821488</c:v>
                </c:pt>
                <c:pt idx="973">
                  <c:v>-3.8294250000000001</c:v>
                </c:pt>
                <c:pt idx="974">
                  <c:v>-3.8373710000000001</c:v>
                </c:pt>
                <c:pt idx="975">
                  <c:v>-3.845326</c:v>
                </c:pt>
                <c:pt idx="976">
                  <c:v>-3.853291</c:v>
                </c:pt>
                <c:pt idx="977">
                  <c:v>-3.8612649999999999</c:v>
                </c:pt>
                <c:pt idx="978">
                  <c:v>-3.8692489999999999</c:v>
                </c:pt>
                <c:pt idx="979">
                  <c:v>-3.877243</c:v>
                </c:pt>
                <c:pt idx="980">
                  <c:v>-3.8852470000000001</c:v>
                </c:pt>
                <c:pt idx="981">
                  <c:v>-3.8932609999999999</c:v>
                </c:pt>
                <c:pt idx="982">
                  <c:v>-3.9012850000000001</c:v>
                </c:pt>
                <c:pt idx="983">
                  <c:v>-3.909319</c:v>
                </c:pt>
                <c:pt idx="984">
                  <c:v>-3.9173619999999998</c:v>
                </c:pt>
                <c:pt idx="985">
                  <c:v>-3.9254150000000001</c:v>
                </c:pt>
                <c:pt idx="986">
                  <c:v>-3.933478</c:v>
                </c:pt>
                <c:pt idx="987">
                  <c:v>-3.941551</c:v>
                </c:pt>
                <c:pt idx="988">
                  <c:v>-3.9496329999999999</c:v>
                </c:pt>
                <c:pt idx="989">
                  <c:v>-3.9577249999999999</c:v>
                </c:pt>
                <c:pt idx="990">
                  <c:v>-3.965827</c:v>
                </c:pt>
                <c:pt idx="991">
                  <c:v>-3.9739390000000001</c:v>
                </c:pt>
                <c:pt idx="992">
                  <c:v>-3.9820609999999999</c:v>
                </c:pt>
                <c:pt idx="993">
                  <c:v>-3.9901939999999998</c:v>
                </c:pt>
                <c:pt idx="994">
                  <c:v>-3.9983369999999998</c:v>
                </c:pt>
                <c:pt idx="995">
                  <c:v>-4.0064900000000003</c:v>
                </c:pt>
                <c:pt idx="996">
                  <c:v>-4.0146540000000002</c:v>
                </c:pt>
                <c:pt idx="997">
                  <c:v>-4.0228279999999996</c:v>
                </c:pt>
                <c:pt idx="998">
                  <c:v>-4.0310119999999996</c:v>
                </c:pt>
                <c:pt idx="999">
                  <c:v>-4.0392070000000002</c:v>
                </c:pt>
                <c:pt idx="1000">
                  <c:v>-4.0474119999999996</c:v>
                </c:pt>
                <c:pt idx="1001">
                  <c:v>-4.0556279999999996</c:v>
                </c:pt>
                <c:pt idx="1002">
                  <c:v>-4.0638540000000001</c:v>
                </c:pt>
                <c:pt idx="1003">
                  <c:v>-4.0720910000000003</c:v>
                </c:pt>
                <c:pt idx="1004">
                  <c:v>-4.0803390000000004</c:v>
                </c:pt>
                <c:pt idx="1005">
                  <c:v>-4.088597</c:v>
                </c:pt>
                <c:pt idx="1006">
                  <c:v>-4.0968669999999996</c:v>
                </c:pt>
                <c:pt idx="1007">
                  <c:v>-4.1051469999999997</c:v>
                </c:pt>
                <c:pt idx="1008">
                  <c:v>-4.1134389999999996</c:v>
                </c:pt>
                <c:pt idx="1009">
                  <c:v>-4.1217410000000001</c:v>
                </c:pt>
                <c:pt idx="1010">
                  <c:v>-4.1300549999999996</c:v>
                </c:pt>
                <c:pt idx="1011">
                  <c:v>-4.1383799999999997</c:v>
                </c:pt>
                <c:pt idx="1012">
                  <c:v>-4.1467169999999998</c:v>
                </c:pt>
                <c:pt idx="1013">
                  <c:v>-4.1550640000000003</c:v>
                </c:pt>
                <c:pt idx="1014">
                  <c:v>-4.1634229999999999</c:v>
                </c:pt>
                <c:pt idx="1015">
                  <c:v>-4.1717930000000001</c:v>
                </c:pt>
                <c:pt idx="1016">
                  <c:v>-4.1801740000000001</c:v>
                </c:pt>
                <c:pt idx="1017">
                  <c:v>-4.1885659999999998</c:v>
                </c:pt>
                <c:pt idx="1018">
                  <c:v>-4.1969709999999996</c:v>
                </c:pt>
                <c:pt idx="1019">
                  <c:v>-4.2053859999999998</c:v>
                </c:pt>
                <c:pt idx="1020">
                  <c:v>-4.2138140000000002</c:v>
                </c:pt>
                <c:pt idx="1021">
                  <c:v>-4.2222540000000004</c:v>
                </c:pt>
                <c:pt idx="1022">
                  <c:v>-4.2307059999999996</c:v>
                </c:pt>
                <c:pt idx="1023">
                  <c:v>-4.2391699999999997</c:v>
                </c:pt>
                <c:pt idx="1024">
                  <c:v>-4.2476469999999997</c:v>
                </c:pt>
                <c:pt idx="1025">
                  <c:v>-4.2561359999999997</c:v>
                </c:pt>
                <c:pt idx="1026">
                  <c:v>-4.2646369999999996</c:v>
                </c:pt>
                <c:pt idx="1027">
                  <c:v>-4.2731500000000002</c:v>
                </c:pt>
                <c:pt idx="1028">
                  <c:v>-4.281676</c:v>
                </c:pt>
                <c:pt idx="1029">
                  <c:v>-4.2902149999999999</c:v>
                </c:pt>
                <c:pt idx="1030">
                  <c:v>-4.2987659999999996</c:v>
                </c:pt>
                <c:pt idx="1031">
                  <c:v>-4.3073300000000003</c:v>
                </c:pt>
                <c:pt idx="1032">
                  <c:v>-4.3159070000000002</c:v>
                </c:pt>
                <c:pt idx="1033">
                  <c:v>-4.324497</c:v>
                </c:pt>
                <c:pt idx="1034">
                  <c:v>-4.3331010000000001</c:v>
                </c:pt>
                <c:pt idx="1035">
                  <c:v>-4.3417180000000002</c:v>
                </c:pt>
                <c:pt idx="1036">
                  <c:v>-4.3503489999999996</c:v>
                </c:pt>
                <c:pt idx="1037">
                  <c:v>-4.3589950000000002</c:v>
                </c:pt>
                <c:pt idx="1038">
                  <c:v>-4.3676539999999999</c:v>
                </c:pt>
                <c:pt idx="1039">
                  <c:v>-4.3763269999999999</c:v>
                </c:pt>
                <c:pt idx="1040">
                  <c:v>-4.385014</c:v>
                </c:pt>
                <c:pt idx="1041">
                  <c:v>-4.3937150000000003</c:v>
                </c:pt>
                <c:pt idx="1042">
                  <c:v>-4.4024299999999998</c:v>
                </c:pt>
                <c:pt idx="1043">
                  <c:v>-4.4111589999999996</c:v>
                </c:pt>
                <c:pt idx="1044">
                  <c:v>-4.4199029999999997</c:v>
                </c:pt>
                <c:pt idx="1045">
                  <c:v>-4.428661</c:v>
                </c:pt>
                <c:pt idx="1046">
                  <c:v>-4.4374349999999998</c:v>
                </c:pt>
                <c:pt idx="1047">
                  <c:v>-4.4462229999999998</c:v>
                </c:pt>
                <c:pt idx="1048">
                  <c:v>-4.4550280000000004</c:v>
                </c:pt>
                <c:pt idx="1049">
                  <c:v>-4.4638479999999996</c:v>
                </c:pt>
                <c:pt idx="1050">
                  <c:v>-4.472683</c:v>
                </c:pt>
                <c:pt idx="1051">
                  <c:v>-4.481535</c:v>
                </c:pt>
                <c:pt idx="1052">
                  <c:v>-4.4904019999999996</c:v>
                </c:pt>
                <c:pt idx="1053">
                  <c:v>-4.4992859999999997</c:v>
                </c:pt>
                <c:pt idx="1054">
                  <c:v>-4.5081850000000001</c:v>
                </c:pt>
                <c:pt idx="1055">
                  <c:v>-4.5171010000000003</c:v>
                </c:pt>
                <c:pt idx="1056">
                  <c:v>-4.5260340000000001</c:v>
                </c:pt>
                <c:pt idx="1057">
                  <c:v>-4.5349830000000004</c:v>
                </c:pt>
                <c:pt idx="1058">
                  <c:v>-4.5439499999999997</c:v>
                </c:pt>
                <c:pt idx="1059">
                  <c:v>-4.5529349999999997</c:v>
                </c:pt>
                <c:pt idx="1060">
                  <c:v>-4.5619370000000004</c:v>
                </c:pt>
                <c:pt idx="1061">
                  <c:v>-4.5709580000000001</c:v>
                </c:pt>
                <c:pt idx="1062">
                  <c:v>-4.5799969999999997</c:v>
                </c:pt>
                <c:pt idx="1063">
                  <c:v>-4.5890550000000001</c:v>
                </c:pt>
                <c:pt idx="1064">
                  <c:v>-4.5981319999999997</c:v>
                </c:pt>
                <c:pt idx="1065">
                  <c:v>-4.6072280000000001</c:v>
                </c:pt>
                <c:pt idx="1066">
                  <c:v>-4.6163420000000004</c:v>
                </c:pt>
                <c:pt idx="1067">
                  <c:v>-4.6254759999999999</c:v>
                </c:pt>
                <c:pt idx="1068">
                  <c:v>-4.6346290000000003</c:v>
                </c:pt>
                <c:pt idx="1069">
                  <c:v>-4.643802</c:v>
                </c:pt>
                <c:pt idx="1070">
                  <c:v>-4.6529949999999998</c:v>
                </c:pt>
                <c:pt idx="1071">
                  <c:v>-4.6622089999999998</c:v>
                </c:pt>
                <c:pt idx="1072">
                  <c:v>-4.6714450000000003</c:v>
                </c:pt>
                <c:pt idx="1073">
                  <c:v>-4.6807020000000001</c:v>
                </c:pt>
                <c:pt idx="1074">
                  <c:v>-4.6899800000000003</c:v>
                </c:pt>
                <c:pt idx="1075">
                  <c:v>-4.6992820000000002</c:v>
                </c:pt>
                <c:pt idx="1076">
                  <c:v>-4.7086050000000004</c:v>
                </c:pt>
                <c:pt idx="1077">
                  <c:v>-4.7179520000000004</c:v>
                </c:pt>
                <c:pt idx="1078">
                  <c:v>-4.7273209999999999</c:v>
                </c:pt>
                <c:pt idx="1079">
                  <c:v>-4.736713</c:v>
                </c:pt>
                <c:pt idx="1080">
                  <c:v>-4.7461289999999998</c:v>
                </c:pt>
                <c:pt idx="1081">
                  <c:v>-4.7555690000000004</c:v>
                </c:pt>
                <c:pt idx="1082">
                  <c:v>-4.7650329999999999</c:v>
                </c:pt>
                <c:pt idx="1083">
                  <c:v>-4.7745230000000003</c:v>
                </c:pt>
                <c:pt idx="1084">
                  <c:v>-4.7840379999999998</c:v>
                </c:pt>
                <c:pt idx="1085">
                  <c:v>-4.7935790000000003</c:v>
                </c:pt>
                <c:pt idx="1086">
                  <c:v>-4.8031470000000001</c:v>
                </c:pt>
                <c:pt idx="1087">
                  <c:v>-4.8127420000000001</c:v>
                </c:pt>
                <c:pt idx="1088">
                  <c:v>-4.8223649999999996</c:v>
                </c:pt>
                <c:pt idx="1089">
                  <c:v>-4.8320160000000003</c:v>
                </c:pt>
                <c:pt idx="1090">
                  <c:v>-4.8416959999999998</c:v>
                </c:pt>
                <c:pt idx="1091">
                  <c:v>-4.8514039999999996</c:v>
                </c:pt>
                <c:pt idx="1092">
                  <c:v>-4.8611420000000001</c:v>
                </c:pt>
                <c:pt idx="1093">
                  <c:v>-4.8709100000000003</c:v>
                </c:pt>
                <c:pt idx="1094">
                  <c:v>-4.8807070000000001</c:v>
                </c:pt>
                <c:pt idx="1095">
                  <c:v>-4.890536</c:v>
                </c:pt>
                <c:pt idx="1096">
                  <c:v>-4.9003959999999998</c:v>
                </c:pt>
                <c:pt idx="1097">
                  <c:v>-4.9102880000000004</c:v>
                </c:pt>
                <c:pt idx="1098">
                  <c:v>-4.9202130000000004</c:v>
                </c:pt>
                <c:pt idx="1099">
                  <c:v>-4.9301719999999998</c:v>
                </c:pt>
                <c:pt idx="1100">
                  <c:v>-4.9401650000000004</c:v>
                </c:pt>
                <c:pt idx="1101">
                  <c:v>-4.9501939999999998</c:v>
                </c:pt>
                <c:pt idx="1102">
                  <c:v>-4.9602589999999998</c:v>
                </c:pt>
                <c:pt idx="1103">
                  <c:v>-4.9703600000000003</c:v>
                </c:pt>
                <c:pt idx="1104">
                  <c:v>-4.9805000000000001</c:v>
                </c:pt>
                <c:pt idx="1105">
                  <c:v>-4.9906769999999998</c:v>
                </c:pt>
                <c:pt idx="1106">
                  <c:v>-5.0008939999999997</c:v>
                </c:pt>
                <c:pt idx="1107">
                  <c:v>-5.0111499999999998</c:v>
                </c:pt>
                <c:pt idx="1108">
                  <c:v>-5.0214470000000002</c:v>
                </c:pt>
                <c:pt idx="1109">
                  <c:v>-5.031784</c:v>
                </c:pt>
                <c:pt idx="1110">
                  <c:v>-5.0421639999999996</c:v>
                </c:pt>
                <c:pt idx="1111">
                  <c:v>-5.0525880000000001</c:v>
                </c:pt>
                <c:pt idx="1112">
                  <c:v>-5.0630559999999996</c:v>
                </c:pt>
                <c:pt idx="1113">
                  <c:v>-5.0735710000000003</c:v>
                </c:pt>
                <c:pt idx="1114">
                  <c:v>-5.0841320000000003</c:v>
                </c:pt>
                <c:pt idx="1115">
                  <c:v>-5.0947420000000001</c:v>
                </c:pt>
                <c:pt idx="1116">
                  <c:v>-5.1054019999999998</c:v>
                </c:pt>
                <c:pt idx="1117">
                  <c:v>-5.1161110000000001</c:v>
                </c:pt>
                <c:pt idx="1118">
                  <c:v>-5.1268719999999997</c:v>
                </c:pt>
                <c:pt idx="1119">
                  <c:v>-5.1376840000000001</c:v>
                </c:pt>
                <c:pt idx="1120">
                  <c:v>-5.1485500000000002</c:v>
                </c:pt>
                <c:pt idx="1121">
                  <c:v>-5.1594699999999998</c:v>
                </c:pt>
                <c:pt idx="1122">
                  <c:v>-5.1704460000000001</c:v>
                </c:pt>
                <c:pt idx="1123">
                  <c:v>-5.1814790000000004</c:v>
                </c:pt>
                <c:pt idx="1124">
                  <c:v>-5.1925699999999999</c:v>
                </c:pt>
                <c:pt idx="1125">
                  <c:v>-5.2037230000000001</c:v>
                </c:pt>
                <c:pt idx="1126">
                  <c:v>-5.2149369999999999</c:v>
                </c:pt>
                <c:pt idx="1127">
                  <c:v>-5.2262170000000001</c:v>
                </c:pt>
                <c:pt idx="1128">
                  <c:v>-5.2375610000000004</c:v>
                </c:pt>
                <c:pt idx="1129">
                  <c:v>-5.2489739999999996</c:v>
                </c:pt>
                <c:pt idx="1130">
                  <c:v>-5.2604540000000002</c:v>
                </c:pt>
                <c:pt idx="1131">
                  <c:v>-5.2720050000000001</c:v>
                </c:pt>
                <c:pt idx="1132">
                  <c:v>-5.2836280000000002</c:v>
                </c:pt>
                <c:pt idx="1133">
                  <c:v>-5.2953239999999999</c:v>
                </c:pt>
                <c:pt idx="1134">
                  <c:v>-5.3070950000000003</c:v>
                </c:pt>
                <c:pt idx="1135">
                  <c:v>-5.3189440000000001</c:v>
                </c:pt>
                <c:pt idx="1136">
                  <c:v>-5.3308720000000003</c:v>
                </c:pt>
                <c:pt idx="1137">
                  <c:v>-5.3428810000000002</c:v>
                </c:pt>
                <c:pt idx="1138">
                  <c:v>-5.3549759999999997</c:v>
                </c:pt>
                <c:pt idx="1139">
                  <c:v>-5.3671569999999997</c:v>
                </c:pt>
                <c:pt idx="1140">
                  <c:v>-5.3794279999999999</c:v>
                </c:pt>
                <c:pt idx="1141">
                  <c:v>-5.3917900000000003</c:v>
                </c:pt>
                <c:pt idx="1142">
                  <c:v>-5.4042469999999998</c:v>
                </c:pt>
                <c:pt idx="1143">
                  <c:v>-5.4168000000000003</c:v>
                </c:pt>
                <c:pt idx="1144">
                  <c:v>-5.4294520000000004</c:v>
                </c:pt>
                <c:pt idx="1145">
                  <c:v>-5.4422059999999997</c:v>
                </c:pt>
                <c:pt idx="1146">
                  <c:v>-5.455063</c:v>
                </c:pt>
                <c:pt idx="1147">
                  <c:v>-5.4680270000000002</c:v>
                </c:pt>
                <c:pt idx="1148">
                  <c:v>-5.4811019999999999</c:v>
                </c:pt>
                <c:pt idx="1149">
                  <c:v>-5.4942890000000002</c:v>
                </c:pt>
                <c:pt idx="1150">
                  <c:v>-5.507593</c:v>
                </c:pt>
                <c:pt idx="1151">
                  <c:v>-5.4710169999999998</c:v>
                </c:pt>
                <c:pt idx="1152">
                  <c:v>-5.4345650000000001</c:v>
                </c:pt>
                <c:pt idx="1153">
                  <c:v>-5.3982399999999995</c:v>
                </c:pt>
                <c:pt idx="1154">
                  <c:v>-5.3620459999999994</c:v>
                </c:pt>
                <c:pt idx="1155">
                  <c:v>-5.3259860000000003</c:v>
                </c:pt>
                <c:pt idx="1156">
                  <c:v>-5.2900660000000004</c:v>
                </c:pt>
                <c:pt idx="1157">
                  <c:v>-5.2542880000000007</c:v>
                </c:pt>
                <c:pt idx="1158">
                  <c:v>-5.2186559999999993</c:v>
                </c:pt>
                <c:pt idx="1159">
                  <c:v>-5.1831749999999994</c:v>
                </c:pt>
                <c:pt idx="1160">
                  <c:v>-5.1478489999999999</c:v>
                </c:pt>
                <c:pt idx="1161">
                  <c:v>-5.1126830000000005</c:v>
                </c:pt>
                <c:pt idx="1162">
                  <c:v>-5.0776799999999991</c:v>
                </c:pt>
                <c:pt idx="1163">
                  <c:v>-5.0428470000000001</c:v>
                </c:pt>
                <c:pt idx="1164">
                  <c:v>-5.0081879999999996</c:v>
                </c:pt>
                <c:pt idx="1165">
                  <c:v>-4.9737090000000004</c:v>
                </c:pt>
                <c:pt idx="1166">
                  <c:v>-4.9394160000000005</c:v>
                </c:pt>
                <c:pt idx="1167">
                  <c:v>-4.9053140000000006</c:v>
                </c:pt>
                <c:pt idx="1168">
                  <c:v>-4.8714089999999999</c:v>
                </c:pt>
                <c:pt idx="1169">
                  <c:v>-4.8377090000000003</c:v>
                </c:pt>
                <c:pt idx="1170">
                  <c:v>-4.8042179999999997</c:v>
                </c:pt>
                <c:pt idx="1171">
                  <c:v>-4.7709440000000001</c:v>
                </c:pt>
                <c:pt idx="1172">
                  <c:v>-4.7378929999999997</c:v>
                </c:pt>
                <c:pt idx="1173">
                  <c:v>-4.7050719999999995</c:v>
                </c:pt>
                <c:pt idx="1174">
                  <c:v>-4.6724869999999994</c:v>
                </c:pt>
                <c:pt idx="1175">
                  <c:v>-4.6401459999999997</c:v>
                </c:pt>
                <c:pt idx="1176">
                  <c:v>-4.6080570000000005</c:v>
                </c:pt>
                <c:pt idx="1177">
                  <c:v>-4.5762280000000004</c:v>
                </c:pt>
                <c:pt idx="1178">
                  <c:v>-4.5446669999999996</c:v>
                </c:pt>
                <c:pt idx="1179">
                  <c:v>-4.5133839999999994</c:v>
                </c:pt>
                <c:pt idx="1180">
                  <c:v>-4.4823880000000003</c:v>
                </c:pt>
                <c:pt idx="1181">
                  <c:v>-4.451689</c:v>
                </c:pt>
                <c:pt idx="1182">
                  <c:v>-4.4212959999999999</c:v>
                </c:pt>
                <c:pt idx="1183">
                  <c:v>-4.3912199999999997</c:v>
                </c:pt>
                <c:pt idx="1184">
                  <c:v>-4.3614699999999997</c:v>
                </c:pt>
                <c:pt idx="1185">
                  <c:v>-4.332058</c:v>
                </c:pt>
                <c:pt idx="1186">
                  <c:v>-4.3029929999999998</c:v>
                </c:pt>
                <c:pt idx="1187">
                  <c:v>-4.2742880000000003</c:v>
                </c:pt>
                <c:pt idx="1188">
                  <c:v>-4.2459530000000001</c:v>
                </c:pt>
                <c:pt idx="1189">
                  <c:v>-4.2180029999999995</c:v>
                </c:pt>
                <c:pt idx="1190">
                  <c:v>-4.1904490000000001</c:v>
                </c:pt>
                <c:pt idx="1191">
                  <c:v>-4.1633069999999996</c:v>
                </c:pt>
                <c:pt idx="1192">
                  <c:v>-4.13659</c:v>
                </c:pt>
                <c:pt idx="1193">
                  <c:v>-4.1103140000000007</c:v>
                </c:pt>
                <c:pt idx="1194">
                  <c:v>-4.0844939999999994</c:v>
                </c:pt>
                <c:pt idx="1195">
                  <c:v>-4.059145</c:v>
                </c:pt>
                <c:pt idx="1196">
                  <c:v>-4.0342850000000006</c:v>
                </c:pt>
                <c:pt idx="1197">
                  <c:v>-4.0099289999999996</c:v>
                </c:pt>
                <c:pt idx="1198">
                  <c:v>-3.9860959999999999</c:v>
                </c:pt>
                <c:pt idx="1199">
                  <c:v>-3.9628040000000002</c:v>
                </c:pt>
                <c:pt idx="1200">
                  <c:v>-3.9400709999999997</c:v>
                </c:pt>
                <c:pt idx="1201">
                  <c:v>-3.9179179999999998</c:v>
                </c:pt>
                <c:pt idx="1202">
                  <c:v>-3.8963649999999999</c:v>
                </c:pt>
                <c:pt idx="1203">
                  <c:v>-3.8754339999999994</c:v>
                </c:pt>
                <c:pt idx="1204">
                  <c:v>-3.8551479999999998</c:v>
                </c:pt>
                <c:pt idx="1205">
                  <c:v>-3.8355309999999996</c:v>
                </c:pt>
                <c:pt idx="1206">
                  <c:v>-3.816608</c:v>
                </c:pt>
                <c:pt idx="1207">
                  <c:v>-3.798403</c:v>
                </c:pt>
                <c:pt idx="1208">
                  <c:v>-3.7809439999999999</c:v>
                </c:pt>
                <c:pt idx="1209">
                  <c:v>-3.764259</c:v>
                </c:pt>
                <c:pt idx="1210">
                  <c:v>-3.7483750000000002</c:v>
                </c:pt>
                <c:pt idx="1211">
                  <c:v>-3.7333240000000001</c:v>
                </c:pt>
                <c:pt idx="1212">
                  <c:v>-3.7191369999999995</c:v>
                </c:pt>
                <c:pt idx="1213">
                  <c:v>-3.7058450000000001</c:v>
                </c:pt>
                <c:pt idx="1214">
                  <c:v>-3.6934849999999999</c:v>
                </c:pt>
                <c:pt idx="1215">
                  <c:v>-3.6820909999999998</c:v>
                </c:pt>
                <c:pt idx="1216">
                  <c:v>-3.6717010000000001</c:v>
                </c:pt>
                <c:pt idx="1217">
                  <c:v>-3.6623550000000002</c:v>
                </c:pt>
                <c:pt idx="1218">
                  <c:v>-3.6540939999999997</c:v>
                </c:pt>
                <c:pt idx="1219">
                  <c:v>-3.64696</c:v>
                </c:pt>
                <c:pt idx="1220">
                  <c:v>-3.6409989999999999</c:v>
                </c:pt>
                <c:pt idx="1221">
                  <c:v>-3.6362589999999995</c:v>
                </c:pt>
                <c:pt idx="1222">
                  <c:v>-3.6327880000000001</c:v>
                </c:pt>
                <c:pt idx="1223">
                  <c:v>-3.6306389999999995</c:v>
                </c:pt>
                <c:pt idx="1224">
                  <c:v>-3.629867</c:v>
                </c:pt>
                <c:pt idx="1225">
                  <c:v>-3.630528</c:v>
                </c:pt>
                <c:pt idx="1226">
                  <c:v>-3.6326829999999997</c:v>
                </c:pt>
                <c:pt idx="1227">
                  <c:v>-3.6363939999999997</c:v>
                </c:pt>
                <c:pt idx="1228">
                  <c:v>-3.6417289999999998</c:v>
                </c:pt>
                <c:pt idx="1229">
                  <c:v>-3.6487569999999998</c:v>
                </c:pt>
                <c:pt idx="1230">
                  <c:v>-3.6575530000000001</c:v>
                </c:pt>
                <c:pt idx="1231">
                  <c:v>-3.6681949999999999</c:v>
                </c:pt>
                <c:pt idx="1232">
                  <c:v>-3.6807649999999992</c:v>
                </c:pt>
                <c:pt idx="1233">
                  <c:v>-3.6953529999999999</c:v>
                </c:pt>
                <c:pt idx="1234">
                  <c:v>-3.7120499999999996</c:v>
                </c:pt>
                <c:pt idx="1235">
                  <c:v>-3.7309549999999998</c:v>
                </c:pt>
                <c:pt idx="1236">
                  <c:v>-3.752174000000001</c:v>
                </c:pt>
                <c:pt idx="1237">
                  <c:v>-3.7758180000000001</c:v>
                </c:pt>
                <c:pt idx="1238">
                  <c:v>-3.8020049999999994</c:v>
                </c:pt>
                <c:pt idx="1239">
                  <c:v>-3.8308600000000004</c:v>
                </c:pt>
                <c:pt idx="1240">
                  <c:v>-3.8625179999999997</c:v>
                </c:pt>
                <c:pt idx="1241">
                  <c:v>-3.8971220000000004</c:v>
                </c:pt>
                <c:pt idx="1242">
                  <c:v>-3.9348249999999991</c:v>
                </c:pt>
                <c:pt idx="1243">
                  <c:v>-3.9757899999999999</c:v>
                </c:pt>
                <c:pt idx="1244">
                  <c:v>-4.0201920000000007</c:v>
                </c:pt>
                <c:pt idx="1245">
                  <c:v>-4.0682150000000004</c:v>
                </c:pt>
                <c:pt idx="1246">
                  <c:v>-4.1200569999999992</c:v>
                </c:pt>
                <c:pt idx="1247">
                  <c:v>-4.1759259999999996</c:v>
                </c:pt>
                <c:pt idx="1248">
                  <c:v>-4.2360419999999994</c:v>
                </c:pt>
                <c:pt idx="1249">
                  <c:v>-4.3006339999999996</c:v>
                </c:pt>
                <c:pt idx="1250">
                  <c:v>-4.3699429999999992</c:v>
                </c:pt>
                <c:pt idx="1251">
                  <c:v>-4.4442149999999998</c:v>
                </c:pt>
                <c:pt idx="1252">
                  <c:v>-4.5237049999999988</c:v>
                </c:pt>
                <c:pt idx="1253">
                  <c:v>-4.6086729999999996</c:v>
                </c:pt>
                <c:pt idx="1254">
                  <c:v>-4.6993819999999991</c:v>
                </c:pt>
                <c:pt idx="1255">
                  <c:v>-4.7960999999999991</c:v>
                </c:pt>
                <c:pt idx="1256">
                  <c:v>-4.8990799999999997</c:v>
                </c:pt>
                <c:pt idx="1257">
                  <c:v>-5.008589999999999</c:v>
                </c:pt>
                <c:pt idx="1258">
                  <c:v>-5.1248699999999996</c:v>
                </c:pt>
                <c:pt idx="1259">
                  <c:v>-5.2481800000000005</c:v>
                </c:pt>
                <c:pt idx="1260">
                  <c:v>-5.3787299999999991</c:v>
                </c:pt>
                <c:pt idx="1261">
                  <c:v>-5.5167199999999994</c:v>
                </c:pt>
                <c:pt idx="1262">
                  <c:v>-5.6623299999999999</c:v>
                </c:pt>
                <c:pt idx="1263">
                  <c:v>-5.81569</c:v>
                </c:pt>
                <c:pt idx="1264">
                  <c:v>-5.9768800000000004</c:v>
                </c:pt>
                <c:pt idx="1265">
                  <c:v>-6.1459200000000003</c:v>
                </c:pt>
                <c:pt idx="1266">
                  <c:v>-6.3227599999999988</c:v>
                </c:pt>
                <c:pt idx="1267">
                  <c:v>-6.50725</c:v>
                </c:pt>
                <c:pt idx="1268">
                  <c:v>-6.6991499999999995</c:v>
                </c:pt>
                <c:pt idx="1269">
                  <c:v>-6.8981299999999992</c:v>
                </c:pt>
                <c:pt idx="1270">
                  <c:v>-7.1037199999999991</c:v>
                </c:pt>
                <c:pt idx="1271">
                  <c:v>-7.3153499999999987</c:v>
                </c:pt>
                <c:pt idx="1272">
                  <c:v>-7.5323299999999991</c:v>
                </c:pt>
                <c:pt idx="1273">
                  <c:v>-7.7538599999999995</c:v>
                </c:pt>
                <c:pt idx="1274">
                  <c:v>-7.97905</c:v>
                </c:pt>
                <c:pt idx="1275">
                  <c:v>-8.2068999999999992</c:v>
                </c:pt>
                <c:pt idx="1276">
                  <c:v>-8.4363299999999999</c:v>
                </c:pt>
                <c:pt idx="1277">
                  <c:v>-8.6662099999999995</c:v>
                </c:pt>
                <c:pt idx="1278">
                  <c:v>-8.8952899999999993</c:v>
                </c:pt>
                <c:pt idx="1279">
                  <c:v>-9.1223199999999984</c:v>
                </c:pt>
                <c:pt idx="1280">
                  <c:v>-9.3459500000000002</c:v>
                </c:pt>
                <c:pt idx="1281">
                  <c:v>-9.5647999999999982</c:v>
                </c:pt>
                <c:pt idx="1282">
                  <c:v>-9.7774399999999986</c:v>
                </c:pt>
                <c:pt idx="1283">
                  <c:v>-9.9823800000000009</c:v>
                </c:pt>
                <c:pt idx="1284">
                  <c:v>-10.178100000000001</c:v>
                </c:pt>
                <c:pt idx="1285">
                  <c:v>-10.363009999999999</c:v>
                </c:pt>
                <c:pt idx="1286">
                  <c:v>-10.535489999999999</c:v>
                </c:pt>
                <c:pt idx="1287">
                  <c:v>-10.693869999999997</c:v>
                </c:pt>
                <c:pt idx="1288">
                  <c:v>-10.836460000000001</c:v>
                </c:pt>
                <c:pt idx="1289">
                  <c:v>-10.961510000000001</c:v>
                </c:pt>
                <c:pt idx="1290">
                  <c:v>-11.067270000000001</c:v>
                </c:pt>
                <c:pt idx="1291">
                  <c:v>-11.152000000000001</c:v>
                </c:pt>
                <c:pt idx="1292">
                  <c:v>-11.213939999999997</c:v>
                </c:pt>
                <c:pt idx="1293">
                  <c:v>-11.251389999999999</c:v>
                </c:pt>
                <c:pt idx="1294">
                  <c:v>-11.262700000000002</c:v>
                </c:pt>
                <c:pt idx="1295">
                  <c:v>-11.246300000000002</c:v>
                </c:pt>
                <c:pt idx="1296">
                  <c:v>-11.20073</c:v>
                </c:pt>
                <c:pt idx="1297">
                  <c:v>-11.124669999999998</c:v>
                </c:pt>
                <c:pt idx="1298">
                  <c:v>-11.01694</c:v>
                </c:pt>
                <c:pt idx="1299">
                  <c:v>-10.876580000000001</c:v>
                </c:pt>
                <c:pt idx="1300">
                  <c:v>-10.702829999999999</c:v>
                </c:pt>
                <c:pt idx="1301">
                  <c:v>-10.495159999999998</c:v>
                </c:pt>
                <c:pt idx="1302">
                  <c:v>-10.25329</c:v>
                </c:pt>
                <c:pt idx="1303">
                  <c:v>-9.9771999999999981</c:v>
                </c:pt>
                <c:pt idx="1304">
                  <c:v>-9.6671499999999995</c:v>
                </c:pt>
                <c:pt idx="1305">
                  <c:v>-9.3236600000000003</c:v>
                </c:pt>
                <c:pt idx="1306">
                  <c:v>-8.9475499999999997</c:v>
                </c:pt>
                <c:pt idx="1307">
                  <c:v>-8.5399399999999979</c:v>
                </c:pt>
                <c:pt idx="1308">
                  <c:v>-8.1021899999999984</c:v>
                </c:pt>
                <c:pt idx="1309">
                  <c:v>-7.6359900000000005</c:v>
                </c:pt>
                <c:pt idx="1310">
                  <c:v>-7.1432699999999993</c:v>
                </c:pt>
                <c:pt idx="1311">
                  <c:v>-6.62622</c:v>
                </c:pt>
                <c:pt idx="1312">
                  <c:v>-6.0872799999999998</c:v>
                </c:pt>
                <c:pt idx="1313">
                  <c:v>-5.5290999999999997</c:v>
                </c:pt>
                <c:pt idx="1314">
                  <c:v>-4.9545299999999983</c:v>
                </c:pt>
                <c:pt idx="1315">
                  <c:v>-4.3665500000000002</c:v>
                </c:pt>
                <c:pt idx="1316">
                  <c:v>-3.7682599999999997</c:v>
                </c:pt>
                <c:pt idx="1317">
                  <c:v>-3.1628699999999998</c:v>
                </c:pt>
                <c:pt idx="1318">
                  <c:v>-2.5535699999999988</c:v>
                </c:pt>
                <c:pt idx="1319">
                  <c:v>-1.9435699999999994</c:v>
                </c:pt>
                <c:pt idx="1320">
                  <c:v>-1.3360380000000003</c:v>
                </c:pt>
                <c:pt idx="1321">
                  <c:v>-0.7340289999999996</c:v>
                </c:pt>
                <c:pt idx="1322">
                  <c:v>-0.14048499999999997</c:v>
                </c:pt>
                <c:pt idx="1323">
                  <c:v>0.44181000000000026</c:v>
                </c:pt>
                <c:pt idx="1324">
                  <c:v>1.0102520000000013</c:v>
                </c:pt>
                <c:pt idx="1325">
                  <c:v>1.5624359999999999</c:v>
                </c:pt>
                <c:pt idx="1326">
                  <c:v>2.0961660000000011</c:v>
                </c:pt>
                <c:pt idx="1327">
                  <c:v>2.6094559999999998</c:v>
                </c:pt>
                <c:pt idx="1328">
                  <c:v>3.1005330000000004</c:v>
                </c:pt>
                <c:pt idx="1329">
                  <c:v>3.5678300000000007</c:v>
                </c:pt>
                <c:pt idx="1330">
                  <c:v>4.0099780000000003</c:v>
                </c:pt>
                <c:pt idx="1331">
                  <c:v>4.4258020000000009</c:v>
                </c:pt>
                <c:pt idx="1332">
                  <c:v>4.8143129999999994</c:v>
                </c:pt>
                <c:pt idx="1333">
                  <c:v>5.1747050000000003</c:v>
                </c:pt>
                <c:pt idx="1334">
                  <c:v>5.5063640000000014</c:v>
                </c:pt>
                <c:pt idx="1335">
                  <c:v>5.8088649999999999</c:v>
                </c:pt>
                <c:pt idx="1336">
                  <c:v>6.0819840000000003</c:v>
                </c:pt>
                <c:pt idx="1337">
                  <c:v>6.3257019999999997</c:v>
                </c:pt>
                <c:pt idx="1338">
                  <c:v>6.5402190000000004</c:v>
                </c:pt>
                <c:pt idx="1339">
                  <c:v>6.7259600000000006</c:v>
                </c:pt>
                <c:pt idx="1340">
                  <c:v>6.883578</c:v>
                </c:pt>
                <c:pt idx="1341">
                  <c:v>7.0139540000000009</c:v>
                </c:pt>
                <c:pt idx="1342">
                  <c:v>7.118189000000001</c:v>
                </c:pt>
                <c:pt idx="1343">
                  <c:v>7.1975949999999997</c:v>
                </c:pt>
                <c:pt idx="1344">
                  <c:v>7.2536690000000013</c:v>
                </c:pt>
                <c:pt idx="1345">
                  <c:v>7.2880739999999999</c:v>
                </c:pt>
                <c:pt idx="1346">
                  <c:v>7.302601000000001</c:v>
                </c:pt>
                <c:pt idx="1347">
                  <c:v>7.2991370000000018</c:v>
                </c:pt>
                <c:pt idx="1348">
                  <c:v>7.2796200000000004</c:v>
                </c:pt>
                <c:pt idx="1349">
                  <c:v>7.2460080000000016</c:v>
                </c:pt>
                <c:pt idx="1350">
                  <c:v>7.2002299999999995</c:v>
                </c:pt>
                <c:pt idx="1351">
                  <c:v>7.1441570000000008</c:v>
                </c:pt>
                <c:pt idx="1352">
                  <c:v>7.079563000000002</c:v>
                </c:pt>
                <c:pt idx="1353">
                  <c:v>7.0081030000000002</c:v>
                </c:pt>
                <c:pt idx="1354">
                  <c:v>6.9312860000000009</c:v>
                </c:pt>
                <c:pt idx="1355">
                  <c:v>6.8504670000000001</c:v>
                </c:pt>
                <c:pt idx="1356">
                  <c:v>6.7668350000000004</c:v>
                </c:pt>
                <c:pt idx="1357">
                  <c:v>6.6814180000000016</c:v>
                </c:pt>
                <c:pt idx="1358">
                  <c:v>6.595091</c:v>
                </c:pt>
                <c:pt idx="1359">
                  <c:v>6.5085860000000011</c:v>
                </c:pt>
                <c:pt idx="1360">
                  <c:v>6.4225199999999996</c:v>
                </c:pt>
                <c:pt idx="1361">
                  <c:v>6.3374060000000005</c:v>
                </c:pt>
                <c:pt idx="1362">
                  <c:v>6.253680000000001</c:v>
                </c:pt>
                <c:pt idx="1363">
                  <c:v>6.171716</c:v>
                </c:pt>
                <c:pt idx="1364">
                  <c:v>6.0918430000000008</c:v>
                </c:pt>
                <c:pt idx="1365">
                  <c:v>6.0143579999999996</c:v>
                </c:pt>
                <c:pt idx="1366">
                  <c:v>5.9395380000000007</c:v>
                </c:pt>
                <c:pt idx="1367">
                  <c:v>5.8676460000000015</c:v>
                </c:pt>
                <c:pt idx="1368">
                  <c:v>5.7989320000000006</c:v>
                </c:pt>
                <c:pt idx="1369">
                  <c:v>5.7336410000000013</c:v>
                </c:pt>
                <c:pt idx="1370">
                  <c:v>5.6720069999999998</c:v>
                </c:pt>
                <c:pt idx="1371">
                  <c:v>5.6142520000000005</c:v>
                </c:pt>
                <c:pt idx="1372">
                  <c:v>5.560582000000001</c:v>
                </c:pt>
                <c:pt idx="1373">
                  <c:v>5.5111829999999999</c:v>
                </c:pt>
                <c:pt idx="1374">
                  <c:v>5.4662150000000009</c:v>
                </c:pt>
                <c:pt idx="1375">
                  <c:v>5.4258040000000003</c:v>
                </c:pt>
                <c:pt idx="1376">
                  <c:v>5.3900370000000004</c:v>
                </c:pt>
                <c:pt idx="1377">
                  <c:v>5.3589590000000014</c:v>
                </c:pt>
                <c:pt idx="1378">
                  <c:v>5.3325700000000005</c:v>
                </c:pt>
                <c:pt idx="1379">
                  <c:v>5.3108220000000008</c:v>
                </c:pt>
                <c:pt idx="1380">
                  <c:v>5.2936240000000003</c:v>
                </c:pt>
                <c:pt idx="1381">
                  <c:v>5.2808400000000004</c:v>
                </c:pt>
                <c:pt idx="1382">
                  <c:v>5.2722960000000016</c:v>
                </c:pt>
                <c:pt idx="1383">
                  <c:v>5.2677830000000005</c:v>
                </c:pt>
                <c:pt idx="1384">
                  <c:v>5.267062000000001</c:v>
                </c:pt>
                <c:pt idx="1385">
                  <c:v>5.2698669999999996</c:v>
                </c:pt>
                <c:pt idx="1386">
                  <c:v>5.2759170000000006</c:v>
                </c:pt>
                <c:pt idx="1387">
                  <c:v>5.2849170000000019</c:v>
                </c:pt>
                <c:pt idx="1388">
                  <c:v>5.2965650000000002</c:v>
                </c:pt>
                <c:pt idx="1389">
                  <c:v>5.3105560000000009</c:v>
                </c:pt>
                <c:pt idx="1390">
                  <c:v>5.3265840000000004</c:v>
                </c:pt>
                <c:pt idx="1391">
                  <c:v>5.3443440000000004</c:v>
                </c:pt>
                <c:pt idx="1392">
                  <c:v>5.3635340000000014</c:v>
                </c:pt>
                <c:pt idx="1393">
                  <c:v>5.383858</c:v>
                </c:pt>
                <c:pt idx="1394">
                  <c:v>5.4050200000000013</c:v>
                </c:pt>
                <c:pt idx="1395">
                  <c:v>5.4267329999999996</c:v>
                </c:pt>
                <c:pt idx="1396">
                  <c:v>5.4487080000000008</c:v>
                </c:pt>
                <c:pt idx="1397">
                  <c:v>5.4706620000000017</c:v>
                </c:pt>
                <c:pt idx="1398">
                  <c:v>5.4923130000000002</c:v>
                </c:pt>
                <c:pt idx="1399">
                  <c:v>5.5133820000000009</c:v>
                </c:pt>
                <c:pt idx="1400">
                  <c:v>5.5335970000000003</c:v>
                </c:pt>
                <c:pt idx="1401">
                  <c:v>5.5526930000000005</c:v>
                </c:pt>
                <c:pt idx="1402">
                  <c:v>5.5704140000000013</c:v>
                </c:pt>
                <c:pt idx="1403">
                  <c:v>5.5865180000000008</c:v>
                </c:pt>
                <c:pt idx="1404">
                  <c:v>5.6007790000000011</c:v>
                </c:pt>
                <c:pt idx="1405">
                  <c:v>5.6129959999999999</c:v>
                </c:pt>
                <c:pt idx="1406">
                  <c:v>5.6229950000000004</c:v>
                </c:pt>
                <c:pt idx="1407">
                  <c:v>5.6306350000000016</c:v>
                </c:pt>
                <c:pt idx="1408">
                  <c:v>5.6358079999999999</c:v>
                </c:pt>
                <c:pt idx="1409">
                  <c:v>5.6384470000000011</c:v>
                </c:pt>
                <c:pt idx="1410">
                  <c:v>5.6385189999999996</c:v>
                </c:pt>
                <c:pt idx="1411">
                  <c:v>5.6360330000000003</c:v>
                </c:pt>
                <c:pt idx="1412">
                  <c:v>5.6310330000000013</c:v>
                </c:pt>
                <c:pt idx="1413">
                  <c:v>5.6235950000000008</c:v>
                </c:pt>
                <c:pt idx="1414">
                  <c:v>5.6138270000000015</c:v>
                </c:pt>
                <c:pt idx="1415">
                  <c:v>5.6018629999999998</c:v>
                </c:pt>
                <c:pt idx="1416">
                  <c:v>5.5878590000000008</c:v>
                </c:pt>
                <c:pt idx="1417">
                  <c:v>5.5719850000000015</c:v>
                </c:pt>
                <c:pt idx="1418">
                  <c:v>5.554424</c:v>
                </c:pt>
                <c:pt idx="1419">
                  <c:v>5.5353660000000007</c:v>
                </c:pt>
                <c:pt idx="1420">
                  <c:v>5.5150030000000001</c:v>
                </c:pt>
                <c:pt idx="1421">
                  <c:v>5.4935290000000006</c:v>
                </c:pt>
                <c:pt idx="1422">
                  <c:v>5.4711340000000011</c:v>
                </c:pt>
                <c:pt idx="1423">
                  <c:v>5.4480079999999997</c:v>
                </c:pt>
                <c:pt idx="1424">
                  <c:v>5.4243320000000015</c:v>
                </c:pt>
                <c:pt idx="1425">
                  <c:v>5.40029</c:v>
                </c:pt>
                <c:pt idx="1426">
                  <c:v>5.376061</c:v>
                </c:pt>
                <c:pt idx="1427">
                  <c:v>5.3518230000000013</c:v>
                </c:pt>
                <c:pt idx="1428">
                  <c:v>5.3277560000000008</c:v>
                </c:pt>
                <c:pt idx="1429">
                  <c:v>5.3040420000000008</c:v>
                </c:pt>
                <c:pt idx="1430">
                  <c:v>5.2808620000000008</c:v>
                </c:pt>
                <c:pt idx="1431">
                  <c:v>5.2584030000000013</c:v>
                </c:pt>
                <c:pt idx="1432">
                  <c:v>5.2368560000000013</c:v>
                </c:pt>
                <c:pt idx="1433">
                  <c:v>5.2164130000000011</c:v>
                </c:pt>
                <c:pt idx="1434">
                  <c:v>5.1972710000000006</c:v>
                </c:pt>
                <c:pt idx="1435">
                  <c:v>5.1796249999999997</c:v>
                </c:pt>
                <c:pt idx="1436">
                  <c:v>5.1636710000000008</c:v>
                </c:pt>
                <c:pt idx="1437">
                  <c:v>5.1495940000000022</c:v>
                </c:pt>
                <c:pt idx="1438">
                  <c:v>5.1375729999999997</c:v>
                </c:pt>
                <c:pt idx="1439">
                  <c:v>5.1277680000000014</c:v>
                </c:pt>
                <c:pt idx="1440">
                  <c:v>5.1203199999999995</c:v>
                </c:pt>
                <c:pt idx="1441">
                  <c:v>5.1153480000000009</c:v>
                </c:pt>
                <c:pt idx="1442">
                  <c:v>5.1129370000000023</c:v>
                </c:pt>
                <c:pt idx="1443">
                  <c:v>5.1131430000000009</c:v>
                </c:pt>
                <c:pt idx="1444">
                  <c:v>5.1159850000000002</c:v>
                </c:pt>
                <c:pt idx="1445">
                  <c:v>5.1214429999999993</c:v>
                </c:pt>
                <c:pt idx="1446">
                  <c:v>5.1294620000000002</c:v>
                </c:pt>
                <c:pt idx="1447">
                  <c:v>5.1399470000000012</c:v>
                </c:pt>
                <c:pt idx="1448">
                  <c:v>5.1527709999999995</c:v>
                </c:pt>
                <c:pt idx="1449">
                  <c:v>5.1677730000000004</c:v>
                </c:pt>
                <c:pt idx="1450">
                  <c:v>5.1847650000000005</c:v>
                </c:pt>
                <c:pt idx="1451">
                  <c:v>5.2035340000000012</c:v>
                </c:pt>
                <c:pt idx="1452">
                  <c:v>5.2238540000000011</c:v>
                </c:pt>
                <c:pt idx="1453">
                  <c:v>5.2454820000000009</c:v>
                </c:pt>
                <c:pt idx="1454">
                  <c:v>5.2681670000000018</c:v>
                </c:pt>
                <c:pt idx="1455">
                  <c:v>5.2916530000000002</c:v>
                </c:pt>
                <c:pt idx="1456">
                  <c:v>5.3156790000000012</c:v>
                </c:pt>
                <c:pt idx="1457">
                  <c:v>5.3399800000000006</c:v>
                </c:pt>
                <c:pt idx="1458">
                  <c:v>5.3642900000000004</c:v>
                </c:pt>
                <c:pt idx="1459">
                  <c:v>5.3883500000000009</c:v>
                </c:pt>
                <c:pt idx="1460">
                  <c:v>5.41188</c:v>
                </c:pt>
                <c:pt idx="1461">
                  <c:v>5.4346300000000003</c:v>
                </c:pt>
                <c:pt idx="1462">
                  <c:v>5.4563200000000016</c:v>
                </c:pt>
                <c:pt idx="1463">
                  <c:v>5.476700000000001</c:v>
                </c:pt>
                <c:pt idx="1464">
                  <c:v>5.4955000000000016</c:v>
                </c:pt>
                <c:pt idx="1465">
                  <c:v>5.5124600000000008</c:v>
                </c:pt>
                <c:pt idx="1466">
                  <c:v>5.5273400000000006</c:v>
                </c:pt>
                <c:pt idx="1467">
                  <c:v>5.5399000000000012</c:v>
                </c:pt>
                <c:pt idx="1468">
                  <c:v>5.5499299999999998</c:v>
                </c:pt>
                <c:pt idx="1469">
                  <c:v>5.5572400000000002</c:v>
                </c:pt>
                <c:pt idx="1470">
                  <c:v>5.5616500000000002</c:v>
                </c:pt>
                <c:pt idx="1471">
                  <c:v>5.5630500000000005</c:v>
                </c:pt>
                <c:pt idx="1472">
                  <c:v>5.561320000000002</c:v>
                </c:pt>
                <c:pt idx="1473">
                  <c:v>5.5564300000000024</c:v>
                </c:pt>
                <c:pt idx="1474">
                  <c:v>5.5483499999999992</c:v>
                </c:pt>
                <c:pt idx="1475">
                  <c:v>5.5371000000000006</c:v>
                </c:pt>
                <c:pt idx="1476">
                  <c:v>5.5227599999999999</c:v>
                </c:pt>
                <c:pt idx="1477">
                  <c:v>5.5054200000000009</c:v>
                </c:pt>
                <c:pt idx="1478">
                  <c:v>5.4852200000000018</c:v>
                </c:pt>
                <c:pt idx="1479">
                  <c:v>5.4623200000000001</c:v>
                </c:pt>
                <c:pt idx="1480">
                  <c:v>5.4369200000000006</c:v>
                </c:pt>
                <c:pt idx="1481">
                  <c:v>5.4092200000000012</c:v>
                </c:pt>
                <c:pt idx="1482">
                  <c:v>5.3794600000000017</c:v>
                </c:pt>
                <c:pt idx="1483">
                  <c:v>5.3478600000000025</c:v>
                </c:pt>
                <c:pt idx="1484">
                  <c:v>5.3146799999999992</c:v>
                </c:pt>
                <c:pt idx="1485">
                  <c:v>5.2801500000000008</c:v>
                </c:pt>
                <c:pt idx="1486">
                  <c:v>5.2445400000000006</c:v>
                </c:pt>
                <c:pt idx="1487">
                  <c:v>5.2080700000000011</c:v>
                </c:pt>
                <c:pt idx="1488">
                  <c:v>5.1710100000000025</c:v>
                </c:pt>
                <c:pt idx="1489">
                  <c:v>5.1335999999999995</c:v>
                </c:pt>
                <c:pt idx="1490">
                  <c:v>5.0960800000000006</c:v>
                </c:pt>
                <c:pt idx="1491">
                  <c:v>5.0587100000000014</c:v>
                </c:pt>
                <c:pt idx="1492">
                  <c:v>5.0217100000000006</c:v>
                </c:pt>
                <c:pt idx="1493">
                  <c:v>4.9853400000000025</c:v>
                </c:pt>
                <c:pt idx="1494">
                  <c:v>4.9498299999999986</c:v>
                </c:pt>
                <c:pt idx="1495">
                  <c:v>4.9154300000000006</c:v>
                </c:pt>
                <c:pt idx="1496">
                  <c:v>4.8823699999999999</c:v>
                </c:pt>
                <c:pt idx="1497">
                  <c:v>4.8508800000000019</c:v>
                </c:pt>
                <c:pt idx="1498">
                  <c:v>4.8211500000000029</c:v>
                </c:pt>
                <c:pt idx="1499">
                  <c:v>4.7934000000000001</c:v>
                </c:pt>
                <c:pt idx="1500">
                  <c:v>4.7677999999999994</c:v>
                </c:pt>
                <c:pt idx="1501">
                  <c:v>4.7444900000000008</c:v>
                </c:pt>
                <c:pt idx="1502">
                  <c:v>4.7236000000000011</c:v>
                </c:pt>
                <c:pt idx="1503">
                  <c:v>4.7052000000000014</c:v>
                </c:pt>
                <c:pt idx="1504">
                  <c:v>4.6893499999999992</c:v>
                </c:pt>
                <c:pt idx="1505">
                  <c:v>4.6760699999999993</c:v>
                </c:pt>
                <c:pt idx="1506">
                  <c:v>4.6653300000000009</c:v>
                </c:pt>
                <c:pt idx="1507">
                  <c:v>4.6570800000000006</c:v>
                </c:pt>
                <c:pt idx="1508">
                  <c:v>4.6512200000000021</c:v>
                </c:pt>
                <c:pt idx="1509">
                  <c:v>4.6476600000000001</c:v>
                </c:pt>
                <c:pt idx="1510">
                  <c:v>4.6462400000000006</c:v>
                </c:pt>
                <c:pt idx="1511">
                  <c:v>4.6468100000000003</c:v>
                </c:pt>
                <c:pt idx="1512">
                  <c:v>4.6491900000000008</c:v>
                </c:pt>
                <c:pt idx="1513">
                  <c:v>4.6532200000000028</c:v>
                </c:pt>
                <c:pt idx="1514">
                  <c:v>4.65869</c:v>
                </c:pt>
                <c:pt idx="1515">
                  <c:v>4.6654099999999996</c:v>
                </c:pt>
                <c:pt idx="1516">
                  <c:v>4.673210000000001</c:v>
                </c:pt>
                <c:pt idx="1517">
                  <c:v>4.6819000000000006</c:v>
                </c:pt>
                <c:pt idx="1518">
                  <c:v>4.6913000000000018</c:v>
                </c:pt>
                <c:pt idx="1519">
                  <c:v>4.7012199999999993</c:v>
                </c:pt>
                <c:pt idx="1520">
                  <c:v>4.7114899999999995</c:v>
                </c:pt>
                <c:pt idx="1521">
                  <c:v>4.72194</c:v>
                </c:pt>
                <c:pt idx="1522">
                  <c:v>4.7323900000000005</c:v>
                </c:pt>
                <c:pt idx="1523">
                  <c:v>4.7426600000000025</c:v>
                </c:pt>
                <c:pt idx="1524">
                  <c:v>4.7525699999999986</c:v>
                </c:pt>
                <c:pt idx="1525">
                  <c:v>4.7619199999999999</c:v>
                </c:pt>
                <c:pt idx="1526">
                  <c:v>4.7705200000000012</c:v>
                </c:pt>
                <c:pt idx="1527">
                  <c:v>4.7781700000000011</c:v>
                </c:pt>
                <c:pt idx="1528">
                  <c:v>4.7846600000000024</c:v>
                </c:pt>
                <c:pt idx="1529">
                  <c:v>4.7897799999999986</c:v>
                </c:pt>
                <c:pt idx="1530">
                  <c:v>4.79331</c:v>
                </c:pt>
                <c:pt idx="1531">
                  <c:v>4.7950400000000002</c:v>
                </c:pt>
                <c:pt idx="1532">
                  <c:v>4.7947600000000019</c:v>
                </c:pt>
                <c:pt idx="1533">
                  <c:v>4.7922900000000013</c:v>
                </c:pt>
                <c:pt idx="1534">
                  <c:v>4.7874300000000023</c:v>
                </c:pt>
                <c:pt idx="1535">
                  <c:v>4.7800600000000006</c:v>
                </c:pt>
                <c:pt idx="1536">
                  <c:v>4.7700399999999998</c:v>
                </c:pt>
                <c:pt idx="1537">
                  <c:v>4.7572900000000011</c:v>
                </c:pt>
                <c:pt idx="1538">
                  <c:v>4.7417500000000015</c:v>
                </c:pt>
                <c:pt idx="1539">
                  <c:v>4.7234300000000022</c:v>
                </c:pt>
                <c:pt idx="1540">
                  <c:v>4.7023399999999995</c:v>
                </c:pt>
                <c:pt idx="1541">
                  <c:v>4.6785600000000009</c:v>
                </c:pt>
                <c:pt idx="1542">
                  <c:v>4.6522000000000006</c:v>
                </c:pt>
                <c:pt idx="1543">
                  <c:v>4.6234100000000016</c:v>
                </c:pt>
                <c:pt idx="1544">
                  <c:v>4.5923600000000029</c:v>
                </c:pt>
                <c:pt idx="1545">
                  <c:v>4.5592699999999997</c:v>
                </c:pt>
                <c:pt idx="1546">
                  <c:v>4.5243600000000015</c:v>
                </c:pt>
                <c:pt idx="1547">
                  <c:v>4.4878700000000009</c:v>
                </c:pt>
                <c:pt idx="1548">
                  <c:v>4.4500600000000023</c:v>
                </c:pt>
                <c:pt idx="1549">
                  <c:v>4.4111900000000031</c:v>
                </c:pt>
                <c:pt idx="1550">
                  <c:v>4.3715499999999992</c:v>
                </c:pt>
                <c:pt idx="1551">
                  <c:v>4.33141</c:v>
                </c:pt>
                <c:pt idx="1552">
                  <c:v>4.2910400000000006</c:v>
                </c:pt>
                <c:pt idx="1553">
                  <c:v>4.2507500000000018</c:v>
                </c:pt>
                <c:pt idx="1554">
                  <c:v>4.2108000000000025</c:v>
                </c:pt>
                <c:pt idx="1555">
                  <c:v>4.1715000000000018</c:v>
                </c:pt>
                <c:pt idx="1556">
                  <c:v>4.1331200000000017</c:v>
                </c:pt>
                <c:pt idx="1557">
                  <c:v>4.095950000000002</c:v>
                </c:pt>
                <c:pt idx="1558">
                  <c:v>4.060290000000002</c:v>
                </c:pt>
                <c:pt idx="1559">
                  <c:v>4.0263900000000028</c:v>
                </c:pt>
                <c:pt idx="1560">
                  <c:v>3.9945400000000006</c:v>
                </c:pt>
                <c:pt idx="1561">
                  <c:v>3.9649800000000006</c:v>
                </c:pt>
                <c:pt idx="1562">
                  <c:v>3.9379600000000003</c:v>
                </c:pt>
                <c:pt idx="1563">
                  <c:v>3.9136900000000026</c:v>
                </c:pt>
                <c:pt idx="1564">
                  <c:v>3.8923400000000044</c:v>
                </c:pt>
                <c:pt idx="1565">
                  <c:v>3.8740600000000001</c:v>
                </c:pt>
                <c:pt idx="1566">
                  <c:v>3.8589599999999997</c:v>
                </c:pt>
                <c:pt idx="1567">
                  <c:v>3.8470900000000015</c:v>
                </c:pt>
                <c:pt idx="1568">
                  <c:v>3.8384900000000037</c:v>
                </c:pt>
                <c:pt idx="1569">
                  <c:v>3.8331300000000041</c:v>
                </c:pt>
                <c:pt idx="1570">
                  <c:v>3.8309399999999982</c:v>
                </c:pt>
                <c:pt idx="1571">
                  <c:v>3.8318100000000008</c:v>
                </c:pt>
                <c:pt idx="1572">
                  <c:v>3.835600000000003</c:v>
                </c:pt>
                <c:pt idx="1573">
                  <c:v>3.8421300000000009</c:v>
                </c:pt>
                <c:pt idx="1574">
                  <c:v>3.8512000000000022</c:v>
                </c:pt>
                <c:pt idx="1575">
                  <c:v>3.8625700000000016</c:v>
                </c:pt>
                <c:pt idx="1576">
                  <c:v>3.8760100000000008</c:v>
                </c:pt>
                <c:pt idx="1577">
                  <c:v>3.8912600000000026</c:v>
                </c:pt>
                <c:pt idx="1578">
                  <c:v>3.9080700000000022</c:v>
                </c:pt>
                <c:pt idx="1579">
                  <c:v>3.9261500000000034</c:v>
                </c:pt>
                <c:pt idx="1580">
                  <c:v>3.9452700000000007</c:v>
                </c:pt>
                <c:pt idx="1581">
                  <c:v>3.9651400000000017</c:v>
                </c:pt>
                <c:pt idx="1582">
                  <c:v>3.9855200000000011</c:v>
                </c:pt>
                <c:pt idx="1583">
                  <c:v>4.0061500000000017</c:v>
                </c:pt>
                <c:pt idx="1584">
                  <c:v>4.0267800000000022</c:v>
                </c:pt>
                <c:pt idx="1585">
                  <c:v>4.0471600000000016</c:v>
                </c:pt>
                <c:pt idx="1586">
                  <c:v>4.0670400000000022</c:v>
                </c:pt>
                <c:pt idx="1587">
                  <c:v>4.0861700000000027</c:v>
                </c:pt>
                <c:pt idx="1588">
                  <c:v>4.1043100000000017</c:v>
                </c:pt>
                <c:pt idx="1589">
                  <c:v>4.1212200000000045</c:v>
                </c:pt>
                <c:pt idx="1590">
                  <c:v>4.1366599999999991</c:v>
                </c:pt>
                <c:pt idx="1591">
                  <c:v>4.1504000000000012</c:v>
                </c:pt>
                <c:pt idx="1592">
                  <c:v>4.1622200000000014</c:v>
                </c:pt>
                <c:pt idx="1593">
                  <c:v>4.1719200000000036</c:v>
                </c:pt>
                <c:pt idx="1594">
                  <c:v>4.1793000000000013</c:v>
                </c:pt>
                <c:pt idx="1595">
                  <c:v>4.1842199999999998</c:v>
                </c:pt>
                <c:pt idx="1596">
                  <c:v>4.1865300000000012</c:v>
                </c:pt>
                <c:pt idx="1597">
                  <c:v>4.1861300000000021</c:v>
                </c:pt>
                <c:pt idx="1598">
                  <c:v>4.1829600000000013</c:v>
                </c:pt>
                <c:pt idx="1599">
                  <c:v>4.1769900000000035</c:v>
                </c:pt>
                <c:pt idx="1600">
                  <c:v>4.1682200000000016</c:v>
                </c:pt>
                <c:pt idx="1601">
                  <c:v>4.1567000000000007</c:v>
                </c:pt>
                <c:pt idx="1602">
                  <c:v>4.1425200000000011</c:v>
                </c:pt>
                <c:pt idx="1603">
                  <c:v>4.1257800000000024</c:v>
                </c:pt>
                <c:pt idx="1604">
                  <c:v>4.1066400000000023</c:v>
                </c:pt>
                <c:pt idx="1605">
                  <c:v>4.0852499999999985</c:v>
                </c:pt>
                <c:pt idx="1606">
                  <c:v>4.0618200000000009</c:v>
                </c:pt>
                <c:pt idx="1607">
                  <c:v>4.0365400000000022</c:v>
                </c:pt>
                <c:pt idx="1608">
                  <c:v>4.009640000000001</c:v>
                </c:pt>
                <c:pt idx="1609">
                  <c:v>3.9813300000000034</c:v>
                </c:pt>
                <c:pt idx="1610">
                  <c:v>3.9518300000000011</c:v>
                </c:pt>
                <c:pt idx="1611">
                  <c:v>3.9213799999999992</c:v>
                </c:pt>
                <c:pt idx="1612">
                  <c:v>3.8901900000000005</c:v>
                </c:pt>
                <c:pt idx="1613">
                  <c:v>3.8584800000000037</c:v>
                </c:pt>
                <c:pt idx="1614">
                  <c:v>3.8264600000000044</c:v>
                </c:pt>
                <c:pt idx="1615">
                  <c:v>3.7943600000000011</c:v>
                </c:pt>
                <c:pt idx="1616">
                  <c:v>3.7623899999999999</c:v>
                </c:pt>
                <c:pt idx="1617">
                  <c:v>3.7307600000000001</c:v>
                </c:pt>
                <c:pt idx="1618">
                  <c:v>3.6996700000000011</c:v>
                </c:pt>
                <c:pt idx="1619">
                  <c:v>3.6693600000000046</c:v>
                </c:pt>
                <c:pt idx="1620">
                  <c:v>3.6400299999999994</c:v>
                </c:pt>
                <c:pt idx="1621">
                  <c:v>3.6119100000000017</c:v>
                </c:pt>
                <c:pt idx="1622">
                  <c:v>3.58521</c:v>
                </c:pt>
                <c:pt idx="1623">
                  <c:v>3.5601500000000037</c:v>
                </c:pt>
                <c:pt idx="1624">
                  <c:v>3.5369400000000013</c:v>
                </c:pt>
                <c:pt idx="1625">
                  <c:v>3.5157899999999991</c:v>
                </c:pt>
                <c:pt idx="1626">
                  <c:v>3.4968900000000005</c:v>
                </c:pt>
                <c:pt idx="1627">
                  <c:v>3.4804100000000027</c:v>
                </c:pt>
                <c:pt idx="1628">
                  <c:v>3.4665100000000031</c:v>
                </c:pt>
                <c:pt idx="1629">
                  <c:v>3.4553100000000043</c:v>
                </c:pt>
                <c:pt idx="1630">
                  <c:v>3.4468999999999994</c:v>
                </c:pt>
                <c:pt idx="1631">
                  <c:v>3.4413400000000003</c:v>
                </c:pt>
                <c:pt idx="1632">
                  <c:v>3.4386600000000023</c:v>
                </c:pt>
                <c:pt idx="1633">
                  <c:v>3.4388200000000033</c:v>
                </c:pt>
                <c:pt idx="1634">
                  <c:v>3.4417900000000046</c:v>
                </c:pt>
                <c:pt idx="1635">
                  <c:v>3.4474599999999995</c:v>
                </c:pt>
                <c:pt idx="1636">
                  <c:v>3.4557199999999995</c:v>
                </c:pt>
                <c:pt idx="1637">
                  <c:v>3.4664099999999998</c:v>
                </c:pt>
                <c:pt idx="1638">
                  <c:v>3.4793500000000037</c:v>
                </c:pt>
                <c:pt idx="1639">
                  <c:v>3.4943200000000019</c:v>
                </c:pt>
                <c:pt idx="1640">
                  <c:v>3.5111300000000014</c:v>
                </c:pt>
                <c:pt idx="1641">
                  <c:v>3.5295400000000008</c:v>
                </c:pt>
                <c:pt idx="1642">
                  <c:v>3.549310000000002</c:v>
                </c:pt>
                <c:pt idx="1643">
                  <c:v>3.570210000000003</c:v>
                </c:pt>
                <c:pt idx="1644">
                  <c:v>3.5920000000000023</c:v>
                </c:pt>
                <c:pt idx="1645">
                  <c:v>3.6144399999999983</c:v>
                </c:pt>
                <c:pt idx="1646">
                  <c:v>3.6372800000000005</c:v>
                </c:pt>
                <c:pt idx="1647">
                  <c:v>3.6602800000000002</c:v>
                </c:pt>
                <c:pt idx="1648">
                  <c:v>3.6832200000000022</c:v>
                </c:pt>
                <c:pt idx="1649">
                  <c:v>3.7058500000000016</c:v>
                </c:pt>
                <c:pt idx="1650">
                  <c:v>3.7279599999999995</c:v>
                </c:pt>
                <c:pt idx="1651">
                  <c:v>3.749290000000002</c:v>
                </c:pt>
                <c:pt idx="1652">
                  <c:v>3.7696400000000025</c:v>
                </c:pt>
                <c:pt idx="1653">
                  <c:v>3.7887700000000031</c:v>
                </c:pt>
                <c:pt idx="1654">
                  <c:v>3.8064800000000041</c:v>
                </c:pt>
                <c:pt idx="1655">
                  <c:v>3.8225699999999989</c:v>
                </c:pt>
                <c:pt idx="1656">
                  <c:v>3.8368500000000019</c:v>
                </c:pt>
                <c:pt idx="1657">
                  <c:v>3.8491500000000016</c:v>
                </c:pt>
                <c:pt idx="1658">
                  <c:v>3.8593300000000035</c:v>
                </c:pt>
                <c:pt idx="1659">
                  <c:v>3.8672700000000013</c:v>
                </c:pt>
                <c:pt idx="1660">
                  <c:v>3.8728900000000017</c:v>
                </c:pt>
                <c:pt idx="1661">
                  <c:v>3.8761399999999995</c:v>
                </c:pt>
                <c:pt idx="1662">
                  <c:v>3.8770000000000024</c:v>
                </c:pt>
                <c:pt idx="1663">
                  <c:v>3.8754800000000031</c:v>
                </c:pt>
                <c:pt idx="1664">
                  <c:v>3.8716500000000025</c:v>
                </c:pt>
                <c:pt idx="1665">
                  <c:v>3.8655800000000013</c:v>
                </c:pt>
                <c:pt idx="1666">
                  <c:v>3.8574000000000019</c:v>
                </c:pt>
                <c:pt idx="1667">
                  <c:v>3.8472400000000029</c:v>
                </c:pt>
                <c:pt idx="1668">
                  <c:v>3.8352700000000013</c:v>
                </c:pt>
                <c:pt idx="1669">
                  <c:v>3.8216700000000046</c:v>
                </c:pt>
                <c:pt idx="1670">
                  <c:v>3.8066299999999984</c:v>
                </c:pt>
                <c:pt idx="1671">
                  <c:v>3.7903500000000001</c:v>
                </c:pt>
                <c:pt idx="1672">
                  <c:v>3.7730300000000021</c:v>
                </c:pt>
                <c:pt idx="1673">
                  <c:v>3.7548900000000032</c:v>
                </c:pt>
                <c:pt idx="1674">
                  <c:v>3.7361200000000032</c:v>
                </c:pt>
                <c:pt idx="1675">
                  <c:v>3.7169300000000014</c:v>
                </c:pt>
                <c:pt idx="1676">
                  <c:v>3.6975100000000012</c:v>
                </c:pt>
                <c:pt idx="1677">
                  <c:v>3.6780700000000017</c:v>
                </c:pt>
                <c:pt idx="1678">
                  <c:v>3.6588100000000026</c:v>
                </c:pt>
                <c:pt idx="1679">
                  <c:v>3.6399000000000044</c:v>
                </c:pt>
                <c:pt idx="1680">
                  <c:v>3.6215399999999995</c:v>
                </c:pt>
                <c:pt idx="1681">
                  <c:v>3.6039300000000019</c:v>
                </c:pt>
                <c:pt idx="1682">
                  <c:v>3.5872600000000006</c:v>
                </c:pt>
                <c:pt idx="1683">
                  <c:v>3.5717300000000023</c:v>
                </c:pt>
                <c:pt idx="1684">
                  <c:v>3.5575300000000034</c:v>
                </c:pt>
                <c:pt idx="1685">
                  <c:v>3.5448500000000003</c:v>
                </c:pt>
                <c:pt idx="1686">
                  <c:v>3.5338799999999999</c:v>
                </c:pt>
                <c:pt idx="1687">
                  <c:v>3.5248200000000018</c:v>
                </c:pt>
                <c:pt idx="1688">
                  <c:v>3.5178300000000036</c:v>
                </c:pt>
                <c:pt idx="1689">
                  <c:v>3.5130900000000018</c:v>
                </c:pt>
                <c:pt idx="1690">
                  <c:v>3.5107500000000016</c:v>
                </c:pt>
                <c:pt idx="1691">
                  <c:v>3.5109300000000019</c:v>
                </c:pt>
                <c:pt idx="1692">
                  <c:v>3.5137300000000025</c:v>
                </c:pt>
                <c:pt idx="1693">
                  <c:v>3.5192400000000035</c:v>
                </c:pt>
                <c:pt idx="1694">
                  <c:v>3.5275000000000034</c:v>
                </c:pt>
                <c:pt idx="1695">
                  <c:v>3.5385199999999983</c:v>
                </c:pt>
                <c:pt idx="1696">
                  <c:v>3.5522899999999993</c:v>
                </c:pt>
                <c:pt idx="1697">
                  <c:v>3.5687400000000018</c:v>
                </c:pt>
                <c:pt idx="1698">
                  <c:v>3.5878000000000014</c:v>
                </c:pt>
                <c:pt idx="1699">
                  <c:v>3.6093400000000031</c:v>
                </c:pt>
                <c:pt idx="1700">
                  <c:v>3.6332300000000011</c:v>
                </c:pt>
                <c:pt idx="1701">
                  <c:v>3.6592699999999994</c:v>
                </c:pt>
                <c:pt idx="1702">
                  <c:v>3.6872900000000008</c:v>
                </c:pt>
                <c:pt idx="1703">
                  <c:v>3.7170700000000032</c:v>
                </c:pt>
                <c:pt idx="1704">
                  <c:v>3.7483900000000041</c:v>
                </c:pt>
                <c:pt idx="1705">
                  <c:v>3.7810200000000016</c:v>
                </c:pt>
                <c:pt idx="1706">
                  <c:v>3.8147200000000012</c:v>
                </c:pt>
                <c:pt idx="1707">
                  <c:v>3.8492500000000014</c:v>
                </c:pt>
                <c:pt idx="1708">
                  <c:v>3.8843700000000005</c:v>
                </c:pt>
                <c:pt idx="1709">
                  <c:v>3.9198300000000046</c:v>
                </c:pt>
                <c:pt idx="1710">
                  <c:v>3.9553900000000013</c:v>
                </c:pt>
                <c:pt idx="1711">
                  <c:v>3.9908000000000001</c:v>
                </c:pt>
                <c:pt idx="1712">
                  <c:v>4.0258200000000031</c:v>
                </c:pt>
                <c:pt idx="1713">
                  <c:v>4.0602100000000014</c:v>
                </c:pt>
                <c:pt idx="1714">
                  <c:v>4.0937100000000015</c:v>
                </c:pt>
                <c:pt idx="1715">
                  <c:v>4.126100000000001</c:v>
                </c:pt>
                <c:pt idx="1716">
                  <c:v>4.157119999999999</c:v>
                </c:pt>
                <c:pt idx="1717">
                  <c:v>4.1865500000000004</c:v>
                </c:pt>
                <c:pt idx="1718">
                  <c:v>4.2141500000000036</c:v>
                </c:pt>
                <c:pt idx="1719">
                  <c:v>4.2397000000000027</c:v>
                </c:pt>
                <c:pt idx="1720">
                  <c:v>4.2630000000000017</c:v>
                </c:pt>
                <c:pt idx="1721">
                  <c:v>4.283850000000001</c:v>
                </c:pt>
                <c:pt idx="1722">
                  <c:v>4.3021000000000029</c:v>
                </c:pt>
                <c:pt idx="1723">
                  <c:v>4.3175900000000027</c:v>
                </c:pt>
                <c:pt idx="1724">
                  <c:v>4.3302300000000038</c:v>
                </c:pt>
                <c:pt idx="1725">
                  <c:v>4.3399199999999993</c:v>
                </c:pt>
                <c:pt idx="1726">
                  <c:v>4.3466300000000011</c:v>
                </c:pt>
                <c:pt idx="1727">
                  <c:v>4.3503500000000024</c:v>
                </c:pt>
                <c:pt idx="1728">
                  <c:v>4.3511300000000013</c:v>
                </c:pt>
                <c:pt idx="1729">
                  <c:v>4.3490300000000026</c:v>
                </c:pt>
                <c:pt idx="1730">
                  <c:v>4.3441800000000015</c:v>
                </c:pt>
                <c:pt idx="1731">
                  <c:v>4.3367199999999997</c:v>
                </c:pt>
                <c:pt idx="1732">
                  <c:v>4.3268400000000007</c:v>
                </c:pt>
                <c:pt idx="1733">
                  <c:v>4.3147400000000005</c:v>
                </c:pt>
                <c:pt idx="1734">
                  <c:v>4.3006700000000038</c:v>
                </c:pt>
                <c:pt idx="1735">
                  <c:v>4.2848599999999983</c:v>
                </c:pt>
                <c:pt idx="1736">
                  <c:v>4.267590000000002</c:v>
                </c:pt>
                <c:pt idx="1737">
                  <c:v>4.2491200000000013</c:v>
                </c:pt>
                <c:pt idx="1738">
                  <c:v>4.2297400000000032</c:v>
                </c:pt>
                <c:pt idx="1739">
                  <c:v>4.2097200000000043</c:v>
                </c:pt>
                <c:pt idx="1740">
                  <c:v>4.189350000000001</c:v>
                </c:pt>
                <c:pt idx="1741">
                  <c:v>4.16892</c:v>
                </c:pt>
                <c:pt idx="1742">
                  <c:v>4.1487000000000016</c:v>
                </c:pt>
                <c:pt idx="1743">
                  <c:v>4.1289900000000017</c:v>
                </c:pt>
                <c:pt idx="1744">
                  <c:v>4.1100600000000043</c:v>
                </c:pt>
                <c:pt idx="1745">
                  <c:v>4.0921899999999987</c:v>
                </c:pt>
                <c:pt idx="1746">
                  <c:v>4.0756499999999996</c:v>
                </c:pt>
                <c:pt idx="1747">
                  <c:v>4.0607100000000003</c:v>
                </c:pt>
                <c:pt idx="1748">
                  <c:v>4.0476300000000016</c:v>
                </c:pt>
                <c:pt idx="1749">
                  <c:v>4.0366500000000016</c:v>
                </c:pt>
                <c:pt idx="1750">
                  <c:v>4.0279899999999991</c:v>
                </c:pt>
                <c:pt idx="1751">
                  <c:v>4.0218600000000002</c:v>
                </c:pt>
                <c:pt idx="1752">
                  <c:v>4.0184400000000018</c:v>
                </c:pt>
                <c:pt idx="1753">
                  <c:v>4.0178700000000021</c:v>
                </c:pt>
                <c:pt idx="1754">
                  <c:v>4.0202600000000039</c:v>
                </c:pt>
                <c:pt idx="1755">
                  <c:v>4.0257000000000005</c:v>
                </c:pt>
                <c:pt idx="1756">
                  <c:v>4.034200000000002</c:v>
                </c:pt>
                <c:pt idx="1757">
                  <c:v>4.0457500000000017</c:v>
                </c:pt>
                <c:pt idx="1758">
                  <c:v>4.0603100000000012</c:v>
                </c:pt>
                <c:pt idx="1759">
                  <c:v>4.0777900000000038</c:v>
                </c:pt>
                <c:pt idx="1760">
                  <c:v>4.0980699999999999</c:v>
                </c:pt>
                <c:pt idx="1761">
                  <c:v>4.1209699999999998</c:v>
                </c:pt>
                <c:pt idx="1762">
                  <c:v>4.1463300000000025</c:v>
                </c:pt>
                <c:pt idx="1763">
                  <c:v>4.1739300000000021</c:v>
                </c:pt>
                <c:pt idx="1764">
                  <c:v>4.2035400000000038</c:v>
                </c:pt>
                <c:pt idx="1765">
                  <c:v>4.2349299999999985</c:v>
                </c:pt>
                <c:pt idx="1766">
                  <c:v>4.2678399999999996</c:v>
                </c:pt>
                <c:pt idx="1767">
                  <c:v>4.302030000000002</c:v>
                </c:pt>
                <c:pt idx="1768">
                  <c:v>4.3372300000000017</c:v>
                </c:pt>
                <c:pt idx="1769">
                  <c:v>4.3732000000000042</c:v>
                </c:pt>
                <c:pt idx="1770">
                  <c:v>4.4096800000000016</c:v>
                </c:pt>
                <c:pt idx="1771">
                  <c:v>4.4464100000000002</c:v>
                </c:pt>
                <c:pt idx="1772">
                  <c:v>4.4831400000000023</c:v>
                </c:pt>
                <c:pt idx="1773">
                  <c:v>4.5196100000000037</c:v>
                </c:pt>
                <c:pt idx="1774">
                  <c:v>4.555570000000003</c:v>
                </c:pt>
                <c:pt idx="1775">
                  <c:v>4.5907699999999991</c:v>
                </c:pt>
                <c:pt idx="1776">
                  <c:v>4.6249500000000019</c:v>
                </c:pt>
                <c:pt idx="1777">
                  <c:v>4.657860000000003</c:v>
                </c:pt>
                <c:pt idx="1778">
                  <c:v>4.6892600000000009</c:v>
                </c:pt>
                <c:pt idx="1779">
                  <c:v>4.7189000000000014</c:v>
                </c:pt>
                <c:pt idx="1780">
                  <c:v>4.7465399999999995</c:v>
                </c:pt>
                <c:pt idx="1781">
                  <c:v>4.7719799999999992</c:v>
                </c:pt>
                <c:pt idx="1782">
                  <c:v>4.7950200000000009</c:v>
                </c:pt>
                <c:pt idx="1783">
                  <c:v>4.8154600000000016</c:v>
                </c:pt>
                <c:pt idx="1784">
                  <c:v>4.8331800000000023</c:v>
                </c:pt>
                <c:pt idx="1785">
                  <c:v>4.848040000000001</c:v>
                </c:pt>
                <c:pt idx="1786">
                  <c:v>4.8599800000000002</c:v>
                </c:pt>
                <c:pt idx="1787">
                  <c:v>4.8689500000000017</c:v>
                </c:pt>
                <c:pt idx="1788">
                  <c:v>4.8749500000000019</c:v>
                </c:pt>
                <c:pt idx="1789">
                  <c:v>4.8780100000000033</c:v>
                </c:pt>
                <c:pt idx="1790">
                  <c:v>4.8781999999999996</c:v>
                </c:pt>
                <c:pt idx="1791">
                  <c:v>4.8756300000000046</c:v>
                </c:pt>
                <c:pt idx="1792">
                  <c:v>4.8704099999999997</c:v>
                </c:pt>
                <c:pt idx="1793">
                  <c:v>4.8627199999999995</c:v>
                </c:pt>
                <c:pt idx="1794">
                  <c:v>4.8527300000000011</c:v>
                </c:pt>
                <c:pt idx="1795">
                  <c:v>4.8406400000000005</c:v>
                </c:pt>
                <c:pt idx="1796">
                  <c:v>4.8266400000000047</c:v>
                </c:pt>
                <c:pt idx="1797">
                  <c:v>4.8109600000000015</c:v>
                </c:pt>
                <c:pt idx="1798">
                  <c:v>4.793809999999997</c:v>
                </c:pt>
                <c:pt idx="1799">
                  <c:v>4.7754000000000012</c:v>
                </c:pt>
                <c:pt idx="1800">
                  <c:v>4.7559700000000014</c:v>
                </c:pt>
                <c:pt idx="1801">
                  <c:v>4.7357200000000041</c:v>
                </c:pt>
                <c:pt idx="1802">
                  <c:v>4.7148700000000012</c:v>
                </c:pt>
                <c:pt idx="1803">
                  <c:v>4.6936499999999981</c:v>
                </c:pt>
                <c:pt idx="1804">
                  <c:v>4.6722700000000046</c:v>
                </c:pt>
                <c:pt idx="1805">
                  <c:v>4.6509600000000013</c:v>
                </c:pt>
                <c:pt idx="1806">
                  <c:v>4.6299300000000052</c:v>
                </c:pt>
                <c:pt idx="1807">
                  <c:v>4.6094200000000001</c:v>
                </c:pt>
                <c:pt idx="1808">
                  <c:v>4.5896399999999993</c:v>
                </c:pt>
                <c:pt idx="1809">
                  <c:v>4.5708300000000044</c:v>
                </c:pt>
                <c:pt idx="1810">
                  <c:v>4.55321</c:v>
                </c:pt>
                <c:pt idx="1811">
                  <c:v>4.5370100000000058</c:v>
                </c:pt>
                <c:pt idx="1812">
                  <c:v>4.5224500000000027</c:v>
                </c:pt>
                <c:pt idx="1813">
                  <c:v>4.509719999999998</c:v>
                </c:pt>
                <c:pt idx="1814">
                  <c:v>4.4990300000000012</c:v>
                </c:pt>
                <c:pt idx="1815">
                  <c:v>4.4905499999999989</c:v>
                </c:pt>
                <c:pt idx="1816">
                  <c:v>4.4844200000000036</c:v>
                </c:pt>
                <c:pt idx="1817">
                  <c:v>4.4807800000000029</c:v>
                </c:pt>
                <c:pt idx="1818">
                  <c:v>4.4797099999999972</c:v>
                </c:pt>
                <c:pt idx="1819">
                  <c:v>4.4812600000000025</c:v>
                </c:pt>
                <c:pt idx="1820">
                  <c:v>4.4854699999999994</c:v>
                </c:pt>
                <c:pt idx="1821">
                  <c:v>4.4923000000000037</c:v>
                </c:pt>
                <c:pt idx="1822">
                  <c:v>4.5017100000000028</c:v>
                </c:pt>
                <c:pt idx="1823">
                  <c:v>4.5136199999999995</c:v>
                </c:pt>
                <c:pt idx="1824">
                  <c:v>4.5279000000000025</c:v>
                </c:pt>
                <c:pt idx="1825">
                  <c:v>4.5443999999999996</c:v>
                </c:pt>
                <c:pt idx="1826">
                  <c:v>4.5629600000000039</c:v>
                </c:pt>
                <c:pt idx="1827">
                  <c:v>4.5833700000000022</c:v>
                </c:pt>
                <c:pt idx="1828">
                  <c:v>4.6054299999999984</c:v>
                </c:pt>
                <c:pt idx="1829">
                  <c:v>4.6289200000000044</c:v>
                </c:pt>
                <c:pt idx="1830">
                  <c:v>4.6536000000000008</c:v>
                </c:pt>
                <c:pt idx="1831">
                  <c:v>4.6792600000000029</c:v>
                </c:pt>
                <c:pt idx="1832">
                  <c:v>4.7056500000000021</c:v>
                </c:pt>
                <c:pt idx="1833">
                  <c:v>4.7325499999999998</c:v>
                </c:pt>
                <c:pt idx="1834">
                  <c:v>4.7597100000000019</c:v>
                </c:pt>
                <c:pt idx="1835">
                  <c:v>4.7869199999999985</c:v>
                </c:pt>
                <c:pt idx="1836">
                  <c:v>4.8139300000000027</c:v>
                </c:pt>
                <c:pt idx="1837">
                  <c:v>4.8405300000000011</c:v>
                </c:pt>
                <c:pt idx="1838">
                  <c:v>4.8664699999999996</c:v>
                </c:pt>
                <c:pt idx="1839">
                  <c:v>4.8915400000000027</c:v>
                </c:pt>
                <c:pt idx="1840">
                  <c:v>4.9155000000000015</c:v>
                </c:pt>
                <c:pt idx="1841">
                  <c:v>4.9381300000000046</c:v>
                </c:pt>
                <c:pt idx="1842">
                  <c:v>4.9592000000000027</c:v>
                </c:pt>
                <c:pt idx="1843">
                  <c:v>4.97851</c:v>
                </c:pt>
                <c:pt idx="1844">
                  <c:v>4.9958300000000015</c:v>
                </c:pt>
                <c:pt idx="1845">
                  <c:v>5.0109700000000004</c:v>
                </c:pt>
                <c:pt idx="1846">
                  <c:v>5.0237500000000033</c:v>
                </c:pt>
                <c:pt idx="1847">
                  <c:v>5.0340000000000025</c:v>
                </c:pt>
                <c:pt idx="1848">
                  <c:v>5.0416099999999986</c:v>
                </c:pt>
                <c:pt idx="1849">
                  <c:v>5.0464500000000037</c:v>
                </c:pt>
                <c:pt idx="1850">
                  <c:v>5.048449999999999</c:v>
                </c:pt>
                <c:pt idx="1851">
                  <c:v>5.0475800000000035</c:v>
                </c:pt>
                <c:pt idx="1852">
                  <c:v>5.0438299999999998</c:v>
                </c:pt>
                <c:pt idx="1853">
                  <c:v>5.0372299999999974</c:v>
                </c:pt>
                <c:pt idx="1854">
                  <c:v>5.027860000000004</c:v>
                </c:pt>
                <c:pt idx="1855">
                  <c:v>5.0158300000000011</c:v>
                </c:pt>
                <c:pt idx="1856">
                  <c:v>5.0012600000000056</c:v>
                </c:pt>
                <c:pt idx="1857">
                  <c:v>4.9843299999999999</c:v>
                </c:pt>
                <c:pt idx="1858">
                  <c:v>4.9652299999999983</c:v>
                </c:pt>
                <c:pt idx="1859">
                  <c:v>4.9441600000000037</c:v>
                </c:pt>
                <c:pt idx="1860">
                  <c:v>4.9213400000000007</c:v>
                </c:pt>
                <c:pt idx="1861">
                  <c:v>4.8970100000000052</c:v>
                </c:pt>
                <c:pt idx="1862">
                  <c:v>4.8714100000000009</c:v>
                </c:pt>
                <c:pt idx="1863">
                  <c:v>4.8447800000000001</c:v>
                </c:pt>
                <c:pt idx="1864">
                  <c:v>4.8173500000000011</c:v>
                </c:pt>
                <c:pt idx="1865">
                  <c:v>4.7893700000000017</c:v>
                </c:pt>
                <c:pt idx="1866">
                  <c:v>4.7610800000000033</c:v>
                </c:pt>
                <c:pt idx="1867">
                  <c:v>4.7327200000000005</c:v>
                </c:pt>
                <c:pt idx="1868">
                  <c:v>4.7045399999999979</c:v>
                </c:pt>
                <c:pt idx="1869">
                  <c:v>4.6767600000000016</c:v>
                </c:pt>
                <c:pt idx="1870">
                  <c:v>4.6496299999999984</c:v>
                </c:pt>
                <c:pt idx="1871">
                  <c:v>4.6233800000000045</c:v>
                </c:pt>
                <c:pt idx="1872">
                  <c:v>4.5982599999999998</c:v>
                </c:pt>
                <c:pt idx="1873">
                  <c:v>4.5744899999999973</c:v>
                </c:pt>
                <c:pt idx="1874">
                  <c:v>4.5523000000000025</c:v>
                </c:pt>
                <c:pt idx="1875">
                  <c:v>4.5319299999999991</c:v>
                </c:pt>
                <c:pt idx="1876">
                  <c:v>4.5135800000000046</c:v>
                </c:pt>
                <c:pt idx="1877">
                  <c:v>4.4974600000000002</c:v>
                </c:pt>
                <c:pt idx="1878">
                  <c:v>4.483749999999997</c:v>
                </c:pt>
                <c:pt idx="1879">
                  <c:v>4.4726000000000035</c:v>
                </c:pt>
                <c:pt idx="1880">
                  <c:v>4.4641599999999997</c:v>
                </c:pt>
                <c:pt idx="1881">
                  <c:v>4.4585300000000032</c:v>
                </c:pt>
                <c:pt idx="1882">
                  <c:v>4.4557800000000043</c:v>
                </c:pt>
                <c:pt idx="1883">
                  <c:v>4.4559299999999951</c:v>
                </c:pt>
                <c:pt idx="1884">
                  <c:v>4.45899</c:v>
                </c:pt>
                <c:pt idx="1885">
                  <c:v>4.4649100000000033</c:v>
                </c:pt>
                <c:pt idx="1886">
                  <c:v>4.4736200000000039</c:v>
                </c:pt>
                <c:pt idx="1887">
                  <c:v>4.4849800000000002</c:v>
                </c:pt>
                <c:pt idx="1888">
                  <c:v>4.4988600000000005</c:v>
                </c:pt>
                <c:pt idx="1889">
                  <c:v>4.5150800000000046</c:v>
                </c:pt>
                <c:pt idx="1890">
                  <c:v>4.5334199999999996</c:v>
                </c:pt>
                <c:pt idx="1891">
                  <c:v>4.5536700000000039</c:v>
                </c:pt>
                <c:pt idx="1892">
                  <c:v>4.5755800000000022</c:v>
                </c:pt>
                <c:pt idx="1893">
                  <c:v>4.5989000000000004</c:v>
                </c:pt>
                <c:pt idx="1894">
                  <c:v>4.6233700000000013</c:v>
                </c:pt>
                <c:pt idx="1895">
                  <c:v>4.6487199999999973</c:v>
                </c:pt>
                <c:pt idx="1896">
                  <c:v>4.6746800000000022</c:v>
                </c:pt>
                <c:pt idx="1897">
                  <c:v>4.7009699999999981</c:v>
                </c:pt>
                <c:pt idx="1898">
                  <c:v>4.7273199999999989</c:v>
                </c:pt>
                <c:pt idx="1899">
                  <c:v>4.7534400000000048</c:v>
                </c:pt>
                <c:pt idx="1900">
                  <c:v>4.7790600000000012</c:v>
                </c:pt>
                <c:pt idx="1901">
                  <c:v>4.8038800000000066</c:v>
                </c:pt>
                <c:pt idx="1902">
                  <c:v>4.8276299999999992</c:v>
                </c:pt>
                <c:pt idx="1903">
                  <c:v>4.8500099999999975</c:v>
                </c:pt>
                <c:pt idx="1904">
                  <c:v>4.870740000000005</c:v>
                </c:pt>
                <c:pt idx="1905">
                  <c:v>4.8895499999999998</c:v>
                </c:pt>
                <c:pt idx="1906">
                  <c:v>4.906160000000007</c:v>
                </c:pt>
                <c:pt idx="1907">
                  <c:v>4.9203299999999999</c:v>
                </c:pt>
                <c:pt idx="1908">
                  <c:v>4.9318299999999979</c:v>
                </c:pt>
                <c:pt idx="1909">
                  <c:v>4.9404500000000056</c:v>
                </c:pt>
                <c:pt idx="1910">
                  <c:v>4.9460199999999972</c:v>
                </c:pt>
                <c:pt idx="1911">
                  <c:v>4.9484100000000026</c:v>
                </c:pt>
                <c:pt idx="1912">
                  <c:v>4.9475300000000004</c:v>
                </c:pt>
                <c:pt idx="1913">
                  <c:v>4.9433199999999999</c:v>
                </c:pt>
                <c:pt idx="1914">
                  <c:v>4.9357900000000043</c:v>
                </c:pt>
                <c:pt idx="1915">
                  <c:v>4.9249799999999979</c:v>
                </c:pt>
                <c:pt idx="1916">
                  <c:v>4.9109800000000021</c:v>
                </c:pt>
                <c:pt idx="1917">
                  <c:v>4.8939099999999982</c:v>
                </c:pt>
                <c:pt idx="1918">
                  <c:v>4.8739400000000046</c:v>
                </c:pt>
                <c:pt idx="1919">
                  <c:v>4.8512699999999995</c:v>
                </c:pt>
                <c:pt idx="1920">
                  <c:v>4.8261200000000031</c:v>
                </c:pt>
                <c:pt idx="1921">
                  <c:v>4.7987500000000054</c:v>
                </c:pt>
                <c:pt idx="1922">
                  <c:v>4.7694200000000038</c:v>
                </c:pt>
                <c:pt idx="1923">
                  <c:v>4.7384100000000089</c:v>
                </c:pt>
                <c:pt idx="1924">
                  <c:v>4.7059899999999999</c:v>
                </c:pt>
                <c:pt idx="1925">
                  <c:v>4.6724499999999978</c:v>
                </c:pt>
                <c:pt idx="1926">
                  <c:v>4.6380700000000061</c:v>
                </c:pt>
                <c:pt idx="1927">
                  <c:v>4.6031499999999994</c:v>
                </c:pt>
                <c:pt idx="1928">
                  <c:v>4.5679500000000033</c:v>
                </c:pt>
                <c:pt idx="1929">
                  <c:v>4.5327699999999993</c:v>
                </c:pt>
                <c:pt idx="1930">
                  <c:v>4.4978800000000021</c:v>
                </c:pt>
                <c:pt idx="1931">
                  <c:v>4.4635600000000011</c:v>
                </c:pt>
                <c:pt idx="1932">
                  <c:v>4.4300800000000038</c:v>
                </c:pt>
                <c:pt idx="1933">
                  <c:v>4.3977200000000067</c:v>
                </c:pt>
                <c:pt idx="1934">
                  <c:v>4.366730000000004</c:v>
                </c:pt>
                <c:pt idx="1935">
                  <c:v>4.3373899999999992</c:v>
                </c:pt>
                <c:pt idx="1936">
                  <c:v>4.3099500000000077</c:v>
                </c:pt>
                <c:pt idx="1937">
                  <c:v>4.2846400000000031</c:v>
                </c:pt>
                <c:pt idx="1938">
                  <c:v>4.2617100000000079</c:v>
                </c:pt>
                <c:pt idx="1939">
                  <c:v>4.241340000000001</c:v>
                </c:pt>
                <c:pt idx="1940">
                  <c:v>4.2237300000000033</c:v>
                </c:pt>
                <c:pt idx="1941">
                  <c:v>4.2090100000000064</c:v>
                </c:pt>
                <c:pt idx="1942">
                  <c:v>4.1973100000000017</c:v>
                </c:pt>
                <c:pt idx="1943">
                  <c:v>4.1887100000000075</c:v>
                </c:pt>
                <c:pt idx="1944">
                  <c:v>4.1832300000000018</c:v>
                </c:pt>
                <c:pt idx="1945">
                  <c:v>4.180889999999998</c:v>
                </c:pt>
                <c:pt idx="1946">
                  <c:v>4.1816300000000055</c:v>
                </c:pt>
                <c:pt idx="1947">
                  <c:v>4.1853800000000021</c:v>
                </c:pt>
                <c:pt idx="1948">
                  <c:v>4.1920400000000058</c:v>
                </c:pt>
                <c:pt idx="1949">
                  <c:v>4.2014500000000012</c:v>
                </c:pt>
                <c:pt idx="1950">
                  <c:v>4.2134599999999978</c:v>
                </c:pt>
                <c:pt idx="1951">
                  <c:v>4.2278700000000029</c:v>
                </c:pt>
                <c:pt idx="1952">
                  <c:v>4.2444800000000029</c:v>
                </c:pt>
                <c:pt idx="1953">
                  <c:v>4.2630700000000061</c:v>
                </c:pt>
                <c:pt idx="1954">
                  <c:v>4.2834199999999996</c:v>
                </c:pt>
                <c:pt idx="1955">
                  <c:v>4.3053099999999986</c:v>
                </c:pt>
                <c:pt idx="1956">
                  <c:v>4.3285100000000014</c:v>
                </c:pt>
                <c:pt idx="1957">
                  <c:v>4.3527800000000028</c:v>
                </c:pt>
                <c:pt idx="1958">
                  <c:v>4.3779100000000071</c:v>
                </c:pt>
                <c:pt idx="1959">
                  <c:v>4.4036600000000021</c:v>
                </c:pt>
                <c:pt idx="1960">
                  <c:v>4.4298199999999994</c:v>
                </c:pt>
                <c:pt idx="1961">
                  <c:v>4.4561700000000073</c:v>
                </c:pt>
                <c:pt idx="1962">
                  <c:v>4.4824800000000025</c:v>
                </c:pt>
                <c:pt idx="1963">
                  <c:v>4.5085300000000075</c:v>
                </c:pt>
                <c:pt idx="1964">
                  <c:v>4.5341000000000022</c:v>
                </c:pt>
                <c:pt idx="1965">
                  <c:v>4.5589700000000022</c:v>
                </c:pt>
                <c:pt idx="1966">
                  <c:v>4.5829100000000054</c:v>
                </c:pt>
                <c:pt idx="1967">
                  <c:v>4.605719999999998</c:v>
                </c:pt>
                <c:pt idx="1968">
                  <c:v>4.6271700000000067</c:v>
                </c:pt>
                <c:pt idx="1969">
                  <c:v>4.6470600000000033</c:v>
                </c:pt>
                <c:pt idx="1970">
                  <c:v>4.6651900000000026</c:v>
                </c:pt>
                <c:pt idx="1971">
                  <c:v>4.6813900000000075</c:v>
                </c:pt>
                <c:pt idx="1972">
                  <c:v>4.6954700000000003</c:v>
                </c:pt>
                <c:pt idx="1973">
                  <c:v>4.7073100000000068</c:v>
                </c:pt>
                <c:pt idx="1974">
                  <c:v>4.71678</c:v>
                </c:pt>
                <c:pt idx="1975">
                  <c:v>4.723790000000001</c:v>
                </c:pt>
                <c:pt idx="1976">
                  <c:v>4.7282900000000012</c:v>
                </c:pt>
                <c:pt idx="1977">
                  <c:v>4.730240000000002</c:v>
                </c:pt>
                <c:pt idx="1978">
                  <c:v>4.7296500000000066</c:v>
                </c:pt>
                <c:pt idx="1979">
                  <c:v>4.7265600000000063</c:v>
                </c:pt>
                <c:pt idx="1980">
                  <c:v>4.7210400000000021</c:v>
                </c:pt>
                <c:pt idx="1981">
                  <c:v>4.7131800000000013</c:v>
                </c:pt>
                <c:pt idx="1982">
                  <c:v>4.7031100000000023</c:v>
                </c:pt>
                <c:pt idx="1983">
                  <c:v>4.6909800000000033</c:v>
                </c:pt>
                <c:pt idx="1984">
                  <c:v>4.676950000000005</c:v>
                </c:pt>
                <c:pt idx="1985">
                  <c:v>4.6612000000000009</c:v>
                </c:pt>
                <c:pt idx="1986">
                  <c:v>4.6439400000000077</c:v>
                </c:pt>
                <c:pt idx="1987">
                  <c:v>4.6253700000000038</c:v>
                </c:pt>
                <c:pt idx="1988">
                  <c:v>4.6057100000000091</c:v>
                </c:pt>
                <c:pt idx="1989">
                  <c:v>4.5851900000000043</c:v>
                </c:pt>
                <c:pt idx="1990">
                  <c:v>4.5640199999999993</c:v>
                </c:pt>
                <c:pt idx="1991">
                  <c:v>4.5424500000000023</c:v>
                </c:pt>
                <c:pt idx="1992">
                  <c:v>4.5206999999999979</c:v>
                </c:pt>
                <c:pt idx="1993">
                  <c:v>4.4990200000000087</c:v>
                </c:pt>
                <c:pt idx="1994">
                  <c:v>4.4776600000000002</c:v>
                </c:pt>
                <c:pt idx="1995">
                  <c:v>4.4568599999999989</c:v>
                </c:pt>
                <c:pt idx="1996">
                  <c:v>4.4368700000000061</c:v>
                </c:pt>
                <c:pt idx="1997">
                  <c:v>4.4179299999999984</c:v>
                </c:pt>
                <c:pt idx="1998">
                  <c:v>4.4002900000000054</c:v>
                </c:pt>
                <c:pt idx="1999">
                  <c:v>4.3841999999999999</c:v>
                </c:pt>
                <c:pt idx="2000">
                  <c:v>4.3699000000000012</c:v>
                </c:pt>
                <c:pt idx="2001">
                  <c:v>4.357600000000005</c:v>
                </c:pt>
                <c:pt idx="2002">
                  <c:v>4.3475200000000029</c:v>
                </c:pt>
                <c:pt idx="2003">
                  <c:v>4.3398500000000055</c:v>
                </c:pt>
                <c:pt idx="2004">
                  <c:v>4.3347499999999997</c:v>
                </c:pt>
                <c:pt idx="2005">
                  <c:v>4.3323499999999981</c:v>
                </c:pt>
                <c:pt idx="2006">
                  <c:v>4.3327600000000075</c:v>
                </c:pt>
                <c:pt idx="2007">
                  <c:v>4.3360400000000041</c:v>
                </c:pt>
                <c:pt idx="2008">
                  <c:v>4.3422300000000078</c:v>
                </c:pt>
                <c:pt idx="2009">
                  <c:v>4.3513300000000044</c:v>
                </c:pt>
                <c:pt idx="2010">
                  <c:v>4.3632800000000032</c:v>
                </c:pt>
                <c:pt idx="2011">
                  <c:v>4.3780000000000072</c:v>
                </c:pt>
                <c:pt idx="2012">
                  <c:v>4.395389999999999</c:v>
                </c:pt>
                <c:pt idx="2013">
                  <c:v>4.4153000000000091</c:v>
                </c:pt>
                <c:pt idx="2014">
                  <c:v>4.4375500000000017</c:v>
                </c:pt>
                <c:pt idx="2015">
                  <c:v>4.4619500000000016</c:v>
                </c:pt>
                <c:pt idx="2016">
                  <c:v>4.4882900000000063</c:v>
                </c:pt>
                <c:pt idx="2017">
                  <c:v>4.5163300000000035</c:v>
                </c:pt>
                <c:pt idx="2018">
                  <c:v>4.5458400000000054</c:v>
                </c:pt>
                <c:pt idx="2019">
                  <c:v>4.5765700000000038</c:v>
                </c:pt>
                <c:pt idx="2020">
                  <c:v>4.6082699999999974</c:v>
                </c:pt>
                <c:pt idx="2021">
                  <c:v>4.6406800000000032</c:v>
                </c:pt>
                <c:pt idx="2022">
                  <c:v>4.6735400000000027</c:v>
                </c:pt>
                <c:pt idx="2023">
                  <c:v>4.7066000000000088</c:v>
                </c:pt>
                <c:pt idx="2024">
                  <c:v>4.7396100000000061</c:v>
                </c:pt>
                <c:pt idx="2025">
                  <c:v>4.7722899999999981</c:v>
                </c:pt>
                <c:pt idx="2026">
                  <c:v>4.8043800000000019</c:v>
                </c:pt>
                <c:pt idx="2027">
                  <c:v>4.8356399999999979</c:v>
                </c:pt>
                <c:pt idx="2028">
                  <c:v>4.8657900000000041</c:v>
                </c:pt>
                <c:pt idx="2029">
                  <c:v>4.8945800000000048</c:v>
                </c:pt>
                <c:pt idx="2030">
                  <c:v>4.921750000000003</c:v>
                </c:pt>
                <c:pt idx="2031">
                  <c:v>4.9470500000000044</c:v>
                </c:pt>
                <c:pt idx="2032">
                  <c:v>4.970240000000004</c:v>
                </c:pt>
                <c:pt idx="2033">
                  <c:v>4.9911100000000062</c:v>
                </c:pt>
                <c:pt idx="2034">
                  <c:v>5.0094600000000042</c:v>
                </c:pt>
                <c:pt idx="2035">
                  <c:v>5.025109999999998</c:v>
                </c:pt>
                <c:pt idx="2036">
                  <c:v>5.0379200000000068</c:v>
                </c:pt>
                <c:pt idx="2037">
                  <c:v>5.047780000000003</c:v>
                </c:pt>
                <c:pt idx="2038">
                  <c:v>5.0546400000000062</c:v>
                </c:pt>
                <c:pt idx="2039">
                  <c:v>5.0584600000000037</c:v>
                </c:pt>
                <c:pt idx="2040">
                  <c:v>5.0592600000000019</c:v>
                </c:pt>
                <c:pt idx="2041">
                  <c:v>5.0571000000000055</c:v>
                </c:pt>
                <c:pt idx="2042">
                  <c:v>5.0520800000000037</c:v>
                </c:pt>
                <c:pt idx="2043">
                  <c:v>5.0443200000000061</c:v>
                </c:pt>
                <c:pt idx="2044">
                  <c:v>5.0339900000000029</c:v>
                </c:pt>
                <c:pt idx="2045">
                  <c:v>5.0212900000000005</c:v>
                </c:pt>
                <c:pt idx="2046">
                  <c:v>5.0064200000000056</c:v>
                </c:pt>
                <c:pt idx="2047">
                  <c:v>4.9896299999999982</c:v>
                </c:pt>
                <c:pt idx="2048">
                  <c:v>4.9711400000000054</c:v>
                </c:pt>
                <c:pt idx="2049">
                  <c:v>4.9512</c:v>
                </c:pt>
                <c:pt idx="2050">
                  <c:v>4.9300599999999974</c:v>
                </c:pt>
                <c:pt idx="2051">
                  <c:v>4.9079700000000059</c:v>
                </c:pt>
                <c:pt idx="2052">
                  <c:v>4.8851599999999991</c:v>
                </c:pt>
                <c:pt idx="2053">
                  <c:v>4.8618900000000025</c:v>
                </c:pt>
                <c:pt idx="2054">
                  <c:v>4.8383700000000047</c:v>
                </c:pt>
                <c:pt idx="2055">
                  <c:v>4.814860000000003</c:v>
                </c:pt>
                <c:pt idx="2056">
                  <c:v>4.7915900000000065</c:v>
                </c:pt>
                <c:pt idx="2057">
                  <c:v>4.7687799999999996</c:v>
                </c:pt>
                <c:pt idx="2058">
                  <c:v>4.7466800000000049</c:v>
                </c:pt>
                <c:pt idx="2059">
                  <c:v>4.7255300000000062</c:v>
                </c:pt>
                <c:pt idx="2060">
                  <c:v>4.7055500000000023</c:v>
                </c:pt>
                <c:pt idx="2061">
                  <c:v>4.6870000000000047</c:v>
                </c:pt>
                <c:pt idx="2062">
                  <c:v>4.6700900000000019</c:v>
                </c:pt>
                <c:pt idx="2063">
                  <c:v>4.6550700000000091</c:v>
                </c:pt>
                <c:pt idx="2064">
                  <c:v>4.6421400000000048</c:v>
                </c:pt>
                <c:pt idx="2065">
                  <c:v>4.6315200000000019</c:v>
                </c:pt>
                <c:pt idx="2066">
                  <c:v>4.6233800000000045</c:v>
                </c:pt>
                <c:pt idx="2067">
                  <c:v>4.6178799999999995</c:v>
                </c:pt>
                <c:pt idx="2068">
                  <c:v>4.615150000000007</c:v>
                </c:pt>
                <c:pt idx="2069">
                  <c:v>4.6152900000000017</c:v>
                </c:pt>
                <c:pt idx="2070">
                  <c:v>4.6183400000000034</c:v>
                </c:pt>
                <c:pt idx="2071">
                  <c:v>4.6243200000000044</c:v>
                </c:pt>
                <c:pt idx="2072">
                  <c:v>4.6332099999999983</c:v>
                </c:pt>
                <c:pt idx="2073">
                  <c:v>4.6449400000000054</c:v>
                </c:pt>
                <c:pt idx="2074">
                  <c:v>4.6594200000000043</c:v>
                </c:pt>
                <c:pt idx="2075">
                  <c:v>4.6764999999999972</c:v>
                </c:pt>
                <c:pt idx="2076">
                  <c:v>4.6960200000000043</c:v>
                </c:pt>
                <c:pt idx="2077">
                  <c:v>4.7177900000000008</c:v>
                </c:pt>
                <c:pt idx="2078">
                  <c:v>4.7415900000000022</c:v>
                </c:pt>
                <c:pt idx="2079">
                  <c:v>4.7672000000000025</c:v>
                </c:pt>
                <c:pt idx="2080">
                  <c:v>4.7943799999999968</c:v>
                </c:pt>
                <c:pt idx="2081">
                  <c:v>4.8228800000000049</c:v>
                </c:pt>
                <c:pt idx="2082">
                  <c:v>4.8524600000000007</c:v>
                </c:pt>
                <c:pt idx="2083">
                  <c:v>4.8828900000000033</c:v>
                </c:pt>
                <c:pt idx="2084">
                  <c:v>4.9139100000000013</c:v>
                </c:pt>
                <c:pt idx="2085">
                  <c:v>4.9453000000000031</c:v>
                </c:pt>
                <c:pt idx="2086">
                  <c:v>4.9768200000000036</c:v>
                </c:pt>
                <c:pt idx="2087">
                  <c:v>5.0082500000000039</c:v>
                </c:pt>
                <c:pt idx="2088">
                  <c:v>5.0393400000000028</c:v>
                </c:pt>
                <c:pt idx="2089">
                  <c:v>5.0699000000000041</c:v>
                </c:pt>
                <c:pt idx="2090">
                  <c:v>5.0996799999999993</c:v>
                </c:pt>
                <c:pt idx="2091">
                  <c:v>5.128460000000004</c:v>
                </c:pt>
                <c:pt idx="2092">
                  <c:v>5.1560400000000044</c:v>
                </c:pt>
                <c:pt idx="2093">
                  <c:v>5.1821900000000056</c:v>
                </c:pt>
                <c:pt idx="2094">
                  <c:v>5.206700000000005</c:v>
                </c:pt>
                <c:pt idx="2095">
                  <c:v>5.229370000000003</c:v>
                </c:pt>
                <c:pt idx="2096">
                  <c:v>5.2499900000000039</c:v>
                </c:pt>
                <c:pt idx="2097">
                  <c:v>5.2683900000000037</c:v>
                </c:pt>
                <c:pt idx="2098">
                  <c:v>5.2844100000000083</c:v>
                </c:pt>
                <c:pt idx="2099">
                  <c:v>5.2978900000000024</c:v>
                </c:pt>
                <c:pt idx="2100">
                  <c:v>5.3087299999999971</c:v>
                </c:pt>
                <c:pt idx="2101">
                  <c:v>5.3168400000000062</c:v>
                </c:pt>
                <c:pt idx="2102">
                  <c:v>5.3221600000000038</c:v>
                </c:pt>
                <c:pt idx="2103">
                  <c:v>5.3246800000000079</c:v>
                </c:pt>
                <c:pt idx="2104">
                  <c:v>5.3244000000000042</c:v>
                </c:pt>
                <c:pt idx="2105">
                  <c:v>5.321390000000001</c:v>
                </c:pt>
                <c:pt idx="2106">
                  <c:v>5.3157100000000028</c:v>
                </c:pt>
                <c:pt idx="2107">
                  <c:v>5.3075100000000006</c:v>
                </c:pt>
                <c:pt idx="2108">
                  <c:v>5.296910000000004</c:v>
                </c:pt>
                <c:pt idx="2109">
                  <c:v>5.2840900000000062</c:v>
                </c:pt>
                <c:pt idx="2110">
                  <c:v>5.2692600000000027</c:v>
                </c:pt>
                <c:pt idx="2111">
                  <c:v>5.2526200000000074</c:v>
                </c:pt>
                <c:pt idx="2112">
                  <c:v>5.234410000000004</c:v>
                </c:pt>
                <c:pt idx="2113">
                  <c:v>5.2148600000000087</c:v>
                </c:pt>
                <c:pt idx="2114">
                  <c:v>5.1942200000000014</c:v>
                </c:pt>
                <c:pt idx="2115">
                  <c:v>5.1727300000000014</c:v>
                </c:pt>
                <c:pt idx="2116">
                  <c:v>5.1506500000000059</c:v>
                </c:pt>
                <c:pt idx="2117">
                  <c:v>5.1282399999999981</c:v>
                </c:pt>
                <c:pt idx="2118">
                  <c:v>5.1057400000000044</c:v>
                </c:pt>
                <c:pt idx="2119">
                  <c:v>5.0834200000000038</c:v>
                </c:pt>
                <c:pt idx="2120">
                  <c:v>5.0615299999999976</c:v>
                </c:pt>
                <c:pt idx="2121">
                  <c:v>5.0403300000000044</c:v>
                </c:pt>
                <c:pt idx="2122">
                  <c:v>5.020070000000004</c:v>
                </c:pt>
                <c:pt idx="2123">
                  <c:v>5.0010100000000079</c:v>
                </c:pt>
                <c:pt idx="2124">
                  <c:v>4.9834000000000032</c:v>
                </c:pt>
                <c:pt idx="2125">
                  <c:v>4.9674800000000019</c:v>
                </c:pt>
                <c:pt idx="2126">
                  <c:v>4.9534800000000061</c:v>
                </c:pt>
                <c:pt idx="2127">
                  <c:v>4.9416100000000043</c:v>
                </c:pt>
                <c:pt idx="2128">
                  <c:v>4.9320800000000062</c:v>
                </c:pt>
                <c:pt idx="2129">
                  <c:v>4.9250400000000027</c:v>
                </c:pt>
                <c:pt idx="2130">
                  <c:v>4.9206300000000027</c:v>
                </c:pt>
                <c:pt idx="2131">
                  <c:v>4.9189700000000016</c:v>
                </c:pt>
                <c:pt idx="2132">
                  <c:v>4.9200999999999979</c:v>
                </c:pt>
                <c:pt idx="2133">
                  <c:v>4.9240700000000075</c:v>
                </c:pt>
                <c:pt idx="2134">
                  <c:v>4.9308700000000059</c:v>
                </c:pt>
                <c:pt idx="2135">
                  <c:v>4.9404400000000024</c:v>
                </c:pt>
                <c:pt idx="2136">
                  <c:v>4.9527000000000072</c:v>
                </c:pt>
                <c:pt idx="2137">
                  <c:v>4.9675399999999996</c:v>
                </c:pt>
                <c:pt idx="2138">
                  <c:v>4.9848100000000031</c:v>
                </c:pt>
                <c:pt idx="2139">
                  <c:v>5.0043400000000062</c:v>
                </c:pt>
                <c:pt idx="2140">
                  <c:v>5.0259300000000025</c:v>
                </c:pt>
                <c:pt idx="2141">
                  <c:v>5.0493600000000072</c:v>
                </c:pt>
                <c:pt idx="2142">
                  <c:v>5.0744299999999996</c:v>
                </c:pt>
                <c:pt idx="2143">
                  <c:v>5.1008800000000036</c:v>
                </c:pt>
                <c:pt idx="2144">
                  <c:v>5.1285000000000025</c:v>
                </c:pt>
                <c:pt idx="2145">
                  <c:v>5.1570299999999989</c:v>
                </c:pt>
                <c:pt idx="2146">
                  <c:v>5.1862300000000019</c:v>
                </c:pt>
                <c:pt idx="2147">
                  <c:v>5.2158700000000024</c:v>
                </c:pt>
                <c:pt idx="2148">
                  <c:v>5.2457000000000065</c:v>
                </c:pt>
                <c:pt idx="2149">
                  <c:v>5.2754800000000017</c:v>
                </c:pt>
                <c:pt idx="2150">
                  <c:v>5.3049699999999973</c:v>
                </c:pt>
                <c:pt idx="2151">
                  <c:v>5.3339200000000062</c:v>
                </c:pt>
                <c:pt idx="2152">
                  <c:v>5.3620999999999981</c:v>
                </c:pt>
                <c:pt idx="2153">
                  <c:v>5.389240000000008</c:v>
                </c:pt>
                <c:pt idx="2154">
                  <c:v>5.4151300000000049</c:v>
                </c:pt>
                <c:pt idx="2155">
                  <c:v>5.4395000000000024</c:v>
                </c:pt>
                <c:pt idx="2156">
                  <c:v>5.4621200000000059</c:v>
                </c:pt>
                <c:pt idx="2157">
                  <c:v>5.4827700000000021</c:v>
                </c:pt>
                <c:pt idx="2158">
                  <c:v>5.5012100000000075</c:v>
                </c:pt>
                <c:pt idx="2159">
                  <c:v>5.517240000000001</c:v>
                </c:pt>
                <c:pt idx="2160">
                  <c:v>5.5306799999999967</c:v>
                </c:pt>
                <c:pt idx="2161">
                  <c:v>5.5413500000000013</c:v>
                </c:pt>
                <c:pt idx="2162">
                  <c:v>5.5491299999999981</c:v>
                </c:pt>
                <c:pt idx="2163">
                  <c:v>5.5539300000000082</c:v>
                </c:pt>
                <c:pt idx="2164">
                  <c:v>5.5556600000000032</c:v>
                </c:pt>
                <c:pt idx="2165">
                  <c:v>5.554319999999997</c:v>
                </c:pt>
                <c:pt idx="2166">
                  <c:v>5.5499100000000041</c:v>
                </c:pt>
                <c:pt idx="2167">
                  <c:v>5.542500000000004</c:v>
                </c:pt>
                <c:pt idx="2168">
                  <c:v>5.5321600000000046</c:v>
                </c:pt>
                <c:pt idx="2169">
                  <c:v>5.5190400000000039</c:v>
                </c:pt>
                <c:pt idx="2170">
                  <c:v>5.5032799999999966</c:v>
                </c:pt>
                <c:pt idx="2171">
                  <c:v>5.4850800000000035</c:v>
                </c:pt>
                <c:pt idx="2172">
                  <c:v>5.4646499999999989</c:v>
                </c:pt>
                <c:pt idx="2173">
                  <c:v>5.4422000000000068</c:v>
                </c:pt>
                <c:pt idx="2174">
                  <c:v>5.41798</c:v>
                </c:pt>
                <c:pt idx="2175">
                  <c:v>5.392240000000001</c:v>
                </c:pt>
                <c:pt idx="2176">
                  <c:v>5.3652200000000008</c:v>
                </c:pt>
                <c:pt idx="2177">
                  <c:v>5.3371700000000004</c:v>
                </c:pt>
                <c:pt idx="2178">
                  <c:v>5.3083500000000043</c:v>
                </c:pt>
                <c:pt idx="2179">
                  <c:v>5.2790099999999995</c:v>
                </c:pt>
                <c:pt idx="2180">
                  <c:v>5.2493899999999982</c:v>
                </c:pt>
                <c:pt idx="2181">
                  <c:v>5.2197300000000055</c:v>
                </c:pt>
                <c:pt idx="2182">
                  <c:v>5.1902900000000045</c:v>
                </c:pt>
                <c:pt idx="2183">
                  <c:v>5.1613000000000042</c:v>
                </c:pt>
                <c:pt idx="2184">
                  <c:v>5.1330100000000058</c:v>
                </c:pt>
                <c:pt idx="2185">
                  <c:v>5.1056600000000003</c:v>
                </c:pt>
                <c:pt idx="2186">
                  <c:v>5.0794900000000069</c:v>
                </c:pt>
                <c:pt idx="2187">
                  <c:v>5.0547499999999985</c:v>
                </c:pt>
                <c:pt idx="2188">
                  <c:v>5.0316700000000054</c:v>
                </c:pt>
                <c:pt idx="2189">
                  <c:v>5.0104900000000043</c:v>
                </c:pt>
                <c:pt idx="2190">
                  <c:v>4.991419999999998</c:v>
                </c:pt>
                <c:pt idx="2191">
                  <c:v>4.9746600000000072</c:v>
                </c:pt>
                <c:pt idx="2192">
                  <c:v>4.9603900000000039</c:v>
                </c:pt>
                <c:pt idx="2193">
                  <c:v>4.9487800000000064</c:v>
                </c:pt>
                <c:pt idx="2194">
                  <c:v>4.93994</c:v>
                </c:pt>
                <c:pt idx="2195">
                  <c:v>4.9339700000000022</c:v>
                </c:pt>
                <c:pt idx="2196">
                  <c:v>4.9309000000000012</c:v>
                </c:pt>
                <c:pt idx="2197">
                  <c:v>4.9307599999999994</c:v>
                </c:pt>
                <c:pt idx="2198">
                  <c:v>4.9335200000000086</c:v>
                </c:pt>
                <c:pt idx="2199">
                  <c:v>4.9391099999999994</c:v>
                </c:pt>
                <c:pt idx="2200">
                  <c:v>4.9474400000000003</c:v>
                </c:pt>
                <c:pt idx="2201">
                  <c:v>4.9583600000000061</c:v>
                </c:pt>
                <c:pt idx="2202">
                  <c:v>4.9717200000000048</c:v>
                </c:pt>
                <c:pt idx="2203">
                  <c:v>4.9873300000000071</c:v>
                </c:pt>
                <c:pt idx="2204">
                  <c:v>5.0049800000000033</c:v>
                </c:pt>
                <c:pt idx="2205">
                  <c:v>5.0244500000000016</c:v>
                </c:pt>
                <c:pt idx="2206">
                  <c:v>5.0455100000000073</c:v>
                </c:pt>
                <c:pt idx="2207">
                  <c:v>5.0679200000000009</c:v>
                </c:pt>
                <c:pt idx="2208">
                  <c:v>5.0914200000000065</c:v>
                </c:pt>
                <c:pt idx="2209">
                  <c:v>5.1157900000000041</c:v>
                </c:pt>
                <c:pt idx="2210">
                  <c:v>5.140749999999997</c:v>
                </c:pt>
                <c:pt idx="2211">
                  <c:v>5.1660600000000017</c:v>
                </c:pt>
                <c:pt idx="2212">
                  <c:v>5.1914700000000025</c:v>
                </c:pt>
                <c:pt idx="2213">
                  <c:v>5.216700000000003</c:v>
                </c:pt>
                <c:pt idx="2214">
                  <c:v>5.2415200000000013</c:v>
                </c:pt>
                <c:pt idx="2215">
                  <c:v>5.2656599999999969</c:v>
                </c:pt>
                <c:pt idx="2216">
                  <c:v>5.2888600000000068</c:v>
                </c:pt>
                <c:pt idx="2217">
                  <c:v>5.3108800000000045</c:v>
                </c:pt>
                <c:pt idx="2218">
                  <c:v>5.3314500000000038</c:v>
                </c:pt>
                <c:pt idx="2219">
                  <c:v>5.3503400000000028</c:v>
                </c:pt>
                <c:pt idx="2220">
                  <c:v>5.3673100000000034</c:v>
                </c:pt>
                <c:pt idx="2221">
                  <c:v>5.3821400000000068</c:v>
                </c:pt>
                <c:pt idx="2222">
                  <c:v>5.3946400000000025</c:v>
                </c:pt>
                <c:pt idx="2223">
                  <c:v>5.4046200000000084</c:v>
                </c:pt>
                <c:pt idx="2224">
                  <c:v>5.4119500000000045</c:v>
                </c:pt>
                <c:pt idx="2225">
                  <c:v>5.4164900000000031</c:v>
                </c:pt>
                <c:pt idx="2226">
                  <c:v>5.4181700000000035</c:v>
                </c:pt>
                <c:pt idx="2227">
                  <c:v>5.4169400000000039</c:v>
                </c:pt>
                <c:pt idx="2228">
                  <c:v>5.412780000000005</c:v>
                </c:pt>
                <c:pt idx="2229">
                  <c:v>5.4057200000000023</c:v>
                </c:pt>
                <c:pt idx="2230">
                  <c:v>5.3958299999999966</c:v>
                </c:pt>
                <c:pt idx="2231">
                  <c:v>5.3831900000000061</c:v>
                </c:pt>
                <c:pt idx="2232">
                  <c:v>5.367919999999998</c:v>
                </c:pt>
                <c:pt idx="2233">
                  <c:v>5.3501900000000049</c:v>
                </c:pt>
                <c:pt idx="2234">
                  <c:v>5.3301700000000025</c:v>
                </c:pt>
                <c:pt idx="2235">
                  <c:v>5.3080399999999983</c:v>
                </c:pt>
                <c:pt idx="2236">
                  <c:v>5.2840300000000013</c:v>
                </c:pt>
                <c:pt idx="2237">
                  <c:v>5.2583500000000001</c:v>
                </c:pt>
                <c:pt idx="2238">
                  <c:v>5.2312300000000036</c:v>
                </c:pt>
                <c:pt idx="2239">
                  <c:v>5.2028999999999996</c:v>
                </c:pt>
                <c:pt idx="2240">
                  <c:v>5.1736000000000004</c:v>
                </c:pt>
                <c:pt idx="2241">
                  <c:v>5.143570000000004</c:v>
                </c:pt>
                <c:pt idx="2242">
                  <c:v>5.1130500000000012</c:v>
                </c:pt>
                <c:pt idx="2243">
                  <c:v>5.0823000000000036</c:v>
                </c:pt>
                <c:pt idx="2244">
                  <c:v>5.0515400000000028</c:v>
                </c:pt>
                <c:pt idx="2245">
                  <c:v>5.0210399999999993</c:v>
                </c:pt>
                <c:pt idx="2246">
                  <c:v>4.9910400000000053</c:v>
                </c:pt>
                <c:pt idx="2247">
                  <c:v>4.9617900000000006</c:v>
                </c:pt>
                <c:pt idx="2248">
                  <c:v>4.9335400000000078</c:v>
                </c:pt>
                <c:pt idx="2249">
                  <c:v>4.9065300000000036</c:v>
                </c:pt>
                <c:pt idx="2250">
                  <c:v>4.8810199999999995</c:v>
                </c:pt>
                <c:pt idx="2251">
                  <c:v>4.8572400000000044</c:v>
                </c:pt>
                <c:pt idx="2252">
                  <c:v>4.8354300000000023</c:v>
                </c:pt>
                <c:pt idx="2253">
                  <c:v>4.815800000000003</c:v>
                </c:pt>
                <c:pt idx="2254">
                  <c:v>4.7985400000000027</c:v>
                </c:pt>
                <c:pt idx="2255">
                  <c:v>4.7838399999999979</c:v>
                </c:pt>
                <c:pt idx="2256">
                  <c:v>4.7718500000000077</c:v>
                </c:pt>
                <c:pt idx="2257">
                  <c:v>4.76267</c:v>
                </c:pt>
                <c:pt idx="2258">
                  <c:v>4.7564000000000064</c:v>
                </c:pt>
                <c:pt idx="2259">
                  <c:v>4.7530800000000042</c:v>
                </c:pt>
                <c:pt idx="2260">
                  <c:v>4.7527100000000004</c:v>
                </c:pt>
                <c:pt idx="2261">
                  <c:v>4.7552600000000069</c:v>
                </c:pt>
                <c:pt idx="2262">
                  <c:v>4.7606700000000046</c:v>
                </c:pt>
                <c:pt idx="2263">
                  <c:v>4.7688300000000083</c:v>
                </c:pt>
                <c:pt idx="2264">
                  <c:v>4.7796100000000052</c:v>
                </c:pt>
                <c:pt idx="2265">
                  <c:v>4.792819999999999</c:v>
                </c:pt>
                <c:pt idx="2266">
                  <c:v>4.8082800000000034</c:v>
                </c:pt>
                <c:pt idx="2267">
                  <c:v>4.8257800000000017</c:v>
                </c:pt>
                <c:pt idx="2268">
                  <c:v>4.8451000000000022</c:v>
                </c:pt>
                <c:pt idx="2269">
                  <c:v>4.8659999999999997</c:v>
                </c:pt>
                <c:pt idx="2270">
                  <c:v>4.8882300000000001</c:v>
                </c:pt>
                <c:pt idx="2271">
                  <c:v>4.9115600000000015</c:v>
                </c:pt>
                <c:pt idx="2272">
                  <c:v>4.9357499999999987</c:v>
                </c:pt>
                <c:pt idx="2273">
                  <c:v>4.9605500000000049</c:v>
                </c:pt>
                <c:pt idx="2274">
                  <c:v>4.9857200000000006</c:v>
                </c:pt>
                <c:pt idx="2275">
                  <c:v>5.011020000000002</c:v>
                </c:pt>
                <c:pt idx="2276">
                  <c:v>5.0362100000000041</c:v>
                </c:pt>
                <c:pt idx="2277">
                  <c:v>5.0610500000000016</c:v>
                </c:pt>
                <c:pt idx="2278">
                  <c:v>5.0852900000000076</c:v>
                </c:pt>
                <c:pt idx="2279">
                  <c:v>5.108700000000006</c:v>
                </c:pt>
                <c:pt idx="2280">
                  <c:v>5.1310399999999987</c:v>
                </c:pt>
                <c:pt idx="2281">
                  <c:v>5.1520600000000059</c:v>
                </c:pt>
                <c:pt idx="2282">
                  <c:v>5.171520000000001</c:v>
                </c:pt>
                <c:pt idx="2283">
                  <c:v>5.1892000000000067</c:v>
                </c:pt>
                <c:pt idx="2284">
                  <c:v>5.2048699999999997</c:v>
                </c:pt>
                <c:pt idx="2285">
                  <c:v>5.2183199999999985</c:v>
                </c:pt>
                <c:pt idx="2286">
                  <c:v>5.2293600000000069</c:v>
                </c:pt>
                <c:pt idx="2287">
                  <c:v>5.2378500000000017</c:v>
                </c:pt>
                <c:pt idx="2288">
                  <c:v>5.2436400000000063</c:v>
                </c:pt>
                <c:pt idx="2289">
                  <c:v>5.2466399999999993</c:v>
                </c:pt>
                <c:pt idx="2290">
                  <c:v>5.2467899999999972</c:v>
                </c:pt>
                <c:pt idx="2291">
                  <c:v>5.2440700000000078</c:v>
                </c:pt>
                <c:pt idx="2292">
                  <c:v>5.2384899999999988</c:v>
                </c:pt>
                <c:pt idx="2293">
                  <c:v>5.2301300000000026</c:v>
                </c:pt>
                <c:pt idx="2294">
                  <c:v>5.2190700000000021</c:v>
                </c:pt>
                <c:pt idx="2295">
                  <c:v>5.2054600000000022</c:v>
                </c:pt>
                <c:pt idx="2296">
                  <c:v>5.1894500000000008</c:v>
                </c:pt>
                <c:pt idx="2297">
                  <c:v>5.1712600000000037</c:v>
                </c:pt>
                <c:pt idx="2298">
                  <c:v>5.1510800000000074</c:v>
                </c:pt>
                <c:pt idx="2299">
                  <c:v>5.1291800000000052</c:v>
                </c:pt>
                <c:pt idx="2300">
                  <c:v>5.1057800000000029</c:v>
                </c:pt>
                <c:pt idx="2301">
                  <c:v>5.0811500000000009</c:v>
                </c:pt>
                <c:pt idx="2302">
                  <c:v>5.0555500000000038</c:v>
                </c:pt>
                <c:pt idx="2303">
                  <c:v>5.0292500000000047</c:v>
                </c:pt>
                <c:pt idx="2304">
                  <c:v>5.0025000000000048</c:v>
                </c:pt>
                <c:pt idx="2305">
                  <c:v>4.9755699999999976</c:v>
                </c:pt>
                <c:pt idx="2306">
                  <c:v>4.9487200000000016</c:v>
                </c:pt>
                <c:pt idx="2307">
                  <c:v>4.9222000000000037</c:v>
                </c:pt>
                <c:pt idx="2308">
                  <c:v>4.8962800000000044</c:v>
                </c:pt>
                <c:pt idx="2309">
                  <c:v>4.8712000000000018</c:v>
                </c:pt>
                <c:pt idx="2310">
                  <c:v>4.8472300000000033</c:v>
                </c:pt>
                <c:pt idx="2311">
                  <c:v>4.8246000000000038</c:v>
                </c:pt>
                <c:pt idx="2312">
                  <c:v>4.8035800000000037</c:v>
                </c:pt>
                <c:pt idx="2313">
                  <c:v>4.7844200000000043</c:v>
                </c:pt>
                <c:pt idx="2314">
                  <c:v>4.7673400000000044</c:v>
                </c:pt>
                <c:pt idx="2315">
                  <c:v>4.752600000000001</c:v>
                </c:pt>
                <c:pt idx="2316">
                  <c:v>4.740390000000005</c:v>
                </c:pt>
                <c:pt idx="2317">
                  <c:v>4.7309400000000039</c:v>
                </c:pt>
                <c:pt idx="2318">
                  <c:v>4.7244000000000028</c:v>
                </c:pt>
                <c:pt idx="2319">
                  <c:v>4.7209400000000059</c:v>
                </c:pt>
                <c:pt idx="2320">
                  <c:v>4.7206800000000015</c:v>
                </c:pt>
                <c:pt idx="2321">
                  <c:v>4.7236800000000017</c:v>
                </c:pt>
                <c:pt idx="2322">
                  <c:v>4.730000000000004</c:v>
                </c:pt>
                <c:pt idx="2323">
                  <c:v>4.7396400000000085</c:v>
                </c:pt>
                <c:pt idx="2324">
                  <c:v>4.7525700000000057</c:v>
                </c:pt>
                <c:pt idx="2325">
                  <c:v>4.7686899999999994</c:v>
                </c:pt>
                <c:pt idx="2326">
                  <c:v>4.7879100000000037</c:v>
                </c:pt>
                <c:pt idx="2327">
                  <c:v>4.8100500000000039</c:v>
                </c:pt>
                <c:pt idx="2328">
                  <c:v>4.8349400000000031</c:v>
                </c:pt>
                <c:pt idx="2329">
                  <c:v>4.8623600000000025</c:v>
                </c:pt>
                <c:pt idx="2330">
                  <c:v>4.89208</c:v>
                </c:pt>
                <c:pt idx="2331">
                  <c:v>4.9238400000000055</c:v>
                </c:pt>
                <c:pt idx="2332">
                  <c:v>4.9573800000000006</c:v>
                </c:pt>
                <c:pt idx="2333">
                  <c:v>4.9924300000000059</c:v>
                </c:pt>
                <c:pt idx="2334">
                  <c:v>5.0287100000000038</c:v>
                </c:pt>
                <c:pt idx="2335">
                  <c:v>5.0659300000000016</c:v>
                </c:pt>
                <c:pt idx="2336">
                  <c:v>5.1038000000000068</c:v>
                </c:pt>
                <c:pt idx="2337">
                  <c:v>5.1420299999999983</c:v>
                </c:pt>
                <c:pt idx="2338">
                  <c:v>5.1803400000000082</c:v>
                </c:pt>
                <c:pt idx="2339">
                  <c:v>5.2184200000000018</c:v>
                </c:pt>
                <c:pt idx="2340">
                  <c:v>5.2559699999999978</c:v>
                </c:pt>
                <c:pt idx="2341">
                  <c:v>5.2927200000000028</c:v>
                </c:pt>
                <c:pt idx="2342">
                  <c:v>5.3283500000000004</c:v>
                </c:pt>
                <c:pt idx="2343">
                  <c:v>5.3625800000000083</c:v>
                </c:pt>
                <c:pt idx="2344">
                  <c:v>5.3951200000000057</c:v>
                </c:pt>
                <c:pt idx="2345">
                  <c:v>5.425690000000003</c:v>
                </c:pt>
                <c:pt idx="2346">
                  <c:v>5.4540400000000062</c:v>
                </c:pt>
                <c:pt idx="2347">
                  <c:v>5.4799399999999991</c:v>
                </c:pt>
                <c:pt idx="2348">
                  <c:v>5.5031600000000083</c:v>
                </c:pt>
                <c:pt idx="2349">
                  <c:v>5.5235300000000009</c:v>
                </c:pt>
                <c:pt idx="2350">
                  <c:v>5.5409099999999967</c:v>
                </c:pt>
                <c:pt idx="2351">
                  <c:v>5.5552000000000064</c:v>
                </c:pt>
                <c:pt idx="2352">
                  <c:v>5.5663400000000038</c:v>
                </c:pt>
                <c:pt idx="2353">
                  <c:v>5.5743300000000033</c:v>
                </c:pt>
                <c:pt idx="2354">
                  <c:v>5.5791900000000041</c:v>
                </c:pt>
                <c:pt idx="2355">
                  <c:v>5.5809899999999999</c:v>
                </c:pt>
                <c:pt idx="2356">
                  <c:v>5.5798500000000075</c:v>
                </c:pt>
                <c:pt idx="2357">
                  <c:v>5.5758900000000011</c:v>
                </c:pt>
                <c:pt idx="2358">
                  <c:v>5.5692900000000023</c:v>
                </c:pt>
                <c:pt idx="2359">
                  <c:v>5.5602400000000003</c:v>
                </c:pt>
                <c:pt idx="2360">
                  <c:v>5.5489299999999986</c:v>
                </c:pt>
                <c:pt idx="2361">
                  <c:v>5.5355800000000031</c:v>
                </c:pt>
                <c:pt idx="2362">
                  <c:v>5.5204200000000014</c:v>
                </c:pt>
                <c:pt idx="2363">
                  <c:v>5.5036600000000035</c:v>
                </c:pt>
                <c:pt idx="2364">
                  <c:v>5.4855200000000011</c:v>
                </c:pt>
                <c:pt idx="2365">
                  <c:v>5.4662199999999999</c:v>
                </c:pt>
                <c:pt idx="2366">
                  <c:v>5.4459900000000019</c:v>
                </c:pt>
                <c:pt idx="2367">
                  <c:v>5.4250400000000027</c:v>
                </c:pt>
                <c:pt idx="2368">
                  <c:v>5.4035900000000083</c:v>
                </c:pt>
                <c:pt idx="2369">
                  <c:v>5.38185</c:v>
                </c:pt>
                <c:pt idx="2370">
                  <c:v>5.3600300000000018</c:v>
                </c:pt>
                <c:pt idx="2371">
                  <c:v>5.3383600000000015</c:v>
                </c:pt>
                <c:pt idx="2372">
                  <c:v>5.3170700000000011</c:v>
                </c:pt>
                <c:pt idx="2373">
                  <c:v>5.2963600000000071</c:v>
                </c:pt>
                <c:pt idx="2374">
                  <c:v>5.2764900000000026</c:v>
                </c:pt>
                <c:pt idx="2375">
                  <c:v>5.2576600000000013</c:v>
                </c:pt>
                <c:pt idx="2376">
                  <c:v>5.2401100000000014</c:v>
                </c:pt>
                <c:pt idx="2377">
                  <c:v>5.2240700000000047</c:v>
                </c:pt>
                <c:pt idx="2378">
                  <c:v>5.2097400000000036</c:v>
                </c:pt>
                <c:pt idx="2379">
                  <c:v>5.1973200000000048</c:v>
                </c:pt>
                <c:pt idx="2380">
                  <c:v>5.1869999999999976</c:v>
                </c:pt>
                <c:pt idx="2381">
                  <c:v>5.1789300000000011</c:v>
                </c:pt>
                <c:pt idx="2382">
                  <c:v>5.1732399999999998</c:v>
                </c:pt>
                <c:pt idx="2383">
                  <c:v>5.1700000000000088</c:v>
                </c:pt>
                <c:pt idx="2384">
                  <c:v>5.1692900000000037</c:v>
                </c:pt>
                <c:pt idx="2385">
                  <c:v>5.1711099999999988</c:v>
                </c:pt>
                <c:pt idx="2386">
                  <c:v>5.175450000000005</c:v>
                </c:pt>
                <c:pt idx="2387">
                  <c:v>5.1822400000000002</c:v>
                </c:pt>
                <c:pt idx="2388">
                  <c:v>5.1914000000000087</c:v>
                </c:pt>
                <c:pt idx="2389">
                  <c:v>5.2027800000000042</c:v>
                </c:pt>
                <c:pt idx="2390">
                  <c:v>5.2162500000000023</c:v>
                </c:pt>
                <c:pt idx="2391">
                  <c:v>5.2316100000000034</c:v>
                </c:pt>
                <c:pt idx="2392">
                  <c:v>5.2486800000000002</c:v>
                </c:pt>
                <c:pt idx="2393">
                  <c:v>5.267230000000005</c:v>
                </c:pt>
                <c:pt idx="2394">
                  <c:v>5.2870600000000039</c:v>
                </c:pt>
                <c:pt idx="2395">
                  <c:v>5.3079200000000029</c:v>
                </c:pt>
                <c:pt idx="2396">
                  <c:v>5.3296000000000063</c:v>
                </c:pt>
                <c:pt idx="2397">
                  <c:v>5.3518600000000021</c:v>
                </c:pt>
                <c:pt idx="2398">
                  <c:v>5.3744800000000055</c:v>
                </c:pt>
                <c:pt idx="2399">
                  <c:v>5.3972200000000043</c:v>
                </c:pt>
                <c:pt idx="2400">
                  <c:v>5.4198700000000031</c:v>
                </c:pt>
                <c:pt idx="2401">
                  <c:v>5.4422100000000029</c:v>
                </c:pt>
                <c:pt idx="2402">
                  <c:v>5.4640199999999979</c:v>
                </c:pt>
                <c:pt idx="2403">
                  <c:v>5.4850600000000043</c:v>
                </c:pt>
                <c:pt idx="2404">
                  <c:v>5.5051400000000044</c:v>
                </c:pt>
                <c:pt idx="2405">
                  <c:v>5.5240200000000002</c:v>
                </c:pt>
                <c:pt idx="2406">
                  <c:v>5.5415000000000063</c:v>
                </c:pt>
                <c:pt idx="2407">
                  <c:v>5.5573600000000027</c:v>
                </c:pt>
                <c:pt idx="2408">
                  <c:v>5.5713900000000081</c:v>
                </c:pt>
                <c:pt idx="2409">
                  <c:v>5.5833800000000053</c:v>
                </c:pt>
                <c:pt idx="2410">
                  <c:v>5.5931399999999982</c:v>
                </c:pt>
                <c:pt idx="2411">
                  <c:v>5.6004900000000077</c:v>
                </c:pt>
                <c:pt idx="2412">
                  <c:v>5.6052700000000044</c:v>
                </c:pt>
                <c:pt idx="2413">
                  <c:v>5.6073500000000038</c:v>
                </c:pt>
                <c:pt idx="2414">
                  <c:v>5.6066199999999995</c:v>
                </c:pt>
                <c:pt idx="2415">
                  <c:v>5.6029899999999984</c:v>
                </c:pt>
                <c:pt idx="2416">
                  <c:v>5.5964400000000012</c:v>
                </c:pt>
                <c:pt idx="2417">
                  <c:v>5.5869399999999985</c:v>
                </c:pt>
                <c:pt idx="2418">
                  <c:v>5.574540000000006</c:v>
                </c:pt>
                <c:pt idx="2419">
                  <c:v>5.5593000000000004</c:v>
                </c:pt>
                <c:pt idx="2420">
                  <c:v>5.5413199999999989</c:v>
                </c:pt>
                <c:pt idx="2421">
                  <c:v>5.5207500000000067</c:v>
                </c:pt>
                <c:pt idx="2422">
                  <c:v>5.4977400000000003</c:v>
                </c:pt>
                <c:pt idx="2423">
                  <c:v>5.4725100000000069</c:v>
                </c:pt>
                <c:pt idx="2424">
                  <c:v>5.4452400000000054</c:v>
                </c:pt>
                <c:pt idx="2425">
                  <c:v>5.4161900000000003</c:v>
                </c:pt>
                <c:pt idx="2426">
                  <c:v>5.3855900000000076</c:v>
                </c:pt>
                <c:pt idx="2427">
                  <c:v>5.3536800000000042</c:v>
                </c:pt>
                <c:pt idx="2428">
                  <c:v>5.3207300000000046</c:v>
                </c:pt>
                <c:pt idx="2429">
                  <c:v>5.286990000000003</c:v>
                </c:pt>
                <c:pt idx="2430">
                  <c:v>5.2527199999999965</c:v>
                </c:pt>
                <c:pt idx="2431">
                  <c:v>5.2181700000000006</c:v>
                </c:pt>
                <c:pt idx="2432">
                  <c:v>5.1836100000000087</c:v>
                </c:pt>
                <c:pt idx="2433">
                  <c:v>5.1492900000000077</c:v>
                </c:pt>
                <c:pt idx="2434">
                  <c:v>5.115470000000002</c:v>
                </c:pt>
                <c:pt idx="2435">
                  <c:v>5.082410000000003</c:v>
                </c:pt>
                <c:pt idx="2436">
                  <c:v>5.0503499999999946</c:v>
                </c:pt>
                <c:pt idx="2437">
                  <c:v>5.0195400000000063</c:v>
                </c:pt>
                <c:pt idx="2438">
                  <c:v>4.9902300000000039</c:v>
                </c:pt>
                <c:pt idx="2439">
                  <c:v>4.9626700000000028</c:v>
                </c:pt>
                <c:pt idx="2440">
                  <c:v>4.9370600000000024</c:v>
                </c:pt>
                <c:pt idx="2441">
                  <c:v>4.913649999999997</c:v>
                </c:pt>
                <c:pt idx="2442">
                  <c:v>4.8926100000000119</c:v>
                </c:pt>
                <c:pt idx="2443">
                  <c:v>4.8741300000000081</c:v>
                </c:pt>
                <c:pt idx="2444">
                  <c:v>4.8583700000000007</c:v>
                </c:pt>
                <c:pt idx="2445">
                  <c:v>4.8454499999999996</c:v>
                </c:pt>
                <c:pt idx="2446">
                  <c:v>4.8354699999999937</c:v>
                </c:pt>
                <c:pt idx="2447">
                  <c:v>4.8284800000000061</c:v>
                </c:pt>
                <c:pt idx="2448">
                  <c:v>4.8245300000000029</c:v>
                </c:pt>
                <c:pt idx="2449">
                  <c:v>4.8235799999999998</c:v>
                </c:pt>
                <c:pt idx="2450">
                  <c:v>4.8256200000000007</c:v>
                </c:pt>
                <c:pt idx="2451">
                  <c:v>4.8305499999999952</c:v>
                </c:pt>
                <c:pt idx="2452">
                  <c:v>4.8382600000000053</c:v>
                </c:pt>
                <c:pt idx="2453">
                  <c:v>4.8486200000000039</c:v>
                </c:pt>
                <c:pt idx="2454">
                  <c:v>4.861460000000001</c:v>
                </c:pt>
                <c:pt idx="2455">
                  <c:v>4.8765900000000002</c:v>
                </c:pt>
                <c:pt idx="2456">
                  <c:v>4.8937899999999956</c:v>
                </c:pt>
                <c:pt idx="2457">
                  <c:v>4.9128500000000059</c:v>
                </c:pt>
                <c:pt idx="2458">
                  <c:v>4.9335300000000046</c:v>
                </c:pt>
                <c:pt idx="2459">
                  <c:v>4.9555800000000048</c:v>
                </c:pt>
                <c:pt idx="2460">
                  <c:v>4.9787600000000012</c:v>
                </c:pt>
                <c:pt idx="2461">
                  <c:v>5.0028099999999966</c:v>
                </c:pt>
                <c:pt idx="2462">
                  <c:v>5.0274800000000113</c:v>
                </c:pt>
                <c:pt idx="2463">
                  <c:v>5.0524900000000059</c:v>
                </c:pt>
                <c:pt idx="2464">
                  <c:v>5.0775800000000046</c:v>
                </c:pt>
                <c:pt idx="2465">
                  <c:v>5.1024900000000031</c:v>
                </c:pt>
                <c:pt idx="2466">
                  <c:v>5.1269599999999969</c:v>
                </c:pt>
                <c:pt idx="2467">
                  <c:v>5.1507000000000076</c:v>
                </c:pt>
                <c:pt idx="2468">
                  <c:v>5.1734600000000057</c:v>
                </c:pt>
                <c:pt idx="2469">
                  <c:v>5.1949900000000042</c:v>
                </c:pt>
                <c:pt idx="2470">
                  <c:v>5.2150099999999995</c:v>
                </c:pt>
                <c:pt idx="2471">
                  <c:v>5.2332899999999967</c:v>
                </c:pt>
                <c:pt idx="2472">
                  <c:v>5.2496100000000112</c:v>
                </c:pt>
                <c:pt idx="2473">
                  <c:v>5.2637400000000056</c:v>
                </c:pt>
                <c:pt idx="2474">
                  <c:v>5.2755200000000002</c:v>
                </c:pt>
                <c:pt idx="2475">
                  <c:v>5.2847799999999978</c:v>
                </c:pt>
                <c:pt idx="2476">
                  <c:v>5.2913999999999959</c:v>
                </c:pt>
                <c:pt idx="2477">
                  <c:v>5.2953100000000077</c:v>
                </c:pt>
                <c:pt idx="2478">
                  <c:v>5.296440000000004</c:v>
                </c:pt>
                <c:pt idx="2479">
                  <c:v>5.2947900000000061</c:v>
                </c:pt>
                <c:pt idx="2480">
                  <c:v>5.2903999999999982</c:v>
                </c:pt>
                <c:pt idx="2481">
                  <c:v>5.2833299999999994</c:v>
                </c:pt>
                <c:pt idx="2482">
                  <c:v>5.2736700000000098</c:v>
                </c:pt>
                <c:pt idx="2483">
                  <c:v>5.2615600000000029</c:v>
                </c:pt>
                <c:pt idx="2484">
                  <c:v>5.2471600000000009</c:v>
                </c:pt>
                <c:pt idx="2485">
                  <c:v>5.2306400000000011</c:v>
                </c:pt>
                <c:pt idx="2486">
                  <c:v>5.2122099999999989</c:v>
                </c:pt>
                <c:pt idx="2487">
                  <c:v>5.192060000000005</c:v>
                </c:pt>
                <c:pt idx="2488">
                  <c:v>5.1704200000000071</c:v>
                </c:pt>
                <c:pt idx="2489">
                  <c:v>5.1475000000000009</c:v>
                </c:pt>
                <c:pt idx="2490">
                  <c:v>5.1235399999999984</c:v>
                </c:pt>
                <c:pt idx="2491">
                  <c:v>5.0987499999999955</c:v>
                </c:pt>
                <c:pt idx="2492">
                  <c:v>5.073350000000012</c:v>
                </c:pt>
                <c:pt idx="2493">
                  <c:v>5.0475600000000043</c:v>
                </c:pt>
                <c:pt idx="2494">
                  <c:v>5.0216100000000026</c:v>
                </c:pt>
                <c:pt idx="2495">
                  <c:v>4.9957199999999986</c:v>
                </c:pt>
                <c:pt idx="2496">
                  <c:v>4.970089999999999</c:v>
                </c:pt>
                <c:pt idx="2497">
                  <c:v>4.9449400000000097</c:v>
                </c:pt>
                <c:pt idx="2498">
                  <c:v>4.9205000000000041</c:v>
                </c:pt>
                <c:pt idx="2499">
                  <c:v>4.8969800000000063</c:v>
                </c:pt>
                <c:pt idx="2500">
                  <c:v>4.8745899999999978</c:v>
                </c:pt>
                <c:pt idx="2501">
                  <c:v>4.8535499999999985</c:v>
                </c:pt>
                <c:pt idx="2502">
                  <c:v>4.8340500000000119</c:v>
                </c:pt>
                <c:pt idx="2503">
                  <c:v>4.8163100000000085</c:v>
                </c:pt>
                <c:pt idx="2504">
                  <c:v>4.8004900000000035</c:v>
                </c:pt>
                <c:pt idx="2505">
                  <c:v>4.7867800000000003</c:v>
                </c:pt>
                <c:pt idx="2506">
                  <c:v>4.7753099999999975</c:v>
                </c:pt>
                <c:pt idx="2507">
                  <c:v>4.766200000000012</c:v>
                </c:pt>
                <c:pt idx="2508">
                  <c:v>4.7595400000000083</c:v>
                </c:pt>
                <c:pt idx="2509">
                  <c:v>4.7553900000000056</c:v>
                </c:pt>
                <c:pt idx="2510">
                  <c:v>4.7537599999999998</c:v>
                </c:pt>
                <c:pt idx="2511">
                  <c:v>4.754649999999998</c:v>
                </c:pt>
                <c:pt idx="2512">
                  <c:v>4.7580000000000098</c:v>
                </c:pt>
                <c:pt idx="2513">
                  <c:v>4.7637300000000025</c:v>
                </c:pt>
                <c:pt idx="2514">
                  <c:v>4.7717400000000012</c:v>
                </c:pt>
                <c:pt idx="2515">
                  <c:v>4.7818699999999978</c:v>
                </c:pt>
                <c:pt idx="2516">
                  <c:v>4.7939699999999945</c:v>
                </c:pt>
                <c:pt idx="2517">
                  <c:v>4.8078700000000083</c:v>
                </c:pt>
                <c:pt idx="2518">
                  <c:v>4.8233500000000049</c:v>
                </c:pt>
                <c:pt idx="2519">
                  <c:v>4.8402300000000054</c:v>
                </c:pt>
                <c:pt idx="2520">
                  <c:v>4.8582800000000006</c:v>
                </c:pt>
                <c:pt idx="2521">
                  <c:v>4.8773199999999974</c:v>
                </c:pt>
                <c:pt idx="2522">
                  <c:v>4.8971100000000121</c:v>
                </c:pt>
                <c:pt idx="2523">
                  <c:v>4.9174800000000047</c:v>
                </c:pt>
                <c:pt idx="2524">
                  <c:v>4.9382000000000019</c:v>
                </c:pt>
                <c:pt idx="2525">
                  <c:v>4.9590900000000033</c:v>
                </c:pt>
                <c:pt idx="2526">
                  <c:v>4.9799499999999952</c:v>
                </c:pt>
                <c:pt idx="2527">
                  <c:v>5.0005800000000065</c:v>
                </c:pt>
                <c:pt idx="2528">
                  <c:v>5.0208100000000044</c:v>
                </c:pt>
                <c:pt idx="2529">
                  <c:v>5.0404200000000046</c:v>
                </c:pt>
                <c:pt idx="2530">
                  <c:v>5.0592400000000026</c:v>
                </c:pt>
                <c:pt idx="2531">
                  <c:v>5.0770699999999991</c:v>
                </c:pt>
                <c:pt idx="2532">
                  <c:v>5.0937100000000015</c:v>
                </c:pt>
                <c:pt idx="2533">
                  <c:v>5.1089699999999993</c:v>
                </c:pt>
                <c:pt idx="2534">
                  <c:v>5.1226500000000073</c:v>
                </c:pt>
                <c:pt idx="2535">
                  <c:v>5.1345699999999965</c:v>
                </c:pt>
                <c:pt idx="2536">
                  <c:v>5.14452</c:v>
                </c:pt>
                <c:pt idx="2537">
                  <c:v>5.1523500000000126</c:v>
                </c:pt>
                <c:pt idx="2538">
                  <c:v>5.157890000000009</c:v>
                </c:pt>
                <c:pt idx="2539">
                  <c:v>5.1610100000000045</c:v>
                </c:pt>
                <c:pt idx="2540">
                  <c:v>5.1615900000000039</c:v>
                </c:pt>
                <c:pt idx="2541">
                  <c:v>5.1595499999999959</c:v>
                </c:pt>
                <c:pt idx="2542">
                  <c:v>5.154830000000004</c:v>
                </c:pt>
                <c:pt idx="2543">
                  <c:v>5.1474100000000078</c:v>
                </c:pt>
                <c:pt idx="2544">
                  <c:v>5.1373200000000026</c:v>
                </c:pt>
                <c:pt idx="2545">
                  <c:v>5.1246100000000041</c:v>
                </c:pt>
                <c:pt idx="2546">
                  <c:v>5.1093800000000016</c:v>
                </c:pt>
                <c:pt idx="2547">
                  <c:v>5.0917400000000015</c:v>
                </c:pt>
                <c:pt idx="2548">
                  <c:v>5.0718400000000088</c:v>
                </c:pt>
                <c:pt idx="2549">
                  <c:v>5.0498900000000049</c:v>
                </c:pt>
                <c:pt idx="2550">
                  <c:v>5.0260700000000043</c:v>
                </c:pt>
                <c:pt idx="2551">
                  <c:v>5.0005999999999915</c:v>
                </c:pt>
                <c:pt idx="2552">
                  <c:v>4.9737300000000033</c:v>
                </c:pt>
                <c:pt idx="2553">
                  <c:v>4.9456800000000101</c:v>
                </c:pt>
                <c:pt idx="2554">
                  <c:v>4.916710000000009</c:v>
                </c:pt>
                <c:pt idx="2555">
                  <c:v>4.8870600000000053</c:v>
                </c:pt>
                <c:pt idx="2556">
                  <c:v>4.856979999999993</c:v>
                </c:pt>
                <c:pt idx="2557">
                  <c:v>4.826730000000012</c:v>
                </c:pt>
                <c:pt idx="2558">
                  <c:v>4.7965500000000105</c:v>
                </c:pt>
                <c:pt idx="2559">
                  <c:v>4.766689999999997</c:v>
                </c:pt>
                <c:pt idx="2560">
                  <c:v>4.7373900000000049</c:v>
                </c:pt>
                <c:pt idx="2561">
                  <c:v>4.708919999999992</c:v>
                </c:pt>
                <c:pt idx="2562">
                  <c:v>4.6815200000000061</c:v>
                </c:pt>
                <c:pt idx="2563">
                  <c:v>4.6554200000000066</c:v>
                </c:pt>
                <c:pt idx="2564">
                  <c:v>4.6308900000000079</c:v>
                </c:pt>
                <c:pt idx="2565">
                  <c:v>4.6081499999999949</c:v>
                </c:pt>
                <c:pt idx="2566">
                  <c:v>4.5874299999999977</c:v>
                </c:pt>
                <c:pt idx="2567">
                  <c:v>4.568940000000012</c:v>
                </c:pt>
                <c:pt idx="2568">
                  <c:v>4.5529000000000082</c:v>
                </c:pt>
                <c:pt idx="2569">
                  <c:v>4.5394799999999975</c:v>
                </c:pt>
                <c:pt idx="2570">
                  <c:v>4.5288299999999992</c:v>
                </c:pt>
                <c:pt idx="2571">
                  <c:v>4.5210799999999978</c:v>
                </c:pt>
                <c:pt idx="2572">
                  <c:v>4.5163200000000074</c:v>
                </c:pt>
                <c:pt idx="2573">
                  <c:v>4.5145900000000125</c:v>
                </c:pt>
                <c:pt idx="2574">
                  <c:v>4.5159200000000084</c:v>
                </c:pt>
                <c:pt idx="2575">
                  <c:v>4.5202799999999996</c:v>
                </c:pt>
                <c:pt idx="2576">
                  <c:v>4.5275999999999925</c:v>
                </c:pt>
                <c:pt idx="2577">
                  <c:v>4.5377800000000121</c:v>
                </c:pt>
                <c:pt idx="2578">
                  <c:v>4.550690000000003</c:v>
                </c:pt>
                <c:pt idx="2579">
                  <c:v>4.5661500000000075</c:v>
                </c:pt>
                <c:pt idx="2580">
                  <c:v>4.5839699999999937</c:v>
                </c:pt>
                <c:pt idx="2581">
                  <c:v>4.6039200000000022</c:v>
                </c:pt>
                <c:pt idx="2582">
                  <c:v>4.625780000000006</c:v>
                </c:pt>
                <c:pt idx="2583">
                  <c:v>4.6492800000000045</c:v>
                </c:pt>
                <c:pt idx="2584">
                  <c:v>4.6741600000000005</c:v>
                </c:pt>
                <c:pt idx="2585">
                  <c:v>4.70017</c:v>
                </c:pt>
                <c:pt idx="2586">
                  <c:v>4.727019999999996</c:v>
                </c:pt>
                <c:pt idx="2587">
                  <c:v>4.7544400000000024</c:v>
                </c:pt>
                <c:pt idx="2588">
                  <c:v>4.7821600000000046</c:v>
                </c:pt>
                <c:pt idx="2589">
                  <c:v>4.8098899999999958</c:v>
                </c:pt>
                <c:pt idx="2590">
                  <c:v>4.8373500000000007</c:v>
                </c:pt>
                <c:pt idx="2591">
                  <c:v>4.8642699999999905</c:v>
                </c:pt>
                <c:pt idx="2592">
                  <c:v>4.8903500000000122</c:v>
                </c:pt>
                <c:pt idx="2593">
                  <c:v>4.9153200000000083</c:v>
                </c:pt>
                <c:pt idx="2594">
                  <c:v>4.9388900000000007</c:v>
                </c:pt>
                <c:pt idx="2595">
                  <c:v>4.9607699999999966</c:v>
                </c:pt>
                <c:pt idx="2596">
                  <c:v>4.9806899999999956</c:v>
                </c:pt>
                <c:pt idx="2597">
                  <c:v>4.9983800000000116</c:v>
                </c:pt>
                <c:pt idx="2598">
                  <c:v>5.0135800000000046</c:v>
                </c:pt>
                <c:pt idx="2599">
                  <c:v>5.0260700000000043</c:v>
                </c:pt>
                <c:pt idx="2600">
                  <c:v>5.0356299999999976</c:v>
                </c:pt>
                <c:pt idx="2601">
                  <c:v>5.0420799999999986</c:v>
                </c:pt>
                <c:pt idx="2602">
                  <c:v>5.0452800000000053</c:v>
                </c:pt>
                <c:pt idx="2603">
                  <c:v>5.0451200000000114</c:v>
                </c:pt>
                <c:pt idx="2604">
                  <c:v>5.0415500000000009</c:v>
                </c:pt>
                <c:pt idx="2605">
                  <c:v>5.0345400000000069</c:v>
                </c:pt>
                <c:pt idx="2606">
                  <c:v>5.0241299999999995</c:v>
                </c:pt>
                <c:pt idx="2607">
                  <c:v>5.010380000000012</c:v>
                </c:pt>
                <c:pt idx="2608">
                  <c:v>4.9934100000000115</c:v>
                </c:pt>
                <c:pt idx="2609">
                  <c:v>4.9733599999999996</c:v>
                </c:pt>
                <c:pt idx="2610">
                  <c:v>4.9504299999999972</c:v>
                </c:pt>
                <c:pt idx="2611">
                  <c:v>4.9248199999999969</c:v>
                </c:pt>
                <c:pt idx="2612">
                  <c:v>4.8967700000000036</c:v>
                </c:pt>
                <c:pt idx="2613">
                  <c:v>4.8665200000000084</c:v>
                </c:pt>
                <c:pt idx="2614">
                  <c:v>4.8343399999999974</c:v>
                </c:pt>
                <c:pt idx="2615">
                  <c:v>4.8004899999999964</c:v>
                </c:pt>
                <c:pt idx="2616">
                  <c:v>4.7652399999999915</c:v>
                </c:pt>
                <c:pt idx="2617">
                  <c:v>4.7288700000000148</c:v>
                </c:pt>
                <c:pt idx="2618">
                  <c:v>4.6916599999999988</c:v>
                </c:pt>
                <c:pt idx="2619">
                  <c:v>4.6538699999999977</c:v>
                </c:pt>
                <c:pt idx="2620">
                  <c:v>4.6157800000000009</c:v>
                </c:pt>
                <c:pt idx="2621">
                  <c:v>4.5776499999999913</c:v>
                </c:pt>
                <c:pt idx="2622">
                  <c:v>4.5397700000000043</c:v>
                </c:pt>
                <c:pt idx="2623">
                  <c:v>4.5024000000000086</c:v>
                </c:pt>
                <c:pt idx="2624">
                  <c:v>4.4658100000000047</c:v>
                </c:pt>
                <c:pt idx="2625">
                  <c:v>4.4302600000000041</c:v>
                </c:pt>
                <c:pt idx="2626">
                  <c:v>4.396010000000004</c:v>
                </c:pt>
                <c:pt idx="2627">
                  <c:v>4.3633100000000127</c:v>
                </c:pt>
                <c:pt idx="2628">
                  <c:v>4.3324100000000101</c:v>
                </c:pt>
                <c:pt idx="2629">
                  <c:v>4.3035100000000028</c:v>
                </c:pt>
                <c:pt idx="2630">
                  <c:v>4.2768200000000007</c:v>
                </c:pt>
                <c:pt idx="2631">
                  <c:v>4.2524999999999977</c:v>
                </c:pt>
                <c:pt idx="2632">
                  <c:v>4.2306900000000098</c:v>
                </c:pt>
                <c:pt idx="2633">
                  <c:v>4.2114900000000119</c:v>
                </c:pt>
                <c:pt idx="2634">
                  <c:v>4.1949600000000089</c:v>
                </c:pt>
                <c:pt idx="2635">
                  <c:v>4.1811100000000039</c:v>
                </c:pt>
                <c:pt idx="2636">
                  <c:v>4.16995</c:v>
                </c:pt>
                <c:pt idx="2637">
                  <c:v>4.1613900000000115</c:v>
                </c:pt>
                <c:pt idx="2638">
                  <c:v>4.1553700000000049</c:v>
                </c:pt>
                <c:pt idx="2639">
                  <c:v>4.1517599999999959</c:v>
                </c:pt>
                <c:pt idx="2640">
                  <c:v>4.1504099999999937</c:v>
                </c:pt>
                <c:pt idx="2641">
                  <c:v>4.1511500000000012</c:v>
                </c:pt>
                <c:pt idx="2642">
                  <c:v>4.1538200000000103</c:v>
                </c:pt>
                <c:pt idx="2643">
                  <c:v>4.1582100000000111</c:v>
                </c:pt>
                <c:pt idx="2644">
                  <c:v>4.1641300000000001</c:v>
                </c:pt>
                <c:pt idx="2645">
                  <c:v>4.1713900000000024</c:v>
                </c:pt>
                <c:pt idx="2646">
                  <c:v>4.179789999999997</c:v>
                </c:pt>
                <c:pt idx="2647">
                  <c:v>4.1891300000000058</c:v>
                </c:pt>
                <c:pt idx="2648">
                  <c:v>4.1992400000000032</c:v>
                </c:pt>
                <c:pt idx="2649">
                  <c:v>4.2099199999999968</c:v>
                </c:pt>
                <c:pt idx="2650">
                  <c:v>4.2210000000000036</c:v>
                </c:pt>
                <c:pt idx="2651">
                  <c:v>4.2323099999999982</c:v>
                </c:pt>
                <c:pt idx="2652">
                  <c:v>4.2436700000000087</c:v>
                </c:pt>
                <c:pt idx="2653">
                  <c:v>4.2549000000000063</c:v>
                </c:pt>
                <c:pt idx="2654">
                  <c:v>4.2658300000000082</c:v>
                </c:pt>
                <c:pt idx="2655">
                  <c:v>4.276290000000003</c:v>
                </c:pt>
                <c:pt idx="2656">
                  <c:v>4.2860900000000015</c:v>
                </c:pt>
                <c:pt idx="2657">
                  <c:v>4.2950700000000097</c:v>
                </c:pt>
                <c:pt idx="2658">
                  <c:v>4.3030200000000036</c:v>
                </c:pt>
                <c:pt idx="2659">
                  <c:v>4.3097800000000035</c:v>
                </c:pt>
                <c:pt idx="2660">
                  <c:v>4.315179999999998</c:v>
                </c:pt>
                <c:pt idx="2661">
                  <c:v>4.3190299999999979</c:v>
                </c:pt>
                <c:pt idx="2662">
                  <c:v>4.3211800000000125</c:v>
                </c:pt>
                <c:pt idx="2663">
                  <c:v>4.3215000000000003</c:v>
                </c:pt>
                <c:pt idx="2664">
                  <c:v>4.3198600000000056</c:v>
                </c:pt>
                <c:pt idx="2665">
                  <c:v>4.3161599999999964</c:v>
                </c:pt>
                <c:pt idx="2666">
                  <c:v>4.3103299999999933</c:v>
                </c:pt>
                <c:pt idx="2667">
                  <c:v>4.3023500000000041</c:v>
                </c:pt>
                <c:pt idx="2668">
                  <c:v>4.2921800000000019</c:v>
                </c:pt>
                <c:pt idx="2669">
                  <c:v>4.2798700000000025</c:v>
                </c:pt>
                <c:pt idx="2670">
                  <c:v>4.2654600000000045</c:v>
                </c:pt>
                <c:pt idx="2671">
                  <c:v>4.2490399999999937</c:v>
                </c:pt>
                <c:pt idx="2672">
                  <c:v>4.2307200000000051</c:v>
                </c:pt>
                <c:pt idx="2673">
                  <c:v>4.2106400000000122</c:v>
                </c:pt>
                <c:pt idx="2674">
                  <c:v>4.1889600000000087</c:v>
                </c:pt>
                <c:pt idx="2675">
                  <c:v>4.1658699999999982</c:v>
                </c:pt>
                <c:pt idx="2676">
                  <c:v>4.141539999999992</c:v>
                </c:pt>
                <c:pt idx="2677">
                  <c:v>4.1161800000000142</c:v>
                </c:pt>
                <c:pt idx="2678">
                  <c:v>4.0900000000000034</c:v>
                </c:pt>
                <c:pt idx="2679">
                  <c:v>4.063200000000009</c:v>
                </c:pt>
                <c:pt idx="2680">
                  <c:v>4.035979999999995</c:v>
                </c:pt>
                <c:pt idx="2681">
                  <c:v>4.0085600000000028</c:v>
                </c:pt>
                <c:pt idx="2682">
                  <c:v>3.9811400000000106</c:v>
                </c:pt>
                <c:pt idx="2683">
                  <c:v>3.9539200000000108</c:v>
                </c:pt>
                <c:pt idx="2684">
                  <c:v>3.9271300000000053</c:v>
                </c:pt>
                <c:pt idx="2685">
                  <c:v>3.9009599999999978</c:v>
                </c:pt>
                <c:pt idx="2686">
                  <c:v>3.8756400000000184</c:v>
                </c:pt>
                <c:pt idx="2687">
                  <c:v>3.8513700000000028</c:v>
                </c:pt>
                <c:pt idx="2688">
                  <c:v>3.8283800000000099</c:v>
                </c:pt>
                <c:pt idx="2689">
                  <c:v>3.8068999999999988</c:v>
                </c:pt>
                <c:pt idx="2690">
                  <c:v>3.7871499999999969</c:v>
                </c:pt>
                <c:pt idx="2691">
                  <c:v>3.769360000000006</c:v>
                </c:pt>
                <c:pt idx="2692">
                  <c:v>3.7537500000000108</c:v>
                </c:pt>
                <c:pt idx="2693">
                  <c:v>3.74054000000001</c:v>
                </c:pt>
                <c:pt idx="2694">
                  <c:v>3.729929999999996</c:v>
                </c:pt>
                <c:pt idx="2695">
                  <c:v>3.7221200000000039</c:v>
                </c:pt>
                <c:pt idx="2696">
                  <c:v>3.717250000000007</c:v>
                </c:pt>
                <c:pt idx="2697">
                  <c:v>3.7154800000000137</c:v>
                </c:pt>
                <c:pt idx="2698">
                  <c:v>3.7168900000000065</c:v>
                </c:pt>
                <c:pt idx="2699">
                  <c:v>3.7215599999999966</c:v>
                </c:pt>
                <c:pt idx="2700">
                  <c:v>3.7295000000000016</c:v>
                </c:pt>
                <c:pt idx="2701">
                  <c:v>3.7407100000000071</c:v>
                </c:pt>
                <c:pt idx="2702">
                  <c:v>3.7551200000000051</c:v>
                </c:pt>
                <c:pt idx="2703">
                  <c:v>3.7726300000000066</c:v>
                </c:pt>
                <c:pt idx="2704">
                  <c:v>3.7931099999999986</c:v>
                </c:pt>
                <c:pt idx="2705">
                  <c:v>3.8163799999999952</c:v>
                </c:pt>
                <c:pt idx="2706">
                  <c:v>3.8422300000000149</c:v>
                </c:pt>
                <c:pt idx="2707">
                  <c:v>3.8704400000000021</c:v>
                </c:pt>
                <c:pt idx="2708">
                  <c:v>3.9007500000000022</c:v>
                </c:pt>
                <c:pt idx="2709">
                  <c:v>3.9328799999999973</c:v>
                </c:pt>
                <c:pt idx="2710">
                  <c:v>3.9665600000000012</c:v>
                </c:pt>
                <c:pt idx="2711">
                  <c:v>4.0014900000000182</c:v>
                </c:pt>
                <c:pt idx="2712">
                  <c:v>4.0373700000000099</c:v>
                </c:pt>
                <c:pt idx="2713">
                  <c:v>4.073900000000009</c:v>
                </c:pt>
                <c:pt idx="2714">
                  <c:v>4.1107700000000023</c:v>
                </c:pt>
                <c:pt idx="2715">
                  <c:v>4.1476600000000019</c:v>
                </c:pt>
                <c:pt idx="2716">
                  <c:v>4.1842700000000121</c:v>
                </c:pt>
                <c:pt idx="2717">
                  <c:v>4.2202900000000056</c:v>
                </c:pt>
                <c:pt idx="2718">
                  <c:v>4.2554200000000009</c:v>
                </c:pt>
                <c:pt idx="2719">
                  <c:v>4.2893400000000099</c:v>
                </c:pt>
                <c:pt idx="2720">
                  <c:v>4.3217599999999976</c:v>
                </c:pt>
                <c:pt idx="2721">
                  <c:v>4.3524000000000171</c:v>
                </c:pt>
                <c:pt idx="2722">
                  <c:v>4.3809700000000049</c:v>
                </c:pt>
                <c:pt idx="2723">
                  <c:v>4.4072300000000126</c:v>
                </c:pt>
                <c:pt idx="2724">
                  <c:v>4.4309200000000004</c:v>
                </c:pt>
                <c:pt idx="2725">
                  <c:v>4.4518400000000042</c:v>
                </c:pt>
                <c:pt idx="2726">
                  <c:v>4.4698000000000064</c:v>
                </c:pt>
                <c:pt idx="2727">
                  <c:v>4.4846700000000084</c:v>
                </c:pt>
                <c:pt idx="2728">
                  <c:v>4.4963200000000114</c:v>
                </c:pt>
                <c:pt idx="2729">
                  <c:v>4.5046999999999997</c:v>
                </c:pt>
                <c:pt idx="2730">
                  <c:v>4.5097800000000063</c:v>
                </c:pt>
                <c:pt idx="2731">
                  <c:v>4.5115700000000061</c:v>
                </c:pt>
                <c:pt idx="2732">
                  <c:v>4.5101400000000069</c:v>
                </c:pt>
                <c:pt idx="2733">
                  <c:v>4.505580000000009</c:v>
                </c:pt>
                <c:pt idx="2734">
                  <c:v>4.4980199999999968</c:v>
                </c:pt>
                <c:pt idx="2735">
                  <c:v>4.4876299999999958</c:v>
                </c:pt>
                <c:pt idx="2736">
                  <c:v>4.4746000000000095</c:v>
                </c:pt>
                <c:pt idx="2737">
                  <c:v>4.4591700000000145</c:v>
                </c:pt>
                <c:pt idx="2738">
                  <c:v>4.4415500000000065</c:v>
                </c:pt>
                <c:pt idx="2739">
                  <c:v>4.421999999999997</c:v>
                </c:pt>
                <c:pt idx="2740">
                  <c:v>4.4007900000000006</c:v>
                </c:pt>
                <c:pt idx="2741">
                  <c:v>4.3781700000000114</c:v>
                </c:pt>
                <c:pt idx="2742">
                  <c:v>4.3544200000000046</c:v>
                </c:pt>
                <c:pt idx="2743">
                  <c:v>4.3297900000000027</c:v>
                </c:pt>
                <c:pt idx="2744">
                  <c:v>4.3045600000000093</c:v>
                </c:pt>
                <c:pt idx="2745">
                  <c:v>4.2789800000000042</c:v>
                </c:pt>
                <c:pt idx="2746">
                  <c:v>4.2533300000000054</c:v>
                </c:pt>
                <c:pt idx="2747">
                  <c:v>4.2278600000000068</c:v>
                </c:pt>
                <c:pt idx="2748">
                  <c:v>4.2028200000000027</c:v>
                </c:pt>
                <c:pt idx="2749">
                  <c:v>4.1784800000000075</c:v>
                </c:pt>
                <c:pt idx="2750">
                  <c:v>4.1550699999999949</c:v>
                </c:pt>
                <c:pt idx="2751">
                  <c:v>4.1328500000000048</c:v>
                </c:pt>
                <c:pt idx="2752">
                  <c:v>4.1120600000000138</c:v>
                </c:pt>
                <c:pt idx="2753">
                  <c:v>4.0929399999999987</c:v>
                </c:pt>
                <c:pt idx="2754">
                  <c:v>4.0757100000000008</c:v>
                </c:pt>
                <c:pt idx="2755">
                  <c:v>4.0605800000000016</c:v>
                </c:pt>
                <c:pt idx="2756">
                  <c:v>4.0477500000000077</c:v>
                </c:pt>
                <c:pt idx="2757">
                  <c:v>4.0374000000000052</c:v>
                </c:pt>
                <c:pt idx="2758">
                  <c:v>4.0296500000000037</c:v>
                </c:pt>
                <c:pt idx="2759">
                  <c:v>4.0246400000000051</c:v>
                </c:pt>
                <c:pt idx="2760">
                  <c:v>4.0224400000000031</c:v>
                </c:pt>
                <c:pt idx="2761">
                  <c:v>4.0231000000000137</c:v>
                </c:pt>
                <c:pt idx="2762">
                  <c:v>4.0266100000000051</c:v>
                </c:pt>
                <c:pt idx="2763">
                  <c:v>4.0329400000000106</c:v>
                </c:pt>
                <c:pt idx="2764">
                  <c:v>4.0420299999999969</c:v>
                </c:pt>
                <c:pt idx="2765">
                  <c:v>4.0537599999999969</c:v>
                </c:pt>
                <c:pt idx="2766">
                  <c:v>4.0679900000000089</c:v>
                </c:pt>
                <c:pt idx="2767">
                  <c:v>4.0845500000000072</c:v>
                </c:pt>
                <c:pt idx="2768">
                  <c:v>4.1032300000000106</c:v>
                </c:pt>
                <c:pt idx="2769">
                  <c:v>4.1238200000000091</c:v>
                </c:pt>
                <c:pt idx="2770">
                  <c:v>4.1460799999999978</c:v>
                </c:pt>
                <c:pt idx="2771">
                  <c:v>4.169770000000014</c:v>
                </c:pt>
                <c:pt idx="2772">
                  <c:v>4.19465000000001</c:v>
                </c:pt>
                <c:pt idx="2773">
                  <c:v>4.2204499999999996</c:v>
                </c:pt>
                <c:pt idx="2774">
                  <c:v>4.2469300000000061</c:v>
                </c:pt>
                <c:pt idx="2775">
                  <c:v>4.273840000000007</c:v>
                </c:pt>
                <c:pt idx="2776">
                  <c:v>4.3009400000000113</c:v>
                </c:pt>
                <c:pt idx="2777">
                  <c:v>4.3279800000000108</c:v>
                </c:pt>
                <c:pt idx="2778">
                  <c:v>4.3547300000000035</c:v>
                </c:pt>
                <c:pt idx="2779">
                  <c:v>4.3809400000000096</c:v>
                </c:pt>
                <c:pt idx="2780">
                  <c:v>4.4063900000000018</c:v>
                </c:pt>
                <c:pt idx="2781">
                  <c:v>4.4308500000000066</c:v>
                </c:pt>
                <c:pt idx="2782">
                  <c:v>4.4540900000000079</c:v>
                </c:pt>
                <c:pt idx="2783">
                  <c:v>4.47590000000001</c:v>
                </c:pt>
                <c:pt idx="2784">
                  <c:v>4.4960400000000078</c:v>
                </c:pt>
                <c:pt idx="2785">
                  <c:v>4.5143300000000011</c:v>
                </c:pt>
                <c:pt idx="2786">
                  <c:v>4.5305500000000052</c:v>
                </c:pt>
                <c:pt idx="2787">
                  <c:v>4.544540000000012</c:v>
                </c:pt>
                <c:pt idx="2788">
                  <c:v>4.5561300000000102</c:v>
                </c:pt>
                <c:pt idx="2789">
                  <c:v>4.565179999999998</c:v>
                </c:pt>
                <c:pt idx="2790">
                  <c:v>4.5715799999999973</c:v>
                </c:pt>
                <c:pt idx="2791">
                  <c:v>4.5752600000000143</c:v>
                </c:pt>
                <c:pt idx="2792">
                  <c:v>4.5761500000000126</c:v>
                </c:pt>
                <c:pt idx="2793">
                  <c:v>4.5742500000000064</c:v>
                </c:pt>
                <c:pt idx="2794">
                  <c:v>4.569580000000002</c:v>
                </c:pt>
                <c:pt idx="2795">
                  <c:v>4.5621900000000011</c:v>
                </c:pt>
                <c:pt idx="2796">
                  <c:v>4.552170000000018</c:v>
                </c:pt>
                <c:pt idx="2797">
                  <c:v>4.5396200000000135</c:v>
                </c:pt>
                <c:pt idx="2798">
                  <c:v>4.5247000000000099</c:v>
                </c:pt>
                <c:pt idx="2799">
                  <c:v>4.5075700000000012</c:v>
                </c:pt>
                <c:pt idx="2800">
                  <c:v>4.4883999999999986</c:v>
                </c:pt>
                <c:pt idx="2801">
                  <c:v>4.467400000000012</c:v>
                </c:pt>
                <c:pt idx="2802">
                  <c:v>4.4447800000000086</c:v>
                </c:pt>
                <c:pt idx="2803">
                  <c:v>4.4207500000000124</c:v>
                </c:pt>
                <c:pt idx="2804">
                  <c:v>4.3955300000000079</c:v>
                </c:pt>
                <c:pt idx="2805">
                  <c:v>4.369339999999994</c:v>
                </c:pt>
                <c:pt idx="2806">
                  <c:v>4.342400000000012</c:v>
                </c:pt>
                <c:pt idx="2807">
                  <c:v>4.3149300000000039</c:v>
                </c:pt>
                <c:pt idx="2808">
                  <c:v>4.2871700000000033</c:v>
                </c:pt>
                <c:pt idx="2809">
                  <c:v>4.2593300000000056</c:v>
                </c:pt>
                <c:pt idx="2810">
                  <c:v>4.2316500000000019</c:v>
                </c:pt>
                <c:pt idx="2811">
                  <c:v>4.2043600000000083</c:v>
                </c:pt>
                <c:pt idx="2812">
                  <c:v>4.1776700000000062</c:v>
                </c:pt>
                <c:pt idx="2813">
                  <c:v>4.1518400000000071</c:v>
                </c:pt>
                <c:pt idx="2814">
                  <c:v>4.1270800000000065</c:v>
                </c:pt>
                <c:pt idx="2815">
                  <c:v>4.1036399999999986</c:v>
                </c:pt>
                <c:pt idx="2816">
                  <c:v>4.0817200000000184</c:v>
                </c:pt>
                <c:pt idx="2817">
                  <c:v>4.0615600000000143</c:v>
                </c:pt>
                <c:pt idx="2818">
                  <c:v>4.0433400000000006</c:v>
                </c:pt>
                <c:pt idx="2819">
                  <c:v>4.0272599999999983</c:v>
                </c:pt>
                <c:pt idx="2820">
                  <c:v>4.0134900000000044</c:v>
                </c:pt>
                <c:pt idx="2821">
                  <c:v>4.0021500000000145</c:v>
                </c:pt>
                <c:pt idx="2822">
                  <c:v>3.9933600000000098</c:v>
                </c:pt>
                <c:pt idx="2823">
                  <c:v>3.9871900000000124</c:v>
                </c:pt>
                <c:pt idx="2824">
                  <c:v>3.9836700000000036</c:v>
                </c:pt>
                <c:pt idx="2825">
                  <c:v>3.9828100000000006</c:v>
                </c:pt>
                <c:pt idx="2826">
                  <c:v>3.9845800000000082</c:v>
                </c:pt>
                <c:pt idx="2827">
                  <c:v>3.9889200000000073</c:v>
                </c:pt>
                <c:pt idx="2828">
                  <c:v>3.9957200000000057</c:v>
                </c:pt>
                <c:pt idx="2829">
                  <c:v>4.0048600000000079</c:v>
                </c:pt>
                <c:pt idx="2830">
                  <c:v>4.0161999999999978</c:v>
                </c:pt>
                <c:pt idx="2831">
                  <c:v>4.0295600000000178</c:v>
                </c:pt>
                <c:pt idx="2832">
                  <c:v>4.0447600000000108</c:v>
                </c:pt>
                <c:pt idx="2833">
                  <c:v>4.0616100000000017</c:v>
                </c:pt>
                <c:pt idx="2834">
                  <c:v>4.0799099999999981</c:v>
                </c:pt>
                <c:pt idx="2835">
                  <c:v>4.0994500000000045</c:v>
                </c:pt>
                <c:pt idx="2836">
                  <c:v>4.1200200000000109</c:v>
                </c:pt>
                <c:pt idx="2837">
                  <c:v>4.1414300000000139</c:v>
                </c:pt>
                <c:pt idx="2838">
                  <c:v>4.1634500000000116</c:v>
                </c:pt>
                <c:pt idx="2839">
                  <c:v>4.1858900000000006</c:v>
                </c:pt>
                <c:pt idx="2840">
                  <c:v>4.2085299999999961</c:v>
                </c:pt>
                <c:pt idx="2841">
                  <c:v>4.2311600000000169</c:v>
                </c:pt>
                <c:pt idx="2842">
                  <c:v>4.2535500000000042</c:v>
                </c:pt>
                <c:pt idx="2843">
                  <c:v>4.2754900000000049</c:v>
                </c:pt>
                <c:pt idx="2844">
                  <c:v>4.2967399999999998</c:v>
                </c:pt>
                <c:pt idx="2845">
                  <c:v>4.3170700000000011</c:v>
                </c:pt>
                <c:pt idx="2846">
                  <c:v>4.3362500000000068</c:v>
                </c:pt>
                <c:pt idx="2847">
                  <c:v>4.3540300000000087</c:v>
                </c:pt>
                <c:pt idx="2848">
                  <c:v>4.3701700000000017</c:v>
                </c:pt>
                <c:pt idx="2849">
                  <c:v>4.3844399999999979</c:v>
                </c:pt>
                <c:pt idx="2850">
                  <c:v>4.3966199999999986</c:v>
                </c:pt>
                <c:pt idx="2851">
                  <c:v>4.4065000000000083</c:v>
                </c:pt>
                <c:pt idx="2852">
                  <c:v>4.4139000000000124</c:v>
                </c:pt>
                <c:pt idx="2853">
                  <c:v>4.4186700000000059</c:v>
                </c:pt>
                <c:pt idx="2854">
                  <c:v>4.4206900000000076</c:v>
                </c:pt>
                <c:pt idx="2855">
                  <c:v>4.4198700000000031</c:v>
                </c:pt>
                <c:pt idx="2856">
                  <c:v>4.4161800000000113</c:v>
                </c:pt>
                <c:pt idx="2857">
                  <c:v>4.4096200000000039</c:v>
                </c:pt>
                <c:pt idx="2858">
                  <c:v>4.4002200000000045</c:v>
                </c:pt>
                <c:pt idx="2859">
                  <c:v>4.3880800000000022</c:v>
                </c:pt>
                <c:pt idx="2860">
                  <c:v>4.3733200000000068</c:v>
                </c:pt>
                <c:pt idx="2861">
                  <c:v>4.3561000000000121</c:v>
                </c:pt>
                <c:pt idx="2862">
                  <c:v>4.3366100000000074</c:v>
                </c:pt>
                <c:pt idx="2863">
                  <c:v>4.3150700000000057</c:v>
                </c:pt>
                <c:pt idx="2864">
                  <c:v>4.2917000000000058</c:v>
                </c:pt>
                <c:pt idx="2865">
                  <c:v>4.266769999999994</c:v>
                </c:pt>
                <c:pt idx="2866">
                  <c:v>4.2405200000000178</c:v>
                </c:pt>
                <c:pt idx="2867">
                  <c:v>4.2132200000000068</c:v>
                </c:pt>
                <c:pt idx="2868">
                  <c:v>4.1851300000000009</c:v>
                </c:pt>
                <c:pt idx="2869">
                  <c:v>4.1565099999999973</c:v>
                </c:pt>
                <c:pt idx="2870">
                  <c:v>4.1276199999999932</c:v>
                </c:pt>
                <c:pt idx="2871">
                  <c:v>4.0987100000000112</c:v>
                </c:pt>
                <c:pt idx="2872">
                  <c:v>4.0700400000000059</c:v>
                </c:pt>
                <c:pt idx="2873">
                  <c:v>4.0418500000000108</c:v>
                </c:pt>
                <c:pt idx="2874">
                  <c:v>4.0143900000000059</c:v>
                </c:pt>
                <c:pt idx="2875">
                  <c:v>3.9878899999999931</c:v>
                </c:pt>
                <c:pt idx="2876">
                  <c:v>3.962600000000009</c:v>
                </c:pt>
                <c:pt idx="2877">
                  <c:v>3.9387400000000099</c:v>
                </c:pt>
                <c:pt idx="2878">
                  <c:v>3.9165400000000119</c:v>
                </c:pt>
                <c:pt idx="2879">
                  <c:v>3.8962199999999996</c:v>
                </c:pt>
                <c:pt idx="2880">
                  <c:v>3.8779799999999938</c:v>
                </c:pt>
                <c:pt idx="2881">
                  <c:v>3.8620300000000043</c:v>
                </c:pt>
                <c:pt idx="2882">
                  <c:v>3.8485200000000077</c:v>
                </c:pt>
                <c:pt idx="2883">
                  <c:v>3.8376100000000122</c:v>
                </c:pt>
                <c:pt idx="2884">
                  <c:v>3.8294300000000021</c:v>
                </c:pt>
                <c:pt idx="2885">
                  <c:v>3.8240600000000029</c:v>
                </c:pt>
                <c:pt idx="2886">
                  <c:v>3.8215600000000052</c:v>
                </c:pt>
                <c:pt idx="2887">
                  <c:v>3.8219600000000042</c:v>
                </c:pt>
                <c:pt idx="2888">
                  <c:v>3.8252300000000048</c:v>
                </c:pt>
                <c:pt idx="2889">
                  <c:v>3.8313300000000083</c:v>
                </c:pt>
                <c:pt idx="2890">
                  <c:v>3.8401800000000037</c:v>
                </c:pt>
                <c:pt idx="2891">
                  <c:v>3.8516600000000096</c:v>
                </c:pt>
                <c:pt idx="2892">
                  <c:v>3.8656100000000038</c:v>
                </c:pt>
                <c:pt idx="2893">
                  <c:v>3.8818700000000064</c:v>
                </c:pt>
                <c:pt idx="2894">
                  <c:v>3.9002399999999966</c:v>
                </c:pt>
                <c:pt idx="2895">
                  <c:v>3.9205099999999931</c:v>
                </c:pt>
                <c:pt idx="2896">
                  <c:v>3.942450000000008</c:v>
                </c:pt>
                <c:pt idx="2897">
                  <c:v>3.9658300000000111</c:v>
                </c:pt>
                <c:pt idx="2898">
                  <c:v>3.990390000000005</c:v>
                </c:pt>
                <c:pt idx="2899">
                  <c:v>4.0159100000000052</c:v>
                </c:pt>
                <c:pt idx="2900">
                  <c:v>4.042119999999997</c:v>
                </c:pt>
                <c:pt idx="2901">
                  <c:v>4.068790000000007</c:v>
                </c:pt>
                <c:pt idx="2902">
                  <c:v>4.0956700000000126</c:v>
                </c:pt>
                <c:pt idx="2903">
                  <c:v>4.1225000000000023</c:v>
                </c:pt>
                <c:pt idx="2904">
                  <c:v>4.1490500000000026</c:v>
                </c:pt>
                <c:pt idx="2905">
                  <c:v>4.1750700000000052</c:v>
                </c:pt>
                <c:pt idx="2906">
                  <c:v>4.2003200000000049</c:v>
                </c:pt>
                <c:pt idx="2907">
                  <c:v>4.2245500000000078</c:v>
                </c:pt>
                <c:pt idx="2908">
                  <c:v>4.2475300000000118</c:v>
                </c:pt>
                <c:pt idx="2909">
                  <c:v>4.2690300000000008</c:v>
                </c:pt>
                <c:pt idx="2910">
                  <c:v>4.2887999999999948</c:v>
                </c:pt>
                <c:pt idx="2911">
                  <c:v>4.3066400000000158</c:v>
                </c:pt>
                <c:pt idx="2912">
                  <c:v>4.3223500000000143</c:v>
                </c:pt>
                <c:pt idx="2913">
                  <c:v>4.3357200000000091</c:v>
                </c:pt>
                <c:pt idx="2914">
                  <c:v>4.3466000000000093</c:v>
                </c:pt>
                <c:pt idx="2915">
                  <c:v>4.3548399999999958</c:v>
                </c:pt>
                <c:pt idx="2916">
                  <c:v>4.3603200000000157</c:v>
                </c:pt>
                <c:pt idx="2917">
                  <c:v>4.3629700000000042</c:v>
                </c:pt>
                <c:pt idx="2918">
                  <c:v>4.3627200000000101</c:v>
                </c:pt>
                <c:pt idx="2919">
                  <c:v>4.3595600000000019</c:v>
                </c:pt>
                <c:pt idx="2920">
                  <c:v>4.35351</c:v>
                </c:pt>
                <c:pt idx="2921">
                  <c:v>4.3446200000000061</c:v>
                </c:pt>
                <c:pt idx="2922">
                  <c:v>4.3329800000000063</c:v>
                </c:pt>
                <c:pt idx="2923">
                  <c:v>4.3186900000000037</c:v>
                </c:pt>
                <c:pt idx="2924">
                  <c:v>4.3019100000000066</c:v>
                </c:pt>
                <c:pt idx="2925">
                  <c:v>4.2827999999999946</c:v>
                </c:pt>
                <c:pt idx="2926">
                  <c:v>4.2615600000000171</c:v>
                </c:pt>
                <c:pt idx="2927">
                  <c:v>4.2383900000000096</c:v>
                </c:pt>
                <c:pt idx="2928">
                  <c:v>4.2135099999999994</c:v>
                </c:pt>
                <c:pt idx="2929">
                  <c:v>4.1871600000000058</c:v>
                </c:pt>
                <c:pt idx="2930">
                  <c:v>4.1595800000000054</c:v>
                </c:pt>
                <c:pt idx="2931">
                  <c:v>4.1310200000000066</c:v>
                </c:pt>
                <c:pt idx="2932">
                  <c:v>4.1017200000000145</c:v>
                </c:pt>
                <c:pt idx="2933">
                  <c:v>4.0719500000000011</c:v>
                </c:pt>
                <c:pt idx="2934">
                  <c:v>4.0419600000000031</c:v>
                </c:pt>
                <c:pt idx="2935">
                  <c:v>4.0120100000000036</c:v>
                </c:pt>
                <c:pt idx="2936">
                  <c:v>3.9823600000000141</c:v>
                </c:pt>
                <c:pt idx="2937">
                  <c:v>3.9532600000000144</c:v>
                </c:pt>
                <c:pt idx="2938">
                  <c:v>3.924980000000005</c:v>
                </c:pt>
                <c:pt idx="2939">
                  <c:v>3.8977700000000084</c:v>
                </c:pt>
                <c:pt idx="2940">
                  <c:v>3.8718899999999934</c:v>
                </c:pt>
                <c:pt idx="2941">
                  <c:v>3.8475700000000046</c:v>
                </c:pt>
                <c:pt idx="2942">
                  <c:v>3.8250700000000109</c:v>
                </c:pt>
                <c:pt idx="2943">
                  <c:v>3.8046000000000078</c:v>
                </c:pt>
                <c:pt idx="2944">
                  <c:v>3.7863800000000083</c:v>
                </c:pt>
                <c:pt idx="2945">
                  <c:v>3.7706000000000017</c:v>
                </c:pt>
                <c:pt idx="2946">
                  <c:v>3.7574300000000136</c:v>
                </c:pt>
                <c:pt idx="2947">
                  <c:v>3.7470000000000141</c:v>
                </c:pt>
                <c:pt idx="2948">
                  <c:v>3.7394299999999987</c:v>
                </c:pt>
                <c:pt idx="2949">
                  <c:v>3.7347800000000007</c:v>
                </c:pt>
                <c:pt idx="2950">
                  <c:v>3.7330900000000042</c:v>
                </c:pt>
                <c:pt idx="2951">
                  <c:v>3.7343600000000094</c:v>
                </c:pt>
                <c:pt idx="2952">
                  <c:v>3.7385300000000115</c:v>
                </c:pt>
                <c:pt idx="2953">
                  <c:v>3.7455500000000086</c:v>
                </c:pt>
                <c:pt idx="2954">
                  <c:v>3.7552799999999991</c:v>
                </c:pt>
                <c:pt idx="2955">
                  <c:v>3.7676000000000016</c:v>
                </c:pt>
                <c:pt idx="2956">
                  <c:v>3.782330000000016</c:v>
                </c:pt>
                <c:pt idx="2957">
                  <c:v>3.799270000000007</c:v>
                </c:pt>
                <c:pt idx="2958">
                  <c:v>3.8182100000000077</c:v>
                </c:pt>
                <c:pt idx="2959">
                  <c:v>3.8389200000000017</c:v>
                </c:pt>
                <c:pt idx="2960">
                  <c:v>3.8611899999999935</c:v>
                </c:pt>
                <c:pt idx="2961">
                  <c:v>3.884750000000011</c:v>
                </c:pt>
                <c:pt idx="2962">
                  <c:v>3.9093700000000098</c:v>
                </c:pt>
                <c:pt idx="2963">
                  <c:v>3.9347900000000067</c:v>
                </c:pt>
                <c:pt idx="2964">
                  <c:v>3.9607799999999997</c:v>
                </c:pt>
                <c:pt idx="2965">
                  <c:v>3.9870700000000028</c:v>
                </c:pt>
                <c:pt idx="2966">
                  <c:v>4.0134200000000106</c:v>
                </c:pt>
                <c:pt idx="2967">
                  <c:v>4.0395700000000119</c:v>
                </c:pt>
                <c:pt idx="2968">
                  <c:v>4.0652900000000045</c:v>
                </c:pt>
                <c:pt idx="2969">
                  <c:v>4.0903100000000023</c:v>
                </c:pt>
                <c:pt idx="2970">
                  <c:v>4.114379999999997</c:v>
                </c:pt>
                <c:pt idx="2971">
                  <c:v>4.1372600000000119</c:v>
                </c:pt>
                <c:pt idx="2972">
                  <c:v>4.1586900000000071</c:v>
                </c:pt>
                <c:pt idx="2973">
                  <c:v>4.1784300000000059</c:v>
                </c:pt>
                <c:pt idx="2974">
                  <c:v>4.1962500000000063</c:v>
                </c:pt>
                <c:pt idx="2975">
                  <c:v>4.2119399999999985</c:v>
                </c:pt>
                <c:pt idx="2976">
                  <c:v>4.2252800000000121</c:v>
                </c:pt>
                <c:pt idx="2977">
                  <c:v>4.2361000000000075</c:v>
                </c:pt>
                <c:pt idx="2978">
                  <c:v>4.2442500000000081</c:v>
                </c:pt>
                <c:pt idx="2979">
                  <c:v>4.2496100000000041</c:v>
                </c:pt>
                <c:pt idx="2980">
                  <c:v>4.2520999999999987</c:v>
                </c:pt>
                <c:pt idx="2981">
                  <c:v>4.2516700000000043</c:v>
                </c:pt>
                <c:pt idx="2982">
                  <c:v>4.2483100000000036</c:v>
                </c:pt>
                <c:pt idx="2983">
                  <c:v>4.2420500000000061</c:v>
                </c:pt>
                <c:pt idx="2984">
                  <c:v>4.2329700000000088</c:v>
                </c:pt>
                <c:pt idx="2985">
                  <c:v>4.2211599999999976</c:v>
                </c:pt>
                <c:pt idx="2986">
                  <c:v>4.2067500000000138</c:v>
                </c:pt>
                <c:pt idx="2987">
                  <c:v>4.189920000000015</c:v>
                </c:pt>
                <c:pt idx="2988">
                  <c:v>4.1708500000000015</c:v>
                </c:pt>
                <c:pt idx="2989">
                  <c:v>4.1497499999999974</c:v>
                </c:pt>
                <c:pt idx="2990">
                  <c:v>4.1268400000000014</c:v>
                </c:pt>
                <c:pt idx="2991">
                  <c:v>4.1023600000000044</c:v>
                </c:pt>
                <c:pt idx="2992">
                  <c:v>4.0765400000000085</c:v>
                </c:pt>
                <c:pt idx="2993">
                  <c:v>4.0496300000000076</c:v>
                </c:pt>
                <c:pt idx="2994">
                  <c:v>4.0218700000000069</c:v>
                </c:pt>
                <c:pt idx="2995">
                  <c:v>3.9935100000000006</c:v>
                </c:pt>
                <c:pt idx="2996">
                  <c:v>3.964800000000011</c:v>
                </c:pt>
                <c:pt idx="2997">
                  <c:v>3.9359900000000039</c:v>
                </c:pt>
                <c:pt idx="2998">
                  <c:v>3.9073200000000128</c:v>
                </c:pt>
                <c:pt idx="2999">
                  <c:v>3.8790600000000097</c:v>
                </c:pt>
                <c:pt idx="3000">
                  <c:v>3.8514399999999966</c:v>
                </c:pt>
                <c:pt idx="3001">
                  <c:v>3.8247200000000134</c:v>
                </c:pt>
                <c:pt idx="3002">
                  <c:v>3.7991600000000147</c:v>
                </c:pt>
                <c:pt idx="3003">
                  <c:v>3.7750000000000057</c:v>
                </c:pt>
                <c:pt idx="3004">
                  <c:v>3.7524800000000056</c:v>
                </c:pt>
                <c:pt idx="3005">
                  <c:v>3.7318400000000054</c:v>
                </c:pt>
                <c:pt idx="3006">
                  <c:v>3.713300000000018</c:v>
                </c:pt>
                <c:pt idx="3007">
                  <c:v>3.6970700000000107</c:v>
                </c:pt>
                <c:pt idx="3008">
                  <c:v>3.683320000000009</c:v>
                </c:pt>
                <c:pt idx="3009">
                  <c:v>3.6722100000000069</c:v>
                </c:pt>
                <c:pt idx="3010">
                  <c:v>3.6638700000000028</c:v>
                </c:pt>
                <c:pt idx="3011">
                  <c:v>3.6583800000000082</c:v>
                </c:pt>
                <c:pt idx="3012">
                  <c:v>3.6557900000000103</c:v>
                </c:pt>
                <c:pt idx="3013">
                  <c:v>3.6561200000000014</c:v>
                </c:pt>
                <c:pt idx="3014">
                  <c:v>3.6593500000000034</c:v>
                </c:pt>
                <c:pt idx="3015">
                  <c:v>3.6654099999999943</c:v>
                </c:pt>
                <c:pt idx="3016">
                  <c:v>3.6742100000000164</c:v>
                </c:pt>
                <c:pt idx="3017">
                  <c:v>3.685600000000008</c:v>
                </c:pt>
                <c:pt idx="3018">
                  <c:v>3.6994400000000098</c:v>
                </c:pt>
                <c:pt idx="3019">
                  <c:v>3.7155300000000011</c:v>
                </c:pt>
                <c:pt idx="3020">
                  <c:v>3.7336700000000036</c:v>
                </c:pt>
                <c:pt idx="3021">
                  <c:v>3.7536400000000043</c:v>
                </c:pt>
                <c:pt idx="3022">
                  <c:v>3.7751900000000091</c:v>
                </c:pt>
                <c:pt idx="3023">
                  <c:v>3.7981100000000083</c:v>
                </c:pt>
                <c:pt idx="3024">
                  <c:v>3.8221400000000045</c:v>
                </c:pt>
                <c:pt idx="3025">
                  <c:v>3.8470499999999959</c:v>
                </c:pt>
                <c:pt idx="3026">
                  <c:v>3.8725900000000166</c:v>
                </c:pt>
                <c:pt idx="3027">
                  <c:v>3.8985400000000112</c:v>
                </c:pt>
                <c:pt idx="3028">
                  <c:v>3.9246499999999997</c:v>
                </c:pt>
                <c:pt idx="3029">
                  <c:v>3.9506800000000055</c:v>
                </c:pt>
                <c:pt idx="3030">
                  <c:v>3.9764100000000013</c:v>
                </c:pt>
                <c:pt idx="3031">
                  <c:v>4.0016000000000105</c:v>
                </c:pt>
                <c:pt idx="3032">
                  <c:v>4.0260200000000026</c:v>
                </c:pt>
                <c:pt idx="3033">
                  <c:v>4.0494500000000073</c:v>
                </c:pt>
                <c:pt idx="3034">
                  <c:v>4.0716600000000085</c:v>
                </c:pt>
                <c:pt idx="3035">
                  <c:v>4.0924299999999931</c:v>
                </c:pt>
                <c:pt idx="3036">
                  <c:v>4.1115500000000083</c:v>
                </c:pt>
                <c:pt idx="3037">
                  <c:v>4.1288100000000014</c:v>
                </c:pt>
                <c:pt idx="3038">
                  <c:v>4.1440300000000008</c:v>
                </c:pt>
                <c:pt idx="3039">
                  <c:v>4.157030000000006</c:v>
                </c:pt>
                <c:pt idx="3040">
                  <c:v>4.1676700000000011</c:v>
                </c:pt>
                <c:pt idx="3041">
                  <c:v>4.1758300000000048</c:v>
                </c:pt>
                <c:pt idx="3042">
                  <c:v>4.1814100000000138</c:v>
                </c:pt>
                <c:pt idx="3043">
                  <c:v>4.1843600000000123</c:v>
                </c:pt>
                <c:pt idx="3044">
                  <c:v>4.1846500000000049</c:v>
                </c:pt>
                <c:pt idx="3045">
                  <c:v>4.1822800000000058</c:v>
                </c:pt>
                <c:pt idx="3046">
                  <c:v>4.1773200000000088</c:v>
                </c:pt>
                <c:pt idx="3047">
                  <c:v>4.1698200000000156</c:v>
                </c:pt>
                <c:pt idx="3048">
                  <c:v>4.1599100000000107</c:v>
                </c:pt>
                <c:pt idx="3049">
                  <c:v>4.1477200000000067</c:v>
                </c:pt>
                <c:pt idx="3050">
                  <c:v>4.1334099999999978</c:v>
                </c:pt>
                <c:pt idx="3051">
                  <c:v>4.1171600000000126</c:v>
                </c:pt>
                <c:pt idx="3052">
                  <c:v>4.0991700000000151</c:v>
                </c:pt>
                <c:pt idx="3053">
                  <c:v>4.0796500000000009</c:v>
                </c:pt>
                <c:pt idx="3054">
                  <c:v>4.0588199999999972</c:v>
                </c:pt>
                <c:pt idx="3055">
                  <c:v>4.0369000000000028</c:v>
                </c:pt>
                <c:pt idx="3056">
                  <c:v>4.0141300000000086</c:v>
                </c:pt>
                <c:pt idx="3057">
                  <c:v>3.9907300000000134</c:v>
                </c:pt>
                <c:pt idx="3058">
                  <c:v>3.9669400000000081</c:v>
                </c:pt>
                <c:pt idx="3059">
                  <c:v>3.9429900000000089</c:v>
                </c:pt>
                <c:pt idx="3060">
                  <c:v>3.9191100000000034</c:v>
                </c:pt>
                <c:pt idx="3061">
                  <c:v>3.8955500000000143</c:v>
                </c:pt>
                <c:pt idx="3062">
                  <c:v>3.8725600000000071</c:v>
                </c:pt>
                <c:pt idx="3063">
                  <c:v>3.8503600000000091</c:v>
                </c:pt>
                <c:pt idx="3064">
                  <c:v>3.8292300000000097</c:v>
                </c:pt>
                <c:pt idx="3065">
                  <c:v>3.8093899999999934</c:v>
                </c:pt>
                <c:pt idx="3066">
                  <c:v>3.7911200000000065</c:v>
                </c:pt>
                <c:pt idx="3067">
                  <c:v>3.7746500000000083</c:v>
                </c:pt>
                <c:pt idx="3068">
                  <c:v>3.7602400000000102</c:v>
                </c:pt>
                <c:pt idx="3069">
                  <c:v>3.748100000000008</c:v>
                </c:pt>
                <c:pt idx="3070">
                  <c:v>3.7384600000000034</c:v>
                </c:pt>
                <c:pt idx="3071">
                  <c:v>3.7315100000000143</c:v>
                </c:pt>
                <c:pt idx="3072">
                  <c:v>3.7274200000000093</c:v>
                </c:pt>
                <c:pt idx="3073">
                  <c:v>3.7263100000000122</c:v>
                </c:pt>
                <c:pt idx="3074">
                  <c:v>3.728279999999998</c:v>
                </c:pt>
                <c:pt idx="3075">
                  <c:v>3.73339</c:v>
                </c:pt>
                <c:pt idx="3076">
                  <c:v>3.7416700000000134</c:v>
                </c:pt>
                <c:pt idx="3077">
                  <c:v>3.7530700000000081</c:v>
                </c:pt>
                <c:pt idx="3078">
                  <c:v>3.767540000000011</c:v>
                </c:pt>
                <c:pt idx="3079">
                  <c:v>3.7849700000000013</c:v>
                </c:pt>
                <c:pt idx="3080">
                  <c:v>3.8052299999999946</c:v>
                </c:pt>
                <c:pt idx="3081">
                  <c:v>3.8281400000000048</c:v>
                </c:pt>
                <c:pt idx="3082">
                  <c:v>3.853500000000011</c:v>
                </c:pt>
                <c:pt idx="3083">
                  <c:v>3.8810900000000004</c:v>
                </c:pt>
                <c:pt idx="3084">
                  <c:v>3.9106699999999961</c:v>
                </c:pt>
                <c:pt idx="3085">
                  <c:v>3.9419800000000009</c:v>
                </c:pt>
                <c:pt idx="3086">
                  <c:v>3.9747700000000066</c:v>
                </c:pt>
                <c:pt idx="3087">
                  <c:v>4.0087600000000094</c:v>
                </c:pt>
                <c:pt idx="3088">
                  <c:v>4.043680000000009</c:v>
                </c:pt>
                <c:pt idx="3089">
                  <c:v>4.0792500000000018</c:v>
                </c:pt>
                <c:pt idx="3090">
                  <c:v>4.1152100000000047</c:v>
                </c:pt>
                <c:pt idx="3091">
                  <c:v>4.1512800000000141</c:v>
                </c:pt>
                <c:pt idx="3092">
                  <c:v>4.1871800000000121</c:v>
                </c:pt>
                <c:pt idx="3093">
                  <c:v>4.2226400000000126</c:v>
                </c:pt>
                <c:pt idx="3094">
                  <c:v>4.2573799999999977</c:v>
                </c:pt>
                <c:pt idx="3095">
                  <c:v>4.2911299999999954</c:v>
                </c:pt>
                <c:pt idx="3096">
                  <c:v>4.3236100000000164</c:v>
                </c:pt>
                <c:pt idx="3097">
                  <c:v>4.3545500000000033</c:v>
                </c:pt>
                <c:pt idx="3098">
                  <c:v>4.3836900000000014</c:v>
                </c:pt>
                <c:pt idx="3099">
                  <c:v>4.4107400000000041</c:v>
                </c:pt>
                <c:pt idx="3100">
                  <c:v>4.4354699999999951</c:v>
                </c:pt>
                <c:pt idx="3101">
                  <c:v>4.457640000000012</c:v>
                </c:pt>
                <c:pt idx="3102">
                  <c:v>4.4770300000000134</c:v>
                </c:pt>
                <c:pt idx="3103">
                  <c:v>4.4934599999999989</c:v>
                </c:pt>
                <c:pt idx="3104">
                  <c:v>4.5067499999999967</c:v>
                </c:pt>
                <c:pt idx="3105">
                  <c:v>4.5167900000000003</c:v>
                </c:pt>
                <c:pt idx="3106">
                  <c:v>4.5235000000000127</c:v>
                </c:pt>
                <c:pt idx="3107">
                  <c:v>4.5268300000000039</c:v>
                </c:pt>
                <c:pt idx="3108">
                  <c:v>4.5267800000000022</c:v>
                </c:pt>
                <c:pt idx="3109">
                  <c:v>4.5233900000000062</c:v>
                </c:pt>
                <c:pt idx="3110">
                  <c:v>4.516769999999994</c:v>
                </c:pt>
                <c:pt idx="3111">
                  <c:v>4.5070200000000114</c:v>
                </c:pt>
                <c:pt idx="3112">
                  <c:v>4.494330000000005</c:v>
                </c:pt>
                <c:pt idx="3113">
                  <c:v>4.4788800000000037</c:v>
                </c:pt>
                <c:pt idx="3114">
                  <c:v>4.4609000000000094</c:v>
                </c:pt>
                <c:pt idx="3115">
                  <c:v>4.4406299999999987</c:v>
                </c:pt>
                <c:pt idx="3116">
                  <c:v>4.4183400000000148</c:v>
                </c:pt>
                <c:pt idx="3117">
                  <c:v>4.3942900000000122</c:v>
                </c:pt>
                <c:pt idx="3118">
                  <c:v>4.368770000000012</c:v>
                </c:pt>
                <c:pt idx="3119">
                  <c:v>4.3420500000000004</c:v>
                </c:pt>
                <c:pt idx="3120">
                  <c:v>4.3144000000000062</c:v>
                </c:pt>
                <c:pt idx="3121">
                  <c:v>4.2861000000000047</c:v>
                </c:pt>
                <c:pt idx="3122">
                  <c:v>4.2574400000000026</c:v>
                </c:pt>
                <c:pt idx="3123">
                  <c:v>4.228660000000005</c:v>
                </c:pt>
                <c:pt idx="3124">
                  <c:v>4.2000600000000077</c:v>
                </c:pt>
                <c:pt idx="3125">
                  <c:v>4.1718900000000048</c:v>
                </c:pt>
                <c:pt idx="3126">
                  <c:v>4.144430000000014</c:v>
                </c:pt>
                <c:pt idx="3127">
                  <c:v>4.1179200000000122</c:v>
                </c:pt>
                <c:pt idx="3128">
                  <c:v>4.0926500000000061</c:v>
                </c:pt>
                <c:pt idx="3129">
                  <c:v>4.0688499999999976</c:v>
                </c:pt>
                <c:pt idx="3130">
                  <c:v>4.0468000000000046</c:v>
                </c:pt>
                <c:pt idx="3131">
                  <c:v>4.0267200000000116</c:v>
                </c:pt>
                <c:pt idx="3132">
                  <c:v>4.0088600000000127</c:v>
                </c:pt>
                <c:pt idx="3133">
                  <c:v>3.9934200000000004</c:v>
                </c:pt>
                <c:pt idx="3134">
                  <c:v>3.9806099999999986</c:v>
                </c:pt>
                <c:pt idx="3135">
                  <c:v>3.970569999999995</c:v>
                </c:pt>
                <c:pt idx="3136">
                  <c:v>3.9634500000000088</c:v>
                </c:pt>
                <c:pt idx="3137">
                  <c:v>3.9593400000000116</c:v>
                </c:pt>
                <c:pt idx="3138">
                  <c:v>3.9582900000000052</c:v>
                </c:pt>
                <c:pt idx="3139">
                  <c:v>3.9603199999999958</c:v>
                </c:pt>
                <c:pt idx="3140">
                  <c:v>3.9654000000000025</c:v>
                </c:pt>
                <c:pt idx="3141">
                  <c:v>3.9734700000000061</c:v>
                </c:pt>
                <c:pt idx="3142">
                  <c:v>3.9844300000000032</c:v>
                </c:pt>
                <c:pt idx="3143">
                  <c:v>3.9981400000000065</c:v>
                </c:pt>
                <c:pt idx="3144">
                  <c:v>4.0144200000000012</c:v>
                </c:pt>
                <c:pt idx="3145">
                  <c:v>4.0330799999999982</c:v>
                </c:pt>
                <c:pt idx="3146">
                  <c:v>4.0539100000000161</c:v>
                </c:pt>
                <c:pt idx="3147">
                  <c:v>4.0766600000000039</c:v>
                </c:pt>
                <c:pt idx="3148">
                  <c:v>4.1011100000000056</c:v>
                </c:pt>
                <c:pt idx="3149">
                  <c:v>4.1270000000000095</c:v>
                </c:pt>
                <c:pt idx="3150">
                  <c:v>4.1540700000000044</c:v>
                </c:pt>
                <c:pt idx="3151">
                  <c:v>4.1820800000000133</c:v>
                </c:pt>
                <c:pt idx="3152">
                  <c:v>4.2107600000000076</c:v>
                </c:pt>
                <c:pt idx="3153">
                  <c:v>4.2398600000000073</c:v>
                </c:pt>
                <c:pt idx="3154">
                  <c:v>4.2691300000000041</c:v>
                </c:pt>
                <c:pt idx="3155">
                  <c:v>4.2982899999999944</c:v>
                </c:pt>
                <c:pt idx="3156">
                  <c:v>4.3271100000000047</c:v>
                </c:pt>
                <c:pt idx="3157">
                  <c:v>4.3553000000000139</c:v>
                </c:pt>
                <c:pt idx="3158">
                  <c:v>4.3826200000000028</c:v>
                </c:pt>
                <c:pt idx="3159">
                  <c:v>4.4087999999999994</c:v>
                </c:pt>
                <c:pt idx="3160">
                  <c:v>4.4335899999999953</c:v>
                </c:pt>
                <c:pt idx="3161">
                  <c:v>4.4567300000000074</c:v>
                </c:pt>
                <c:pt idx="3162">
                  <c:v>4.4779800000000023</c:v>
                </c:pt>
                <c:pt idx="3163">
                  <c:v>4.4971200000000096</c:v>
                </c:pt>
                <c:pt idx="3164">
                  <c:v>4.5139199999999988</c:v>
                </c:pt>
                <c:pt idx="3165">
                  <c:v>4.5282100000000014</c:v>
                </c:pt>
                <c:pt idx="3166">
                  <c:v>4.5398300000000091</c:v>
                </c:pt>
                <c:pt idx="3167">
                  <c:v>4.5486500000000092</c:v>
                </c:pt>
                <c:pt idx="3168">
                  <c:v>4.5545700000000124</c:v>
                </c:pt>
                <c:pt idx="3169">
                  <c:v>4.5575600000000094</c:v>
                </c:pt>
                <c:pt idx="3170">
                  <c:v>4.5575999999999937</c:v>
                </c:pt>
                <c:pt idx="3171">
                  <c:v>4.5547200000000174</c:v>
                </c:pt>
                <c:pt idx="3172">
                  <c:v>4.5489800000000145</c:v>
                </c:pt>
                <c:pt idx="3173">
                  <c:v>4.5404800000000023</c:v>
                </c:pt>
                <c:pt idx="3174">
                  <c:v>4.5293599999999969</c:v>
                </c:pt>
                <c:pt idx="3175">
                  <c:v>4.5157899999999955</c:v>
                </c:pt>
                <c:pt idx="3176">
                  <c:v>4.4999500000000126</c:v>
                </c:pt>
                <c:pt idx="3177">
                  <c:v>4.482040000000012</c:v>
                </c:pt>
                <c:pt idx="3178">
                  <c:v>4.4622800000000069</c:v>
                </c:pt>
                <c:pt idx="3179">
                  <c:v>4.4409200000000055</c:v>
                </c:pt>
                <c:pt idx="3180">
                  <c:v>4.4181700000000035</c:v>
                </c:pt>
                <c:pt idx="3181">
                  <c:v>4.3942800000000091</c:v>
                </c:pt>
                <c:pt idx="3182">
                  <c:v>4.3695100000000053</c:v>
                </c:pt>
                <c:pt idx="3183">
                  <c:v>4.3440800000000053</c:v>
                </c:pt>
                <c:pt idx="3184">
                  <c:v>4.318240000000003</c:v>
                </c:pt>
                <c:pt idx="3185">
                  <c:v>4.2922400000000067</c:v>
                </c:pt>
                <c:pt idx="3186">
                  <c:v>4.2663100000000043</c:v>
                </c:pt>
                <c:pt idx="3187">
                  <c:v>4.2407100000000071</c:v>
                </c:pt>
                <c:pt idx="3188">
                  <c:v>4.2156599999999997</c:v>
                </c:pt>
                <c:pt idx="3189">
                  <c:v>4.1914200000000079</c:v>
                </c:pt>
                <c:pt idx="3190">
                  <c:v>4.1682200000000051</c:v>
                </c:pt>
                <c:pt idx="3191">
                  <c:v>4.1463000000000108</c:v>
                </c:pt>
                <c:pt idx="3192">
                  <c:v>4.1258800000000093</c:v>
                </c:pt>
                <c:pt idx="3193">
                  <c:v>4.1071799999999996</c:v>
                </c:pt>
                <c:pt idx="3194">
                  <c:v>4.0904299999999978</c:v>
                </c:pt>
                <c:pt idx="3195">
                  <c:v>4.075800000000001</c:v>
                </c:pt>
                <c:pt idx="3196">
                  <c:v>4.0634900000000158</c:v>
                </c:pt>
                <c:pt idx="3197">
                  <c:v>4.0536400000000015</c:v>
                </c:pt>
                <c:pt idx="3198">
                  <c:v>4.0463799999999992</c:v>
                </c:pt>
                <c:pt idx="3199">
                  <c:v>4.041790000000006</c:v>
                </c:pt>
                <c:pt idx="3200">
                  <c:v>4.0399400000000014</c:v>
                </c:pt>
                <c:pt idx="3201">
                  <c:v>4.0408400000000171</c:v>
                </c:pt>
                <c:pt idx="3202">
                  <c:v>4.0444900000000104</c:v>
                </c:pt>
                <c:pt idx="3203">
                  <c:v>4.0508500000000112</c:v>
                </c:pt>
                <c:pt idx="3204">
                  <c:v>4.059820000000002</c:v>
                </c:pt>
                <c:pt idx="3205">
                  <c:v>4.0712999999999937</c:v>
                </c:pt>
                <c:pt idx="3206">
                  <c:v>4.0851600000000161</c:v>
                </c:pt>
                <c:pt idx="3207">
                  <c:v>4.1012300000000153</c:v>
                </c:pt>
                <c:pt idx="3208">
                  <c:v>4.119330000000005</c:v>
                </c:pt>
                <c:pt idx="3209">
                  <c:v>4.1392699999999962</c:v>
                </c:pt>
                <c:pt idx="3210">
                  <c:v>4.1608399999999932</c:v>
                </c:pt>
                <c:pt idx="3211">
                  <c:v>4.1838300000000146</c:v>
                </c:pt>
                <c:pt idx="3212">
                  <c:v>4.2080300000000079</c:v>
                </c:pt>
                <c:pt idx="3213">
                  <c:v>4.2332200000000029</c:v>
                </c:pt>
                <c:pt idx="3214">
                  <c:v>4.2591900000000038</c:v>
                </c:pt>
                <c:pt idx="3215">
                  <c:v>4.2857099999999946</c:v>
                </c:pt>
                <c:pt idx="3216">
                  <c:v>4.312570000000008</c:v>
                </c:pt>
                <c:pt idx="3217">
                  <c:v>4.3395600000000059</c:v>
                </c:pt>
                <c:pt idx="3218">
                  <c:v>4.3664500000000004</c:v>
                </c:pt>
                <c:pt idx="3219">
                  <c:v>4.3930399999999992</c:v>
                </c:pt>
                <c:pt idx="3220">
                  <c:v>4.4191100000000034</c:v>
                </c:pt>
                <c:pt idx="3221">
                  <c:v>4.4444400000000144</c:v>
                </c:pt>
                <c:pt idx="3222">
                  <c:v>4.4688000000000017</c:v>
                </c:pt>
                <c:pt idx="3223">
                  <c:v>4.4919900000000013</c:v>
                </c:pt>
                <c:pt idx="3224">
                  <c:v>4.513779999999997</c:v>
                </c:pt>
                <c:pt idx="3225">
                  <c:v>4.5339699999999965</c:v>
                </c:pt>
                <c:pt idx="3226">
                  <c:v>4.5523400000000152</c:v>
                </c:pt>
                <c:pt idx="3227">
                  <c:v>4.56871000000001</c:v>
                </c:pt>
                <c:pt idx="3228">
                  <c:v>4.5829000000000093</c:v>
                </c:pt>
                <c:pt idx="3229">
                  <c:v>4.5947600000000079</c:v>
                </c:pt>
                <c:pt idx="3230">
                  <c:v>4.6041599999999931</c:v>
                </c:pt>
                <c:pt idx="3231">
                  <c:v>4.6110000000000184</c:v>
                </c:pt>
                <c:pt idx="3232">
                  <c:v>4.6152200000000079</c:v>
                </c:pt>
                <c:pt idx="3233">
                  <c:v>4.6167900000000088</c:v>
                </c:pt>
                <c:pt idx="3234">
                  <c:v>4.6157000000000039</c:v>
                </c:pt>
                <c:pt idx="3235">
                  <c:v>4.6120099999999979</c:v>
                </c:pt>
                <c:pt idx="3236">
                  <c:v>4.60578000000001</c:v>
                </c:pt>
                <c:pt idx="3237">
                  <c:v>4.597130000000007</c:v>
                </c:pt>
                <c:pt idx="3238">
                  <c:v>4.586190000000002</c:v>
                </c:pt>
                <c:pt idx="3239">
                  <c:v>4.5731400000000093</c:v>
                </c:pt>
                <c:pt idx="3240">
                  <c:v>4.5581600000000009</c:v>
                </c:pt>
                <c:pt idx="3241">
                  <c:v>4.5415000000000134</c:v>
                </c:pt>
                <c:pt idx="3242">
                  <c:v>4.5232000000000028</c:v>
                </c:pt>
                <c:pt idx="3243">
                  <c:v>4.5037000000000091</c:v>
                </c:pt>
                <c:pt idx="3244">
                  <c:v>4.4831999999999965</c:v>
                </c:pt>
                <c:pt idx="3245">
                  <c:v>4.4617999999999967</c:v>
                </c:pt>
                <c:pt idx="3246">
                  <c:v>4.4399000000000086</c:v>
                </c:pt>
                <c:pt idx="3247">
                  <c:v>4.4176000000000073</c:v>
                </c:pt>
                <c:pt idx="3248">
                  <c:v>4.3950999999999993</c:v>
                </c:pt>
                <c:pt idx="3249">
                  <c:v>4.372799999999998</c:v>
                </c:pt>
                <c:pt idx="3250">
                  <c:v>4.3508000000000067</c:v>
                </c:pt>
                <c:pt idx="3251">
                  <c:v>4.3294000000000068</c:v>
                </c:pt>
                <c:pt idx="3252">
                  <c:v>4.3089000000000084</c:v>
                </c:pt>
                <c:pt idx="3253">
                  <c:v>4.2893000000000114</c:v>
                </c:pt>
                <c:pt idx="3254">
                  <c:v>4.2711000000000041</c:v>
                </c:pt>
                <c:pt idx="3255">
                  <c:v>4.254400000000004</c:v>
                </c:pt>
                <c:pt idx="3256">
                  <c:v>4.2395000000000067</c:v>
                </c:pt>
                <c:pt idx="3257">
                  <c:v>4.2266000000000048</c:v>
                </c:pt>
                <c:pt idx="3258">
                  <c:v>4.2159000000000049</c:v>
                </c:pt>
                <c:pt idx="3259">
                  <c:v>4.2075999999999993</c:v>
                </c:pt>
                <c:pt idx="3260">
                  <c:v>4.2018999999999949</c:v>
                </c:pt>
                <c:pt idx="3261">
                  <c:v>4.1990000000000123</c:v>
                </c:pt>
                <c:pt idx="3262">
                  <c:v>4.1990000000000123</c:v>
                </c:pt>
                <c:pt idx="3263">
                  <c:v>4.2019000000000091</c:v>
                </c:pt>
                <c:pt idx="3264">
                  <c:v>4.2079000000000093</c:v>
                </c:pt>
                <c:pt idx="3265">
                  <c:v>4.2168999999999954</c:v>
                </c:pt>
                <c:pt idx="3266">
                  <c:v>4.2290000000000134</c:v>
                </c:pt>
                <c:pt idx="3267">
                  <c:v>4.244000000000014</c:v>
                </c:pt>
                <c:pt idx="3268">
                  <c:v>4.2619000000000113</c:v>
                </c:pt>
                <c:pt idx="3269">
                  <c:v>4.2824999999999989</c:v>
                </c:pt>
                <c:pt idx="3270">
                  <c:v>4.3055999999999983</c:v>
                </c:pt>
                <c:pt idx="3271">
                  <c:v>4.3311000000000064</c:v>
                </c:pt>
                <c:pt idx="3272">
                  <c:v>4.3586000000000098</c:v>
                </c:pt>
                <c:pt idx="3273">
                  <c:v>4.3881000000000085</c:v>
                </c:pt>
                <c:pt idx="3274">
                  <c:v>4.4191000000000003</c:v>
                </c:pt>
                <c:pt idx="3275">
                  <c:v>4.4514999999999958</c:v>
                </c:pt>
                <c:pt idx="3276">
                  <c:v>4.4849000000000103</c:v>
                </c:pt>
                <c:pt idx="3277">
                  <c:v>4.5192000000000121</c:v>
                </c:pt>
                <c:pt idx="3278">
                  <c:v>4.554000000000002</c:v>
                </c:pt>
                <c:pt idx="3279">
                  <c:v>4.589100000000002</c:v>
                </c:pt>
                <c:pt idx="3280">
                  <c:v>4.6242000000000019</c:v>
                </c:pt>
                <c:pt idx="3281">
                  <c:v>4.659000000000006</c:v>
                </c:pt>
                <c:pt idx="3282">
                  <c:v>4.6934000000000111</c:v>
                </c:pt>
                <c:pt idx="3283">
                  <c:v>4.7269000000000005</c:v>
                </c:pt>
                <c:pt idx="3284">
                  <c:v>4.7592999999999961</c:v>
                </c:pt>
                <c:pt idx="3285">
                  <c:v>4.7904999999999944</c:v>
                </c:pt>
                <c:pt idx="3286">
                  <c:v>4.8200000000000074</c:v>
                </c:pt>
                <c:pt idx="3287">
                  <c:v>4.8478000000000065</c:v>
                </c:pt>
                <c:pt idx="3288">
                  <c:v>4.8734000000000037</c:v>
                </c:pt>
                <c:pt idx="3289">
                  <c:v>4.8967999999999989</c:v>
                </c:pt>
                <c:pt idx="3290">
                  <c:v>4.9176999999999964</c:v>
                </c:pt>
                <c:pt idx="3291">
                  <c:v>4.9359000000000179</c:v>
                </c:pt>
                <c:pt idx="3292">
                  <c:v>4.9513000000000034</c:v>
                </c:pt>
                <c:pt idx="3293">
                  <c:v>4.9637000000000029</c:v>
                </c:pt>
                <c:pt idx="3294">
                  <c:v>4.9732000000000056</c:v>
                </c:pt>
                <c:pt idx="3295">
                  <c:v>4.9796000000000049</c:v>
                </c:pt>
                <c:pt idx="3296">
                  <c:v>4.9830000000000183</c:v>
                </c:pt>
                <c:pt idx="3297">
                  <c:v>4.9835000000000065</c:v>
                </c:pt>
                <c:pt idx="3298">
                  <c:v>4.9810000000000088</c:v>
                </c:pt>
                <c:pt idx="3299">
                  <c:v>4.9758000000000067</c:v>
                </c:pt>
                <c:pt idx="3300">
                  <c:v>4.9681000000000068</c:v>
                </c:pt>
                <c:pt idx="3301">
                  <c:v>4.9579000000000093</c:v>
                </c:pt>
                <c:pt idx="3302">
                  <c:v>4.9455000000000098</c:v>
                </c:pt>
                <c:pt idx="3303">
                  <c:v>4.9311000000000007</c:v>
                </c:pt>
                <c:pt idx="3304">
                  <c:v>4.9150000000000063</c:v>
                </c:pt>
                <c:pt idx="3305">
                  <c:v>4.8973000000000013</c:v>
                </c:pt>
                <c:pt idx="3306">
                  <c:v>4.8785000000000167</c:v>
                </c:pt>
                <c:pt idx="3307">
                  <c:v>4.8586000000000098</c:v>
                </c:pt>
                <c:pt idx="3308">
                  <c:v>4.8380000000000081</c:v>
                </c:pt>
                <c:pt idx="3309">
                  <c:v>4.816900000000004</c:v>
                </c:pt>
                <c:pt idx="3310">
                  <c:v>4.7955000000000041</c:v>
                </c:pt>
                <c:pt idx="3311">
                  <c:v>4.7741000000000184</c:v>
                </c:pt>
                <c:pt idx="3312">
                  <c:v>4.7530000000000143</c:v>
                </c:pt>
                <c:pt idx="3313">
                  <c:v>4.7323000000000093</c:v>
                </c:pt>
                <c:pt idx="3314">
                  <c:v>4.7124000000000024</c:v>
                </c:pt>
                <c:pt idx="3315">
                  <c:v>4.6935000000000002</c:v>
                </c:pt>
                <c:pt idx="3316">
                  <c:v>4.6757000000000062</c:v>
                </c:pt>
                <c:pt idx="3317">
                  <c:v>4.6594000000000051</c:v>
                </c:pt>
                <c:pt idx="3318">
                  <c:v>4.6448000000000036</c:v>
                </c:pt>
                <c:pt idx="3319">
                  <c:v>4.6321000000000083</c:v>
                </c:pt>
                <c:pt idx="3320">
                  <c:v>4.6213999999999942</c:v>
                </c:pt>
                <c:pt idx="3321">
                  <c:v>4.6131000000000171</c:v>
                </c:pt>
                <c:pt idx="3322">
                  <c:v>4.607200000000006</c:v>
                </c:pt>
                <c:pt idx="3323">
                  <c:v>4.6039000000000101</c:v>
                </c:pt>
                <c:pt idx="3324">
                  <c:v>4.6033000000000044</c:v>
                </c:pt>
                <c:pt idx="3325">
                  <c:v>4.605400000000003</c:v>
                </c:pt>
                <c:pt idx="3326">
                  <c:v>4.6103000000000094</c:v>
                </c:pt>
                <c:pt idx="3327">
                  <c:v>4.6181000000000125</c:v>
                </c:pt>
                <c:pt idx="3328">
                  <c:v>4.6285000000000025</c:v>
                </c:pt>
                <c:pt idx="3329">
                  <c:v>4.6417000000000002</c:v>
                </c:pt>
                <c:pt idx="3330">
                  <c:v>4.6573999999999955</c:v>
                </c:pt>
                <c:pt idx="3331">
                  <c:v>4.6755000000000138</c:v>
                </c:pt>
                <c:pt idx="3332">
                  <c:v>4.6960000000000122</c:v>
                </c:pt>
                <c:pt idx="3333">
                  <c:v>4.7185000000000059</c:v>
                </c:pt>
                <c:pt idx="3334">
                  <c:v>4.7429000000000059</c:v>
                </c:pt>
                <c:pt idx="3335">
                  <c:v>4.7690000000000055</c:v>
                </c:pt>
                <c:pt idx="3336">
                  <c:v>4.7966000000000122</c:v>
                </c:pt>
                <c:pt idx="3337">
                  <c:v>4.8255000000000052</c:v>
                </c:pt>
                <c:pt idx="3338">
                  <c:v>4.8552999999999997</c:v>
                </c:pt>
                <c:pt idx="3339">
                  <c:v>4.8860000000000099</c:v>
                </c:pt>
                <c:pt idx="3340">
                  <c:v>4.9172999999999973</c:v>
                </c:pt>
                <c:pt idx="3341">
                  <c:v>4.9490000000000123</c:v>
                </c:pt>
                <c:pt idx="3342">
                  <c:v>4.9808000000000021</c:v>
                </c:pt>
                <c:pt idx="3343">
                  <c:v>5.0126000000000062</c:v>
                </c:pt>
                <c:pt idx="3344">
                  <c:v>5.0441000000000003</c:v>
                </c:pt>
                <c:pt idx="3345">
                  <c:v>5.0750000000000028</c:v>
                </c:pt>
                <c:pt idx="3346">
                  <c:v>5.1053000000000139</c:v>
                </c:pt>
                <c:pt idx="3347">
                  <c:v>5.1345000000000027</c:v>
                </c:pt>
                <c:pt idx="3348">
                  <c:v>5.162700000000001</c:v>
                </c:pt>
                <c:pt idx="3349">
                  <c:v>5.1894000000000062</c:v>
                </c:pt>
                <c:pt idx="3350">
                  <c:v>5.2146000000000043</c:v>
                </c:pt>
                <c:pt idx="3351">
                  <c:v>5.2380000000000138</c:v>
                </c:pt>
                <c:pt idx="3352">
                  <c:v>5.2595000000000027</c:v>
                </c:pt>
                <c:pt idx="3353">
                  <c:v>5.2788000000000039</c:v>
                </c:pt>
                <c:pt idx="3354">
                  <c:v>5.2957999999999998</c:v>
                </c:pt>
                <c:pt idx="3355">
                  <c:v>5.3104000000000013</c:v>
                </c:pt>
                <c:pt idx="3356">
                  <c:v>5.322400000000016</c:v>
                </c:pt>
                <c:pt idx="3357">
                  <c:v>5.3319000000000045</c:v>
                </c:pt>
                <c:pt idx="3358">
                  <c:v>5.3388000000000062</c:v>
                </c:pt>
                <c:pt idx="3359">
                  <c:v>5.3430000000000035</c:v>
                </c:pt>
                <c:pt idx="3360">
                  <c:v>5.3445999999999998</c:v>
                </c:pt>
                <c:pt idx="3361">
                  <c:v>5.3436000000000092</c:v>
                </c:pt>
                <c:pt idx="3362">
                  <c:v>5.3401000000000067</c:v>
                </c:pt>
                <c:pt idx="3363">
                  <c:v>5.3342000000000098</c:v>
                </c:pt>
                <c:pt idx="3364">
                  <c:v>5.3260999999999967</c:v>
                </c:pt>
                <c:pt idx="3365">
                  <c:v>5.3158999999999992</c:v>
                </c:pt>
                <c:pt idx="3366">
                  <c:v>5.3038000000000096</c:v>
                </c:pt>
                <c:pt idx="3367">
                  <c:v>5.2899000000000029</c:v>
                </c:pt>
                <c:pt idx="3368">
                  <c:v>5.2746000000000066</c:v>
                </c:pt>
                <c:pt idx="3369">
                  <c:v>5.2578000000000031</c:v>
                </c:pt>
                <c:pt idx="3370">
                  <c:v>5.2399999999999949</c:v>
                </c:pt>
                <c:pt idx="3371">
                  <c:v>5.2213000000000136</c:v>
                </c:pt>
                <c:pt idx="3372">
                  <c:v>5.2019000000000091</c:v>
                </c:pt>
                <c:pt idx="3373">
                  <c:v>5.1821000000000055</c:v>
                </c:pt>
                <c:pt idx="3374">
                  <c:v>5.1620000000000061</c:v>
                </c:pt>
                <c:pt idx="3375">
                  <c:v>5.1419000000000068</c:v>
                </c:pt>
                <c:pt idx="3376">
                  <c:v>5.1221000000000174</c:v>
                </c:pt>
                <c:pt idx="3377">
                  <c:v>5.1027000000000129</c:v>
                </c:pt>
                <c:pt idx="3378">
                  <c:v>5.0841000000000065</c:v>
                </c:pt>
                <c:pt idx="3379">
                  <c:v>5.0664000000000016</c:v>
                </c:pt>
                <c:pt idx="3380">
                  <c:v>5.0498999999999938</c:v>
                </c:pt>
                <c:pt idx="3381">
                  <c:v>5.0349000000000075</c:v>
                </c:pt>
                <c:pt idx="3382">
                  <c:v>5.0215000000000032</c:v>
                </c:pt>
                <c:pt idx="3383">
                  <c:v>5.0099000000000018</c:v>
                </c:pt>
                <c:pt idx="3384">
                  <c:v>5.0005000000000024</c:v>
                </c:pt>
                <c:pt idx="3385">
                  <c:v>4.993300000000005</c:v>
                </c:pt>
                <c:pt idx="3386">
                  <c:v>4.9886000000000053</c:v>
                </c:pt>
                <c:pt idx="3387">
                  <c:v>4.9864000000000033</c:v>
                </c:pt>
                <c:pt idx="3388">
                  <c:v>4.9869000000000057</c:v>
                </c:pt>
                <c:pt idx="3389">
                  <c:v>4.9902000000000015</c:v>
                </c:pt>
                <c:pt idx="3390">
                  <c:v>4.9962000000000018</c:v>
                </c:pt>
                <c:pt idx="3391">
                  <c:v>5.0049000000000063</c:v>
                </c:pt>
                <c:pt idx="3392">
                  <c:v>5.0163000000000153</c:v>
                </c:pt>
                <c:pt idx="3393">
                  <c:v>5.0304000000000002</c:v>
                </c:pt>
                <c:pt idx="3394">
                  <c:v>5.0469000000000079</c:v>
                </c:pt>
                <c:pt idx="3395">
                  <c:v>5.0657999999999959</c:v>
                </c:pt>
                <c:pt idx="3396">
                  <c:v>5.0868000000000109</c:v>
                </c:pt>
                <c:pt idx="3397">
                  <c:v>5.109800000000007</c:v>
                </c:pt>
                <c:pt idx="3398">
                  <c:v>5.134600000000006</c:v>
                </c:pt>
                <c:pt idx="3399">
                  <c:v>5.1608000000000089</c:v>
                </c:pt>
                <c:pt idx="3400">
                  <c:v>5.1884000000000015</c:v>
                </c:pt>
                <c:pt idx="3401">
                  <c:v>5.2169000000000096</c:v>
                </c:pt>
                <c:pt idx="3402">
                  <c:v>5.2463000000000051</c:v>
                </c:pt>
                <c:pt idx="3403">
                  <c:v>5.2763000000000062</c:v>
                </c:pt>
                <c:pt idx="3404">
                  <c:v>5.3064999999999998</c:v>
                </c:pt>
                <c:pt idx="3405">
                  <c:v>5.3369</c:v>
                </c:pt>
                <c:pt idx="3406">
                  <c:v>5.3671000000000078</c:v>
                </c:pt>
                <c:pt idx="3407">
                  <c:v>5.3968000000000131</c:v>
                </c:pt>
                <c:pt idx="3408">
                  <c:v>5.4258999999999986</c:v>
                </c:pt>
                <c:pt idx="3409">
                  <c:v>5.4540999999999968</c:v>
                </c:pt>
                <c:pt idx="3410">
                  <c:v>5.4810999999999979</c:v>
                </c:pt>
                <c:pt idx="3411">
                  <c:v>5.5067000000000093</c:v>
                </c:pt>
                <c:pt idx="3412">
                  <c:v>5.5306000000000068</c:v>
                </c:pt>
                <c:pt idx="3413">
                  <c:v>5.5526000000000124</c:v>
                </c:pt>
                <c:pt idx="3414">
                  <c:v>5.5724000000000018</c:v>
                </c:pt>
                <c:pt idx="3415">
                  <c:v>5.5896999999999935</c:v>
                </c:pt>
                <c:pt idx="3416">
                  <c:v>5.6044000000000125</c:v>
                </c:pt>
                <c:pt idx="3417">
                  <c:v>5.6163000000000096</c:v>
                </c:pt>
                <c:pt idx="3418">
                  <c:v>5.6252000000000066</c:v>
                </c:pt>
                <c:pt idx="3419">
                  <c:v>5.6308999999999969</c:v>
                </c:pt>
                <c:pt idx="3420">
                  <c:v>5.6333999999999946</c:v>
                </c:pt>
                <c:pt idx="3421">
                  <c:v>5.632700000000014</c:v>
                </c:pt>
                <c:pt idx="3422">
                  <c:v>5.6286000000000058</c:v>
                </c:pt>
                <c:pt idx="3423">
                  <c:v>5.6212000000000018</c:v>
                </c:pt>
                <c:pt idx="3424">
                  <c:v>5.6106000000000051</c:v>
                </c:pt>
                <c:pt idx="3425">
                  <c:v>5.5969999999999942</c:v>
                </c:pt>
                <c:pt idx="3426">
                  <c:v>5.5803000000000083</c:v>
                </c:pt>
                <c:pt idx="3427">
                  <c:v>5.561000000000007</c:v>
                </c:pt>
                <c:pt idx="3428">
                  <c:v>5.5391000000000048</c:v>
                </c:pt>
                <c:pt idx="3429">
                  <c:v>5.5148999999999972</c:v>
                </c:pt>
                <c:pt idx="3430">
                  <c:v>5.4886999999999944</c:v>
                </c:pt>
                <c:pt idx="3431">
                  <c:v>5.460700000000017</c:v>
                </c:pt>
                <c:pt idx="3432">
                  <c:v>5.431200000000004</c:v>
                </c:pt>
                <c:pt idx="3433">
                  <c:v>5.4006000000000114</c:v>
                </c:pt>
                <c:pt idx="3434">
                  <c:v>5.3689999999999998</c:v>
                </c:pt>
                <c:pt idx="3435">
                  <c:v>5.3369</c:v>
                </c:pt>
                <c:pt idx="3436">
                  <c:v>5.3044000000000153</c:v>
                </c:pt>
                <c:pt idx="3437">
                  <c:v>5.2720000000000056</c:v>
                </c:pt>
                <c:pt idx="3438">
                  <c:v>5.2398000000000025</c:v>
                </c:pt>
                <c:pt idx="3439">
                  <c:v>5.208200000000005</c:v>
                </c:pt>
                <c:pt idx="3440">
                  <c:v>5.1774000000000058</c:v>
                </c:pt>
                <c:pt idx="3441">
                  <c:v>5.1478000000000179</c:v>
                </c:pt>
                <c:pt idx="3442">
                  <c:v>5.1197000000000088</c:v>
                </c:pt>
                <c:pt idx="3443">
                  <c:v>5.0932000000000102</c:v>
                </c:pt>
                <c:pt idx="3444">
                  <c:v>5.068799999999996</c:v>
                </c:pt>
                <c:pt idx="3445">
                  <c:v>5.0464999999999947</c:v>
                </c:pt>
                <c:pt idx="3446">
                  <c:v>5.0268000000000086</c:v>
                </c:pt>
                <c:pt idx="3447">
                  <c:v>5.0098000000000127</c:v>
                </c:pt>
                <c:pt idx="3448">
                  <c:v>4.9956999999999994</c:v>
                </c:pt>
                <c:pt idx="3449">
                  <c:v>4.9847000000000037</c:v>
                </c:pt>
                <c:pt idx="3450">
                  <c:v>4.9769000000000005</c:v>
                </c:pt>
                <c:pt idx="3451">
                  <c:v>4.9724000000000075</c:v>
                </c:pt>
                <c:pt idx="3452">
                  <c:v>4.9712000000000103</c:v>
                </c:pt>
                <c:pt idx="3453">
                  <c:v>4.9734000000000123</c:v>
                </c:pt>
                <c:pt idx="3454">
                  <c:v>4.9788999999999959</c:v>
                </c:pt>
                <c:pt idx="3455">
                  <c:v>4.9877000000000038</c:v>
                </c:pt>
                <c:pt idx="3456">
                  <c:v>4.9996000000000151</c:v>
                </c:pt>
                <c:pt idx="3457">
                  <c:v>5.0145000000000124</c:v>
                </c:pt>
                <c:pt idx="3458">
                  <c:v>5.0320999999999998</c:v>
                </c:pt>
                <c:pt idx="3459">
                  <c:v>5.0524000000000058</c:v>
                </c:pt>
                <c:pt idx="3460">
                  <c:v>5.0750000000000028</c:v>
                </c:pt>
                <c:pt idx="3461">
                  <c:v>5.0997000000000128</c:v>
                </c:pt>
                <c:pt idx="3462">
                  <c:v>5.1262000000000114</c:v>
                </c:pt>
                <c:pt idx="3463">
                  <c:v>5.154200000000003</c:v>
                </c:pt>
                <c:pt idx="3464">
                  <c:v>5.1835000000000093</c:v>
                </c:pt>
                <c:pt idx="3465">
                  <c:v>5.2137000000000029</c:v>
                </c:pt>
                <c:pt idx="3466">
                  <c:v>5.2447000000000088</c:v>
                </c:pt>
                <c:pt idx="3467">
                  <c:v>5.2760000000000105</c:v>
                </c:pt>
                <c:pt idx="3468">
                  <c:v>5.3074000000000012</c:v>
                </c:pt>
                <c:pt idx="3469">
                  <c:v>5.3387000000000029</c:v>
                </c:pt>
                <c:pt idx="3470">
                  <c:v>5.3693999999999988</c:v>
                </c:pt>
                <c:pt idx="3471">
                  <c:v>5.3995000000000175</c:v>
                </c:pt>
                <c:pt idx="3472">
                  <c:v>5.428600000000003</c:v>
                </c:pt>
                <c:pt idx="3473">
                  <c:v>5.4562999999999988</c:v>
                </c:pt>
                <c:pt idx="3474">
                  <c:v>5.482600000000005</c:v>
                </c:pt>
                <c:pt idx="3475">
                  <c:v>5.507000000000005</c:v>
                </c:pt>
                <c:pt idx="3476">
                  <c:v>5.5294000000000096</c:v>
                </c:pt>
                <c:pt idx="3477">
                  <c:v>5.549500000000009</c:v>
                </c:pt>
                <c:pt idx="3478">
                  <c:v>5.5671000000000106</c:v>
                </c:pt>
                <c:pt idx="3479">
                  <c:v>5.582099999999997</c:v>
                </c:pt>
                <c:pt idx="3480">
                  <c:v>5.5942000000000007</c:v>
                </c:pt>
                <c:pt idx="3481">
                  <c:v>5.6033000000000044</c:v>
                </c:pt>
                <c:pt idx="3482">
                  <c:v>5.6093000000000046</c:v>
                </c:pt>
                <c:pt idx="3483">
                  <c:v>5.6122000000000014</c:v>
                </c:pt>
                <c:pt idx="3484">
                  <c:v>5.612000000000009</c:v>
                </c:pt>
                <c:pt idx="3485">
                  <c:v>5.6085999999999956</c:v>
                </c:pt>
                <c:pt idx="3486">
                  <c:v>5.6021000000000072</c:v>
                </c:pt>
                <c:pt idx="3487">
                  <c:v>5.5927000000000078</c:v>
                </c:pt>
                <c:pt idx="3488">
                  <c:v>5.5804000000000116</c:v>
                </c:pt>
                <c:pt idx="3489">
                  <c:v>5.5655000000000001</c:v>
                </c:pt>
                <c:pt idx="3490">
                  <c:v>5.5480000000000018</c:v>
                </c:pt>
                <c:pt idx="3491">
                  <c:v>5.5283000000000158</c:v>
                </c:pt>
                <c:pt idx="3492">
                  <c:v>5.5066000000000059</c:v>
                </c:pt>
                <c:pt idx="3493">
                  <c:v>5.4831000000000074</c:v>
                </c:pt>
                <c:pt idx="3494">
                  <c:v>5.4581000000000017</c:v>
                </c:pt>
                <c:pt idx="3495">
                  <c:v>5.4317999999999955</c:v>
                </c:pt>
                <c:pt idx="3496">
                  <c:v>5.4044000000000096</c:v>
                </c:pt>
                <c:pt idx="3497">
                  <c:v>5.3763000000000147</c:v>
                </c:pt>
                <c:pt idx="3498">
                  <c:v>5.3475999999999999</c:v>
                </c:pt>
                <c:pt idx="3499">
                  <c:v>5.3187000000000069</c:v>
                </c:pt>
                <c:pt idx="3500">
                  <c:v>5.2897999999999996</c:v>
                </c:pt>
                <c:pt idx="3501">
                  <c:v>5.2611000000000132</c:v>
                </c:pt>
                <c:pt idx="3502">
                  <c:v>5.232900000000015</c:v>
                </c:pt>
                <c:pt idx="3503">
                  <c:v>5.2054000000000116</c:v>
                </c:pt>
                <c:pt idx="3504">
                  <c:v>5.1788000000000096</c:v>
                </c:pt>
                <c:pt idx="3505">
                  <c:v>5.153499999999994</c:v>
                </c:pt>
                <c:pt idx="3506">
                  <c:v>5.1295000000000073</c:v>
                </c:pt>
                <c:pt idx="3507">
                  <c:v>5.107200000000006</c:v>
                </c:pt>
                <c:pt idx="3508">
                  <c:v>5.0868000000000109</c:v>
                </c:pt>
                <c:pt idx="3509">
                  <c:v>5.0685000000000002</c:v>
                </c:pt>
                <c:pt idx="3510">
                  <c:v>5.0524000000000058</c:v>
                </c:pt>
                <c:pt idx="3511">
                  <c:v>5.0387000000000057</c:v>
                </c:pt>
                <c:pt idx="3512">
                  <c:v>5.0275000000000034</c:v>
                </c:pt>
                <c:pt idx="3513">
                  <c:v>5.0189000000000021</c:v>
                </c:pt>
                <c:pt idx="3514">
                  <c:v>5.0130000000000052</c:v>
                </c:pt>
                <c:pt idx="3515">
                  <c:v>5.0096999999999952</c:v>
                </c:pt>
                <c:pt idx="3516">
                  <c:v>5.0091000000000179</c:v>
                </c:pt>
                <c:pt idx="3517">
                  <c:v>5.0111000000000132</c:v>
                </c:pt>
                <c:pt idx="3518">
                  <c:v>5.0156000000000063</c:v>
                </c:pt>
                <c:pt idx="3519">
                  <c:v>5.022500000000008</c:v>
                </c:pt>
                <c:pt idx="3520">
                  <c:v>5.0315999999999974</c:v>
                </c:pt>
                <c:pt idx="3521">
                  <c:v>5.0427000000000106</c:v>
                </c:pt>
                <c:pt idx="3522">
                  <c:v>5.055800000000005</c:v>
                </c:pt>
                <c:pt idx="3523">
                  <c:v>5.0705000000000098</c:v>
                </c:pt>
                <c:pt idx="3524">
                  <c:v>5.0867000000000075</c:v>
                </c:pt>
                <c:pt idx="3525">
                  <c:v>5.1041000000000025</c:v>
                </c:pt>
                <c:pt idx="3526">
                  <c:v>5.1226000000000056</c:v>
                </c:pt>
                <c:pt idx="3527">
                  <c:v>5.1420000000000101</c:v>
                </c:pt>
                <c:pt idx="3528">
                  <c:v>5.1620000000000061</c:v>
                </c:pt>
                <c:pt idx="3529">
                  <c:v>5.1825000000000045</c:v>
                </c:pt>
                <c:pt idx="3530">
                  <c:v>5.2032999999999987</c:v>
                </c:pt>
                <c:pt idx="3531">
                  <c:v>5.2241000000000071</c:v>
                </c:pt>
                <c:pt idx="3532">
                  <c:v>5.2448000000000121</c:v>
                </c:pt>
                <c:pt idx="3533">
                  <c:v>5.2652000000000072</c:v>
                </c:pt>
                <c:pt idx="3534">
                  <c:v>5.2850999999999999</c:v>
                </c:pt>
                <c:pt idx="3535">
                  <c:v>5.3041999999999945</c:v>
                </c:pt>
                <c:pt idx="3536">
                  <c:v>5.3225000000000051</c:v>
                </c:pt>
                <c:pt idx="3537">
                  <c:v>5.3396000000000043</c:v>
                </c:pt>
                <c:pt idx="3538">
                  <c:v>5.3555000000000064</c:v>
                </c:pt>
                <c:pt idx="3539">
                  <c:v>5.3697999999999979</c:v>
                </c:pt>
                <c:pt idx="3540">
                  <c:v>5.3824999999999932</c:v>
                </c:pt>
                <c:pt idx="3541">
                  <c:v>5.3932000000000073</c:v>
                </c:pt>
                <c:pt idx="3542">
                  <c:v>5.4020000000000152</c:v>
                </c:pt>
                <c:pt idx="3543">
                  <c:v>5.4087000000000103</c:v>
                </c:pt>
                <c:pt idx="3544">
                  <c:v>5.4129999999999967</c:v>
                </c:pt>
                <c:pt idx="3545">
                  <c:v>5.4150000000000063</c:v>
                </c:pt>
                <c:pt idx="3546">
                  <c:v>5.4146000000000072</c:v>
                </c:pt>
                <c:pt idx="3547">
                  <c:v>5.4118000000000137</c:v>
                </c:pt>
                <c:pt idx="3548">
                  <c:v>5.4065000000000083</c:v>
                </c:pt>
                <c:pt idx="3549">
                  <c:v>5.3988000000000085</c:v>
                </c:pt>
                <c:pt idx="3550">
                  <c:v>5.3888000000000034</c:v>
                </c:pt>
                <c:pt idx="3551">
                  <c:v>5.3766000000000105</c:v>
                </c:pt>
                <c:pt idx="3552">
                  <c:v>5.3623000000000047</c:v>
                </c:pt>
                <c:pt idx="3553">
                  <c:v>5.3460000000000036</c:v>
                </c:pt>
                <c:pt idx="3554">
                  <c:v>5.328000000000003</c:v>
                </c:pt>
                <c:pt idx="3555">
                  <c:v>5.308400000000006</c:v>
                </c:pt>
                <c:pt idx="3556">
                  <c:v>5.2874000000000052</c:v>
                </c:pt>
                <c:pt idx="3557">
                  <c:v>5.2653000000000105</c:v>
                </c:pt>
                <c:pt idx="3558">
                  <c:v>5.2421000000000078</c:v>
                </c:pt>
                <c:pt idx="3559">
                  <c:v>5.2182999999999993</c:v>
                </c:pt>
                <c:pt idx="3560">
                  <c:v>5.1940000000000026</c:v>
                </c:pt>
                <c:pt idx="3561">
                  <c:v>5.1694000000000102</c:v>
                </c:pt>
                <c:pt idx="3562">
                  <c:v>5.1447000000000145</c:v>
                </c:pt>
                <c:pt idx="3563">
                  <c:v>5.1203000000000003</c:v>
                </c:pt>
                <c:pt idx="3564">
                  <c:v>5.0962999999999994</c:v>
                </c:pt>
                <c:pt idx="3565">
                  <c:v>5.0729000000000042</c:v>
                </c:pt>
                <c:pt idx="3566">
                  <c:v>5.0505000000000138</c:v>
                </c:pt>
                <c:pt idx="3567">
                  <c:v>5.029200000000003</c:v>
                </c:pt>
                <c:pt idx="3568">
                  <c:v>5.0093000000000103</c:v>
                </c:pt>
                <c:pt idx="3569">
                  <c:v>4.9909999999999997</c:v>
                </c:pt>
                <c:pt idx="3570">
                  <c:v>4.9745000000000061</c:v>
                </c:pt>
                <c:pt idx="3571">
                  <c:v>4.9602000000000146</c:v>
                </c:pt>
                <c:pt idx="3572">
                  <c:v>4.9482000000000141</c:v>
                </c:pt>
                <c:pt idx="3573">
                  <c:v>4.9387000000000114</c:v>
                </c:pt>
                <c:pt idx="3574">
                  <c:v>4.9318999999999988</c:v>
                </c:pt>
                <c:pt idx="3575">
                  <c:v>4.927899999999994</c:v>
                </c:pt>
                <c:pt idx="3576">
                  <c:v>4.9270000000000067</c:v>
                </c:pt>
                <c:pt idx="3577">
                  <c:v>4.9292000000000087</c:v>
                </c:pt>
                <c:pt idx="3578">
                  <c:v>4.9346000000000032</c:v>
                </c:pt>
                <c:pt idx="3579">
                  <c:v>4.9432000000000045</c:v>
                </c:pt>
                <c:pt idx="3580">
                  <c:v>4.9549999999999983</c:v>
                </c:pt>
                <c:pt idx="3581">
                  <c:v>4.9700000000000131</c:v>
                </c:pt>
                <c:pt idx="3582">
                  <c:v>4.9880000000000138</c:v>
                </c:pt>
                <c:pt idx="3583">
                  <c:v>5.0090000000000003</c:v>
                </c:pt>
                <c:pt idx="3584">
                  <c:v>5.0327000000000055</c:v>
                </c:pt>
                <c:pt idx="3585">
                  <c:v>5.0588999999999942</c:v>
                </c:pt>
                <c:pt idx="3586">
                  <c:v>5.0875000000000057</c:v>
                </c:pt>
                <c:pt idx="3587">
                  <c:v>5.1182000000000016</c:v>
                </c:pt>
                <c:pt idx="3588">
                  <c:v>5.1507000000000005</c:v>
                </c:pt>
                <c:pt idx="3589">
                  <c:v>5.1848000000000098</c:v>
                </c:pt>
                <c:pt idx="3590">
                  <c:v>5.2202000000000055</c:v>
                </c:pt>
                <c:pt idx="3591">
                  <c:v>5.2565000000000168</c:v>
                </c:pt>
                <c:pt idx="3592">
                  <c:v>5.2936000000000121</c:v>
                </c:pt>
                <c:pt idx="3593">
                  <c:v>5.3310000000000031</c:v>
                </c:pt>
                <c:pt idx="3594">
                  <c:v>5.3684999999999974</c:v>
                </c:pt>
                <c:pt idx="3595">
                  <c:v>5.4059000000000026</c:v>
                </c:pt>
                <c:pt idx="3596">
                  <c:v>5.4427000000000163</c:v>
                </c:pt>
                <c:pt idx="3597">
                  <c:v>5.4788000000000068</c:v>
                </c:pt>
                <c:pt idx="3598">
                  <c:v>5.5138000000000034</c:v>
                </c:pt>
                <c:pt idx="3599">
                  <c:v>5.547300000000007</c:v>
                </c:pt>
                <c:pt idx="3600">
                  <c:v>5.5792000000000002</c:v>
                </c:pt>
                <c:pt idx="3601">
                  <c:v>5.6092000000000155</c:v>
                </c:pt>
                <c:pt idx="3602">
                  <c:v>5.6369000000000113</c:v>
                </c:pt>
                <c:pt idx="3603">
                  <c:v>5.6621000000000095</c:v>
                </c:pt>
                <c:pt idx="3604">
                  <c:v>5.6847000000000065</c:v>
                </c:pt>
                <c:pt idx="3605">
                  <c:v>5.7044000000000068</c:v>
                </c:pt>
                <c:pt idx="3606">
                  <c:v>5.7210000000000178</c:v>
                </c:pt>
                <c:pt idx="3607">
                  <c:v>5.7345000000000113</c:v>
                </c:pt>
                <c:pt idx="3608">
                  <c:v>5.7447000000000088</c:v>
                </c:pt>
                <c:pt idx="3609">
                  <c:v>5.7516999999999996</c:v>
                </c:pt>
                <c:pt idx="3610">
                  <c:v>5.7553000000000054</c:v>
                </c:pt>
                <c:pt idx="3611">
                  <c:v>5.7557000000000045</c:v>
                </c:pt>
                <c:pt idx="3612">
                  <c:v>5.7530000000000143</c:v>
                </c:pt>
                <c:pt idx="3613">
                  <c:v>5.7472000000000065</c:v>
                </c:pt>
                <c:pt idx="3614">
                  <c:v>5.7385000000000019</c:v>
                </c:pt>
                <c:pt idx="3615">
                  <c:v>5.727099999999993</c:v>
                </c:pt>
                <c:pt idx="3616">
                  <c:v>5.7132000000000147</c:v>
                </c:pt>
                <c:pt idx="3617">
                  <c:v>5.6970000000000027</c:v>
                </c:pt>
                <c:pt idx="3618">
                  <c:v>5.6788000000000096</c:v>
                </c:pt>
                <c:pt idx="3619">
                  <c:v>5.6586999999999961</c:v>
                </c:pt>
                <c:pt idx="3620">
                  <c:v>5.6370000000000005</c:v>
                </c:pt>
                <c:pt idx="3621">
                  <c:v>5.6139000000000152</c:v>
                </c:pt>
                <c:pt idx="3622">
                  <c:v>5.589800000000011</c:v>
                </c:pt>
                <c:pt idx="3623">
                  <c:v>5.5649000000000086</c:v>
                </c:pt>
                <c:pt idx="3624">
                  <c:v>5.5392999999999972</c:v>
                </c:pt>
                <c:pt idx="3625">
                  <c:v>5.5134000000000043</c:v>
                </c:pt>
                <c:pt idx="3626">
                  <c:v>5.4875000000000114</c:v>
                </c:pt>
                <c:pt idx="3627">
                  <c:v>5.4616000000000042</c:v>
                </c:pt>
                <c:pt idx="3628">
                  <c:v>5.4361999999999995</c:v>
                </c:pt>
                <c:pt idx="3629">
                  <c:v>5.4115000000000038</c:v>
                </c:pt>
                <c:pt idx="3630">
                  <c:v>5.3876999999999953</c:v>
                </c:pt>
                <c:pt idx="3631">
                  <c:v>5.3651000000000124</c:v>
                </c:pt>
                <c:pt idx="3632">
                  <c:v>5.343900000000005</c:v>
                </c:pt>
                <c:pt idx="3633">
                  <c:v>5.324300000000008</c:v>
                </c:pt>
                <c:pt idx="3634">
                  <c:v>5.3064999999999998</c:v>
                </c:pt>
                <c:pt idx="3635">
                  <c:v>5.2908999999999935</c:v>
                </c:pt>
                <c:pt idx="3636">
                  <c:v>5.2775000000000176</c:v>
                </c:pt>
                <c:pt idx="3637">
                  <c:v>5.2664000000000044</c:v>
                </c:pt>
                <c:pt idx="3638">
                  <c:v>5.2579000000000065</c:v>
                </c:pt>
                <c:pt idx="3639">
                  <c:v>5.2519000000000062</c:v>
                </c:pt>
                <c:pt idx="3640">
                  <c:v>5.2485999999999962</c:v>
                </c:pt>
                <c:pt idx="3641">
                  <c:v>5.2479000000000156</c:v>
                </c:pt>
                <c:pt idx="3642">
                  <c:v>5.2499000000000109</c:v>
                </c:pt>
                <c:pt idx="3643">
                  <c:v>5.254400000000004</c:v>
                </c:pt>
                <c:pt idx="3644">
                  <c:v>5.261400000000009</c:v>
                </c:pt>
                <c:pt idx="3645">
                  <c:v>5.270700000000005</c:v>
                </c:pt>
                <c:pt idx="3646">
                  <c:v>5.2822000000000173</c:v>
                </c:pt>
                <c:pt idx="3647">
                  <c:v>5.2957000000000107</c:v>
                </c:pt>
                <c:pt idx="3648">
                  <c:v>5.3111000000000104</c:v>
                </c:pt>
                <c:pt idx="3649">
                  <c:v>5.3282000000000096</c:v>
                </c:pt>
                <c:pt idx="3650">
                  <c:v>5.3468000000000018</c:v>
                </c:pt>
                <c:pt idx="3651">
                  <c:v>5.3666000000000054</c:v>
                </c:pt>
                <c:pt idx="3652">
                  <c:v>5.3874000000000137</c:v>
                </c:pt>
                <c:pt idx="3653">
                  <c:v>5.4091000000000093</c:v>
                </c:pt>
                <c:pt idx="3654">
                  <c:v>5.4313999999999965</c:v>
                </c:pt>
                <c:pt idx="3655">
                  <c:v>5.4542000000000002</c:v>
                </c:pt>
                <c:pt idx="3656">
                  <c:v>5.4771000000000072</c:v>
                </c:pt>
                <c:pt idx="3657">
                  <c:v>5.5001000000000033</c:v>
                </c:pt>
                <c:pt idx="3658">
                  <c:v>5.522900000000007</c:v>
                </c:pt>
                <c:pt idx="3659">
                  <c:v>5.5454000000000008</c:v>
                </c:pt>
                <c:pt idx="3660">
                  <c:v>5.5671999999999997</c:v>
                </c:pt>
                <c:pt idx="3661">
                  <c:v>5.588300000000018</c:v>
                </c:pt>
                <c:pt idx="3662">
                  <c:v>5.6084000000000032</c:v>
                </c:pt>
                <c:pt idx="3663">
                  <c:v>5.6274000000000086</c:v>
                </c:pt>
                <c:pt idx="3664">
                  <c:v>5.6449000000000069</c:v>
                </c:pt>
                <c:pt idx="3665">
                  <c:v>5.6610000000000014</c:v>
                </c:pt>
                <c:pt idx="3666">
                  <c:v>5.6754000000000104</c:v>
                </c:pt>
                <c:pt idx="3667">
                  <c:v>5.68780000000001</c:v>
                </c:pt>
                <c:pt idx="3668">
                  <c:v>5.6983000000000033</c:v>
                </c:pt>
                <c:pt idx="3669">
                  <c:v>5.7066000000000088</c:v>
                </c:pt>
                <c:pt idx="3670">
                  <c:v>5.7126999999999981</c:v>
                </c:pt>
                <c:pt idx="3671">
                  <c:v>5.7165000000000106</c:v>
                </c:pt>
                <c:pt idx="3672">
                  <c:v>5.7178000000000111</c:v>
                </c:pt>
                <c:pt idx="3673">
                  <c:v>5.7168000000000063</c:v>
                </c:pt>
                <c:pt idx="3674">
                  <c:v>5.7134999999999962</c:v>
                </c:pt>
                <c:pt idx="3675">
                  <c:v>5.7077000000000027</c:v>
                </c:pt>
                <c:pt idx="3676">
                  <c:v>5.6998000000000104</c:v>
                </c:pt>
                <c:pt idx="3677">
                  <c:v>5.689700000000002</c:v>
                </c:pt>
                <c:pt idx="3678">
                  <c:v>5.6776000000000124</c:v>
                </c:pt>
                <c:pt idx="3679">
                  <c:v>5.6636000000000024</c:v>
                </c:pt>
                <c:pt idx="3680">
                  <c:v>5.6479999999999961</c:v>
                </c:pt>
                <c:pt idx="3681">
                  <c:v>5.6310000000000144</c:v>
                </c:pt>
                <c:pt idx="3682">
                  <c:v>5.6126000000000147</c:v>
                </c:pt>
                <c:pt idx="3683">
                  <c:v>5.5932999999999993</c:v>
                </c:pt>
                <c:pt idx="3684">
                  <c:v>5.5730999999999966</c:v>
                </c:pt>
                <c:pt idx="3685">
                  <c:v>5.5523000000000025</c:v>
                </c:pt>
                <c:pt idx="3686">
                  <c:v>5.5312000000000126</c:v>
                </c:pt>
                <c:pt idx="3687">
                  <c:v>5.5099000000000018</c:v>
                </c:pt>
                <c:pt idx="3688">
                  <c:v>5.4887000000000086</c:v>
                </c:pt>
                <c:pt idx="3689">
                  <c:v>5.4679000000000002</c:v>
                </c:pt>
                <c:pt idx="3690">
                  <c:v>5.4475000000000051</c:v>
                </c:pt>
                <c:pt idx="3691">
                  <c:v>5.4280000000000115</c:v>
                </c:pt>
                <c:pt idx="3692">
                  <c:v>5.4095000000000084</c:v>
                </c:pt>
                <c:pt idx="3693">
                  <c:v>5.3922000000000025</c:v>
                </c:pt>
                <c:pt idx="3694">
                  <c:v>5.3764000000000038</c:v>
                </c:pt>
                <c:pt idx="3695">
                  <c:v>5.3623999999999938</c:v>
                </c:pt>
                <c:pt idx="3696">
                  <c:v>5.3503000000000043</c:v>
                </c:pt>
                <c:pt idx="3697">
                  <c:v>5.3404000000000025</c:v>
                </c:pt>
                <c:pt idx="3698">
                  <c:v>5.3329000000000093</c:v>
                </c:pt>
                <c:pt idx="3699">
                  <c:v>5.3281000000000063</c:v>
                </c:pt>
                <c:pt idx="3700">
                  <c:v>5.3259000000000043</c:v>
                </c:pt>
                <c:pt idx="3701">
                  <c:v>5.3267000000000166</c:v>
                </c:pt>
                <c:pt idx="3702">
                  <c:v>5.3305000000000149</c:v>
                </c:pt>
                <c:pt idx="3703">
                  <c:v>5.337299999999999</c:v>
                </c:pt>
                <c:pt idx="3704">
                  <c:v>5.3472000000000008</c:v>
                </c:pt>
                <c:pt idx="3705">
                  <c:v>5.3601000000000028</c:v>
                </c:pt>
                <c:pt idx="3706">
                  <c:v>5.3759000000000157</c:v>
                </c:pt>
                <c:pt idx="3707">
                  <c:v>5.3946000000000112</c:v>
                </c:pt>
                <c:pt idx="3708">
                  <c:v>5.4159000000000077</c:v>
                </c:pt>
                <c:pt idx="3709">
                  <c:v>5.439700000000002</c:v>
                </c:pt>
                <c:pt idx="3710">
                  <c:v>5.4658000000000015</c:v>
                </c:pt>
                <c:pt idx="3711">
                  <c:v>5.4939000000000107</c:v>
                </c:pt>
                <c:pt idx="3712">
                  <c:v>5.5237999999999943</c:v>
                </c:pt>
                <c:pt idx="3713">
                  <c:v>5.5551999999999992</c:v>
                </c:pt>
                <c:pt idx="3714">
                  <c:v>5.5878000000000156</c:v>
                </c:pt>
                <c:pt idx="3715">
                  <c:v>5.6213000000000051</c:v>
                </c:pt>
                <c:pt idx="3716">
                  <c:v>5.6555000000000177</c:v>
                </c:pt>
                <c:pt idx="3717">
                  <c:v>5.690100000000001</c:v>
                </c:pt>
                <c:pt idx="3718">
                  <c:v>5.7248000000000019</c:v>
                </c:pt>
                <c:pt idx="3719">
                  <c:v>5.7594000000000136</c:v>
                </c:pt>
                <c:pt idx="3720">
                  <c:v>5.7935999999999979</c:v>
                </c:pt>
                <c:pt idx="3721">
                  <c:v>5.8271000000000157</c:v>
                </c:pt>
                <c:pt idx="3722">
                  <c:v>5.8596999999999895</c:v>
                </c:pt>
                <c:pt idx="3723">
                  <c:v>5.891200000000012</c:v>
                </c:pt>
                <c:pt idx="3724">
                  <c:v>5.9213000000000164</c:v>
                </c:pt>
                <c:pt idx="3725">
                  <c:v>5.9497000000000071</c:v>
                </c:pt>
                <c:pt idx="3726">
                  <c:v>5.9761000000000166</c:v>
                </c:pt>
                <c:pt idx="3727">
                  <c:v>6.0004999999999882</c:v>
                </c:pt>
                <c:pt idx="3728">
                  <c:v>6.0224000000000046</c:v>
                </c:pt>
                <c:pt idx="3729">
                  <c:v>6.0418000000000234</c:v>
                </c:pt>
                <c:pt idx="3730">
                  <c:v>6.058400000000006</c:v>
                </c:pt>
                <c:pt idx="3731">
                  <c:v>6.072100000000006</c:v>
                </c:pt>
                <c:pt idx="3732">
                  <c:v>6.0826999999999884</c:v>
                </c:pt>
                <c:pt idx="3733">
                  <c:v>6.09020000000001</c:v>
                </c:pt>
                <c:pt idx="3734">
                  <c:v>6.0945000000000107</c:v>
                </c:pt>
                <c:pt idx="3735">
                  <c:v>6.0955000000000013</c:v>
                </c:pt>
                <c:pt idx="3736">
                  <c:v>6.0934000000000168</c:v>
                </c:pt>
                <c:pt idx="3737">
                  <c:v>6.0880999999999972</c:v>
                </c:pt>
                <c:pt idx="3738">
                  <c:v>6.0798000000000059</c:v>
                </c:pt>
                <c:pt idx="3739">
                  <c:v>6.0686000000000178</c:v>
                </c:pt>
                <c:pt idx="3740">
                  <c:v>6.0545999999999935</c:v>
                </c:pt>
                <c:pt idx="3741">
                  <c:v>6.0381000000000142</c:v>
                </c:pt>
                <c:pt idx="3742">
                  <c:v>6.0191999999999979</c:v>
                </c:pt>
                <c:pt idx="3743">
                  <c:v>5.998100000000008</c:v>
                </c:pt>
                <c:pt idx="3744">
                  <c:v>5.9751000000000118</c:v>
                </c:pt>
                <c:pt idx="3745">
                  <c:v>5.9505000000000052</c:v>
                </c:pt>
                <c:pt idx="3746">
                  <c:v>5.9243000000000166</c:v>
                </c:pt>
                <c:pt idx="3747">
                  <c:v>5.8969999999999914</c:v>
                </c:pt>
                <c:pt idx="3748">
                  <c:v>5.868700000000004</c:v>
                </c:pt>
                <c:pt idx="3749">
                  <c:v>5.8397000000000219</c:v>
                </c:pt>
                <c:pt idx="3750">
                  <c:v>5.8101999999999947</c:v>
                </c:pt>
                <c:pt idx="3751">
                  <c:v>5.7805000000000177</c:v>
                </c:pt>
                <c:pt idx="3752">
                  <c:v>5.7507999999999981</c:v>
                </c:pt>
                <c:pt idx="3753">
                  <c:v>5.7214000000000027</c:v>
                </c:pt>
                <c:pt idx="3754">
                  <c:v>5.6925000000000239</c:v>
                </c:pt>
                <c:pt idx="3755">
                  <c:v>5.6642999999999972</c:v>
                </c:pt>
                <c:pt idx="3756">
                  <c:v>5.6372000000000071</c:v>
                </c:pt>
                <c:pt idx="3757">
                  <c:v>5.6113</c:v>
                </c:pt>
                <c:pt idx="3758">
                  <c:v>5.5868000000000109</c:v>
                </c:pt>
                <c:pt idx="3759">
                  <c:v>5.5641000000000105</c:v>
                </c:pt>
                <c:pt idx="3760">
                  <c:v>5.5431999999999988</c:v>
                </c:pt>
                <c:pt idx="3761">
                  <c:v>5.5244000000000142</c:v>
                </c:pt>
                <c:pt idx="3762">
                  <c:v>5.5078999999999922</c:v>
                </c:pt>
                <c:pt idx="3763">
                  <c:v>5.4938000000000073</c:v>
                </c:pt>
                <c:pt idx="3764">
                  <c:v>5.4822000000000202</c:v>
                </c:pt>
                <c:pt idx="3765">
                  <c:v>5.4732000000000056</c:v>
                </c:pt>
                <c:pt idx="3766">
                  <c:v>5.4669000000000096</c:v>
                </c:pt>
                <c:pt idx="3767">
                  <c:v>5.4632999999999896</c:v>
                </c:pt>
                <c:pt idx="3768">
                  <c:v>5.462299999999999</c:v>
                </c:pt>
                <c:pt idx="3769">
                  <c:v>5.4639000000000237</c:v>
                </c:pt>
                <c:pt idx="3770">
                  <c:v>5.4681000000000068</c:v>
                </c:pt>
                <c:pt idx="3771">
                  <c:v>5.4747000000000128</c:v>
                </c:pt>
                <c:pt idx="3772">
                  <c:v>5.4835999999999956</c:v>
                </c:pt>
                <c:pt idx="3773">
                  <c:v>5.4946000000000055</c:v>
                </c:pt>
                <c:pt idx="3774">
                  <c:v>5.5076000000000107</c:v>
                </c:pt>
                <c:pt idx="3775">
                  <c:v>5.5224000000000046</c:v>
                </c:pt>
                <c:pt idx="3776">
                  <c:v>5.5387000000000057</c:v>
                </c:pt>
                <c:pt idx="3777">
                  <c:v>5.5563999999999965</c:v>
                </c:pt>
                <c:pt idx="3778">
                  <c:v>5.5752000000000095</c:v>
                </c:pt>
                <c:pt idx="3779">
                  <c:v>5.5950000000000131</c:v>
                </c:pt>
                <c:pt idx="3780">
                  <c:v>5.6154999999999973</c:v>
                </c:pt>
                <c:pt idx="3781">
                  <c:v>5.6365000000000123</c:v>
                </c:pt>
                <c:pt idx="3782">
                  <c:v>5.6577999999999946</c:v>
                </c:pt>
                <c:pt idx="3783">
                  <c:v>5.6791000000000054</c:v>
                </c:pt>
                <c:pt idx="3784">
                  <c:v>5.7002000000000237</c:v>
                </c:pt>
                <c:pt idx="3785">
                  <c:v>5.7209000000000003</c:v>
                </c:pt>
                <c:pt idx="3786">
                  <c:v>5.7410000000000139</c:v>
                </c:pt>
                <c:pt idx="3787">
                  <c:v>5.7600999999999942</c:v>
                </c:pt>
                <c:pt idx="3788">
                  <c:v>5.7781000000000091</c:v>
                </c:pt>
                <c:pt idx="3789">
                  <c:v>5.7948000000000235</c:v>
                </c:pt>
                <c:pt idx="3790">
                  <c:v>5.809899999999999</c:v>
                </c:pt>
                <c:pt idx="3791">
                  <c:v>5.8231000000000108</c:v>
                </c:pt>
                <c:pt idx="3792">
                  <c:v>5.834399999999988</c:v>
                </c:pt>
                <c:pt idx="3793">
                  <c:v>5.8435000000000059</c:v>
                </c:pt>
                <c:pt idx="3794">
                  <c:v>5.8503000000000185</c:v>
                </c:pt>
                <c:pt idx="3795">
                  <c:v>5.854699999999994</c:v>
                </c:pt>
                <c:pt idx="3796">
                  <c:v>5.8565000000000111</c:v>
                </c:pt>
                <c:pt idx="3797">
                  <c:v>5.8555999999999955</c:v>
                </c:pt>
                <c:pt idx="3798">
                  <c:v>5.8522000000000105</c:v>
                </c:pt>
                <c:pt idx="3799">
                  <c:v>5.8462000000000103</c:v>
                </c:pt>
                <c:pt idx="3800">
                  <c:v>5.8375999999999948</c:v>
                </c:pt>
                <c:pt idx="3801">
                  <c:v>5.82650000000001</c:v>
                </c:pt>
                <c:pt idx="3802">
                  <c:v>5.8129999999999882</c:v>
                </c:pt>
                <c:pt idx="3803">
                  <c:v>5.7974000000000103</c:v>
                </c:pt>
                <c:pt idx="3804">
                  <c:v>5.7797000000000196</c:v>
                </c:pt>
                <c:pt idx="3805">
                  <c:v>5.7601999999999975</c:v>
                </c:pt>
                <c:pt idx="3806">
                  <c:v>5.7390000000000043</c:v>
                </c:pt>
                <c:pt idx="3807">
                  <c:v>5.716399999999993</c:v>
                </c:pt>
                <c:pt idx="3808">
                  <c:v>5.6927000000000021</c:v>
                </c:pt>
                <c:pt idx="3809">
                  <c:v>5.6679000000000173</c:v>
                </c:pt>
                <c:pt idx="3810">
                  <c:v>5.642399999999995</c:v>
                </c:pt>
                <c:pt idx="3811">
                  <c:v>5.6164000000000129</c:v>
                </c:pt>
                <c:pt idx="3812">
                  <c:v>5.5900999999999925</c:v>
                </c:pt>
                <c:pt idx="3813">
                  <c:v>5.5638000000000005</c:v>
                </c:pt>
                <c:pt idx="3814">
                  <c:v>5.5376000000000118</c:v>
                </c:pt>
                <c:pt idx="3815">
                  <c:v>5.5117000000000047</c:v>
                </c:pt>
                <c:pt idx="3816">
                  <c:v>5.4864000000000175</c:v>
                </c:pt>
                <c:pt idx="3817">
                  <c:v>5.4619999999999891</c:v>
                </c:pt>
                <c:pt idx="3818">
                  <c:v>5.4385000000000048</c:v>
                </c:pt>
                <c:pt idx="3819">
                  <c:v>5.4163000000000068</c:v>
                </c:pt>
                <c:pt idx="3820">
                  <c:v>5.3954999999999984</c:v>
                </c:pt>
                <c:pt idx="3821">
                  <c:v>5.3764000000000181</c:v>
                </c:pt>
                <c:pt idx="3822">
                  <c:v>5.3590999999999838</c:v>
                </c:pt>
                <c:pt idx="3823">
                  <c:v>5.3438000000000159</c:v>
                </c:pt>
                <c:pt idx="3824">
                  <c:v>5.3308000000000106</c:v>
                </c:pt>
                <c:pt idx="3825">
                  <c:v>5.3201999999999998</c:v>
                </c:pt>
                <c:pt idx="3826">
                  <c:v>5.3121000000000151</c:v>
                </c:pt>
                <c:pt idx="3827">
                  <c:v>5.3066000000000031</c:v>
                </c:pt>
                <c:pt idx="3828">
                  <c:v>5.3038999999999987</c:v>
                </c:pt>
                <c:pt idx="3829">
                  <c:v>5.3040000000000305</c:v>
                </c:pt>
                <c:pt idx="3830">
                  <c:v>5.3069000000000131</c:v>
                </c:pt>
                <c:pt idx="3831">
                  <c:v>5.3126000000000033</c:v>
                </c:pt>
                <c:pt idx="3832">
                  <c:v>5.3211000000000013</c:v>
                </c:pt>
                <c:pt idx="3833">
                  <c:v>5.3323000000000036</c:v>
                </c:pt>
                <c:pt idx="3834">
                  <c:v>5.346100000000007</c:v>
                </c:pt>
                <c:pt idx="3835">
                  <c:v>5.3622000000000014</c:v>
                </c:pt>
                <c:pt idx="3836">
                  <c:v>5.3806000000000154</c:v>
                </c:pt>
                <c:pt idx="3837">
                  <c:v>5.400999999999982</c:v>
                </c:pt>
                <c:pt idx="3838">
                  <c:v>5.4233000000000118</c:v>
                </c:pt>
                <c:pt idx="3839">
                  <c:v>5.447100000000006</c:v>
                </c:pt>
                <c:pt idx="3840">
                  <c:v>5.47229999999999</c:v>
                </c:pt>
                <c:pt idx="3841">
                  <c:v>5.498500000000007</c:v>
                </c:pt>
                <c:pt idx="3842">
                  <c:v>5.5255999999999972</c:v>
                </c:pt>
                <c:pt idx="3843">
                  <c:v>5.5532000000000039</c:v>
                </c:pt>
                <c:pt idx="3844">
                  <c:v>5.5811000000000206</c:v>
                </c:pt>
                <c:pt idx="3845">
                  <c:v>5.6091000000000122</c:v>
                </c:pt>
                <c:pt idx="3846">
                  <c:v>5.6369000000000256</c:v>
                </c:pt>
                <c:pt idx="3847">
                  <c:v>5.6641999999999939</c:v>
                </c:pt>
                <c:pt idx="3848">
                  <c:v>5.6907999999999959</c:v>
                </c:pt>
                <c:pt idx="3849">
                  <c:v>5.7165000000000248</c:v>
                </c:pt>
                <c:pt idx="3850">
                  <c:v>5.7410000000000139</c:v>
                </c:pt>
                <c:pt idx="3851">
                  <c:v>5.76400000000001</c:v>
                </c:pt>
                <c:pt idx="3852">
                  <c:v>5.7853999999999814</c:v>
                </c:pt>
                <c:pt idx="3853">
                  <c:v>5.8048000000000002</c:v>
                </c:pt>
                <c:pt idx="3854">
                  <c:v>5.8222000000000094</c:v>
                </c:pt>
                <c:pt idx="3855">
                  <c:v>5.8374000000000024</c:v>
                </c:pt>
                <c:pt idx="3856">
                  <c:v>5.8500999999999976</c:v>
                </c:pt>
                <c:pt idx="3857">
                  <c:v>5.8601999999999919</c:v>
                </c:pt>
                <c:pt idx="3858">
                  <c:v>5.8677000000000135</c:v>
                </c:pt>
                <c:pt idx="3859">
                  <c:v>5.8724000000000274</c:v>
                </c:pt>
                <c:pt idx="3860">
                  <c:v>5.8744000000000085</c:v>
                </c:pt>
                <c:pt idx="3861">
                  <c:v>5.8736000000000104</c:v>
                </c:pt>
                <c:pt idx="3862">
                  <c:v>5.8701000000000079</c:v>
                </c:pt>
                <c:pt idx="3863">
                  <c:v>5.863900000000001</c:v>
                </c:pt>
                <c:pt idx="3864">
                  <c:v>5.8552000000000248</c:v>
                </c:pt>
                <c:pt idx="3865">
                  <c:v>5.8440999999999974</c:v>
                </c:pt>
                <c:pt idx="3866">
                  <c:v>5.8308000000000106</c:v>
                </c:pt>
                <c:pt idx="3867">
                  <c:v>5.8153999999999826</c:v>
                </c:pt>
                <c:pt idx="3868">
                  <c:v>5.7982000000000085</c:v>
                </c:pt>
                <c:pt idx="3869">
                  <c:v>5.7793000000000063</c:v>
                </c:pt>
                <c:pt idx="3870">
                  <c:v>5.7589000000000112</c:v>
                </c:pt>
                <c:pt idx="3871">
                  <c:v>5.737400000000008</c:v>
                </c:pt>
                <c:pt idx="3872">
                  <c:v>5.7147999999999968</c:v>
                </c:pt>
                <c:pt idx="3873">
                  <c:v>5.6915000000000191</c:v>
                </c:pt>
                <c:pt idx="3874">
                  <c:v>5.6677000000000248</c:v>
                </c:pt>
                <c:pt idx="3875">
                  <c:v>5.6434999999999889</c:v>
                </c:pt>
                <c:pt idx="3876">
                  <c:v>5.6192000000000064</c:v>
                </c:pt>
                <c:pt idx="3877">
                  <c:v>5.5949999999999989</c:v>
                </c:pt>
                <c:pt idx="3878">
                  <c:v>5.5711000000000013</c:v>
                </c:pt>
                <c:pt idx="3879">
                  <c:v>5.5478000000000236</c:v>
                </c:pt>
                <c:pt idx="3880">
                  <c:v>5.5252999999999872</c:v>
                </c:pt>
                <c:pt idx="3881">
                  <c:v>5.5038000000000125</c:v>
                </c:pt>
                <c:pt idx="3882">
                  <c:v>5.4835999999999956</c:v>
                </c:pt>
                <c:pt idx="3883">
                  <c:v>5.4647999999999968</c:v>
                </c:pt>
                <c:pt idx="3884">
                  <c:v>5.447700000000026</c:v>
                </c:pt>
                <c:pt idx="3885">
                  <c:v>5.4325000000000045</c:v>
                </c:pt>
                <c:pt idx="3886">
                  <c:v>5.4194000000000244</c:v>
                </c:pt>
                <c:pt idx="3887">
                  <c:v>5.4086999999999819</c:v>
                </c:pt>
                <c:pt idx="3888">
                  <c:v>5.400400000000019</c:v>
                </c:pt>
                <c:pt idx="3889">
                  <c:v>5.3948000000000036</c:v>
                </c:pt>
                <c:pt idx="3890">
                  <c:v>5.3918999999999926</c:v>
                </c:pt>
                <c:pt idx="3891">
                  <c:v>5.3918000000000177</c:v>
                </c:pt>
                <c:pt idx="3892">
                  <c:v>5.394599999999997</c:v>
                </c:pt>
                <c:pt idx="3893">
                  <c:v>5.4002000000000123</c:v>
                </c:pt>
                <c:pt idx="3894">
                  <c:v>5.408600000000007</c:v>
                </c:pt>
                <c:pt idx="3895">
                  <c:v>5.4198000000000093</c:v>
                </c:pt>
                <c:pt idx="3896">
                  <c:v>5.4336000000000126</c:v>
                </c:pt>
                <c:pt idx="3897">
                  <c:v>5.4499999999999886</c:v>
                </c:pt>
                <c:pt idx="3898">
                  <c:v>5.4686000000000092</c:v>
                </c:pt>
                <c:pt idx="3899">
                  <c:v>5.4895000000000209</c:v>
                </c:pt>
                <c:pt idx="3900">
                  <c:v>5.5122000000000071</c:v>
                </c:pt>
                <c:pt idx="3901">
                  <c:v>5.5367000000000246</c:v>
                </c:pt>
                <c:pt idx="3902">
                  <c:v>5.5627000000000066</c:v>
                </c:pt>
                <c:pt idx="3903">
                  <c:v>5.5900000000000034</c:v>
                </c:pt>
                <c:pt idx="3904">
                  <c:v>5.618300000000005</c:v>
                </c:pt>
                <c:pt idx="3905">
                  <c:v>5.6474000000000046</c:v>
                </c:pt>
                <c:pt idx="3906">
                  <c:v>5.6771000000000242</c:v>
                </c:pt>
                <c:pt idx="3907">
                  <c:v>5.707099999999997</c:v>
                </c:pt>
                <c:pt idx="3908">
                  <c:v>5.7372000000000014</c:v>
                </c:pt>
                <c:pt idx="3909">
                  <c:v>5.767200000000031</c:v>
                </c:pt>
                <c:pt idx="3910">
                  <c:v>5.7967999999999904</c:v>
                </c:pt>
                <c:pt idx="3911">
                  <c:v>5.8257000000000119</c:v>
                </c:pt>
                <c:pt idx="3912">
                  <c:v>5.8537000000000035</c:v>
                </c:pt>
                <c:pt idx="3913">
                  <c:v>5.8806000000000154</c:v>
                </c:pt>
                <c:pt idx="3914">
                  <c:v>5.9060000000000059</c:v>
                </c:pt>
                <c:pt idx="3915">
                  <c:v>5.9298000000000002</c:v>
                </c:pt>
                <c:pt idx="3916">
                  <c:v>5.9516000000000133</c:v>
                </c:pt>
                <c:pt idx="3917">
                  <c:v>5.9712999999999852</c:v>
                </c:pt>
                <c:pt idx="3918">
                  <c:v>5.9885000000000161</c:v>
                </c:pt>
                <c:pt idx="3919">
                  <c:v>6.0031000000000176</c:v>
                </c:pt>
                <c:pt idx="3920">
                  <c:v>6.0148000000000081</c:v>
                </c:pt>
                <c:pt idx="3921">
                  <c:v>6.0235000000000127</c:v>
                </c:pt>
                <c:pt idx="3922">
                  <c:v>6.0290999999999997</c:v>
                </c:pt>
                <c:pt idx="3923">
                  <c:v>6.0314999999999941</c:v>
                </c:pt>
                <c:pt idx="3924">
                  <c:v>6.0306000000000211</c:v>
                </c:pt>
                <c:pt idx="3925">
                  <c:v>6.0264999999999986</c:v>
                </c:pt>
                <c:pt idx="3926">
                  <c:v>6.0192000000000121</c:v>
                </c:pt>
                <c:pt idx="3927">
                  <c:v>6.0087000000000046</c:v>
                </c:pt>
                <c:pt idx="3928">
                  <c:v>5.9953000000000145</c:v>
                </c:pt>
                <c:pt idx="3929">
                  <c:v>5.9791000000000167</c:v>
                </c:pt>
                <c:pt idx="3930">
                  <c:v>5.9601999999999862</c:v>
                </c:pt>
                <c:pt idx="3931">
                  <c:v>5.9390000000000214</c:v>
                </c:pt>
                <c:pt idx="3932">
                  <c:v>5.9155999999999835</c:v>
                </c:pt>
                <c:pt idx="3933">
                  <c:v>5.8903999999999996</c:v>
                </c:pt>
                <c:pt idx="3934">
                  <c:v>5.8635000000000161</c:v>
                </c:pt>
                <c:pt idx="3935">
                  <c:v>5.8352999999999895</c:v>
                </c:pt>
                <c:pt idx="3936">
                  <c:v>5.8061000000000149</c:v>
                </c:pt>
                <c:pt idx="3937">
                  <c:v>5.7761999999999887</c:v>
                </c:pt>
                <c:pt idx="3938">
                  <c:v>5.7458000000000027</c:v>
                </c:pt>
                <c:pt idx="3939">
                  <c:v>5.7153000000000134</c:v>
                </c:pt>
                <c:pt idx="3940">
                  <c:v>5.684899999999999</c:v>
                </c:pt>
                <c:pt idx="3941">
                  <c:v>5.6548999999999978</c:v>
                </c:pt>
                <c:pt idx="3942">
                  <c:v>5.6255999999999915</c:v>
                </c:pt>
                <c:pt idx="3943">
                  <c:v>5.5973000000000184</c:v>
                </c:pt>
                <c:pt idx="3944">
                  <c:v>5.5703000000000031</c:v>
                </c:pt>
                <c:pt idx="3945">
                  <c:v>5.5448000000000093</c:v>
                </c:pt>
                <c:pt idx="3946">
                  <c:v>5.5212000000000216</c:v>
                </c:pt>
                <c:pt idx="3947">
                  <c:v>5.4995999999999867</c:v>
                </c:pt>
                <c:pt idx="3948">
                  <c:v>5.480400000000003</c:v>
                </c:pt>
                <c:pt idx="3949">
                  <c:v>5.4638000000000204</c:v>
                </c:pt>
                <c:pt idx="3950">
                  <c:v>5.4498000000000104</c:v>
                </c:pt>
                <c:pt idx="3951">
                  <c:v>5.4388000000000147</c:v>
                </c:pt>
                <c:pt idx="3952">
                  <c:v>5.4307000000000016</c:v>
                </c:pt>
                <c:pt idx="3953">
                  <c:v>5.4258000000000095</c:v>
                </c:pt>
                <c:pt idx="3954">
                  <c:v>5.4240000000000066</c:v>
                </c:pt>
                <c:pt idx="3955">
                  <c:v>5.4253999999999962</c:v>
                </c:pt>
                <c:pt idx="3956">
                  <c:v>5.4298000000000002</c:v>
                </c:pt>
                <c:pt idx="3957">
                  <c:v>5.4372999999999934</c:v>
                </c:pt>
                <c:pt idx="3958">
                  <c:v>5.4475999999999942</c:v>
                </c:pt>
                <c:pt idx="3959">
                  <c:v>5.4607000000000312</c:v>
                </c:pt>
                <c:pt idx="3960">
                  <c:v>5.4764000000000124</c:v>
                </c:pt>
                <c:pt idx="3961">
                  <c:v>5.4944000000000131</c:v>
                </c:pt>
                <c:pt idx="3962">
                  <c:v>5.5144999999999982</c:v>
                </c:pt>
                <c:pt idx="3963">
                  <c:v>5.5365999999999929</c:v>
                </c:pt>
                <c:pt idx="3964">
                  <c:v>5.5603000000000122</c:v>
                </c:pt>
                <c:pt idx="3965">
                  <c:v>5.5853999999999928</c:v>
                </c:pt>
                <c:pt idx="3966">
                  <c:v>5.6116000000000099</c:v>
                </c:pt>
                <c:pt idx="3967">
                  <c:v>5.6387</c:v>
                </c:pt>
                <c:pt idx="3968">
                  <c:v>5.6665000000000134</c:v>
                </c:pt>
                <c:pt idx="3969">
                  <c:v>5.6946000000000083</c:v>
                </c:pt>
                <c:pt idx="3970">
                  <c:v>5.7229000000000099</c:v>
                </c:pt>
                <c:pt idx="3971">
                  <c:v>5.7510000000000048</c:v>
                </c:pt>
                <c:pt idx="3972">
                  <c:v>5.7787999999999897</c:v>
                </c:pt>
                <c:pt idx="3973">
                  <c:v>5.8059000000000083</c:v>
                </c:pt>
                <c:pt idx="3974">
                  <c:v>5.8322000000000287</c:v>
                </c:pt>
                <c:pt idx="3975">
                  <c:v>5.8574000000000126</c:v>
                </c:pt>
                <c:pt idx="3976">
                  <c:v>5.8812000000000069</c:v>
                </c:pt>
                <c:pt idx="3977">
                  <c:v>5.9035000000000082</c:v>
                </c:pt>
                <c:pt idx="3978">
                  <c:v>5.9240000000000066</c:v>
                </c:pt>
                <c:pt idx="3979">
                  <c:v>5.9424000000000206</c:v>
                </c:pt>
                <c:pt idx="3980">
                  <c:v>5.9586999999999932</c:v>
                </c:pt>
                <c:pt idx="3981">
                  <c:v>5.9727000000000032</c:v>
                </c:pt>
                <c:pt idx="3982">
                  <c:v>5.9841999999999871</c:v>
                </c:pt>
                <c:pt idx="3983">
                  <c:v>5.9930999999999983</c:v>
                </c:pt>
                <c:pt idx="3984">
                  <c:v>5.9993000000000052</c:v>
                </c:pt>
                <c:pt idx="3985">
                  <c:v>6.0028000000000077</c:v>
                </c:pt>
                <c:pt idx="3986">
                  <c:v>6.0035000000000025</c:v>
                </c:pt>
                <c:pt idx="3987">
                  <c:v>6.0015999999999963</c:v>
                </c:pt>
                <c:pt idx="3988">
                  <c:v>5.9970000000000141</c:v>
                </c:pt>
                <c:pt idx="3989">
                  <c:v>5.9898000000000309</c:v>
                </c:pt>
                <c:pt idx="3990">
                  <c:v>5.9801999999999964</c:v>
                </c:pt>
                <c:pt idx="3991">
                  <c:v>5.9684000000000026</c:v>
                </c:pt>
                <c:pt idx="3992">
                  <c:v>5.9543999999999926</c:v>
                </c:pt>
                <c:pt idx="3993">
                  <c:v>5.9384000000000015</c:v>
                </c:pt>
                <c:pt idx="3994">
                  <c:v>5.9207000000000107</c:v>
                </c:pt>
                <c:pt idx="3995">
                  <c:v>5.9014999999999986</c:v>
                </c:pt>
                <c:pt idx="3996">
                  <c:v>5.8809000000000253</c:v>
                </c:pt>
                <c:pt idx="3997">
                  <c:v>5.8591999999999871</c:v>
                </c:pt>
                <c:pt idx="3998">
                  <c:v>5.8366000000000042</c:v>
                </c:pt>
                <c:pt idx="3999">
                  <c:v>5.8134000000000299</c:v>
                </c:pt>
                <c:pt idx="4000">
                  <c:v>5.7896000000000072</c:v>
                </c:pt>
                <c:pt idx="4001">
                  <c:v>5.7656000000000063</c:v>
                </c:pt>
                <c:pt idx="4002">
                  <c:v>5.741500000000002</c:v>
                </c:pt>
                <c:pt idx="4003">
                  <c:v>5.7176000000000045</c:v>
                </c:pt>
                <c:pt idx="4004">
                  <c:v>5.6940000000000168</c:v>
                </c:pt>
                <c:pt idx="4005">
                  <c:v>5.6709999999999923</c:v>
                </c:pt>
                <c:pt idx="4006">
                  <c:v>5.6488000000000227</c:v>
                </c:pt>
                <c:pt idx="4007">
                  <c:v>5.627600000000001</c:v>
                </c:pt>
                <c:pt idx="4008">
                  <c:v>5.6076000000000192</c:v>
                </c:pt>
                <c:pt idx="4009">
                  <c:v>5.5890000000000271</c:v>
                </c:pt>
                <c:pt idx="4010">
                  <c:v>5.572100000000006</c:v>
                </c:pt>
                <c:pt idx="4011">
                  <c:v>5.5569000000000131</c:v>
                </c:pt>
                <c:pt idx="4012">
                  <c:v>5.5438000000000045</c:v>
                </c:pt>
                <c:pt idx="4013">
                  <c:v>5.5329000000000121</c:v>
                </c:pt>
                <c:pt idx="4014">
                  <c:v>5.5243000000000109</c:v>
                </c:pt>
                <c:pt idx="4015">
                  <c:v>5.5182000000000073</c:v>
                </c:pt>
                <c:pt idx="4016">
                  <c:v>5.5147000000000048</c:v>
                </c:pt>
                <c:pt idx="4017">
                  <c:v>5.5137</c:v>
                </c:pt>
                <c:pt idx="4018">
                  <c:v>5.515500000000003</c:v>
                </c:pt>
                <c:pt idx="4019">
                  <c:v>5.5199000000000069</c:v>
                </c:pt>
                <c:pt idx="4020">
                  <c:v>5.5269999999999868</c:v>
                </c:pt>
                <c:pt idx="4021">
                  <c:v>5.5366000000000213</c:v>
                </c:pt>
                <c:pt idx="4022">
                  <c:v>5.5486999999999966</c:v>
                </c:pt>
                <c:pt idx="4023">
                  <c:v>5.5630999999999915</c:v>
                </c:pt>
                <c:pt idx="4024">
                  <c:v>5.579700000000031</c:v>
                </c:pt>
                <c:pt idx="4025">
                  <c:v>5.5981999999999914</c:v>
                </c:pt>
                <c:pt idx="4026">
                  <c:v>5.6186000000000149</c:v>
                </c:pt>
                <c:pt idx="4027">
                  <c:v>5.6403999999999996</c:v>
                </c:pt>
                <c:pt idx="4028">
                  <c:v>5.6636000000000024</c:v>
                </c:pt>
                <c:pt idx="4029">
                  <c:v>5.6879000000000133</c:v>
                </c:pt>
                <c:pt idx="4030">
                  <c:v>5.7130999999999972</c:v>
                </c:pt>
                <c:pt idx="4031">
                  <c:v>5.7387999999999977</c:v>
                </c:pt>
                <c:pt idx="4032">
                  <c:v>5.764899999999983</c:v>
                </c:pt>
                <c:pt idx="4033">
                  <c:v>5.7911000000000001</c:v>
                </c:pt>
                <c:pt idx="4034">
                  <c:v>5.8172000000000139</c:v>
                </c:pt>
                <c:pt idx="4035">
                  <c:v>5.8428000000000111</c:v>
                </c:pt>
                <c:pt idx="4036">
                  <c:v>5.8679000000000201</c:v>
                </c:pt>
                <c:pt idx="4037">
                  <c:v>5.8920999999999992</c:v>
                </c:pt>
                <c:pt idx="4038">
                  <c:v>5.9150999999999954</c:v>
                </c:pt>
                <c:pt idx="4039">
                  <c:v>5.9368000000000052</c:v>
                </c:pt>
                <c:pt idx="4040">
                  <c:v>5.956799999999987</c:v>
                </c:pt>
                <c:pt idx="4041">
                  <c:v>5.9750000000000227</c:v>
                </c:pt>
                <c:pt idx="4042">
                  <c:v>5.9909999999999854</c:v>
                </c:pt>
                <c:pt idx="4043">
                  <c:v>6.0048000000000172</c:v>
                </c:pt>
                <c:pt idx="4044">
                  <c:v>6.0160000000000196</c:v>
                </c:pt>
                <c:pt idx="4045">
                  <c:v>6.0244999999999891</c:v>
                </c:pt>
                <c:pt idx="4046">
                  <c:v>6.0302000000000078</c:v>
                </c:pt>
                <c:pt idx="4047">
                  <c:v>6.0328999999999837</c:v>
                </c:pt>
                <c:pt idx="4048">
                  <c:v>6.0324999999999989</c:v>
                </c:pt>
                <c:pt idx="4049">
                  <c:v>6.0290000000000248</c:v>
                </c:pt>
                <c:pt idx="4050">
                  <c:v>6.0224000000000046</c:v>
                </c:pt>
                <c:pt idx="4051">
                  <c:v>6.0126000000000204</c:v>
                </c:pt>
                <c:pt idx="4052">
                  <c:v>5.99969999999999</c:v>
                </c:pt>
                <c:pt idx="4053">
                  <c:v>5.9839000000000055</c:v>
                </c:pt>
                <c:pt idx="4054">
                  <c:v>5.9653000000000134</c:v>
                </c:pt>
                <c:pt idx="4055">
                  <c:v>5.9439999999999884</c:v>
                </c:pt>
                <c:pt idx="4056">
                  <c:v>5.9202999999999975</c:v>
                </c:pt>
                <c:pt idx="4057">
                  <c:v>5.8941999999999837</c:v>
                </c:pt>
                <c:pt idx="4058">
                  <c:v>5.8661999999999921</c:v>
                </c:pt>
                <c:pt idx="4059">
                  <c:v>5.8363000000000227</c:v>
                </c:pt>
                <c:pt idx="4060">
                  <c:v>5.8050000000000068</c:v>
                </c:pt>
                <c:pt idx="4061">
                  <c:v>5.7724000000000046</c:v>
                </c:pt>
                <c:pt idx="4062">
                  <c:v>5.7387999999999977</c:v>
                </c:pt>
                <c:pt idx="4063">
                  <c:v>5.7044999999999959</c:v>
                </c:pt>
                <c:pt idx="4064">
                  <c:v>5.6698000000000093</c:v>
                </c:pt>
                <c:pt idx="4065">
                  <c:v>5.6348999999999876</c:v>
                </c:pt>
                <c:pt idx="4066">
                  <c:v>5.600200000000001</c:v>
                </c:pt>
                <c:pt idx="4067">
                  <c:v>5.5657999999999959</c:v>
                </c:pt>
                <c:pt idx="4068">
                  <c:v>5.5322000000000173</c:v>
                </c:pt>
                <c:pt idx="4069">
                  <c:v>5.4996000000000151</c:v>
                </c:pt>
                <c:pt idx="4070">
                  <c:v>5.4682999999999993</c:v>
                </c:pt>
                <c:pt idx="4071">
                  <c:v>5.4386000000000081</c:v>
                </c:pt>
                <c:pt idx="4072">
                  <c:v>5.4105999999999881</c:v>
                </c:pt>
                <c:pt idx="4073">
                  <c:v>5.3848000000000127</c:v>
                </c:pt>
                <c:pt idx="4074">
                  <c:v>5.3613000000000284</c:v>
                </c:pt>
                <c:pt idx="4075">
                  <c:v>5.3403999999999883</c:v>
                </c:pt>
                <c:pt idx="4076">
                  <c:v>5.3223000000000127</c:v>
                </c:pt>
                <c:pt idx="4077">
                  <c:v>5.3069999999999879</c:v>
                </c:pt>
                <c:pt idx="4078">
                  <c:v>5.2948000000000093</c:v>
                </c:pt>
                <c:pt idx="4079">
                  <c:v>5.2857000000000198</c:v>
                </c:pt>
                <c:pt idx="4080">
                  <c:v>5.2796999999999912</c:v>
                </c:pt>
                <c:pt idx="4081">
                  <c:v>5.2769000000000119</c:v>
                </c:pt>
                <c:pt idx="4082">
                  <c:v>5.2771999999999935</c:v>
                </c:pt>
                <c:pt idx="4083">
                  <c:v>5.2805999999999926</c:v>
                </c:pt>
                <c:pt idx="4084">
                  <c:v>5.2868000000000279</c:v>
                </c:pt>
                <c:pt idx="4085">
                  <c:v>5.2957000000000107</c:v>
                </c:pt>
                <c:pt idx="4086">
                  <c:v>5.307200000000023</c:v>
                </c:pt>
                <c:pt idx="4087">
                  <c:v>5.320999999999998</c:v>
                </c:pt>
                <c:pt idx="4088">
                  <c:v>5.3370000000000175</c:v>
                </c:pt>
                <c:pt idx="4089">
                  <c:v>5.3548000000000116</c:v>
                </c:pt>
                <c:pt idx="4090">
                  <c:v>5.3743000000000052</c:v>
                </c:pt>
                <c:pt idx="4091">
                  <c:v>5.3952000000000169</c:v>
                </c:pt>
                <c:pt idx="4092">
                  <c:v>5.4172999999999831</c:v>
                </c:pt>
                <c:pt idx="4093">
                  <c:v>5.4402000000000044</c:v>
                </c:pt>
                <c:pt idx="4094">
                  <c:v>5.4638000000000204</c:v>
                </c:pt>
                <c:pt idx="4095">
                  <c:v>5.4877999999999929</c:v>
                </c:pt>
                <c:pt idx="4096">
                  <c:v>5.5120000000000005</c:v>
                </c:pt>
                <c:pt idx="4097">
                  <c:v>5.5361000000000047</c:v>
                </c:pt>
                <c:pt idx="4098">
                  <c:v>5.5597999999999956</c:v>
                </c:pt>
                <c:pt idx="4099">
                  <c:v>5.5830000000000268</c:v>
                </c:pt>
                <c:pt idx="4100">
                  <c:v>5.6052999999999997</c:v>
                </c:pt>
                <c:pt idx="4101">
                  <c:v>5.6266000000000247</c:v>
                </c:pt>
                <c:pt idx="4102">
                  <c:v>5.6466000000000065</c:v>
                </c:pt>
                <c:pt idx="4103">
                  <c:v>5.6649000000000171</c:v>
                </c:pt>
                <c:pt idx="4104">
                  <c:v>5.6815000000000282</c:v>
                </c:pt>
                <c:pt idx="4105">
                  <c:v>5.6961000000000013</c:v>
                </c:pt>
                <c:pt idx="4106">
                  <c:v>5.7084000000000117</c:v>
                </c:pt>
                <c:pt idx="4107">
                  <c:v>5.7182999999999993</c:v>
                </c:pt>
                <c:pt idx="4108">
                  <c:v>5.7257000000000176</c:v>
                </c:pt>
                <c:pt idx="4109">
                  <c:v>5.730400000000003</c:v>
                </c:pt>
                <c:pt idx="4110">
                  <c:v>5.7323000000000093</c:v>
                </c:pt>
                <c:pt idx="4111">
                  <c:v>5.7313000000000045</c:v>
                </c:pt>
                <c:pt idx="4112">
                  <c:v>5.727499999999992</c:v>
                </c:pt>
                <c:pt idx="4113">
                  <c:v>5.7209000000000003</c:v>
                </c:pt>
                <c:pt idx="4114">
                  <c:v>5.7115000000000293</c:v>
                </c:pt>
                <c:pt idx="4115">
                  <c:v>5.6995000000000005</c:v>
                </c:pt>
                <c:pt idx="4116">
                  <c:v>5.684899999999999</c:v>
                </c:pt>
                <c:pt idx="4117">
                  <c:v>5.6680000000000064</c:v>
                </c:pt>
                <c:pt idx="4118">
                  <c:v>5.6488999999999976</c:v>
                </c:pt>
                <c:pt idx="4119">
                  <c:v>5.627900000000011</c:v>
                </c:pt>
                <c:pt idx="4120">
                  <c:v>5.6049999999999898</c:v>
                </c:pt>
                <c:pt idx="4121">
                  <c:v>5.5807000000000073</c:v>
                </c:pt>
                <c:pt idx="4122">
                  <c:v>5.5550999999999817</c:v>
                </c:pt>
                <c:pt idx="4123">
                  <c:v>5.5284000000000049</c:v>
                </c:pt>
                <c:pt idx="4124">
                  <c:v>5.5009000000000299</c:v>
                </c:pt>
                <c:pt idx="4125">
                  <c:v>5.4729000000000099</c:v>
                </c:pt>
                <c:pt idx="4126">
                  <c:v>5.4444000000000017</c:v>
                </c:pt>
                <c:pt idx="4127">
                  <c:v>5.4158999999999935</c:v>
                </c:pt>
                <c:pt idx="4128">
                  <c:v>5.3874000000000137</c:v>
                </c:pt>
                <c:pt idx="4129">
                  <c:v>5.3592000000000155</c:v>
                </c:pt>
                <c:pt idx="4130">
                  <c:v>5.3315000000000055</c:v>
                </c:pt>
                <c:pt idx="4131">
                  <c:v>5.304600000000022</c:v>
                </c:pt>
                <c:pt idx="4132">
                  <c:v>5.2786999999999864</c:v>
                </c:pt>
                <c:pt idx="4133">
                  <c:v>5.2539000000000158</c:v>
                </c:pt>
                <c:pt idx="4134">
                  <c:v>5.230400000000003</c:v>
                </c:pt>
                <c:pt idx="4135">
                  <c:v>5.2085999999999899</c:v>
                </c:pt>
                <c:pt idx="4136">
                  <c:v>5.1886000000000081</c:v>
                </c:pt>
                <c:pt idx="4137">
                  <c:v>5.1706000000000074</c:v>
                </c:pt>
                <c:pt idx="4138">
                  <c:v>5.1547000000000196</c:v>
                </c:pt>
                <c:pt idx="4139">
                  <c:v>5.1412000000000262</c:v>
                </c:pt>
                <c:pt idx="4140">
                  <c:v>5.1300999999999988</c:v>
                </c:pt>
                <c:pt idx="4141">
                  <c:v>5.1217000000000041</c:v>
                </c:pt>
                <c:pt idx="4142">
                  <c:v>5.1158999999999821</c:v>
                </c:pt>
                <c:pt idx="4143">
                  <c:v>5.1127999999999929</c:v>
                </c:pt>
                <c:pt idx="4144">
                  <c:v>5.1125000000000114</c:v>
                </c:pt>
                <c:pt idx="4145">
                  <c:v>5.1149000000000058</c:v>
                </c:pt>
                <c:pt idx="4146">
                  <c:v>5.1200000000000045</c:v>
                </c:pt>
                <c:pt idx="4147">
                  <c:v>5.1277000000000044</c:v>
                </c:pt>
                <c:pt idx="4148">
                  <c:v>5.1379000000000019</c:v>
                </c:pt>
                <c:pt idx="4149">
                  <c:v>5.150400000000019</c:v>
                </c:pt>
                <c:pt idx="4150">
                  <c:v>5.1650999999999954</c:v>
                </c:pt>
                <c:pt idx="4151">
                  <c:v>5.1817000000000064</c:v>
                </c:pt>
                <c:pt idx="4152">
                  <c:v>5.1999999999999886</c:v>
                </c:pt>
                <c:pt idx="4153">
                  <c:v>5.2198999999999955</c:v>
                </c:pt>
                <c:pt idx="4154">
                  <c:v>5.2411000000000172</c:v>
                </c:pt>
                <c:pt idx="4155">
                  <c:v>5.2633999999999901</c:v>
                </c:pt>
                <c:pt idx="4156">
                  <c:v>5.286500000000018</c:v>
                </c:pt>
                <c:pt idx="4157">
                  <c:v>5.3101000000000056</c:v>
                </c:pt>
                <c:pt idx="4158">
                  <c:v>5.3342000000000098</c:v>
                </c:pt>
                <c:pt idx="4159">
                  <c:v>5.3583000000000141</c:v>
                </c:pt>
                <c:pt idx="4160">
                  <c:v>5.3823999999999899</c:v>
                </c:pt>
                <c:pt idx="4161">
                  <c:v>5.4061000000000092</c:v>
                </c:pt>
                <c:pt idx="4162">
                  <c:v>5.4291999999999803</c:v>
                </c:pt>
                <c:pt idx="4163">
                  <c:v>5.45150000000001</c:v>
                </c:pt>
                <c:pt idx="4164">
                  <c:v>5.4727000000000032</c:v>
                </c:pt>
                <c:pt idx="4165">
                  <c:v>5.4926000000000101</c:v>
                </c:pt>
                <c:pt idx="4166">
                  <c:v>5.511099999999999</c:v>
                </c:pt>
                <c:pt idx="4167">
                  <c:v>5.5277999999999849</c:v>
                </c:pt>
                <c:pt idx="4168">
                  <c:v>5.5425000000000182</c:v>
                </c:pt>
                <c:pt idx="4169">
                  <c:v>5.5552000000000135</c:v>
                </c:pt>
                <c:pt idx="4170">
                  <c:v>5.5654999999999859</c:v>
                </c:pt>
                <c:pt idx="4171">
                  <c:v>5.5734000000000208</c:v>
                </c:pt>
                <c:pt idx="4172">
                  <c:v>5.5785999999999945</c:v>
                </c:pt>
                <c:pt idx="4173">
                  <c:v>5.5811999999999955</c:v>
                </c:pt>
                <c:pt idx="4174">
                  <c:v>5.5810000000000173</c:v>
                </c:pt>
                <c:pt idx="4175">
                  <c:v>5.5778999999999996</c:v>
                </c:pt>
                <c:pt idx="4176">
                  <c:v>5.5722000000000094</c:v>
                </c:pt>
                <c:pt idx="4177">
                  <c:v>5.5636000000000081</c:v>
                </c:pt>
                <c:pt idx="4178">
                  <c:v>5.5524000000000058</c:v>
                </c:pt>
                <c:pt idx="4179">
                  <c:v>5.5387000000000057</c:v>
                </c:pt>
                <c:pt idx="4180">
                  <c:v>5.522500000000008</c:v>
                </c:pt>
                <c:pt idx="4181">
                  <c:v>5.5041000000000224</c:v>
                </c:pt>
                <c:pt idx="4182">
                  <c:v>5.4836999999999989</c:v>
                </c:pt>
                <c:pt idx="4183">
                  <c:v>5.4615000000000009</c:v>
                </c:pt>
                <c:pt idx="4184">
                  <c:v>5.43780000000001</c:v>
                </c:pt>
                <c:pt idx="4185">
                  <c:v>5.412700000000001</c:v>
                </c:pt>
                <c:pt idx="4186">
                  <c:v>5.3865000000000123</c:v>
                </c:pt>
                <c:pt idx="4187">
                  <c:v>5.3593999999999937</c:v>
                </c:pt>
                <c:pt idx="4188">
                  <c:v>5.3318000000000154</c:v>
                </c:pt>
                <c:pt idx="4189">
                  <c:v>5.3039000000000271</c:v>
                </c:pt>
                <c:pt idx="4190">
                  <c:v>5.2758000000000038</c:v>
                </c:pt>
                <c:pt idx="4191">
                  <c:v>5.2479000000000156</c:v>
                </c:pt>
                <c:pt idx="4192">
                  <c:v>5.2203999999999837</c:v>
                </c:pt>
                <c:pt idx="4193">
                  <c:v>5.1936000000000035</c:v>
                </c:pt>
                <c:pt idx="4194">
                  <c:v>5.1676000000000215</c:v>
                </c:pt>
                <c:pt idx="4195">
                  <c:v>5.1428999999999974</c:v>
                </c:pt>
                <c:pt idx="4196">
                  <c:v>5.1195000000000164</c:v>
                </c:pt>
                <c:pt idx="4197">
                  <c:v>5.0978000000000065</c:v>
                </c:pt>
                <c:pt idx="4198">
                  <c:v>5.0778999999999996</c:v>
                </c:pt>
                <c:pt idx="4199">
                  <c:v>5.0602000000000089</c:v>
                </c:pt>
                <c:pt idx="4200">
                  <c:v>5.0449000000000126</c:v>
                </c:pt>
                <c:pt idx="4201">
                  <c:v>5.032100000000014</c:v>
                </c:pt>
                <c:pt idx="4202">
                  <c:v>5.0219999999999914</c:v>
                </c:pt>
                <c:pt idx="4203">
                  <c:v>5.0147000000000048</c:v>
                </c:pt>
                <c:pt idx="4204">
                  <c:v>5.0105000000000075</c:v>
                </c:pt>
                <c:pt idx="4205">
                  <c:v>5.0092999999999961</c:v>
                </c:pt>
                <c:pt idx="4206">
                  <c:v>5.0112000000000023</c:v>
                </c:pt>
                <c:pt idx="4207">
                  <c:v>5.0163000000000011</c:v>
                </c:pt>
                <c:pt idx="4208">
                  <c:v>5.0243000000000109</c:v>
                </c:pt>
                <c:pt idx="4209">
                  <c:v>5.0354000000000099</c:v>
                </c:pt>
                <c:pt idx="4210">
                  <c:v>5.0492999999999881</c:v>
                </c:pt>
                <c:pt idx="4211">
                  <c:v>5.0658999999999992</c:v>
                </c:pt>
                <c:pt idx="4212">
                  <c:v>5.0850999999999829</c:v>
                </c:pt>
                <c:pt idx="4213">
                  <c:v>5.1066000000000145</c:v>
                </c:pt>
                <c:pt idx="4214">
                  <c:v>5.1301000000000272</c:v>
                </c:pt>
                <c:pt idx="4215">
                  <c:v>5.1554999999999893</c:v>
                </c:pt>
                <c:pt idx="4216">
                  <c:v>5.1826000000000079</c:v>
                </c:pt>
                <c:pt idx="4217">
                  <c:v>5.210899999999981</c:v>
                </c:pt>
                <c:pt idx="4218">
                  <c:v>5.240399999999994</c:v>
                </c:pt>
                <c:pt idx="4219">
                  <c:v>5.2706000000000301</c:v>
                </c:pt>
                <c:pt idx="4220">
                  <c:v>5.3015000000000043</c:v>
                </c:pt>
                <c:pt idx="4221">
                  <c:v>5.3326000000000136</c:v>
                </c:pt>
                <c:pt idx="4222">
                  <c:v>5.3638000000000261</c:v>
                </c:pt>
                <c:pt idx="4223">
                  <c:v>5.3948000000000036</c:v>
                </c:pt>
                <c:pt idx="4224">
                  <c:v>5.4253000000000213</c:v>
                </c:pt>
                <c:pt idx="4225">
                  <c:v>5.4550000000000125</c:v>
                </c:pt>
                <c:pt idx="4226">
                  <c:v>5.4836999999999989</c:v>
                </c:pt>
                <c:pt idx="4227">
                  <c:v>5.5111000000000274</c:v>
                </c:pt>
                <c:pt idx="4228">
                  <c:v>5.5370000000000061</c:v>
                </c:pt>
                <c:pt idx="4229">
                  <c:v>5.5611000000000104</c:v>
                </c:pt>
                <c:pt idx="4230">
                  <c:v>5.5831000000000017</c:v>
                </c:pt>
                <c:pt idx="4231">
                  <c:v>5.6029000000000053</c:v>
                </c:pt>
                <c:pt idx="4232">
                  <c:v>5.6203000000000145</c:v>
                </c:pt>
                <c:pt idx="4233">
                  <c:v>5.6350000000000193</c:v>
                </c:pt>
                <c:pt idx="4234">
                  <c:v>5.6469000000000165</c:v>
                </c:pt>
                <c:pt idx="4235">
                  <c:v>5.6560000000000059</c:v>
                </c:pt>
                <c:pt idx="4236">
                  <c:v>5.6621000000000095</c:v>
                </c:pt>
                <c:pt idx="4237">
                  <c:v>5.6653000000000304</c:v>
                </c:pt>
                <c:pt idx="4238">
                  <c:v>5.6655000000000086</c:v>
                </c:pt>
                <c:pt idx="4239">
                  <c:v>5.6628000000000043</c:v>
                </c:pt>
                <c:pt idx="4240">
                  <c:v>5.6571999999999889</c:v>
                </c:pt>
                <c:pt idx="4241">
                  <c:v>5.6488999999999976</c:v>
                </c:pt>
                <c:pt idx="4242">
                  <c:v>5.6381000000000085</c:v>
                </c:pt>
                <c:pt idx="4243">
                  <c:v>5.6247999999999934</c:v>
                </c:pt>
                <c:pt idx="4244">
                  <c:v>5.6093000000000188</c:v>
                </c:pt>
                <c:pt idx="4245">
                  <c:v>5.5918000000000063</c:v>
                </c:pt>
                <c:pt idx="4246">
                  <c:v>5.5725000000000193</c:v>
                </c:pt>
                <c:pt idx="4247">
                  <c:v>5.5516000000000361</c:v>
                </c:pt>
                <c:pt idx="4248">
                  <c:v>5.5293000000000063</c:v>
                </c:pt>
                <c:pt idx="4249">
                  <c:v>5.5059000000000253</c:v>
                </c:pt>
                <c:pt idx="4250">
                  <c:v>5.481599999999986</c:v>
                </c:pt>
                <c:pt idx="4251">
                  <c:v>5.4566000000000088</c:v>
                </c:pt>
                <c:pt idx="4252">
                  <c:v>5.4312000000000182</c:v>
                </c:pt>
                <c:pt idx="4253">
                  <c:v>5.4055999999999926</c:v>
                </c:pt>
                <c:pt idx="4254">
                  <c:v>5.3799000000000206</c:v>
                </c:pt>
                <c:pt idx="4255">
                  <c:v>5.3545000000000016</c:v>
                </c:pt>
                <c:pt idx="4256">
                  <c:v>5.3295999999999992</c:v>
                </c:pt>
                <c:pt idx="4257">
                  <c:v>5.3054000000000201</c:v>
                </c:pt>
                <c:pt idx="4258">
                  <c:v>5.282100000000014</c:v>
                </c:pt>
                <c:pt idx="4259">
                  <c:v>5.2600000000000193</c:v>
                </c:pt>
                <c:pt idx="4260">
                  <c:v>5.2392999999999859</c:v>
                </c:pt>
                <c:pt idx="4261">
                  <c:v>5.2202000000000055</c:v>
                </c:pt>
                <c:pt idx="4262">
                  <c:v>5.2029000000000281</c:v>
                </c:pt>
                <c:pt idx="4263">
                  <c:v>5.1877000000000066</c:v>
                </c:pt>
                <c:pt idx="4264">
                  <c:v>5.1746000000000265</c:v>
                </c:pt>
                <c:pt idx="4265">
                  <c:v>5.1639999999999873</c:v>
                </c:pt>
                <c:pt idx="4266">
                  <c:v>5.1557999999999993</c:v>
                </c:pt>
                <c:pt idx="4267">
                  <c:v>5.1502000000000123</c:v>
                </c:pt>
                <c:pt idx="4268">
                  <c:v>5.147199999999998</c:v>
                </c:pt>
                <c:pt idx="4269">
                  <c:v>5.1469000000000165</c:v>
                </c:pt>
                <c:pt idx="4270">
                  <c:v>5.1493000000000109</c:v>
                </c:pt>
                <c:pt idx="4271">
                  <c:v>5.154200000000003</c:v>
                </c:pt>
                <c:pt idx="4272">
                  <c:v>5.1617000000000246</c:v>
                </c:pt>
                <c:pt idx="4273">
                  <c:v>5.1716000000000122</c:v>
                </c:pt>
                <c:pt idx="4274">
                  <c:v>5.1838000000000193</c:v>
                </c:pt>
                <c:pt idx="4275">
                  <c:v>5.1981000000000108</c:v>
                </c:pt>
                <c:pt idx="4276">
                  <c:v>5.2143000000000086</c:v>
                </c:pt>
                <c:pt idx="4277">
                  <c:v>5.2323000000000093</c:v>
                </c:pt>
                <c:pt idx="4278">
                  <c:v>5.2518000000000029</c:v>
                </c:pt>
                <c:pt idx="4279">
                  <c:v>5.2726000000000113</c:v>
                </c:pt>
                <c:pt idx="4280">
                  <c:v>5.2944999999999993</c:v>
                </c:pt>
                <c:pt idx="4281">
                  <c:v>5.3173000000000172</c:v>
                </c:pt>
                <c:pt idx="4282">
                  <c:v>5.3407000000000266</c:v>
                </c:pt>
                <c:pt idx="4283">
                  <c:v>5.3645999999999958</c:v>
                </c:pt>
                <c:pt idx="4284">
                  <c:v>5.3886000000000251</c:v>
                </c:pt>
                <c:pt idx="4285">
                  <c:v>5.4125999999999976</c:v>
                </c:pt>
                <c:pt idx="4286">
                  <c:v>5.4364000000000203</c:v>
                </c:pt>
                <c:pt idx="4287">
                  <c:v>5.4597000000000264</c:v>
                </c:pt>
                <c:pt idx="4288">
                  <c:v>5.482200000000006</c:v>
                </c:pt>
                <c:pt idx="4289">
                  <c:v>5.5039000000000158</c:v>
                </c:pt>
                <c:pt idx="4290">
                  <c:v>5.5244000000000142</c:v>
                </c:pt>
                <c:pt idx="4291">
                  <c:v>5.543500000000023</c:v>
                </c:pt>
                <c:pt idx="4292">
                  <c:v>5.5610000000000355</c:v>
                </c:pt>
                <c:pt idx="4293">
                  <c:v>5.5767000000000166</c:v>
                </c:pt>
                <c:pt idx="4294">
                  <c:v>5.5903000000000134</c:v>
                </c:pt>
                <c:pt idx="4295">
                  <c:v>5.6016999999999939</c:v>
                </c:pt>
                <c:pt idx="4296">
                  <c:v>5.6106000000000051</c:v>
                </c:pt>
                <c:pt idx="4297">
                  <c:v>5.6170000000000186</c:v>
                </c:pt>
                <c:pt idx="4298">
                  <c:v>5.6206999999999994</c:v>
                </c:pt>
                <c:pt idx="4299">
                  <c:v>5.6215000000000259</c:v>
                </c:pt>
                <c:pt idx="4300">
                  <c:v>5.6194999999999879</c:v>
                </c:pt>
                <c:pt idx="4301">
                  <c:v>5.6146000000000242</c:v>
                </c:pt>
                <c:pt idx="4302">
                  <c:v>5.6069000000000244</c:v>
                </c:pt>
                <c:pt idx="4303">
                  <c:v>5.5963000000000136</c:v>
                </c:pt>
                <c:pt idx="4304">
                  <c:v>5.5830000000000268</c:v>
                </c:pt>
                <c:pt idx="4305">
                  <c:v>5.5672000000000139</c:v>
                </c:pt>
                <c:pt idx="4306">
                  <c:v>5.5490000000000066</c:v>
                </c:pt>
                <c:pt idx="4307">
                  <c:v>5.5286000000000115</c:v>
                </c:pt>
                <c:pt idx="4308">
                  <c:v>5.5062000000000069</c:v>
                </c:pt>
                <c:pt idx="4309">
                  <c:v>5.4820000000000277</c:v>
                </c:pt>
                <c:pt idx="4310">
                  <c:v>5.4564000000000021</c:v>
                </c:pt>
                <c:pt idx="4311">
                  <c:v>5.4295000000000186</c:v>
                </c:pt>
                <c:pt idx="4312">
                  <c:v>5.4017000000000337</c:v>
                </c:pt>
                <c:pt idx="4313">
                  <c:v>5.3730999999999938</c:v>
                </c:pt>
                <c:pt idx="4314">
                  <c:v>5.3441000000000258</c:v>
                </c:pt>
                <c:pt idx="4315">
                  <c:v>5.3148999999999944</c:v>
                </c:pt>
                <c:pt idx="4316">
                  <c:v>5.2858000000000231</c:v>
                </c:pt>
                <c:pt idx="4317">
                  <c:v>5.2569000000000301</c:v>
                </c:pt>
                <c:pt idx="4318">
                  <c:v>5.2286000000000001</c:v>
                </c:pt>
                <c:pt idx="4319">
                  <c:v>5.2011000000000251</c:v>
                </c:pt>
                <c:pt idx="4320">
                  <c:v>5.1745999999999981</c:v>
                </c:pt>
                <c:pt idx="4321">
                  <c:v>5.1494000000000142</c:v>
                </c:pt>
                <c:pt idx="4322">
                  <c:v>5.1257000000000232</c:v>
                </c:pt>
                <c:pt idx="4323">
                  <c:v>5.1038000000000068</c:v>
                </c:pt>
                <c:pt idx="4324">
                  <c:v>5.083800000000025</c:v>
                </c:pt>
                <c:pt idx="4325">
                  <c:v>5.0660000000000025</c:v>
                </c:pt>
                <c:pt idx="4326">
                  <c:v>5.0506000000000029</c:v>
                </c:pt>
                <c:pt idx="4327">
                  <c:v>5.0377000000000294</c:v>
                </c:pt>
                <c:pt idx="4328">
                  <c:v>5.0275000000000034</c:v>
                </c:pt>
                <c:pt idx="4329">
                  <c:v>5.0202000000000169</c:v>
                </c:pt>
                <c:pt idx="4330">
                  <c:v>5.0158000000000129</c:v>
                </c:pt>
                <c:pt idx="4331">
                  <c:v>5.0144999999999982</c:v>
                </c:pt>
                <c:pt idx="4332">
                  <c:v>5.0161000000000229</c:v>
                </c:pt>
                <c:pt idx="4333">
                  <c:v>5.0208000000000084</c:v>
                </c:pt>
                <c:pt idx="4334">
                  <c:v>5.0284000000000049</c:v>
                </c:pt>
                <c:pt idx="4335">
                  <c:v>5.0389000000000124</c:v>
                </c:pt>
                <c:pt idx="4336">
                  <c:v>5.0521000000000242</c:v>
                </c:pt>
                <c:pt idx="4337">
                  <c:v>5.0680000000000121</c:v>
                </c:pt>
                <c:pt idx="4338">
                  <c:v>5.0862999999999943</c:v>
                </c:pt>
                <c:pt idx="4339">
                  <c:v>5.1068000000000211</c:v>
                </c:pt>
                <c:pt idx="4340">
                  <c:v>5.1293000000000006</c:v>
                </c:pt>
                <c:pt idx="4341">
                  <c:v>5.1535000000000082</c:v>
                </c:pt>
                <c:pt idx="4342">
                  <c:v>5.179300000000012</c:v>
                </c:pt>
                <c:pt idx="4343">
                  <c:v>5.2062999999999988</c:v>
                </c:pt>
                <c:pt idx="4344">
                  <c:v>5.2343000000000188</c:v>
                </c:pt>
                <c:pt idx="4345">
                  <c:v>5.2629000000000019</c:v>
                </c:pt>
                <c:pt idx="4346">
                  <c:v>5.2920000000000016</c:v>
                </c:pt>
                <c:pt idx="4347">
                  <c:v>5.3213000000000363</c:v>
                </c:pt>
                <c:pt idx="4348">
                  <c:v>5.3505000000000109</c:v>
                </c:pt>
                <c:pt idx="4349">
                  <c:v>5.3792000000000257</c:v>
                </c:pt>
                <c:pt idx="4350">
                  <c:v>5.4072999999999922</c:v>
                </c:pt>
                <c:pt idx="4351">
                  <c:v>5.4344000000000108</c:v>
                </c:pt>
                <c:pt idx="4352">
                  <c:v>5.4603000000000179</c:v>
                </c:pt>
                <c:pt idx="4353">
                  <c:v>5.4847000000000037</c:v>
                </c:pt>
                <c:pt idx="4354">
                  <c:v>5.507300000000015</c:v>
                </c:pt>
                <c:pt idx="4355">
                  <c:v>5.5278999999999883</c:v>
                </c:pt>
                <c:pt idx="4356">
                  <c:v>5.5463000000000022</c:v>
                </c:pt>
                <c:pt idx="4357">
                  <c:v>5.5623000000000218</c:v>
                </c:pt>
                <c:pt idx="4358">
                  <c:v>5.5756000000000085</c:v>
                </c:pt>
                <c:pt idx="4359">
                  <c:v>5.5861000000000161</c:v>
                </c:pt>
                <c:pt idx="4360">
                  <c:v>5.5937000000000126</c:v>
                </c:pt>
                <c:pt idx="4361">
                  <c:v>5.598399999999998</c:v>
                </c:pt>
                <c:pt idx="4362">
                  <c:v>5.6000000000000227</c:v>
                </c:pt>
                <c:pt idx="4363">
                  <c:v>5.5986000000000047</c:v>
                </c:pt>
                <c:pt idx="4364">
                  <c:v>5.5941000000000258</c:v>
                </c:pt>
                <c:pt idx="4365">
                  <c:v>5.5868000000000109</c:v>
                </c:pt>
                <c:pt idx="4366">
                  <c:v>5.5766000000000133</c:v>
                </c:pt>
                <c:pt idx="4367">
                  <c:v>5.5636000000000365</c:v>
                </c:pt>
                <c:pt idx="4368">
                  <c:v>5.5481000000000051</c:v>
                </c:pt>
                <c:pt idx="4369">
                  <c:v>5.5303000000000111</c:v>
                </c:pt>
                <c:pt idx="4370">
                  <c:v>5.5101999999999975</c:v>
                </c:pt>
                <c:pt idx="4371">
                  <c:v>5.4881000000000029</c:v>
                </c:pt>
                <c:pt idx="4372">
                  <c:v>5.4643000000000086</c:v>
                </c:pt>
                <c:pt idx="4373">
                  <c:v>5.4389000000000181</c:v>
                </c:pt>
                <c:pt idx="4374">
                  <c:v>5.4122000000000128</c:v>
                </c:pt>
                <c:pt idx="4375">
                  <c:v>5.3843999999999994</c:v>
                </c:pt>
                <c:pt idx="4376">
                  <c:v>5.355700000000013</c:v>
                </c:pt>
                <c:pt idx="4377">
                  <c:v>5.3263000000000318</c:v>
                </c:pt>
                <c:pt idx="4378">
                  <c:v>5.2965000000000089</c:v>
                </c:pt>
                <c:pt idx="4379">
                  <c:v>5.2666000000000111</c:v>
                </c:pt>
                <c:pt idx="4380">
                  <c:v>5.2366000000000099</c:v>
                </c:pt>
                <c:pt idx="4381">
                  <c:v>5.2070000000000221</c:v>
                </c:pt>
                <c:pt idx="4382">
                  <c:v>5.1779000000000224</c:v>
                </c:pt>
                <c:pt idx="4383">
                  <c:v>5.1495999999999924</c:v>
                </c:pt>
                <c:pt idx="4384">
                  <c:v>5.1222000000000207</c:v>
                </c:pt>
                <c:pt idx="4385">
                  <c:v>5.096100000000007</c:v>
                </c:pt>
                <c:pt idx="4386">
                  <c:v>5.0714000000000112</c:v>
                </c:pt>
                <c:pt idx="4387">
                  <c:v>5.0485000000000184</c:v>
                </c:pt>
                <c:pt idx="4388">
                  <c:v>5.0274000000000001</c:v>
                </c:pt>
                <c:pt idx="4389">
                  <c:v>5.0084000000000231</c:v>
                </c:pt>
                <c:pt idx="4390">
                  <c:v>4.9916000000000054</c:v>
                </c:pt>
                <c:pt idx="4391">
                  <c:v>4.9772000000000105</c:v>
                </c:pt>
                <c:pt idx="4392">
                  <c:v>4.96520000000001</c:v>
                </c:pt>
                <c:pt idx="4393">
                  <c:v>4.9558000000000106</c:v>
                </c:pt>
                <c:pt idx="4394">
                  <c:v>4.948900000000009</c:v>
                </c:pt>
                <c:pt idx="4395">
                  <c:v>4.944500000000005</c:v>
                </c:pt>
                <c:pt idx="4396">
                  <c:v>4.9425999999999988</c:v>
                </c:pt>
                <c:pt idx="4397">
                  <c:v>4.9431000000000154</c:v>
                </c:pt>
                <c:pt idx="4398">
                  <c:v>4.9458999999999946</c:v>
                </c:pt>
                <c:pt idx="4399">
                  <c:v>4.9509000000000185</c:v>
                </c:pt>
                <c:pt idx="4400">
                  <c:v>4.9578999999999951</c:v>
                </c:pt>
                <c:pt idx="4401">
                  <c:v>4.966700000000003</c:v>
                </c:pt>
                <c:pt idx="4402">
                  <c:v>4.9772000000000105</c:v>
                </c:pt>
                <c:pt idx="4403">
                  <c:v>4.9891000000000076</c:v>
                </c:pt>
                <c:pt idx="4404">
                  <c:v>5.0023000000000195</c:v>
                </c:pt>
                <c:pt idx="4405">
                  <c:v>5.0165000000000077</c:v>
                </c:pt>
                <c:pt idx="4406">
                  <c:v>5.0315999999999974</c:v>
                </c:pt>
                <c:pt idx="4407">
                  <c:v>5.0474000000000103</c:v>
                </c:pt>
                <c:pt idx="4408">
                  <c:v>5.0636000000000081</c:v>
                </c:pt>
                <c:pt idx="4409">
                  <c:v>5.0802000000000191</c:v>
                </c:pt>
                <c:pt idx="4410">
                  <c:v>5.0968000000000018</c:v>
                </c:pt>
                <c:pt idx="4411">
                  <c:v>5.1135000000000161</c:v>
                </c:pt>
                <c:pt idx="4412">
                  <c:v>5.1298000000000172</c:v>
                </c:pt>
                <c:pt idx="4413">
                  <c:v>5.145700000000005</c:v>
                </c:pt>
                <c:pt idx="4414">
                  <c:v>5.1610000000000298</c:v>
                </c:pt>
                <c:pt idx="4415">
                  <c:v>5.1754999999999995</c:v>
                </c:pt>
                <c:pt idx="4416">
                  <c:v>5.1889000000000181</c:v>
                </c:pt>
                <c:pt idx="4417">
                  <c:v>5.2010000000000218</c:v>
                </c:pt>
                <c:pt idx="4418">
                  <c:v>5.2117000000000075</c:v>
                </c:pt>
                <c:pt idx="4419">
                  <c:v>5.2208000000000254</c:v>
                </c:pt>
                <c:pt idx="4420">
                  <c:v>5.2280000000000086</c:v>
                </c:pt>
                <c:pt idx="4421">
                  <c:v>5.2331000000000074</c:v>
                </c:pt>
                <c:pt idx="4422">
                  <c:v>5.2361000000000217</c:v>
                </c:pt>
                <c:pt idx="4423">
                  <c:v>5.2367000000000132</c:v>
                </c:pt>
                <c:pt idx="4424">
                  <c:v>5.234800000000007</c:v>
                </c:pt>
                <c:pt idx="4425">
                  <c:v>5.230400000000003</c:v>
                </c:pt>
                <c:pt idx="4426">
                  <c:v>5.2233000000000231</c:v>
                </c:pt>
                <c:pt idx="4427">
                  <c:v>5.2137000000000171</c:v>
                </c:pt>
                <c:pt idx="4428">
                  <c:v>5.20150000000001</c:v>
                </c:pt>
                <c:pt idx="4429">
                  <c:v>5.1867000000000303</c:v>
                </c:pt>
                <c:pt idx="4430">
                  <c:v>5.1696000000000026</c:v>
                </c:pt>
                <c:pt idx="4431">
                  <c:v>5.1502000000000123</c:v>
                </c:pt>
                <c:pt idx="4432">
                  <c:v>5.1287000000000091</c:v>
                </c:pt>
                <c:pt idx="4433">
                  <c:v>5.1051999999999964</c:v>
                </c:pt>
                <c:pt idx="4434">
                  <c:v>5.0801000000000158</c:v>
                </c:pt>
                <c:pt idx="4435">
                  <c:v>5.0535000000000139</c:v>
                </c:pt>
                <c:pt idx="4436">
                  <c:v>5.0255999999999972</c:v>
                </c:pt>
                <c:pt idx="4437">
                  <c:v>4.9967000000000326</c:v>
                </c:pt>
                <c:pt idx="4438">
                  <c:v>4.9669000000000096</c:v>
                </c:pt>
                <c:pt idx="4439">
                  <c:v>4.9367000000000303</c:v>
                </c:pt>
                <c:pt idx="4440">
                  <c:v>4.9060000000000059</c:v>
                </c:pt>
                <c:pt idx="4441">
                  <c:v>4.87530000000001</c:v>
                </c:pt>
                <c:pt idx="4442">
                  <c:v>4.8447000000000173</c:v>
                </c:pt>
                <c:pt idx="4443">
                  <c:v>4.8144000000000062</c:v>
                </c:pt>
                <c:pt idx="4444">
                  <c:v>4.7847000000000151</c:v>
                </c:pt>
                <c:pt idx="4445">
                  <c:v>4.7557999999999936</c:v>
                </c:pt>
                <c:pt idx="4446">
                  <c:v>4.7279000000000053</c:v>
                </c:pt>
                <c:pt idx="4447">
                  <c:v>4.7013000000000318</c:v>
                </c:pt>
                <c:pt idx="4448">
                  <c:v>4.6761000000000195</c:v>
                </c:pt>
                <c:pt idx="4449">
                  <c:v>4.65270000000001</c:v>
                </c:pt>
                <c:pt idx="4450">
                  <c:v>4.6311000000000035</c:v>
                </c:pt>
                <c:pt idx="4451">
                  <c:v>4.6117000000000132</c:v>
                </c:pt>
                <c:pt idx="4452">
                  <c:v>4.5947000000000173</c:v>
                </c:pt>
                <c:pt idx="4453">
                  <c:v>4.5801000000000158</c:v>
                </c:pt>
                <c:pt idx="4454">
                  <c:v>4.5682000000000187</c:v>
                </c:pt>
                <c:pt idx="4455">
                  <c:v>4.5589999999999975</c:v>
                </c:pt>
                <c:pt idx="4456">
                  <c:v>4.5528000000000191</c:v>
                </c:pt>
                <c:pt idx="4457">
                  <c:v>4.5495000000000232</c:v>
                </c:pt>
                <c:pt idx="4458">
                  <c:v>4.5492000000000132</c:v>
                </c:pt>
                <c:pt idx="4459">
                  <c:v>4.5518000000000143</c:v>
                </c:pt>
                <c:pt idx="4460">
                  <c:v>4.5574000000000012</c:v>
                </c:pt>
                <c:pt idx="4461">
                  <c:v>4.5658000000000243</c:v>
                </c:pt>
                <c:pt idx="4462">
                  <c:v>4.57680000000002</c:v>
                </c:pt>
                <c:pt idx="4463">
                  <c:v>4.5904000000000167</c:v>
                </c:pt>
                <c:pt idx="4464">
                  <c:v>4.6064000000000078</c:v>
                </c:pt>
                <c:pt idx="4465">
                  <c:v>4.6245000000000118</c:v>
                </c:pt>
                <c:pt idx="4466">
                  <c:v>4.6445000000000221</c:v>
                </c:pt>
                <c:pt idx="4467">
                  <c:v>4.6661000000000286</c:v>
                </c:pt>
                <c:pt idx="4468">
                  <c:v>4.6891999999999996</c:v>
                </c:pt>
                <c:pt idx="4469">
                  <c:v>4.7133000000000038</c:v>
                </c:pt>
                <c:pt idx="4470">
                  <c:v>4.7383000000000095</c:v>
                </c:pt>
                <c:pt idx="4471">
                  <c:v>4.7638000000000034</c:v>
                </c:pt>
                <c:pt idx="4472">
                  <c:v>4.7897000000000105</c:v>
                </c:pt>
                <c:pt idx="4473">
                  <c:v>4.8155000000000143</c:v>
                </c:pt>
                <c:pt idx="4474">
                  <c:v>4.8411000000000115</c:v>
                </c:pt>
                <c:pt idx="4475">
                  <c:v>4.8660999999999888</c:v>
                </c:pt>
                <c:pt idx="4476">
                  <c:v>4.8903000000000247</c:v>
                </c:pt>
                <c:pt idx="4477">
                  <c:v>4.9134000000000242</c:v>
                </c:pt>
                <c:pt idx="4478">
                  <c:v>4.9352000000000089</c:v>
                </c:pt>
                <c:pt idx="4479">
                  <c:v>4.9553000000000225</c:v>
                </c:pt>
                <c:pt idx="4480">
                  <c:v>4.9736000000000047</c:v>
                </c:pt>
                <c:pt idx="4481">
                  <c:v>4.9898000000000025</c:v>
                </c:pt>
                <c:pt idx="4482">
                  <c:v>5.0037000000000091</c:v>
                </c:pt>
                <c:pt idx="4483">
                  <c:v>5.0150000000000148</c:v>
                </c:pt>
                <c:pt idx="4484">
                  <c:v>5.0236000000000161</c:v>
                </c:pt>
                <c:pt idx="4485">
                  <c:v>5.0294000000000096</c:v>
                </c:pt>
                <c:pt idx="4486">
                  <c:v>5.0320000000000107</c:v>
                </c:pt>
                <c:pt idx="4487">
                  <c:v>5.0316000000000258</c:v>
                </c:pt>
                <c:pt idx="4488">
                  <c:v>5.0279000000000167</c:v>
                </c:pt>
                <c:pt idx="4489">
                  <c:v>5.021000000000015</c:v>
                </c:pt>
                <c:pt idx="4490">
                  <c:v>5.0108999999999924</c:v>
                </c:pt>
                <c:pt idx="4491">
                  <c:v>4.9975000000000023</c:v>
                </c:pt>
                <c:pt idx="4492">
                  <c:v>4.9811000000000263</c:v>
                </c:pt>
                <c:pt idx="4493">
                  <c:v>4.9617000000000075</c:v>
                </c:pt>
                <c:pt idx="4494">
                  <c:v>4.9395000000000095</c:v>
                </c:pt>
                <c:pt idx="4495">
                  <c:v>4.9146000000000072</c:v>
                </c:pt>
                <c:pt idx="4496">
                  <c:v>4.8874000000000137</c:v>
                </c:pt>
                <c:pt idx="4497">
                  <c:v>4.8579000000000292</c:v>
                </c:pt>
                <c:pt idx="4498">
                  <c:v>4.82650000000001</c:v>
                </c:pt>
                <c:pt idx="4499">
                  <c:v>4.7934000000000196</c:v>
                </c:pt>
                <c:pt idx="4500">
                  <c:v>4.7588000000000079</c:v>
                </c:pt>
                <c:pt idx="4501">
                  <c:v>4.7232000000000198</c:v>
                </c:pt>
                <c:pt idx="4502">
                  <c:v>4.686600000000027</c:v>
                </c:pt>
                <c:pt idx="4503">
                  <c:v>4.6495000000000175</c:v>
                </c:pt>
                <c:pt idx="4504">
                  <c:v>4.6121000000000265</c:v>
                </c:pt>
                <c:pt idx="4505">
                  <c:v>4.5746000000000038</c:v>
                </c:pt>
                <c:pt idx="4506">
                  <c:v>4.5374000000000194</c:v>
                </c:pt>
                <c:pt idx="4507">
                  <c:v>4.5006000000000199</c:v>
                </c:pt>
                <c:pt idx="4508">
                  <c:v>4.4646999999999935</c:v>
                </c:pt>
                <c:pt idx="4509">
                  <c:v>4.4298000000000286</c:v>
                </c:pt>
                <c:pt idx="4510">
                  <c:v>4.3962999999999965</c:v>
                </c:pt>
                <c:pt idx="4511">
                  <c:v>4.3644000000000176</c:v>
                </c:pt>
                <c:pt idx="4512">
                  <c:v>4.3343000000000131</c:v>
                </c:pt>
                <c:pt idx="4513">
                  <c:v>4.3062999999999931</c:v>
                </c:pt>
                <c:pt idx="4514">
                  <c:v>4.2806000000000211</c:v>
                </c:pt>
                <c:pt idx="4515">
                  <c:v>4.2572999999999865</c:v>
                </c:pt>
                <c:pt idx="4516">
                  <c:v>4.2367000000000132</c:v>
                </c:pt>
                <c:pt idx="4517">
                  <c:v>4.2189000000000192</c:v>
                </c:pt>
                <c:pt idx="4518">
                  <c:v>4.2039000000000044</c:v>
                </c:pt>
                <c:pt idx="4519">
                  <c:v>4.191900000000004</c:v>
                </c:pt>
                <c:pt idx="4520">
                  <c:v>4.1826000000000079</c:v>
                </c:pt>
                <c:pt idx="4521">
                  <c:v>4.1762999999999977</c:v>
                </c:pt>
                <c:pt idx="4522">
                  <c:v>4.1727000000000203</c:v>
                </c:pt>
                <c:pt idx="4523">
                  <c:v>4.1718000000000188</c:v>
                </c:pt>
                <c:pt idx="4524">
                  <c:v>4.1733000000000118</c:v>
                </c:pt>
                <c:pt idx="4525">
                  <c:v>4.1771999999999991</c:v>
                </c:pt>
                <c:pt idx="4526">
                  <c:v>4.1833000000000027</c:v>
                </c:pt>
                <c:pt idx="4527">
                  <c:v>4.1912000000000091</c:v>
                </c:pt>
                <c:pt idx="4528">
                  <c:v>4.2009000000000185</c:v>
                </c:pt>
                <c:pt idx="4529">
                  <c:v>4.2122000000000241</c:v>
                </c:pt>
                <c:pt idx="4530">
                  <c:v>4.2247000000000128</c:v>
                </c:pt>
                <c:pt idx="4531">
                  <c:v>4.2383000000000095</c:v>
                </c:pt>
                <c:pt idx="4532">
                  <c:v>4.2528000000000361</c:v>
                </c:pt>
                <c:pt idx="4533">
                  <c:v>4.2680000000000007</c:v>
                </c:pt>
                <c:pt idx="4534">
                  <c:v>4.2837000000000103</c:v>
                </c:pt>
                <c:pt idx="4535">
                  <c:v>4.2997000000000014</c:v>
                </c:pt>
                <c:pt idx="4536">
                  <c:v>4.3158000000000243</c:v>
                </c:pt>
                <c:pt idx="4537">
                  <c:v>4.3318000000000154</c:v>
                </c:pt>
                <c:pt idx="4538">
                  <c:v>4.3475999999999999</c:v>
                </c:pt>
                <c:pt idx="4539">
                  <c:v>4.3628000000000213</c:v>
                </c:pt>
                <c:pt idx="4540">
                  <c:v>4.3774999999999977</c:v>
                </c:pt>
                <c:pt idx="4541">
                  <c:v>4.3911999999999978</c:v>
                </c:pt>
                <c:pt idx="4542">
                  <c:v>4.4039000000000215</c:v>
                </c:pt>
                <c:pt idx="4543">
                  <c:v>4.4154000000000053</c:v>
                </c:pt>
                <c:pt idx="4544">
                  <c:v>4.4254000000000246</c:v>
                </c:pt>
                <c:pt idx="4545">
                  <c:v>4.4337999999999909</c:v>
                </c:pt>
                <c:pt idx="4546">
                  <c:v>4.440400000000011</c:v>
                </c:pt>
                <c:pt idx="4547">
                  <c:v>4.4450000000000216</c:v>
                </c:pt>
                <c:pt idx="4548">
                  <c:v>4.4475000000000193</c:v>
                </c:pt>
                <c:pt idx="4549">
                  <c:v>4.4478000000000293</c:v>
                </c:pt>
                <c:pt idx="4550">
                  <c:v>4.4457999999999913</c:v>
                </c:pt>
                <c:pt idx="4551">
                  <c:v>4.4414000000000158</c:v>
                </c:pt>
                <c:pt idx="4552">
                  <c:v>4.4346000000000174</c:v>
                </c:pt>
                <c:pt idx="4553">
                  <c:v>4.4253999999999962</c:v>
                </c:pt>
                <c:pt idx="4554">
                  <c:v>4.4139000000000124</c:v>
                </c:pt>
                <c:pt idx="4555">
                  <c:v>4.400100000000009</c:v>
                </c:pt>
                <c:pt idx="4556">
                  <c:v>4.3841000000000179</c:v>
                </c:pt>
                <c:pt idx="4557">
                  <c:v>4.3660000000000139</c:v>
                </c:pt>
                <c:pt idx="4558">
                  <c:v>4.346100000000007</c:v>
                </c:pt>
                <c:pt idx="4559">
                  <c:v>4.3245000000000289</c:v>
                </c:pt>
                <c:pt idx="4560">
                  <c:v>4.301400000000001</c:v>
                </c:pt>
                <c:pt idx="4561">
                  <c:v>4.2769000000000119</c:v>
                </c:pt>
                <c:pt idx="4562">
                  <c:v>4.2514000000000181</c:v>
                </c:pt>
                <c:pt idx="4563">
                  <c:v>4.2249999999999943</c:v>
                </c:pt>
                <c:pt idx="4564">
                  <c:v>4.1980000000000075</c:v>
                </c:pt>
                <c:pt idx="4565">
                  <c:v>4.1706000000000074</c:v>
                </c:pt>
                <c:pt idx="4566">
                  <c:v>4.143100000000004</c:v>
                </c:pt>
                <c:pt idx="4567">
                  <c:v>4.115600000000029</c:v>
                </c:pt>
                <c:pt idx="4568">
                  <c:v>4.0885000000000105</c:v>
                </c:pt>
                <c:pt idx="4569">
                  <c:v>4.0620000000000118</c:v>
                </c:pt>
                <c:pt idx="4570">
                  <c:v>4.036200000000008</c:v>
                </c:pt>
                <c:pt idx="4571">
                  <c:v>4.0115000000000123</c:v>
                </c:pt>
                <c:pt idx="4572">
                  <c:v>3.9881000000000313</c:v>
                </c:pt>
                <c:pt idx="4573">
                  <c:v>3.9662000000000148</c:v>
                </c:pt>
                <c:pt idx="4574">
                  <c:v>3.9461000000000297</c:v>
                </c:pt>
                <c:pt idx="4575">
                  <c:v>3.9279999999999973</c:v>
                </c:pt>
                <c:pt idx="4576">
                  <c:v>3.9121000000000095</c:v>
                </c:pt>
                <c:pt idx="4577">
                  <c:v>3.8986000000000161</c:v>
                </c:pt>
                <c:pt idx="4578">
                  <c:v>3.8876999999999953</c:v>
                </c:pt>
                <c:pt idx="4579">
                  <c:v>3.8796000000000106</c:v>
                </c:pt>
                <c:pt idx="4580">
                  <c:v>3.8744000000000085</c:v>
                </c:pt>
                <c:pt idx="4581">
                  <c:v>3.8722000000000207</c:v>
                </c:pt>
                <c:pt idx="4582">
                  <c:v>3.8731000000000222</c:v>
                </c:pt>
                <c:pt idx="4583">
                  <c:v>3.8771000000000129</c:v>
                </c:pt>
                <c:pt idx="4584">
                  <c:v>3.8842000000000212</c:v>
                </c:pt>
                <c:pt idx="4585">
                  <c:v>3.8944999999999936</c:v>
                </c:pt>
                <c:pt idx="4586">
                  <c:v>3.9077000000000055</c:v>
                </c:pt>
                <c:pt idx="4587">
                  <c:v>3.9238000000000284</c:v>
                </c:pt>
                <c:pt idx="4588">
                  <c:v>3.9427000000000021</c:v>
                </c:pt>
                <c:pt idx="4589">
                  <c:v>3.9640000000000271</c:v>
                </c:pt>
                <c:pt idx="4590">
                  <c:v>3.9876999999999896</c:v>
                </c:pt>
                <c:pt idx="4591">
                  <c:v>4.0135000000000218</c:v>
                </c:pt>
                <c:pt idx="4592">
                  <c:v>4.0412000000000319</c:v>
                </c:pt>
                <c:pt idx="4593">
                  <c:v>4.0704000000000065</c:v>
                </c:pt>
                <c:pt idx="4594">
                  <c:v>4.1009000000000242</c:v>
                </c:pt>
                <c:pt idx="4595">
                  <c:v>4.1323999999999899</c:v>
                </c:pt>
                <c:pt idx="4596">
                  <c:v>4.1646000000000072</c:v>
                </c:pt>
                <c:pt idx="4597">
                  <c:v>4.1973000000000127</c:v>
                </c:pt>
                <c:pt idx="4598">
                  <c:v>4.2300999999999931</c:v>
                </c:pt>
                <c:pt idx="4599">
                  <c:v>4.2629000000000303</c:v>
                </c:pt>
                <c:pt idx="4600">
                  <c:v>4.2951999999999941</c:v>
                </c:pt>
                <c:pt idx="4601">
                  <c:v>4.3269000000000233</c:v>
                </c:pt>
                <c:pt idx="4602">
                  <c:v>4.3577000000000226</c:v>
                </c:pt>
                <c:pt idx="4603">
                  <c:v>4.3872000000000071</c:v>
                </c:pt>
                <c:pt idx="4604">
                  <c:v>4.4153000000000304</c:v>
                </c:pt>
                <c:pt idx="4605">
                  <c:v>4.4416999999999973</c:v>
                </c:pt>
                <c:pt idx="4606">
                  <c:v>4.4662000000000148</c:v>
                </c:pt>
                <c:pt idx="4607">
                  <c:v>4.4884000000000128</c:v>
                </c:pt>
                <c:pt idx="4608">
                  <c:v>4.5083000000000197</c:v>
                </c:pt>
                <c:pt idx="4609">
                  <c:v>4.5256000000000256</c:v>
                </c:pt>
                <c:pt idx="4610">
                  <c:v>4.5401999999999987</c:v>
                </c:pt>
                <c:pt idx="4611">
                  <c:v>4.5519000000000176</c:v>
                </c:pt>
                <c:pt idx="4612">
                  <c:v>4.5606000000000222</c:v>
                </c:pt>
                <c:pt idx="4613">
                  <c:v>4.5663000000000125</c:v>
                </c:pt>
                <c:pt idx="4614">
                  <c:v>4.5689000000000135</c:v>
                </c:pt>
                <c:pt idx="4615">
                  <c:v>4.5685000000000002</c:v>
                </c:pt>
                <c:pt idx="4616">
                  <c:v>4.5649999999999977</c:v>
                </c:pt>
                <c:pt idx="4617">
                  <c:v>4.5586000000000126</c:v>
                </c:pt>
                <c:pt idx="4618">
                  <c:v>4.5494000000000199</c:v>
                </c:pt>
                <c:pt idx="4619">
                  <c:v>4.5375000000000227</c:v>
                </c:pt>
                <c:pt idx="4620">
                  <c:v>4.5230999999999995</c:v>
                </c:pt>
                <c:pt idx="4621">
                  <c:v>4.5064000000000135</c:v>
                </c:pt>
                <c:pt idx="4622">
                  <c:v>4.4876000000000147</c:v>
                </c:pt>
                <c:pt idx="4623">
                  <c:v>4.4669000000000096</c:v>
                </c:pt>
                <c:pt idx="4624">
                  <c:v>4.444500000000005</c:v>
                </c:pt>
                <c:pt idx="4625">
                  <c:v>4.4208000000000141</c:v>
                </c:pt>
                <c:pt idx="4626">
                  <c:v>4.3958000000000084</c:v>
                </c:pt>
                <c:pt idx="4627">
                  <c:v>4.3699000000000296</c:v>
                </c:pt>
                <c:pt idx="4628">
                  <c:v>4.3432999999999993</c:v>
                </c:pt>
                <c:pt idx="4629">
                  <c:v>4.3162000000000091</c:v>
                </c:pt>
                <c:pt idx="4630">
                  <c:v>4.2889999999999873</c:v>
                </c:pt>
                <c:pt idx="4631">
                  <c:v>4.2617000000000189</c:v>
                </c:pt>
                <c:pt idx="4632">
                  <c:v>4.2346000000000288</c:v>
                </c:pt>
                <c:pt idx="4633">
                  <c:v>4.2081000000000017</c:v>
                </c:pt>
                <c:pt idx="4634">
                  <c:v>4.1823000000000263</c:v>
                </c:pt>
                <c:pt idx="4635">
                  <c:v>4.1573999999999955</c:v>
                </c:pt>
                <c:pt idx="4636">
                  <c:v>4.1338000000000079</c:v>
                </c:pt>
                <c:pt idx="4637">
                  <c:v>4.111500000000035</c:v>
                </c:pt>
                <c:pt idx="4638">
                  <c:v>4.0910000000000082</c:v>
                </c:pt>
                <c:pt idx="4639">
                  <c:v>4.072400000000016</c:v>
                </c:pt>
                <c:pt idx="4640">
                  <c:v>4.055800000000005</c:v>
                </c:pt>
                <c:pt idx="4641">
                  <c:v>4.0416000000000167</c:v>
                </c:pt>
                <c:pt idx="4642">
                  <c:v>4.0298000000000229</c:v>
                </c:pt>
                <c:pt idx="4643">
                  <c:v>4.020700000000005</c:v>
                </c:pt>
                <c:pt idx="4644">
                  <c:v>4.01430000000002</c:v>
                </c:pt>
                <c:pt idx="4645">
                  <c:v>4.010799999999989</c:v>
                </c:pt>
                <c:pt idx="4646">
                  <c:v>4.0101000000000226</c:v>
                </c:pt>
                <c:pt idx="4647">
                  <c:v>4.0124000000000137</c:v>
                </c:pt>
                <c:pt idx="4648">
                  <c:v>4.0175000000000125</c:v>
                </c:pt>
                <c:pt idx="4649">
                  <c:v>4.025400000000019</c:v>
                </c:pt>
                <c:pt idx="4650">
                  <c:v>4.035899999999998</c:v>
                </c:pt>
                <c:pt idx="4651">
                  <c:v>4.0491000000000099</c:v>
                </c:pt>
                <c:pt idx="4652">
                  <c:v>4.0646000000000129</c:v>
                </c:pt>
                <c:pt idx="4653">
                  <c:v>4.0823000000000036</c:v>
                </c:pt>
                <c:pt idx="4654">
                  <c:v>4.101900000000029</c:v>
                </c:pt>
                <c:pt idx="4655">
                  <c:v>4.1234000000000037</c:v>
                </c:pt>
                <c:pt idx="4656">
                  <c:v>4.146300000000025</c:v>
                </c:pt>
                <c:pt idx="4657">
                  <c:v>4.1704000000000292</c:v>
                </c:pt>
                <c:pt idx="4658">
                  <c:v>4.1956000000000131</c:v>
                </c:pt>
                <c:pt idx="4659">
                  <c:v>4.2214000000000169</c:v>
                </c:pt>
                <c:pt idx="4660">
                  <c:v>4.2478000000000122</c:v>
                </c:pt>
                <c:pt idx="4661">
                  <c:v>4.2743000000000109</c:v>
                </c:pt>
                <c:pt idx="4662">
                  <c:v>4.3008000000000095</c:v>
                </c:pt>
                <c:pt idx="4663">
                  <c:v>4.3269999999999982</c:v>
                </c:pt>
                <c:pt idx="4664">
                  <c:v>4.3525000000000205</c:v>
                </c:pt>
                <c:pt idx="4665">
                  <c:v>4.3771999999999878</c:v>
                </c:pt>
                <c:pt idx="4666">
                  <c:v>4.4008000000000038</c:v>
                </c:pt>
                <c:pt idx="4667">
                  <c:v>4.4230000000000302</c:v>
                </c:pt>
                <c:pt idx="4668">
                  <c:v>4.4435000000000002</c:v>
                </c:pt>
                <c:pt idx="4669">
                  <c:v>4.4621000000000208</c:v>
                </c:pt>
                <c:pt idx="4670">
                  <c:v>4.4784999999999968</c:v>
                </c:pt>
                <c:pt idx="4671">
                  <c:v>4.4925000000000068</c:v>
                </c:pt>
                <c:pt idx="4672">
                  <c:v>4.5039000000000158</c:v>
                </c:pt>
                <c:pt idx="4673">
                  <c:v>4.5125000000000171</c:v>
                </c:pt>
                <c:pt idx="4674">
                  <c:v>4.5182000000000073</c:v>
                </c:pt>
                <c:pt idx="4675">
                  <c:v>4.5208000000000084</c:v>
                </c:pt>
                <c:pt idx="4676">
                  <c:v>4.5204000000000235</c:v>
                </c:pt>
                <c:pt idx="4677">
                  <c:v>4.5168000000000177</c:v>
                </c:pt>
                <c:pt idx="4678">
                  <c:v>4.5101999999999975</c:v>
                </c:pt>
                <c:pt idx="4679">
                  <c:v>4.5005000000000166</c:v>
                </c:pt>
                <c:pt idx="4680">
                  <c:v>4.4877999999999929</c:v>
                </c:pt>
                <c:pt idx="4681">
                  <c:v>4.4724000000000217</c:v>
                </c:pt>
                <c:pt idx="4682">
                  <c:v>4.454400000000021</c:v>
                </c:pt>
                <c:pt idx="4683">
                  <c:v>4.4338999999999942</c:v>
                </c:pt>
                <c:pt idx="4684">
                  <c:v>4.411200000000008</c:v>
                </c:pt>
                <c:pt idx="4685">
                  <c:v>4.3865999999999872</c:v>
                </c:pt>
                <c:pt idx="4686">
                  <c:v>4.3603000000000236</c:v>
                </c:pt>
                <c:pt idx="4687">
                  <c:v>4.3326000000000136</c:v>
                </c:pt>
                <c:pt idx="4688">
                  <c:v>4.3036999999999921</c:v>
                </c:pt>
                <c:pt idx="4689">
                  <c:v>4.2738000000000227</c:v>
                </c:pt>
                <c:pt idx="4690">
                  <c:v>4.243300000000005</c:v>
                </c:pt>
                <c:pt idx="4691">
                  <c:v>4.2124000000000024</c:v>
                </c:pt>
                <c:pt idx="4692">
                  <c:v>4.1814000000000249</c:v>
                </c:pt>
                <c:pt idx="4693">
                  <c:v>4.1504999999999939</c:v>
                </c:pt>
                <c:pt idx="4694">
                  <c:v>4.1199000000000296</c:v>
                </c:pt>
                <c:pt idx="4695">
                  <c:v>4.0900000000000034</c:v>
                </c:pt>
                <c:pt idx="4696">
                  <c:v>4.0609000000000037</c:v>
                </c:pt>
                <c:pt idx="4697">
                  <c:v>4.0329000000000121</c:v>
                </c:pt>
                <c:pt idx="4698">
                  <c:v>4.0063000000000102</c:v>
                </c:pt>
                <c:pt idx="4699">
                  <c:v>3.9812000000000296</c:v>
                </c:pt>
                <c:pt idx="4700">
                  <c:v>3.9579999999999984</c:v>
                </c:pt>
                <c:pt idx="4701">
                  <c:v>3.9369000000000085</c:v>
                </c:pt>
                <c:pt idx="4702">
                  <c:v>3.9180000000000348</c:v>
                </c:pt>
                <c:pt idx="4703">
                  <c:v>3.901600000000002</c:v>
                </c:pt>
                <c:pt idx="4704">
                  <c:v>3.887800000000027</c:v>
                </c:pt>
                <c:pt idx="4705">
                  <c:v>3.8769000000000062</c:v>
                </c:pt>
                <c:pt idx="4706">
                  <c:v>3.8688000000000216</c:v>
                </c:pt>
                <c:pt idx="4707">
                  <c:v>3.8637000000000228</c:v>
                </c:pt>
                <c:pt idx="4708">
                  <c:v>3.8616000000000099</c:v>
                </c:pt>
                <c:pt idx="4709">
                  <c:v>3.8626000000000147</c:v>
                </c:pt>
                <c:pt idx="4710">
                  <c:v>3.8666000000000054</c:v>
                </c:pt>
                <c:pt idx="4711">
                  <c:v>3.8734000000000037</c:v>
                </c:pt>
                <c:pt idx="4712">
                  <c:v>3.8831000000000131</c:v>
                </c:pt>
                <c:pt idx="4713">
                  <c:v>3.8954999999999984</c:v>
                </c:pt>
                <c:pt idx="4714">
                  <c:v>3.9103000000000065</c:v>
                </c:pt>
                <c:pt idx="4715">
                  <c:v>3.9274000000000058</c:v>
                </c:pt>
                <c:pt idx="4716">
                  <c:v>3.9467000000000212</c:v>
                </c:pt>
                <c:pt idx="4717">
                  <c:v>3.9678000000000111</c:v>
                </c:pt>
                <c:pt idx="4718">
                  <c:v>3.9904999999999973</c:v>
                </c:pt>
                <c:pt idx="4719">
                  <c:v>4.0146000000000299</c:v>
                </c:pt>
                <c:pt idx="4720">
                  <c:v>4.0398000000000138</c:v>
                </c:pt>
                <c:pt idx="4721">
                  <c:v>4.0658999999999992</c:v>
                </c:pt>
                <c:pt idx="4722">
                  <c:v>4.0926000000000329</c:v>
                </c:pt>
                <c:pt idx="4723">
                  <c:v>4.1196000000000197</c:v>
                </c:pt>
                <c:pt idx="4724">
                  <c:v>4.1468000000000131</c:v>
                </c:pt>
                <c:pt idx="4725">
                  <c:v>4.1739000000000033</c:v>
                </c:pt>
                <c:pt idx="4726">
                  <c:v>4.2005000000000052</c:v>
                </c:pt>
                <c:pt idx="4727">
                  <c:v>4.2265000000000157</c:v>
                </c:pt>
                <c:pt idx="4728">
                  <c:v>4.2516999999999996</c:v>
                </c:pt>
                <c:pt idx="4729">
                  <c:v>4.2756000000000256</c:v>
                </c:pt>
                <c:pt idx="4730">
                  <c:v>4.2982000000000085</c:v>
                </c:pt>
                <c:pt idx="4731">
                  <c:v>4.3192000000000235</c:v>
                </c:pt>
                <c:pt idx="4732">
                  <c:v>4.3383000000000322</c:v>
                </c:pt>
                <c:pt idx="4733">
                  <c:v>4.3551999999999964</c:v>
                </c:pt>
                <c:pt idx="4734">
                  <c:v>4.3699000000000296</c:v>
                </c:pt>
                <c:pt idx="4735">
                  <c:v>4.382000000000005</c:v>
                </c:pt>
                <c:pt idx="4736">
                  <c:v>4.3915000000000077</c:v>
                </c:pt>
                <c:pt idx="4737">
                  <c:v>4.3981000000000279</c:v>
                </c:pt>
                <c:pt idx="4738">
                  <c:v>4.4018000000000086</c:v>
                </c:pt>
                <c:pt idx="4739">
                  <c:v>4.4025000000000034</c:v>
                </c:pt>
                <c:pt idx="4740">
                  <c:v>4.4002000000000123</c:v>
                </c:pt>
                <c:pt idx="4741">
                  <c:v>4.3948000000000036</c:v>
                </c:pt>
                <c:pt idx="4742">
                  <c:v>4.3865000000000123</c:v>
                </c:pt>
                <c:pt idx="4743">
                  <c:v>4.3752000000000066</c:v>
                </c:pt>
                <c:pt idx="4744">
                  <c:v>4.3612000000000251</c:v>
                </c:pt>
                <c:pt idx="4745">
                  <c:v>4.3445000000000107</c:v>
                </c:pt>
                <c:pt idx="4746">
                  <c:v>4.3254000000000019</c:v>
                </c:pt>
                <c:pt idx="4747">
                  <c:v>4.3039000000000271</c:v>
                </c:pt>
                <c:pt idx="4748">
                  <c:v>4.2804000000000144</c:v>
                </c:pt>
                <c:pt idx="4749">
                  <c:v>4.2551000000000272</c:v>
                </c:pt>
                <c:pt idx="4750">
                  <c:v>4.2281999999999869</c:v>
                </c:pt>
                <c:pt idx="4751">
                  <c:v>4.1999000000000137</c:v>
                </c:pt>
                <c:pt idx="4752">
                  <c:v>4.1705000000000325</c:v>
                </c:pt>
                <c:pt idx="4753">
                  <c:v>4.1402999999999963</c:v>
                </c:pt>
                <c:pt idx="4754">
                  <c:v>4.1094000000000221</c:v>
                </c:pt>
                <c:pt idx="4755">
                  <c:v>4.0781000000000063</c:v>
                </c:pt>
                <c:pt idx="4756">
                  <c:v>4.0467000000000155</c:v>
                </c:pt>
                <c:pt idx="4757">
                  <c:v>4.0154000000000281</c:v>
                </c:pt>
                <c:pt idx="4758">
                  <c:v>3.9843999999999937</c:v>
                </c:pt>
                <c:pt idx="4759">
                  <c:v>3.9541000000000111</c:v>
                </c:pt>
                <c:pt idx="4760">
                  <c:v>3.9247000000000014</c:v>
                </c:pt>
                <c:pt idx="4761">
                  <c:v>3.8965000000000032</c:v>
                </c:pt>
                <c:pt idx="4762">
                  <c:v>3.8696000000000197</c:v>
                </c:pt>
                <c:pt idx="4763">
                  <c:v>3.844300000000004</c:v>
                </c:pt>
                <c:pt idx="4764">
                  <c:v>3.8210000000000264</c:v>
                </c:pt>
                <c:pt idx="4765">
                  <c:v>3.7997000000000014</c:v>
                </c:pt>
                <c:pt idx="4766">
                  <c:v>3.7807999999999993</c:v>
                </c:pt>
                <c:pt idx="4767">
                  <c:v>3.7644000000000233</c:v>
                </c:pt>
                <c:pt idx="4768">
                  <c:v>3.7506999999999948</c:v>
                </c:pt>
                <c:pt idx="4769">
                  <c:v>3.7398000000000309</c:v>
                </c:pt>
                <c:pt idx="4770">
                  <c:v>3.7317999999999927</c:v>
                </c:pt>
                <c:pt idx="4771">
                  <c:v>3.7267999999999972</c:v>
                </c:pt>
                <c:pt idx="4772">
                  <c:v>3.7248000000000161</c:v>
                </c:pt>
                <c:pt idx="4773">
                  <c:v>3.7257000000000176</c:v>
                </c:pt>
                <c:pt idx="4774">
                  <c:v>3.72950000000003</c:v>
                </c:pt>
                <c:pt idx="4775">
                  <c:v>3.73599999999999</c:v>
                </c:pt>
                <c:pt idx="4776">
                  <c:v>3.7452000000000112</c:v>
                </c:pt>
                <c:pt idx="4777">
                  <c:v>3.7569000000000301</c:v>
                </c:pt>
                <c:pt idx="4778">
                  <c:v>3.7709000000000117</c:v>
                </c:pt>
                <c:pt idx="4779">
                  <c:v>3.7870000000000061</c:v>
                </c:pt>
                <c:pt idx="4780">
                  <c:v>3.8048000000000002</c:v>
                </c:pt>
                <c:pt idx="4781">
                  <c:v>3.8243000000000222</c:v>
                </c:pt>
                <c:pt idx="4782">
                  <c:v>3.8452000000000339</c:v>
                </c:pt>
                <c:pt idx="4783">
                  <c:v>3.8671999999999969</c:v>
                </c:pt>
                <c:pt idx="4784">
                  <c:v>3.8900000000000148</c:v>
                </c:pt>
                <c:pt idx="4785">
                  <c:v>3.9133999999999958</c:v>
                </c:pt>
                <c:pt idx="4786">
                  <c:v>3.9373000000000218</c:v>
                </c:pt>
                <c:pt idx="4787">
                  <c:v>3.9612000000000194</c:v>
                </c:pt>
                <c:pt idx="4788">
                  <c:v>3.9850000000000136</c:v>
                </c:pt>
                <c:pt idx="4789">
                  <c:v>4.0085000000000264</c:v>
                </c:pt>
                <c:pt idx="4790">
                  <c:v>4.0312999999999874</c:v>
                </c:pt>
                <c:pt idx="4791">
                  <c:v>4.0532000000000039</c:v>
                </c:pt>
                <c:pt idx="4792">
                  <c:v>4.0740000000000123</c:v>
                </c:pt>
                <c:pt idx="4793">
                  <c:v>4.0934000000000026</c:v>
                </c:pt>
                <c:pt idx="4794">
                  <c:v>4.1112000000000251</c:v>
                </c:pt>
                <c:pt idx="4795">
                  <c:v>4.1271999999999878</c:v>
                </c:pt>
                <c:pt idx="4796">
                  <c:v>4.1411000000000229</c:v>
                </c:pt>
                <c:pt idx="4797">
                  <c:v>4.1528000000000134</c:v>
                </c:pt>
                <c:pt idx="4798">
                  <c:v>4.1621000000000095</c:v>
                </c:pt>
                <c:pt idx="4799">
                  <c:v>4.1688000000000045</c:v>
                </c:pt>
                <c:pt idx="4800">
                  <c:v>4.1728999999999985</c:v>
                </c:pt>
                <c:pt idx="4801">
                  <c:v>4.1742000000000132</c:v>
                </c:pt>
                <c:pt idx="4802">
                  <c:v>4.1727000000000203</c:v>
                </c:pt>
                <c:pt idx="4803">
                  <c:v>4.1684000000000196</c:v>
                </c:pt>
                <c:pt idx="4804">
                  <c:v>4.1614000000000146</c:v>
                </c:pt>
                <c:pt idx="4805">
                  <c:v>4.1517000000000053</c:v>
                </c:pt>
                <c:pt idx="4806">
                  <c:v>4.1394000000000233</c:v>
                </c:pt>
                <c:pt idx="4807">
                  <c:v>4.1247000000000185</c:v>
                </c:pt>
                <c:pt idx="4808">
                  <c:v>4.1076999999999941</c:v>
                </c:pt>
                <c:pt idx="4809">
                  <c:v>4.0885000000000105</c:v>
                </c:pt>
                <c:pt idx="4810">
                  <c:v>4.0674999999999955</c:v>
                </c:pt>
                <c:pt idx="4811">
                  <c:v>4.044700000000006</c:v>
                </c:pt>
                <c:pt idx="4812">
                  <c:v>4.0205000000000268</c:v>
                </c:pt>
                <c:pt idx="4813">
                  <c:v>3.9950000000000045</c:v>
                </c:pt>
                <c:pt idx="4814">
                  <c:v>3.9685000000000059</c:v>
                </c:pt>
                <c:pt idx="4815">
                  <c:v>3.9411000000000058</c:v>
                </c:pt>
                <c:pt idx="4816">
                  <c:v>3.9132000000000176</c:v>
                </c:pt>
                <c:pt idx="4817">
                  <c:v>3.8850000000000193</c:v>
                </c:pt>
                <c:pt idx="4818">
                  <c:v>3.8566000000000145</c:v>
                </c:pt>
                <c:pt idx="4819">
                  <c:v>3.8284000000000162</c:v>
                </c:pt>
                <c:pt idx="4820">
                  <c:v>3.8004999999999995</c:v>
                </c:pt>
                <c:pt idx="4821">
                  <c:v>3.7730999999999995</c:v>
                </c:pt>
                <c:pt idx="4822">
                  <c:v>3.7466000000000292</c:v>
                </c:pt>
                <c:pt idx="4823">
                  <c:v>3.7212000000000103</c:v>
                </c:pt>
                <c:pt idx="4824">
                  <c:v>3.6969000000000278</c:v>
                </c:pt>
                <c:pt idx="4825">
                  <c:v>3.6741000000000099</c:v>
                </c:pt>
                <c:pt idx="4826">
                  <c:v>3.65300000000002</c:v>
                </c:pt>
                <c:pt idx="4827">
                  <c:v>3.6338000000000363</c:v>
                </c:pt>
                <c:pt idx="4828">
                  <c:v>3.6166000000000054</c:v>
                </c:pt>
                <c:pt idx="4829">
                  <c:v>3.601600000000019</c:v>
                </c:pt>
                <c:pt idx="4830">
                  <c:v>3.5888999999999953</c:v>
                </c:pt>
                <c:pt idx="4831">
                  <c:v>3.5786000000000229</c:v>
                </c:pt>
                <c:pt idx="4832">
                  <c:v>3.5709000000000231</c:v>
                </c:pt>
                <c:pt idx="4833">
                  <c:v>3.5656999999999925</c:v>
                </c:pt>
                <c:pt idx="4834">
                  <c:v>3.5631000000000199</c:v>
                </c:pt>
                <c:pt idx="4835">
                  <c:v>3.5630999999999915</c:v>
                </c:pt>
                <c:pt idx="4836">
                  <c:v>3.5655000000000143</c:v>
                </c:pt>
                <c:pt idx="4837">
                  <c:v>3.5704000000000349</c:v>
                </c:pt>
                <c:pt idx="4838">
                  <c:v>3.5775000000000148</c:v>
                </c:pt>
                <c:pt idx="4839">
                  <c:v>3.5869000000000142</c:v>
                </c:pt>
                <c:pt idx="4840">
                  <c:v>3.5981999999999914</c:v>
                </c:pt>
                <c:pt idx="4841">
                  <c:v>3.6114000000000033</c:v>
                </c:pt>
                <c:pt idx="4842">
                  <c:v>3.6262000000000114</c:v>
                </c:pt>
                <c:pt idx="4843">
                  <c:v>3.6424000000000092</c:v>
                </c:pt>
                <c:pt idx="4844">
                  <c:v>3.6599000000000217</c:v>
                </c:pt>
                <c:pt idx="4845">
                  <c:v>3.6784000000000106</c:v>
                </c:pt>
                <c:pt idx="4846">
                  <c:v>3.6978000000000009</c:v>
                </c:pt>
                <c:pt idx="4847">
                  <c:v>3.7178000000000111</c:v>
                </c:pt>
                <c:pt idx="4848">
                  <c:v>3.7382000000000062</c:v>
                </c:pt>
                <c:pt idx="4849">
                  <c:v>3.7588000000000079</c:v>
                </c:pt>
                <c:pt idx="4850">
                  <c:v>3.7794000000000096</c:v>
                </c:pt>
                <c:pt idx="4851">
                  <c:v>3.7998000000000047</c:v>
                </c:pt>
                <c:pt idx="4852">
                  <c:v>3.819800000000015</c:v>
                </c:pt>
                <c:pt idx="4853">
                  <c:v>3.8392000000000053</c:v>
                </c:pt>
                <c:pt idx="4854">
                  <c:v>3.8577000000000226</c:v>
                </c:pt>
                <c:pt idx="4855">
                  <c:v>3.87530000000001</c:v>
                </c:pt>
                <c:pt idx="4856">
                  <c:v>3.8915000000000077</c:v>
                </c:pt>
                <c:pt idx="4857">
                  <c:v>3.9064000000000192</c:v>
                </c:pt>
                <c:pt idx="4858">
                  <c:v>3.9194999999999993</c:v>
                </c:pt>
                <c:pt idx="4859">
                  <c:v>3.930800000000005</c:v>
                </c:pt>
                <c:pt idx="4860">
                  <c:v>3.9399999999999977</c:v>
                </c:pt>
                <c:pt idx="4861">
                  <c:v>3.9470000000000027</c:v>
                </c:pt>
                <c:pt idx="4862">
                  <c:v>3.9516000000000133</c:v>
                </c:pt>
                <c:pt idx="4863">
                  <c:v>3.9536999999999978</c:v>
                </c:pt>
                <c:pt idx="4864">
                  <c:v>3.9531000000000063</c:v>
                </c:pt>
                <c:pt idx="4865">
                  <c:v>3.9499000000000137</c:v>
                </c:pt>
                <c:pt idx="4866">
                  <c:v>3.9439000000000135</c:v>
                </c:pt>
                <c:pt idx="4867">
                  <c:v>3.935100000000034</c:v>
                </c:pt>
                <c:pt idx="4868">
                  <c:v>3.9236999999999966</c:v>
                </c:pt>
                <c:pt idx="4869">
                  <c:v>3.9096000000000117</c:v>
                </c:pt>
                <c:pt idx="4870">
                  <c:v>3.893100000000004</c:v>
                </c:pt>
                <c:pt idx="4871">
                  <c:v>3.8740999999999985</c:v>
                </c:pt>
                <c:pt idx="4872">
                  <c:v>3.8529000000000337</c:v>
                </c:pt>
                <c:pt idx="4873">
                  <c:v>3.8297000000000025</c:v>
                </c:pt>
                <c:pt idx="4874">
                  <c:v>3.8047000000000253</c:v>
                </c:pt>
                <c:pt idx="4875">
                  <c:v>3.7780999999999949</c:v>
                </c:pt>
                <c:pt idx="4876">
                  <c:v>3.7501000000000033</c:v>
                </c:pt>
                <c:pt idx="4877">
                  <c:v>3.7210000000000321</c:v>
                </c:pt>
                <c:pt idx="4878">
                  <c:v>3.6908999999999992</c:v>
                </c:pt>
                <c:pt idx="4879">
                  <c:v>3.6602000000000032</c:v>
                </c:pt>
                <c:pt idx="4880">
                  <c:v>3.6289999999999907</c:v>
                </c:pt>
                <c:pt idx="4881">
                  <c:v>3.5977000000000032</c:v>
                </c:pt>
                <c:pt idx="4882">
                  <c:v>3.5663000000000125</c:v>
                </c:pt>
                <c:pt idx="4883">
                  <c:v>3.5353000000000065</c:v>
                </c:pt>
                <c:pt idx="4884">
                  <c:v>3.5048000000000172</c:v>
                </c:pt>
                <c:pt idx="4885">
                  <c:v>3.4750999999999976</c:v>
                </c:pt>
                <c:pt idx="4886">
                  <c:v>3.4464000000000112</c:v>
                </c:pt>
                <c:pt idx="4887">
                  <c:v>3.4189000000000362</c:v>
                </c:pt>
                <c:pt idx="4888">
                  <c:v>3.3928999999999974</c:v>
                </c:pt>
                <c:pt idx="4889">
                  <c:v>3.3685000000000116</c:v>
                </c:pt>
                <c:pt idx="4890">
                  <c:v>3.346100000000007</c:v>
                </c:pt>
                <c:pt idx="4891">
                  <c:v>3.3258000000000152</c:v>
                </c:pt>
                <c:pt idx="4892">
                  <c:v>3.3078000000000145</c:v>
                </c:pt>
                <c:pt idx="4893">
                  <c:v>3.2922000000000082</c:v>
                </c:pt>
                <c:pt idx="4894">
                  <c:v>3.279200000000003</c:v>
                </c:pt>
                <c:pt idx="4895">
                  <c:v>3.2687999999999988</c:v>
                </c:pt>
                <c:pt idx="4896">
                  <c:v>3.2612000000000023</c:v>
                </c:pt>
                <c:pt idx="4897">
                  <c:v>3.2563000000000102</c:v>
                </c:pt>
                <c:pt idx="4898">
                  <c:v>3.254099999999994</c:v>
                </c:pt>
                <c:pt idx="4899">
                  <c:v>3.2546000000000106</c:v>
                </c:pt>
                <c:pt idx="4900">
                  <c:v>3.2578000000000031</c:v>
                </c:pt>
                <c:pt idx="4901">
                  <c:v>3.2635000000000218</c:v>
                </c:pt>
                <c:pt idx="4902">
                  <c:v>3.2715000000000316</c:v>
                </c:pt>
                <c:pt idx="4903">
                  <c:v>3.2817000000000007</c:v>
                </c:pt>
                <c:pt idx="4904">
                  <c:v>3.2940000000000111</c:v>
                </c:pt>
                <c:pt idx="4905">
                  <c:v>3.308099999999996</c:v>
                </c:pt>
                <c:pt idx="4906">
                  <c:v>3.3238000000000056</c:v>
                </c:pt>
                <c:pt idx="4907">
                  <c:v>3.3409000000000333</c:v>
                </c:pt>
                <c:pt idx="4908">
                  <c:v>3.3592000000000155</c:v>
                </c:pt>
                <c:pt idx="4909">
                  <c:v>3.3785000000000309</c:v>
                </c:pt>
                <c:pt idx="4910">
                  <c:v>3.3985000000000127</c:v>
                </c:pt>
                <c:pt idx="4911">
                  <c:v>3.4191000000000145</c:v>
                </c:pt>
                <c:pt idx="4912">
                  <c:v>3.4399000000000228</c:v>
                </c:pt>
                <c:pt idx="4913">
                  <c:v>3.4609000000000094</c:v>
                </c:pt>
                <c:pt idx="4914">
                  <c:v>3.4817000000000178</c:v>
                </c:pt>
                <c:pt idx="4915">
                  <c:v>3.5021000000000129</c:v>
                </c:pt>
                <c:pt idx="4916">
                  <c:v>3.5220000000000198</c:v>
                </c:pt>
                <c:pt idx="4917">
                  <c:v>3.5410000000000252</c:v>
                </c:pt>
                <c:pt idx="4918">
                  <c:v>3.5589999999999975</c:v>
                </c:pt>
                <c:pt idx="4919">
                  <c:v>3.5757000000000119</c:v>
                </c:pt>
                <c:pt idx="4920">
                  <c:v>3.5909000000000049</c:v>
                </c:pt>
                <c:pt idx="4921">
                  <c:v>3.6043000000000234</c:v>
                </c:pt>
                <c:pt idx="4922">
                  <c:v>3.6159000000000106</c:v>
                </c:pt>
                <c:pt idx="4923">
                  <c:v>3.6252000000000066</c:v>
                </c:pt>
                <c:pt idx="4924">
                  <c:v>3.632300000000015</c:v>
                </c:pt>
                <c:pt idx="4925">
                  <c:v>3.6367999999999938</c:v>
                </c:pt>
                <c:pt idx="4926">
                  <c:v>3.6388000000000034</c:v>
                </c:pt>
                <c:pt idx="4927">
                  <c:v>3.6380000000000337</c:v>
                </c:pt>
                <c:pt idx="4928">
                  <c:v>3.6343999999999994</c:v>
                </c:pt>
                <c:pt idx="4929">
                  <c:v>3.6280000000000143</c:v>
                </c:pt>
                <c:pt idx="4930">
                  <c:v>3.6188999999999965</c:v>
                </c:pt>
                <c:pt idx="4931">
                  <c:v>3.6069999999999993</c:v>
                </c:pt>
                <c:pt idx="4932">
                  <c:v>3.5924000000000262</c:v>
                </c:pt>
                <c:pt idx="4933">
                  <c:v>3.5754000000000019</c:v>
                </c:pt>
                <c:pt idx="4934">
                  <c:v>3.5560000000000116</c:v>
                </c:pt>
                <c:pt idx="4935">
                  <c:v>3.5344000000000051</c:v>
                </c:pt>
                <c:pt idx="4936">
                  <c:v>3.5110000000000241</c:v>
                </c:pt>
                <c:pt idx="4937">
                  <c:v>3.4858000000000118</c:v>
                </c:pt>
                <c:pt idx="4938">
                  <c:v>3.4592000000000098</c:v>
                </c:pt>
                <c:pt idx="4939">
                  <c:v>3.4314000000000249</c:v>
                </c:pt>
                <c:pt idx="4940">
                  <c:v>3.40270000000001</c:v>
                </c:pt>
                <c:pt idx="4941">
                  <c:v>3.3733000000000004</c:v>
                </c:pt>
                <c:pt idx="4942">
                  <c:v>3.3436000000000092</c:v>
                </c:pt>
                <c:pt idx="4943">
                  <c:v>3.3136000000000081</c:v>
                </c:pt>
                <c:pt idx="4944">
                  <c:v>3.2838000000000136</c:v>
                </c:pt>
                <c:pt idx="4945">
                  <c:v>3.254400000000004</c:v>
                </c:pt>
                <c:pt idx="4946">
                  <c:v>3.2255000000000109</c:v>
                </c:pt>
                <c:pt idx="4947">
                  <c:v>3.1976000000000226</c:v>
                </c:pt>
                <c:pt idx="4948">
                  <c:v>3.1708000000000141</c:v>
                </c:pt>
                <c:pt idx="4949">
                  <c:v>3.1453000000000202</c:v>
                </c:pt>
                <c:pt idx="4950">
                  <c:v>3.1214999999999975</c:v>
                </c:pt>
                <c:pt idx="4951">
                  <c:v>3.0996000000000095</c:v>
                </c:pt>
                <c:pt idx="4952">
                  <c:v>3.0799000000000092</c:v>
                </c:pt>
                <c:pt idx="4953">
                  <c:v>3.0625</c:v>
                </c:pt>
                <c:pt idx="4954">
                  <c:v>3.0478000000000236</c:v>
                </c:pt>
                <c:pt idx="4955">
                  <c:v>3.0357999999999947</c:v>
                </c:pt>
                <c:pt idx="4956">
                  <c:v>3.0269000000000119</c:v>
                </c:pt>
                <c:pt idx="4957">
                  <c:v>3.0211000000000183</c:v>
                </c:pt>
                <c:pt idx="4958">
                  <c:v>3.0185999999999922</c:v>
                </c:pt>
                <c:pt idx="4959">
                  <c:v>3.0195000000000221</c:v>
                </c:pt>
                <c:pt idx="4960">
                  <c:v>3.023699999999991</c:v>
                </c:pt>
                <c:pt idx="4961">
                  <c:v>3.0313000000000159</c:v>
                </c:pt>
                <c:pt idx="4962">
                  <c:v>3.0422000000000367</c:v>
                </c:pt>
                <c:pt idx="4963">
                  <c:v>3.0563999999999965</c:v>
                </c:pt>
                <c:pt idx="4964">
                  <c:v>3.0736000000000274</c:v>
                </c:pt>
                <c:pt idx="4965">
                  <c:v>3.0937999999999874</c:v>
                </c:pt>
                <c:pt idx="4966">
                  <c:v>3.1166000000000054</c:v>
                </c:pt>
                <c:pt idx="4967">
                  <c:v>3.1420000000000243</c:v>
                </c:pt>
                <c:pt idx="4968">
                  <c:v>3.1696000000000026</c:v>
                </c:pt>
                <c:pt idx="4969">
                  <c:v>3.1991000000000156</c:v>
                </c:pt>
                <c:pt idx="4970">
                  <c:v>3.2302999999999997</c:v>
                </c:pt>
                <c:pt idx="4971">
                  <c:v>3.2629000000000019</c:v>
                </c:pt>
                <c:pt idx="4972">
                  <c:v>3.2966000000000122</c:v>
                </c:pt>
                <c:pt idx="4973">
                  <c:v>3.3310999999999922</c:v>
                </c:pt>
                <c:pt idx="4974">
                  <c:v>3.3661000000000172</c:v>
                </c:pt>
                <c:pt idx="4975">
                  <c:v>3.4013999999999953</c:v>
                </c:pt>
                <c:pt idx="4976">
                  <c:v>3.4365000000000236</c:v>
                </c:pt>
                <c:pt idx="4977">
                  <c:v>3.4713000000000136</c:v>
                </c:pt>
                <c:pt idx="4978">
                  <c:v>3.5055000000000121</c:v>
                </c:pt>
                <c:pt idx="4979">
                  <c:v>3.5387000000000057</c:v>
                </c:pt>
                <c:pt idx="4980">
                  <c:v>3.5707999999999913</c:v>
                </c:pt>
                <c:pt idx="4981">
                  <c:v>3.6014000000000124</c:v>
                </c:pt>
                <c:pt idx="4982">
                  <c:v>3.6303000000000338</c:v>
                </c:pt>
                <c:pt idx="4983">
                  <c:v>3.6572000000000173</c:v>
                </c:pt>
                <c:pt idx="4984">
                  <c:v>3.6819000000000131</c:v>
                </c:pt>
                <c:pt idx="4985">
                  <c:v>3.7042999999999893</c:v>
                </c:pt>
                <c:pt idx="4986">
                  <c:v>3.7241000000000213</c:v>
                </c:pt>
                <c:pt idx="4987">
                  <c:v>3.7411000000000172</c:v>
                </c:pt>
                <c:pt idx="4988">
                  <c:v>3.7553000000000054</c:v>
                </c:pt>
                <c:pt idx="4989">
                  <c:v>3.7665000000000077</c:v>
                </c:pt>
                <c:pt idx="4990">
                  <c:v>3.774799999999999</c:v>
                </c:pt>
                <c:pt idx="4991">
                  <c:v>3.7801000000000045</c:v>
                </c:pt>
                <c:pt idx="4992">
                  <c:v>3.782400000000024</c:v>
                </c:pt>
                <c:pt idx="4993">
                  <c:v>3.781800000000004</c:v>
                </c:pt>
                <c:pt idx="4994">
                  <c:v>3.7784000000000049</c:v>
                </c:pt>
                <c:pt idx="4995">
                  <c:v>3.7724000000000046</c:v>
                </c:pt>
                <c:pt idx="4996">
                  <c:v>3.7639000000000067</c:v>
                </c:pt>
                <c:pt idx="4997">
                  <c:v>3.7531000000000176</c:v>
                </c:pt>
                <c:pt idx="4998">
                  <c:v>3.7402000000000157</c:v>
                </c:pt>
                <c:pt idx="4999">
                  <c:v>3.7254000000000076</c:v>
                </c:pt>
                <c:pt idx="5000">
                  <c:v>3.7090000000000032</c:v>
                </c:pt>
                <c:pt idx="5001">
                  <c:v>3.6912000000000091</c:v>
                </c:pt>
                <c:pt idx="5002">
                  <c:v>3.6722000000000321</c:v>
                </c:pt>
                <c:pt idx="5003">
                  <c:v>3.6521999999999935</c:v>
                </c:pt>
                <c:pt idx="5004">
                  <c:v>3.6316000000000201</c:v>
                </c:pt>
                <c:pt idx="5005">
                  <c:v>3.6105000000000018</c:v>
                </c:pt>
                <c:pt idx="5006">
                  <c:v>3.5892000000000053</c:v>
                </c:pt>
                <c:pt idx="5007">
                  <c:v>3.5679000000000087</c:v>
                </c:pt>
                <c:pt idx="5008">
                  <c:v>3.5468999999999937</c:v>
                </c:pt>
                <c:pt idx="5009">
                  <c:v>3.5263000000000204</c:v>
                </c:pt>
                <c:pt idx="5010">
                  <c:v>3.5064999999999884</c:v>
                </c:pt>
                <c:pt idx="5011">
                  <c:v>3.4875000000000114</c:v>
                </c:pt>
                <c:pt idx="5012">
                  <c:v>3.4698000000000206</c:v>
                </c:pt>
                <c:pt idx="5013">
                  <c:v>3.4533000000000129</c:v>
                </c:pt>
                <c:pt idx="5014">
                  <c:v>3.4385000000000048</c:v>
                </c:pt>
                <c:pt idx="5015">
                  <c:v>3.4254999999999995</c:v>
                </c:pt>
                <c:pt idx="5016">
                  <c:v>3.4144000000000005</c:v>
                </c:pt>
                <c:pt idx="5017">
                  <c:v>3.4055000000000177</c:v>
                </c:pt>
                <c:pt idx="5018">
                  <c:v>3.3988999999999976</c:v>
                </c:pt>
                <c:pt idx="5019">
                  <c:v>3.3948000000000036</c:v>
                </c:pt>
                <c:pt idx="5020">
                  <c:v>3.3933000000000106</c:v>
                </c:pt>
                <c:pt idx="5021">
                  <c:v>3.3944000000000187</c:v>
                </c:pt>
                <c:pt idx="5022">
                  <c:v>3.3982000000000312</c:v>
                </c:pt>
                <c:pt idx="5023">
                  <c:v>3.4047999999999945</c:v>
                </c:pt>
                <c:pt idx="5024">
                  <c:v>3.4140000000000157</c:v>
                </c:pt>
                <c:pt idx="5025">
                  <c:v>3.4259999999999877</c:v>
                </c:pt>
                <c:pt idx="5026">
                  <c:v>3.440400000000011</c:v>
                </c:pt>
                <c:pt idx="5027">
                  <c:v>3.457300000000032</c:v>
                </c:pt>
                <c:pt idx="5028">
                  <c:v>3.4765000000000157</c:v>
                </c:pt>
                <c:pt idx="5029">
                  <c:v>3.4978000000000122</c:v>
                </c:pt>
                <c:pt idx="5030">
                  <c:v>3.5210999999999899</c:v>
                </c:pt>
                <c:pt idx="5031">
                  <c:v>3.5460000000000207</c:v>
                </c:pt>
                <c:pt idx="5032">
                  <c:v>3.572400000000016</c:v>
                </c:pt>
                <c:pt idx="5033">
                  <c:v>3.6000999999999976</c:v>
                </c:pt>
                <c:pt idx="5034">
                  <c:v>3.6288000000000125</c:v>
                </c:pt>
                <c:pt idx="5035">
                  <c:v>3.6581999999999937</c:v>
                </c:pt>
                <c:pt idx="5036">
                  <c:v>3.6882000000000232</c:v>
                </c:pt>
                <c:pt idx="5037">
                  <c:v>3.718400000000031</c:v>
                </c:pt>
                <c:pt idx="5038">
                  <c:v>3.7487000000000137</c:v>
                </c:pt>
                <c:pt idx="5039">
                  <c:v>3.7787000000000148</c:v>
                </c:pt>
                <c:pt idx="5040">
                  <c:v>3.8083000000000027</c:v>
                </c:pt>
                <c:pt idx="5041">
                  <c:v>3.8372000000000241</c:v>
                </c:pt>
                <c:pt idx="5042">
                  <c:v>3.8651000000000124</c:v>
                </c:pt>
                <c:pt idx="5043">
                  <c:v>3.8917000000000144</c:v>
                </c:pt>
                <c:pt idx="5044">
                  <c:v>3.9169000000000267</c:v>
                </c:pt>
                <c:pt idx="5045">
                  <c:v>3.940400000000011</c:v>
                </c:pt>
                <c:pt idx="5046">
                  <c:v>3.9619000000000142</c:v>
                </c:pt>
                <c:pt idx="5047">
                  <c:v>3.9812000000000296</c:v>
                </c:pt>
                <c:pt idx="5048">
                  <c:v>3.9980000000000189</c:v>
                </c:pt>
                <c:pt idx="5049">
                  <c:v>4.0123000000000104</c:v>
                </c:pt>
                <c:pt idx="5050">
                  <c:v>4.023699999999991</c:v>
                </c:pt>
                <c:pt idx="5051">
                  <c:v>4.032100000000014</c:v>
                </c:pt>
                <c:pt idx="5052">
                  <c:v>4.0375000000000227</c:v>
                </c:pt>
                <c:pt idx="5053">
                  <c:v>4.0397000000000105</c:v>
                </c:pt>
                <c:pt idx="5054">
                  <c:v>4.0387000000000057</c:v>
                </c:pt>
                <c:pt idx="5055">
                  <c:v>4.0344000000000051</c:v>
                </c:pt>
                <c:pt idx="5056">
                  <c:v>4.0269000000000119</c:v>
                </c:pt>
                <c:pt idx="5057">
                  <c:v>4.0163000000000295</c:v>
                </c:pt>
                <c:pt idx="5058">
                  <c:v>4.0027000000000044</c:v>
                </c:pt>
                <c:pt idx="5059">
                  <c:v>3.9862000000000251</c:v>
                </c:pt>
                <c:pt idx="5060">
                  <c:v>3.9669000000000096</c:v>
                </c:pt>
                <c:pt idx="5061">
                  <c:v>3.9451000000000249</c:v>
                </c:pt>
                <c:pt idx="5062">
                  <c:v>3.921100000000024</c:v>
                </c:pt>
                <c:pt idx="5063">
                  <c:v>3.8949000000000069</c:v>
                </c:pt>
                <c:pt idx="5064">
                  <c:v>3.8670000000000186</c:v>
                </c:pt>
                <c:pt idx="5065">
                  <c:v>3.8375000000000057</c:v>
                </c:pt>
                <c:pt idx="5066">
                  <c:v>3.8067000000000064</c:v>
                </c:pt>
                <c:pt idx="5067">
                  <c:v>3.7749000000000308</c:v>
                </c:pt>
                <c:pt idx="5068">
                  <c:v>3.7424000000000035</c:v>
                </c:pt>
                <c:pt idx="5069">
                  <c:v>3.7094000000000165</c:v>
                </c:pt>
                <c:pt idx="5070">
                  <c:v>3.6761999999999944</c:v>
                </c:pt>
                <c:pt idx="5071">
                  <c:v>3.643100000000004</c:v>
                </c:pt>
                <c:pt idx="5072">
                  <c:v>3.6104000000000269</c:v>
                </c:pt>
                <c:pt idx="5073">
                  <c:v>3.5784000000000162</c:v>
                </c:pt>
                <c:pt idx="5074">
                  <c:v>3.5474000000000103</c:v>
                </c:pt>
                <c:pt idx="5075">
                  <c:v>3.5175000000000125</c:v>
                </c:pt>
                <c:pt idx="5076">
                  <c:v>3.489200000000011</c:v>
                </c:pt>
                <c:pt idx="5077">
                  <c:v>3.4627000000000123</c:v>
                </c:pt>
                <c:pt idx="5078">
                  <c:v>3.4381999999999948</c:v>
                </c:pt>
                <c:pt idx="5079">
                  <c:v>3.4159000000000219</c:v>
                </c:pt>
                <c:pt idx="5080">
                  <c:v>3.3960999999999899</c:v>
                </c:pt>
                <c:pt idx="5081">
                  <c:v>3.3791000000000224</c:v>
                </c:pt>
                <c:pt idx="5082">
                  <c:v>3.3648000000000309</c:v>
                </c:pt>
                <c:pt idx="5083">
                  <c:v>3.3534999999999968</c:v>
                </c:pt>
                <c:pt idx="5084">
                  <c:v>3.3452000000000055</c:v>
                </c:pt>
                <c:pt idx="5085">
                  <c:v>3.3400000000000034</c:v>
                </c:pt>
                <c:pt idx="5086">
                  <c:v>3.3378000000000156</c:v>
                </c:pt>
                <c:pt idx="5087">
                  <c:v>3.3387000000000171</c:v>
                </c:pt>
                <c:pt idx="5088">
                  <c:v>3.3426000000000045</c:v>
                </c:pt>
                <c:pt idx="5089">
                  <c:v>3.3493000000000279</c:v>
                </c:pt>
                <c:pt idx="5090">
                  <c:v>3.3586999999999989</c:v>
                </c:pt>
                <c:pt idx="5091">
                  <c:v>3.3706000000000245</c:v>
                </c:pt>
                <c:pt idx="5092">
                  <c:v>3.384900000000016</c:v>
                </c:pt>
                <c:pt idx="5093">
                  <c:v>3.4012000000000171</c:v>
                </c:pt>
                <c:pt idx="5094">
                  <c:v>3.4194000000000244</c:v>
                </c:pt>
                <c:pt idx="5095">
                  <c:v>3.4393000000000029</c:v>
                </c:pt>
                <c:pt idx="5096">
                  <c:v>3.4605999999999995</c:v>
                </c:pt>
                <c:pt idx="5097">
                  <c:v>3.4830000000000325</c:v>
                </c:pt>
                <c:pt idx="5098">
                  <c:v>3.5063000000000102</c:v>
                </c:pt>
                <c:pt idx="5099">
                  <c:v>3.5302000000000078</c:v>
                </c:pt>
                <c:pt idx="5100">
                  <c:v>3.5545999999999935</c:v>
                </c:pt>
                <c:pt idx="5101">
                  <c:v>3.5791000000000111</c:v>
                </c:pt>
                <c:pt idx="5102">
                  <c:v>3.6035000000000252</c:v>
                </c:pt>
                <c:pt idx="5103">
                  <c:v>3.6274999999999977</c:v>
                </c:pt>
                <c:pt idx="5104">
                  <c:v>3.6509000000000071</c:v>
                </c:pt>
                <c:pt idx="5105">
                  <c:v>3.6733999999999867</c:v>
                </c:pt>
                <c:pt idx="5106">
                  <c:v>3.694800000000015</c:v>
                </c:pt>
                <c:pt idx="5107">
                  <c:v>3.7148000000000252</c:v>
                </c:pt>
                <c:pt idx="5108">
                  <c:v>3.7331000000000074</c:v>
                </c:pt>
                <c:pt idx="5109">
                  <c:v>3.7496000000000151</c:v>
                </c:pt>
                <c:pt idx="5110">
                  <c:v>3.76400000000001</c:v>
                </c:pt>
                <c:pt idx="5111">
                  <c:v>3.7760000000000105</c:v>
                </c:pt>
                <c:pt idx="5112">
                  <c:v>3.7856000000000165</c:v>
                </c:pt>
                <c:pt idx="5113">
                  <c:v>3.7925999999999931</c:v>
                </c:pt>
                <c:pt idx="5114">
                  <c:v>3.7969000000000221</c:v>
                </c:pt>
                <c:pt idx="5115">
                  <c:v>3.7983999999999867</c:v>
                </c:pt>
                <c:pt idx="5116">
                  <c:v>3.7971000000000004</c:v>
                </c:pt>
                <c:pt idx="5117">
                  <c:v>3.7929000000000315</c:v>
                </c:pt>
                <c:pt idx="5118">
                  <c:v>3.7860000000000014</c:v>
                </c:pt>
                <c:pt idx="5119">
                  <c:v>3.7764000000000237</c:v>
                </c:pt>
                <c:pt idx="5120">
                  <c:v>3.7641999999999882</c:v>
                </c:pt>
                <c:pt idx="5121">
                  <c:v>3.7497000000000185</c:v>
                </c:pt>
                <c:pt idx="5122">
                  <c:v>3.7328000000000259</c:v>
                </c:pt>
                <c:pt idx="5123">
                  <c:v>3.7138999999999953</c:v>
                </c:pt>
                <c:pt idx="5124">
                  <c:v>3.6932000000000187</c:v>
                </c:pt>
                <c:pt idx="5125">
                  <c:v>3.6708000000000141</c:v>
                </c:pt>
                <c:pt idx="5126">
                  <c:v>3.6469000000000165</c:v>
                </c:pt>
                <c:pt idx="5127">
                  <c:v>3.6219000000000108</c:v>
                </c:pt>
                <c:pt idx="5128">
                  <c:v>3.5959000000000003</c:v>
                </c:pt>
                <c:pt idx="5129">
                  <c:v>3.5691000000000201</c:v>
                </c:pt>
                <c:pt idx="5130">
                  <c:v>3.541799999999995</c:v>
                </c:pt>
                <c:pt idx="5131">
                  <c:v>3.5142000000000166</c:v>
                </c:pt>
                <c:pt idx="5132">
                  <c:v>3.4864000000000317</c:v>
                </c:pt>
                <c:pt idx="5133">
                  <c:v>3.4586999999999932</c:v>
                </c:pt>
                <c:pt idx="5134">
                  <c:v>3.4313000000000216</c:v>
                </c:pt>
                <c:pt idx="5135">
                  <c:v>3.4044000000000096</c:v>
                </c:pt>
                <c:pt idx="5136">
                  <c:v>3.378200000000021</c:v>
                </c:pt>
                <c:pt idx="5137">
                  <c:v>3.3528000000000304</c:v>
                </c:pt>
                <c:pt idx="5138">
                  <c:v>3.3285999999999945</c:v>
                </c:pt>
                <c:pt idx="5139">
                  <c:v>3.3057000000000301</c:v>
                </c:pt>
                <c:pt idx="5140">
                  <c:v>3.2843000000000018</c:v>
                </c:pt>
                <c:pt idx="5141">
                  <c:v>3.2646000000000015</c:v>
                </c:pt>
                <c:pt idx="5142">
                  <c:v>3.2469000000000108</c:v>
                </c:pt>
                <c:pt idx="5143">
                  <c:v>3.2310999999999979</c:v>
                </c:pt>
                <c:pt idx="5144">
                  <c:v>3.2176000000000045</c:v>
                </c:pt>
                <c:pt idx="5145">
                  <c:v>3.2065000000000055</c:v>
                </c:pt>
                <c:pt idx="5146">
                  <c:v>3.1978000000000009</c:v>
                </c:pt>
                <c:pt idx="5147">
                  <c:v>3.1916000000000224</c:v>
                </c:pt>
                <c:pt idx="5148">
                  <c:v>3.1880999999999915</c:v>
                </c:pt>
                <c:pt idx="5149">
                  <c:v>3.1871000000000151</c:v>
                </c:pt>
                <c:pt idx="5150">
                  <c:v>3.1887000000000114</c:v>
                </c:pt>
                <c:pt idx="5151">
                  <c:v>3.1928000000000054</c:v>
                </c:pt>
                <c:pt idx="5152">
                  <c:v>3.1994000000000256</c:v>
                </c:pt>
                <c:pt idx="5153">
                  <c:v>3.208200000000005</c:v>
                </c:pt>
                <c:pt idx="5154">
                  <c:v>3.2192000000000291</c:v>
                </c:pt>
                <c:pt idx="5155">
                  <c:v>3.2321000000000026</c:v>
                </c:pt>
                <c:pt idx="5156">
                  <c:v>3.2468000000000075</c:v>
                </c:pt>
                <c:pt idx="5157">
                  <c:v>3.2631000000000085</c:v>
                </c:pt>
                <c:pt idx="5158">
                  <c:v>3.2807999999999993</c:v>
                </c:pt>
                <c:pt idx="5159">
                  <c:v>3.2995000000000232</c:v>
                </c:pt>
                <c:pt idx="5160">
                  <c:v>3.319199999999995</c:v>
                </c:pt>
                <c:pt idx="5161">
                  <c:v>3.3395000000000152</c:v>
                </c:pt>
                <c:pt idx="5162">
                  <c:v>3.3602000000000203</c:v>
                </c:pt>
                <c:pt idx="5163">
                  <c:v>3.3811000000000035</c:v>
                </c:pt>
                <c:pt idx="5164">
                  <c:v>3.4020000000000152</c:v>
                </c:pt>
                <c:pt idx="5165">
                  <c:v>3.4225999999999885</c:v>
                </c:pt>
                <c:pt idx="5166">
                  <c:v>3.4428000000000054</c:v>
                </c:pt>
                <c:pt idx="5167">
                  <c:v>3.4622000000000241</c:v>
                </c:pt>
                <c:pt idx="5168">
                  <c:v>3.4806000000000097</c:v>
                </c:pt>
                <c:pt idx="5169">
                  <c:v>3.4979000000000156</c:v>
                </c:pt>
                <c:pt idx="5170">
                  <c:v>3.5138000000000034</c:v>
                </c:pt>
                <c:pt idx="5171">
                  <c:v>3.5281000000000233</c:v>
                </c:pt>
                <c:pt idx="5172">
                  <c:v>3.540600000000012</c:v>
                </c:pt>
                <c:pt idx="5173">
                  <c:v>3.5510000000000161</c:v>
                </c:pt>
                <c:pt idx="5174">
                  <c:v>3.5592000000000041</c:v>
                </c:pt>
                <c:pt idx="5175">
                  <c:v>3.5649999999999977</c:v>
                </c:pt>
                <c:pt idx="5176">
                  <c:v>3.5682000000000187</c:v>
                </c:pt>
                <c:pt idx="5177">
                  <c:v>3.568600000000032</c:v>
                </c:pt>
                <c:pt idx="5178">
                  <c:v>3.5663000000000125</c:v>
                </c:pt>
                <c:pt idx="5179">
                  <c:v>3.5611000000000104</c:v>
                </c:pt>
                <c:pt idx="5180">
                  <c:v>3.5529999999999973</c:v>
                </c:pt>
                <c:pt idx="5181">
                  <c:v>3.5418999999999983</c:v>
                </c:pt>
                <c:pt idx="5182">
                  <c:v>3.5279000000000167</c:v>
                </c:pt>
                <c:pt idx="5183">
                  <c:v>3.511099999999999</c:v>
                </c:pt>
                <c:pt idx="5184">
                  <c:v>3.4916000000000054</c:v>
                </c:pt>
                <c:pt idx="5185">
                  <c:v>3.4695000000000107</c:v>
                </c:pt>
                <c:pt idx="5186">
                  <c:v>3.4450000000000216</c:v>
                </c:pt>
                <c:pt idx="5187">
                  <c:v>3.4183000000000163</c:v>
                </c:pt>
                <c:pt idx="5188">
                  <c:v>3.3897000000000048</c:v>
                </c:pt>
                <c:pt idx="5189">
                  <c:v>3.3593000000000188</c:v>
                </c:pt>
                <c:pt idx="5190">
                  <c:v>3.3274000000000115</c:v>
                </c:pt>
                <c:pt idx="5191">
                  <c:v>3.2944000000000244</c:v>
                </c:pt>
                <c:pt idx="5192">
                  <c:v>3.2604000000000326</c:v>
                </c:pt>
                <c:pt idx="5193">
                  <c:v>3.2257000000000176</c:v>
                </c:pt>
                <c:pt idx="5194">
                  <c:v>3.190700000000021</c:v>
                </c:pt>
                <c:pt idx="5195">
                  <c:v>3.1554999999999893</c:v>
                </c:pt>
                <c:pt idx="5196">
                  <c:v>3.1206000000000245</c:v>
                </c:pt>
                <c:pt idx="5197">
                  <c:v>3.0861000000000161</c:v>
                </c:pt>
                <c:pt idx="5198">
                  <c:v>3.0523000000000025</c:v>
                </c:pt>
                <c:pt idx="5199">
                  <c:v>3.0195000000000221</c:v>
                </c:pt>
                <c:pt idx="5200">
                  <c:v>2.9881000000000029</c:v>
                </c:pt>
                <c:pt idx="5201">
                  <c:v>2.958200000000005</c:v>
                </c:pt>
                <c:pt idx="5202">
                  <c:v>2.9302000000000135</c:v>
                </c:pt>
                <c:pt idx="5203">
                  <c:v>2.904200000000003</c:v>
                </c:pt>
                <c:pt idx="5204">
                  <c:v>2.8806000000000154</c:v>
                </c:pt>
                <c:pt idx="5205">
                  <c:v>2.859499999999997</c:v>
                </c:pt>
                <c:pt idx="5206">
                  <c:v>2.8411000000000115</c:v>
                </c:pt>
                <c:pt idx="5207">
                  <c:v>2.8257000000000119</c:v>
                </c:pt>
                <c:pt idx="5208">
                  <c:v>2.8132999999999981</c:v>
                </c:pt>
                <c:pt idx="5209">
                  <c:v>2.8040000000000305</c:v>
                </c:pt>
                <c:pt idx="5210">
                  <c:v>2.7978999999999985</c:v>
                </c:pt>
                <c:pt idx="5211">
                  <c:v>2.7950000000000159</c:v>
                </c:pt>
                <c:pt idx="5212">
                  <c:v>2.7953000000000259</c:v>
                </c:pt>
                <c:pt idx="5213">
                  <c:v>2.7986999999999966</c:v>
                </c:pt>
                <c:pt idx="5214">
                  <c:v>2.8051000000000101</c:v>
                </c:pt>
                <c:pt idx="5215">
                  <c:v>2.8144000000000062</c:v>
                </c:pt>
                <c:pt idx="5216">
                  <c:v>2.8264000000000067</c:v>
                </c:pt>
                <c:pt idx="5217">
                  <c:v>2.8410000000000366</c:v>
                </c:pt>
                <c:pt idx="5218">
                  <c:v>2.8579000000000008</c:v>
                </c:pt>
                <c:pt idx="5219">
                  <c:v>2.8769000000000062</c:v>
                </c:pt>
                <c:pt idx="5220">
                  <c:v>2.8977999999999895</c:v>
                </c:pt>
                <c:pt idx="5221">
                  <c:v>2.9202000000000226</c:v>
                </c:pt>
                <c:pt idx="5222">
                  <c:v>2.9441000000000201</c:v>
                </c:pt>
                <c:pt idx="5223">
                  <c:v>2.9690999999999974</c:v>
                </c:pt>
                <c:pt idx="5224">
                  <c:v>2.9950000000000045</c:v>
                </c:pt>
                <c:pt idx="5225">
                  <c:v>3.0215000000000032</c:v>
                </c:pt>
                <c:pt idx="5226">
                  <c:v>3.0484000000000151</c:v>
                </c:pt>
                <c:pt idx="5227">
                  <c:v>3.0754000000000303</c:v>
                </c:pt>
                <c:pt idx="5228">
                  <c:v>3.1023000000000138</c:v>
                </c:pt>
                <c:pt idx="5229">
                  <c:v>3.1289000000000158</c:v>
                </c:pt>
                <c:pt idx="5230">
                  <c:v>3.1547999999999945</c:v>
                </c:pt>
                <c:pt idx="5231">
                  <c:v>3.1800000000000068</c:v>
                </c:pt>
                <c:pt idx="5232">
                  <c:v>3.2040000000000362</c:v>
                </c:pt>
                <c:pt idx="5233">
                  <c:v>3.226600000000019</c:v>
                </c:pt>
                <c:pt idx="5234">
                  <c:v>3.2477000000000089</c:v>
                </c:pt>
                <c:pt idx="5235">
                  <c:v>3.2669999999999959</c:v>
                </c:pt>
                <c:pt idx="5236">
                  <c:v>3.2841999999999985</c:v>
                </c:pt>
                <c:pt idx="5237">
                  <c:v>3.2992000000000132</c:v>
                </c:pt>
                <c:pt idx="5238">
                  <c:v>3.3118000000000052</c:v>
                </c:pt>
                <c:pt idx="5239">
                  <c:v>3.3219000000000278</c:v>
                </c:pt>
                <c:pt idx="5240">
                  <c:v>3.3291999999999859</c:v>
                </c:pt>
                <c:pt idx="5241">
                  <c:v>3.333800000000025</c:v>
                </c:pt>
                <c:pt idx="5242">
                  <c:v>3.3356000000000279</c:v>
                </c:pt>
                <c:pt idx="5243">
                  <c:v>3.3345000000000198</c:v>
                </c:pt>
                <c:pt idx="5244">
                  <c:v>3.3307000000000073</c:v>
                </c:pt>
                <c:pt idx="5245">
                  <c:v>3.3240999999999872</c:v>
                </c:pt>
                <c:pt idx="5246">
                  <c:v>3.3149000000000228</c:v>
                </c:pt>
                <c:pt idx="5247">
                  <c:v>3.303100000000029</c:v>
                </c:pt>
                <c:pt idx="5248">
                  <c:v>3.2890000000000157</c:v>
                </c:pt>
                <c:pt idx="5249">
                  <c:v>3.2727000000000146</c:v>
                </c:pt>
                <c:pt idx="5250">
                  <c:v>3.254400000000004</c:v>
                </c:pt>
                <c:pt idx="5251">
                  <c:v>3.2343000000000188</c:v>
                </c:pt>
                <c:pt idx="5252">
                  <c:v>3.2127000000000123</c:v>
                </c:pt>
                <c:pt idx="5253">
                  <c:v>3.1897000000000162</c:v>
                </c:pt>
                <c:pt idx="5254">
                  <c:v>3.1657000000000153</c:v>
                </c:pt>
                <c:pt idx="5255">
                  <c:v>3.1408000000000129</c:v>
                </c:pt>
                <c:pt idx="5256">
                  <c:v>3.1152000000000157</c:v>
                </c:pt>
                <c:pt idx="5257">
                  <c:v>3.0893000000000086</c:v>
                </c:pt>
                <c:pt idx="5258">
                  <c:v>3.0630999999999915</c:v>
                </c:pt>
                <c:pt idx="5259">
                  <c:v>3.0371000000000095</c:v>
                </c:pt>
                <c:pt idx="5260">
                  <c:v>3.011400000000009</c:v>
                </c:pt>
                <c:pt idx="5261">
                  <c:v>2.9862000000000251</c:v>
                </c:pt>
                <c:pt idx="5262">
                  <c:v>2.9618000000000109</c:v>
                </c:pt>
                <c:pt idx="5263">
                  <c:v>2.9385000000000048</c:v>
                </c:pt>
                <c:pt idx="5264">
                  <c:v>2.9165000000000134</c:v>
                </c:pt>
                <c:pt idx="5265">
                  <c:v>2.8959999999999866</c:v>
                </c:pt>
                <c:pt idx="5266">
                  <c:v>2.8773000000000195</c:v>
                </c:pt>
                <c:pt idx="5267">
                  <c:v>2.8605000000000302</c:v>
                </c:pt>
                <c:pt idx="5268">
                  <c:v>2.8460000000000036</c:v>
                </c:pt>
                <c:pt idx="5269">
                  <c:v>2.8339000000000283</c:v>
                </c:pt>
                <c:pt idx="5270">
                  <c:v>2.8243999999999971</c:v>
                </c:pt>
                <c:pt idx="5271">
                  <c:v>2.8175000000000239</c:v>
                </c:pt>
                <c:pt idx="5272">
                  <c:v>2.8135000000000332</c:v>
                </c:pt>
                <c:pt idx="5273">
                  <c:v>2.8122999999999934</c:v>
                </c:pt>
                <c:pt idx="5274">
                  <c:v>2.8141000000000247</c:v>
                </c:pt>
                <c:pt idx="5275">
                  <c:v>2.8187000000000069</c:v>
                </c:pt>
                <c:pt idx="5276">
                  <c:v>2.8262</c:v>
                </c:pt>
                <c:pt idx="5277">
                  <c:v>2.8365000000000293</c:v>
                </c:pt>
                <c:pt idx="5278">
                  <c:v>2.8494000000000028</c:v>
                </c:pt>
                <c:pt idx="5279">
                  <c:v>2.8647000000000276</c:v>
                </c:pt>
                <c:pt idx="5280">
                  <c:v>2.8823999999999899</c:v>
                </c:pt>
                <c:pt idx="5281">
                  <c:v>2.9022000000000219</c:v>
                </c:pt>
                <c:pt idx="5282">
                  <c:v>2.9238000000000284</c:v>
                </c:pt>
                <c:pt idx="5283">
                  <c:v>2.947100000000006</c:v>
                </c:pt>
                <c:pt idx="5284">
                  <c:v>2.9718000000000302</c:v>
                </c:pt>
                <c:pt idx="5285">
                  <c:v>2.9976000000000056</c:v>
                </c:pt>
                <c:pt idx="5286">
                  <c:v>3.0243000000000109</c:v>
                </c:pt>
                <c:pt idx="5287">
                  <c:v>3.051700000000011</c:v>
                </c:pt>
                <c:pt idx="5288">
                  <c:v>3.0793999999999926</c:v>
                </c:pt>
                <c:pt idx="5289">
                  <c:v>3.107200000000006</c:v>
                </c:pt>
                <c:pt idx="5290">
                  <c:v>3.1348999999999876</c:v>
                </c:pt>
                <c:pt idx="5291">
                  <c:v>3.1622000000000128</c:v>
                </c:pt>
                <c:pt idx="5292">
                  <c:v>3.1888000000000147</c:v>
                </c:pt>
                <c:pt idx="5293">
                  <c:v>3.2145000000000152</c:v>
                </c:pt>
                <c:pt idx="5294">
                  <c:v>3.2390000000000043</c:v>
                </c:pt>
                <c:pt idx="5295">
                  <c:v>3.2621000000000038</c:v>
                </c:pt>
                <c:pt idx="5296">
                  <c:v>3.2835000000000036</c:v>
                </c:pt>
                <c:pt idx="5297">
                  <c:v>3.3030000000000257</c:v>
                </c:pt>
                <c:pt idx="5298">
                  <c:v>3.3204000000000065</c:v>
                </c:pt>
                <c:pt idx="5299">
                  <c:v>3.3353000000000179</c:v>
                </c:pt>
                <c:pt idx="5300">
                  <c:v>3.3478000000000065</c:v>
                </c:pt>
                <c:pt idx="5301">
                  <c:v>3.3575000000000159</c:v>
                </c:pt>
                <c:pt idx="5302">
                  <c:v>3.3643000000000143</c:v>
                </c:pt>
                <c:pt idx="5303">
                  <c:v>3.3680999999999983</c:v>
                </c:pt>
                <c:pt idx="5304">
                  <c:v>3.3689000000000249</c:v>
                </c:pt>
                <c:pt idx="5305">
                  <c:v>3.3666000000000054</c:v>
                </c:pt>
                <c:pt idx="5306">
                  <c:v>3.3612000000000251</c:v>
                </c:pt>
                <c:pt idx="5307">
                  <c:v>3.3528000000000304</c:v>
                </c:pt>
                <c:pt idx="5308">
                  <c:v>3.341399999999993</c:v>
                </c:pt>
                <c:pt idx="5309">
                  <c:v>3.3272000000000048</c:v>
                </c:pt>
                <c:pt idx="5310">
                  <c:v>3.3103000000000122</c:v>
                </c:pt>
                <c:pt idx="5311">
                  <c:v>3.2909000000000219</c:v>
                </c:pt>
                <c:pt idx="5312">
                  <c:v>3.2692000000000121</c:v>
                </c:pt>
                <c:pt idx="5313">
                  <c:v>3.2454000000000178</c:v>
                </c:pt>
                <c:pt idx="5314">
                  <c:v>3.2198000000000206</c:v>
                </c:pt>
                <c:pt idx="5315">
                  <c:v>3.1925999999999988</c:v>
                </c:pt>
                <c:pt idx="5316">
                  <c:v>3.1640000000000157</c:v>
                </c:pt>
                <c:pt idx="5317">
                  <c:v>3.1343000000000245</c:v>
                </c:pt>
                <c:pt idx="5318">
                  <c:v>3.1038000000000068</c:v>
                </c:pt>
                <c:pt idx="5319">
                  <c:v>3.072700000000026</c:v>
                </c:pt>
                <c:pt idx="5320">
                  <c:v>3.0412000000000035</c:v>
                </c:pt>
                <c:pt idx="5321">
                  <c:v>3.0097000000000094</c:v>
                </c:pt>
                <c:pt idx="5322">
                  <c:v>2.9783000000000186</c:v>
                </c:pt>
                <c:pt idx="5323">
                  <c:v>2.947400000000016</c:v>
                </c:pt>
                <c:pt idx="5324">
                  <c:v>2.9172000000000082</c:v>
                </c:pt>
                <c:pt idx="5325">
                  <c:v>2.8880000000000052</c:v>
                </c:pt>
                <c:pt idx="5326">
                  <c:v>2.8599000000000103</c:v>
                </c:pt>
                <c:pt idx="5327">
                  <c:v>2.8333000000000368</c:v>
                </c:pt>
                <c:pt idx="5328">
                  <c:v>2.808400000000006</c:v>
                </c:pt>
                <c:pt idx="5329">
                  <c:v>2.7854000000000099</c:v>
                </c:pt>
                <c:pt idx="5330">
                  <c:v>2.7646000000000015</c:v>
                </c:pt>
                <c:pt idx="5331">
                  <c:v>2.7461000000000126</c:v>
                </c:pt>
                <c:pt idx="5332">
                  <c:v>2.7302000000000248</c:v>
                </c:pt>
                <c:pt idx="5333">
                  <c:v>2.7171000000000163</c:v>
                </c:pt>
                <c:pt idx="5334">
                  <c:v>2.7067000000000121</c:v>
                </c:pt>
                <c:pt idx="5335">
                  <c:v>2.6992999999999938</c:v>
                </c:pt>
                <c:pt idx="5336">
                  <c:v>2.694800000000015</c:v>
                </c:pt>
                <c:pt idx="5337">
                  <c:v>2.693300000000022</c:v>
                </c:pt>
                <c:pt idx="5338">
                  <c:v>2.694800000000015</c:v>
                </c:pt>
                <c:pt idx="5339">
                  <c:v>2.6992000000000189</c:v>
                </c:pt>
                <c:pt idx="5340">
                  <c:v>2.7065000000000055</c:v>
                </c:pt>
                <c:pt idx="5341">
                  <c:v>2.7163000000000181</c:v>
                </c:pt>
                <c:pt idx="5342">
                  <c:v>2.7287000000000319</c:v>
                </c:pt>
                <c:pt idx="5343">
                  <c:v>2.7435000000000116</c:v>
                </c:pt>
                <c:pt idx="5344">
                  <c:v>2.7604000000000042</c:v>
                </c:pt>
                <c:pt idx="5345">
                  <c:v>2.7790999999999997</c:v>
                </c:pt>
                <c:pt idx="5346">
                  <c:v>2.7995999999999981</c:v>
                </c:pt>
                <c:pt idx="5347">
                  <c:v>2.8216000000000179</c:v>
                </c:pt>
                <c:pt idx="5348">
                  <c:v>2.8447000000000173</c:v>
                </c:pt>
                <c:pt idx="5349">
                  <c:v>2.8688000000000216</c:v>
                </c:pt>
                <c:pt idx="5350">
                  <c:v>2.8936999999999955</c:v>
                </c:pt>
                <c:pt idx="5351">
                  <c:v>2.9191000000000145</c:v>
                </c:pt>
                <c:pt idx="5352">
                  <c:v>2.9447000000000116</c:v>
                </c:pt>
                <c:pt idx="5353">
                  <c:v>2.9703000000000088</c:v>
                </c:pt>
                <c:pt idx="5354">
                  <c:v>2.9956000000000245</c:v>
                </c:pt>
                <c:pt idx="5355">
                  <c:v>3.0204999999999984</c:v>
                </c:pt>
                <c:pt idx="5356">
                  <c:v>3.0446000000000026</c:v>
                </c:pt>
                <c:pt idx="5357">
                  <c:v>3.0677000000000305</c:v>
                </c:pt>
                <c:pt idx="5358">
                  <c:v>3.0896000000000186</c:v>
                </c:pt>
                <c:pt idx="5359">
                  <c:v>3.1099000000000103</c:v>
                </c:pt>
                <c:pt idx="5360">
                  <c:v>3.1285000000000025</c:v>
                </c:pt>
                <c:pt idx="5361">
                  <c:v>3.1451000000000136</c:v>
                </c:pt>
                <c:pt idx="5362">
                  <c:v>3.1594000000000335</c:v>
                </c:pt>
                <c:pt idx="5363">
                  <c:v>3.1714000000000055</c:v>
                </c:pt>
                <c:pt idx="5364">
                  <c:v>3.1807000000000301</c:v>
                </c:pt>
                <c:pt idx="5365">
                  <c:v>3.1872999999999934</c:v>
                </c:pt>
                <c:pt idx="5366">
                  <c:v>3.1910000000000025</c:v>
                </c:pt>
                <c:pt idx="5367">
                  <c:v>3.1917000000000257</c:v>
                </c:pt>
                <c:pt idx="5368">
                  <c:v>3.1895000000000095</c:v>
                </c:pt>
                <c:pt idx="5369">
                  <c:v>3.1843000000000075</c:v>
                </c:pt>
                <c:pt idx="5370">
                  <c:v>3.176099999999991</c:v>
                </c:pt>
                <c:pt idx="5371">
                  <c:v>3.1650000000000205</c:v>
                </c:pt>
                <c:pt idx="5372">
                  <c:v>3.1512000000000171</c:v>
                </c:pt>
                <c:pt idx="5373">
                  <c:v>3.1348000000000127</c:v>
                </c:pt>
                <c:pt idx="5374">
                  <c:v>3.1159000000000106</c:v>
                </c:pt>
                <c:pt idx="5375">
                  <c:v>3.0947999999999922</c:v>
                </c:pt>
                <c:pt idx="5376">
                  <c:v>3.0718000000000245</c:v>
                </c:pt>
                <c:pt idx="5377">
                  <c:v>3.0469000000000221</c:v>
                </c:pt>
                <c:pt idx="5378">
                  <c:v>3.0206000000000017</c:v>
                </c:pt>
                <c:pt idx="5379">
                  <c:v>2.9930000000000234</c:v>
                </c:pt>
                <c:pt idx="5380">
                  <c:v>2.9644000000000119</c:v>
                </c:pt>
                <c:pt idx="5381">
                  <c:v>2.9351000000000056</c:v>
                </c:pt>
                <c:pt idx="5382">
                  <c:v>2.9053000000000111</c:v>
                </c:pt>
                <c:pt idx="5383">
                  <c:v>2.87530000000001</c:v>
                </c:pt>
                <c:pt idx="5384">
                  <c:v>2.8454000000000121</c:v>
                </c:pt>
                <c:pt idx="5385">
                  <c:v>2.8156999999999925</c:v>
                </c:pt>
                <c:pt idx="5386">
                  <c:v>2.7867000000000246</c:v>
                </c:pt>
                <c:pt idx="5387">
                  <c:v>2.7585000000000264</c:v>
                </c:pt>
                <c:pt idx="5388">
                  <c:v>2.7313000000000045</c:v>
                </c:pt>
                <c:pt idx="5389">
                  <c:v>2.7055000000000291</c:v>
                </c:pt>
                <c:pt idx="5390">
                  <c:v>2.6812999999999931</c:v>
                </c:pt>
                <c:pt idx="5391">
                  <c:v>2.6589000000000169</c:v>
                </c:pt>
                <c:pt idx="5392">
                  <c:v>2.6386000000000251</c:v>
                </c:pt>
                <c:pt idx="5393">
                  <c:v>2.6204999999999927</c:v>
                </c:pt>
                <c:pt idx="5394">
                  <c:v>2.6048000000000116</c:v>
                </c:pt>
                <c:pt idx="5395">
                  <c:v>2.5918000000000063</c:v>
                </c:pt>
                <c:pt idx="5396">
                  <c:v>2.5815000000000055</c:v>
                </c:pt>
                <c:pt idx="5397">
                  <c:v>2.5740000000000123</c:v>
                </c:pt>
                <c:pt idx="5398">
                  <c:v>2.569500000000005</c:v>
                </c:pt>
                <c:pt idx="5399">
                  <c:v>2.5680000000000121</c:v>
                </c:pt>
                <c:pt idx="5400">
                  <c:v>2.5694000000000017</c:v>
                </c:pt>
                <c:pt idx="5401">
                  <c:v>2.573599999999999</c:v>
                </c:pt>
                <c:pt idx="5402">
                  <c:v>2.5807000000000357</c:v>
                </c:pt>
                <c:pt idx="5403">
                  <c:v>2.5904999999999916</c:v>
                </c:pt>
                <c:pt idx="5404">
                  <c:v>2.6029000000000053</c:v>
                </c:pt>
                <c:pt idx="5405">
                  <c:v>2.6175000000000068</c:v>
                </c:pt>
                <c:pt idx="5406">
                  <c:v>2.6343999999999994</c:v>
                </c:pt>
                <c:pt idx="5407">
                  <c:v>2.6532000000000266</c:v>
                </c:pt>
                <c:pt idx="5408">
                  <c:v>2.6736999999999966</c:v>
                </c:pt>
                <c:pt idx="5409">
                  <c:v>2.6957000000000164</c:v>
                </c:pt>
                <c:pt idx="5410">
                  <c:v>2.7189999999999941</c:v>
                </c:pt>
                <c:pt idx="5411">
                  <c:v>2.7432000000000016</c:v>
                </c:pt>
                <c:pt idx="5412">
                  <c:v>2.7682000000000357</c:v>
                </c:pt>
                <c:pt idx="5413">
                  <c:v>2.7938000000000045</c:v>
                </c:pt>
                <c:pt idx="5414">
                  <c:v>2.8196000000000083</c:v>
                </c:pt>
                <c:pt idx="5415">
                  <c:v>2.8454000000000121</c:v>
                </c:pt>
                <c:pt idx="5416">
                  <c:v>2.8711000000000126</c:v>
                </c:pt>
                <c:pt idx="5417">
                  <c:v>2.8964000000000283</c:v>
                </c:pt>
                <c:pt idx="5418">
                  <c:v>2.9209999999999923</c:v>
                </c:pt>
                <c:pt idx="5419">
                  <c:v>2.944800000000015</c:v>
                </c:pt>
                <c:pt idx="5420">
                  <c:v>2.9675000000000011</c:v>
                </c:pt>
                <c:pt idx="5421">
                  <c:v>2.988900000000001</c:v>
                </c:pt>
                <c:pt idx="5422">
                  <c:v>3.0088000000000363</c:v>
                </c:pt>
                <c:pt idx="5423">
                  <c:v>3.0269000000000119</c:v>
                </c:pt>
                <c:pt idx="5424">
                  <c:v>3.043200000000013</c:v>
                </c:pt>
                <c:pt idx="5425">
                  <c:v>3.0572999999999979</c:v>
                </c:pt>
                <c:pt idx="5426">
                  <c:v>3.0692000000000235</c:v>
                </c:pt>
                <c:pt idx="5427">
                  <c:v>3.0787000000000262</c:v>
                </c:pt>
                <c:pt idx="5428">
                  <c:v>3.0855999999999995</c:v>
                </c:pt>
                <c:pt idx="5429">
                  <c:v>3.0900000000000034</c:v>
                </c:pt>
                <c:pt idx="5430">
                  <c:v>3.091700000000003</c:v>
                </c:pt>
                <c:pt idx="5431">
                  <c:v>3.0906999999999982</c:v>
                </c:pt>
                <c:pt idx="5432">
                  <c:v>3.0871000000000208</c:v>
                </c:pt>
                <c:pt idx="5433">
                  <c:v>3.080900000000014</c:v>
                </c:pt>
                <c:pt idx="5434">
                  <c:v>3.0723000000000127</c:v>
                </c:pt>
                <c:pt idx="5435">
                  <c:v>3.0612000000000137</c:v>
                </c:pt>
                <c:pt idx="5436">
                  <c:v>3.0480000000000018</c:v>
                </c:pt>
                <c:pt idx="5437">
                  <c:v>3.0326000000000306</c:v>
                </c:pt>
                <c:pt idx="5438">
                  <c:v>3.0153999999999996</c:v>
                </c:pt>
                <c:pt idx="5439">
                  <c:v>2.9966000000000292</c:v>
                </c:pt>
                <c:pt idx="5440">
                  <c:v>2.9762000000000057</c:v>
                </c:pt>
                <c:pt idx="5441">
                  <c:v>2.9545999999999992</c:v>
                </c:pt>
                <c:pt idx="5442">
                  <c:v>2.9320000000000164</c:v>
                </c:pt>
                <c:pt idx="5443">
                  <c:v>2.908600000000007</c:v>
                </c:pt>
                <c:pt idx="5444">
                  <c:v>2.884600000000006</c:v>
                </c:pt>
                <c:pt idx="5445">
                  <c:v>2.8601999999999919</c:v>
                </c:pt>
                <c:pt idx="5446">
                  <c:v>2.8355999999999995</c:v>
                </c:pt>
                <c:pt idx="5447">
                  <c:v>2.8111000000000104</c:v>
                </c:pt>
                <c:pt idx="5448">
                  <c:v>2.7867999999999995</c:v>
                </c:pt>
                <c:pt idx="5449">
                  <c:v>2.7630000000000052</c:v>
                </c:pt>
                <c:pt idx="5450">
                  <c:v>2.7400000000000091</c:v>
                </c:pt>
                <c:pt idx="5451">
                  <c:v>2.7178000000000111</c:v>
                </c:pt>
                <c:pt idx="5452">
                  <c:v>2.6967000000000212</c:v>
                </c:pt>
                <c:pt idx="5453">
                  <c:v>2.6769999999999925</c:v>
                </c:pt>
                <c:pt idx="5454">
                  <c:v>2.6588000000000136</c:v>
                </c:pt>
                <c:pt idx="5455">
                  <c:v>2.6425000000000125</c:v>
                </c:pt>
                <c:pt idx="5456">
                  <c:v>2.6281000000000176</c:v>
                </c:pt>
                <c:pt idx="5457">
                  <c:v>2.6158000000000357</c:v>
                </c:pt>
                <c:pt idx="5458">
                  <c:v>2.6059000000000196</c:v>
                </c:pt>
                <c:pt idx="5459">
                  <c:v>2.5984000000000265</c:v>
                </c:pt>
                <c:pt idx="5460">
                  <c:v>2.5936000000000092</c:v>
                </c:pt>
                <c:pt idx="5461">
                  <c:v>2.5915000000000248</c:v>
                </c:pt>
                <c:pt idx="5462">
                  <c:v>2.5921000000000163</c:v>
                </c:pt>
                <c:pt idx="5463">
                  <c:v>2.5955000000000155</c:v>
                </c:pt>
                <c:pt idx="5464">
                  <c:v>2.601600000000019</c:v>
                </c:pt>
                <c:pt idx="5465">
                  <c:v>2.6105000000000018</c:v>
                </c:pt>
                <c:pt idx="5466">
                  <c:v>2.6220000000000141</c:v>
                </c:pt>
                <c:pt idx="5467">
                  <c:v>2.6360000000000241</c:v>
                </c:pt>
                <c:pt idx="5468">
                  <c:v>2.6524000000000001</c:v>
                </c:pt>
                <c:pt idx="5469">
                  <c:v>2.6710000000000207</c:v>
                </c:pt>
                <c:pt idx="5470">
                  <c:v>2.6914999999999907</c:v>
                </c:pt>
                <c:pt idx="5471">
                  <c:v>2.7137000000000171</c:v>
                </c:pt>
                <c:pt idx="5472">
                  <c:v>2.7375000000000114</c:v>
                </c:pt>
                <c:pt idx="5473">
                  <c:v>2.762599999999992</c:v>
                </c:pt>
                <c:pt idx="5474">
                  <c:v>2.7887000000000057</c:v>
                </c:pt>
                <c:pt idx="5475">
                  <c:v>2.8155999999999892</c:v>
                </c:pt>
                <c:pt idx="5476">
                  <c:v>2.8430000000000177</c:v>
                </c:pt>
                <c:pt idx="5477">
                  <c:v>2.8707000000000278</c:v>
                </c:pt>
                <c:pt idx="5478">
                  <c:v>2.8984000000000094</c:v>
                </c:pt>
                <c:pt idx="5479">
                  <c:v>2.9259000000000128</c:v>
                </c:pt>
                <c:pt idx="5480">
                  <c:v>2.953000000000003</c:v>
                </c:pt>
                <c:pt idx="5481">
                  <c:v>2.9793999999999983</c:v>
                </c:pt>
                <c:pt idx="5482">
                  <c:v>3.0048000000000172</c:v>
                </c:pt>
                <c:pt idx="5483">
                  <c:v>3.0289999999999964</c:v>
                </c:pt>
                <c:pt idx="5484">
                  <c:v>3.0518000000000143</c:v>
                </c:pt>
                <c:pt idx="5485">
                  <c:v>3.0729000000000042</c:v>
                </c:pt>
                <c:pt idx="5486">
                  <c:v>3.0921000000000163</c:v>
                </c:pt>
                <c:pt idx="5487">
                  <c:v>3.1092000000000155</c:v>
                </c:pt>
                <c:pt idx="5488">
                  <c:v>3.1239999999999952</c:v>
                </c:pt>
                <c:pt idx="5489">
                  <c:v>3.1363000000000056</c:v>
                </c:pt>
                <c:pt idx="5490">
                  <c:v>3.1459000000000117</c:v>
                </c:pt>
                <c:pt idx="5491">
                  <c:v>3.1528000000000134</c:v>
                </c:pt>
                <c:pt idx="5492">
                  <c:v>3.1569000000000358</c:v>
                </c:pt>
                <c:pt idx="5493">
                  <c:v>3.1580000000000155</c:v>
                </c:pt>
                <c:pt idx="5494">
                  <c:v>3.1562000000000126</c:v>
                </c:pt>
                <c:pt idx="5495">
                  <c:v>3.1513999999999953</c:v>
                </c:pt>
                <c:pt idx="5496">
                  <c:v>3.1437999999999988</c:v>
                </c:pt>
                <c:pt idx="5497">
                  <c:v>3.1335000000000264</c:v>
                </c:pt>
                <c:pt idx="5498">
                  <c:v>3.1204999999999927</c:v>
                </c:pt>
                <c:pt idx="5499">
                  <c:v>3.1050000000000182</c:v>
                </c:pt>
                <c:pt idx="5500">
                  <c:v>3.0871999999999957</c:v>
                </c:pt>
                <c:pt idx="5501">
                  <c:v>3.0673000000000172</c:v>
                </c:pt>
                <c:pt idx="5502">
                  <c:v>3.0455000000000325</c:v>
                </c:pt>
                <c:pt idx="5503">
                  <c:v>3.0220000000000198</c:v>
                </c:pt>
                <c:pt idx="5504">
                  <c:v>2.9972000000000207</c:v>
                </c:pt>
                <c:pt idx="5505">
                  <c:v>2.971100000000007</c:v>
                </c:pt>
                <c:pt idx="5506">
                  <c:v>2.9441000000000201</c:v>
                </c:pt>
                <c:pt idx="5507">
                  <c:v>2.9163000000000352</c:v>
                </c:pt>
                <c:pt idx="5508">
                  <c:v>2.8881000000000085</c:v>
                </c:pt>
                <c:pt idx="5509">
                  <c:v>2.8596000000000288</c:v>
                </c:pt>
                <c:pt idx="5510">
                  <c:v>2.8310999999999922</c:v>
                </c:pt>
                <c:pt idx="5511">
                  <c:v>2.8028000000000191</c:v>
                </c:pt>
                <c:pt idx="5512">
                  <c:v>2.7750000000000341</c:v>
                </c:pt>
                <c:pt idx="5513">
                  <c:v>2.7478000000000122</c:v>
                </c:pt>
                <c:pt idx="5514">
                  <c:v>2.7216000000000236</c:v>
                </c:pt>
                <c:pt idx="5515">
                  <c:v>2.6965999999999894</c:v>
                </c:pt>
                <c:pt idx="5516">
                  <c:v>2.6728999999999985</c:v>
                </c:pt>
                <c:pt idx="5517">
                  <c:v>2.6508000000000322</c:v>
                </c:pt>
                <c:pt idx="5518">
                  <c:v>2.6306000000000154</c:v>
                </c:pt>
                <c:pt idx="5519">
                  <c:v>2.612400000000008</c:v>
                </c:pt>
                <c:pt idx="5520">
                  <c:v>2.5963999999999885</c:v>
                </c:pt>
                <c:pt idx="5521">
                  <c:v>2.5827000000000169</c:v>
                </c:pt>
                <c:pt idx="5522">
                  <c:v>2.5715000000000146</c:v>
                </c:pt>
                <c:pt idx="5523">
                  <c:v>2.5630000000000166</c:v>
                </c:pt>
                <c:pt idx="5524">
                  <c:v>2.5570000000000164</c:v>
                </c:pt>
                <c:pt idx="5525">
                  <c:v>2.5537999999999954</c:v>
                </c:pt>
                <c:pt idx="5526">
                  <c:v>2.5533000000000072</c:v>
                </c:pt>
                <c:pt idx="5527">
                  <c:v>2.5553000000000168</c:v>
                </c:pt>
                <c:pt idx="5528">
                  <c:v>2.5600000000000023</c:v>
                </c:pt>
                <c:pt idx="5529">
                  <c:v>2.5671000000000106</c:v>
                </c:pt>
                <c:pt idx="5530">
                  <c:v>2.57650000000001</c:v>
                </c:pt>
                <c:pt idx="5531">
                  <c:v>2.5880999999999972</c:v>
                </c:pt>
                <c:pt idx="5532">
                  <c:v>2.601600000000019</c:v>
                </c:pt>
                <c:pt idx="5533">
                  <c:v>2.6169000000000153</c:v>
                </c:pt>
                <c:pt idx="5534">
                  <c:v>2.6338000000000079</c:v>
                </c:pt>
                <c:pt idx="5535">
                  <c:v>2.6519999999999868</c:v>
                </c:pt>
                <c:pt idx="5536">
                  <c:v>2.6711999999999989</c:v>
                </c:pt>
                <c:pt idx="5537">
                  <c:v>2.6914000000000158</c:v>
                </c:pt>
                <c:pt idx="5538">
                  <c:v>2.7121999999999957</c:v>
                </c:pt>
                <c:pt idx="5539">
                  <c:v>2.7334000000000174</c:v>
                </c:pt>
                <c:pt idx="5540">
                  <c:v>2.7547999999999888</c:v>
                </c:pt>
                <c:pt idx="5541">
                  <c:v>2.7761000000000138</c:v>
                </c:pt>
                <c:pt idx="5542">
                  <c:v>2.7971000000000288</c:v>
                </c:pt>
                <c:pt idx="5543">
                  <c:v>2.8175999999999988</c:v>
                </c:pt>
                <c:pt idx="5544">
                  <c:v>2.8373000000000275</c:v>
                </c:pt>
                <c:pt idx="5545">
                  <c:v>2.8559999999999945</c:v>
                </c:pt>
                <c:pt idx="5546">
                  <c:v>2.8734000000000037</c:v>
                </c:pt>
                <c:pt idx="5547">
                  <c:v>2.88930000000002</c:v>
                </c:pt>
                <c:pt idx="5548">
                  <c:v>2.9035000000000082</c:v>
                </c:pt>
                <c:pt idx="5549">
                  <c:v>2.9157000000000153</c:v>
                </c:pt>
                <c:pt idx="5550">
                  <c:v>2.9256000000000029</c:v>
                </c:pt>
                <c:pt idx="5551">
                  <c:v>2.9330000000000211</c:v>
                </c:pt>
                <c:pt idx="5552">
                  <c:v>2.9379000000000133</c:v>
                </c:pt>
                <c:pt idx="5553">
                  <c:v>2.9398000000000195</c:v>
                </c:pt>
                <c:pt idx="5554">
                  <c:v>2.9387000000000114</c:v>
                </c:pt>
                <c:pt idx="5555">
                  <c:v>2.9345000000000141</c:v>
                </c:pt>
                <c:pt idx="5556">
                  <c:v>2.9271000000000242</c:v>
                </c:pt>
                <c:pt idx="5557">
                  <c:v>2.9163000000000352</c:v>
                </c:pt>
                <c:pt idx="5558">
                  <c:v>2.9022999999999968</c:v>
                </c:pt>
                <c:pt idx="5559">
                  <c:v>2.884900000000016</c:v>
                </c:pt>
                <c:pt idx="5560">
                  <c:v>2.8642999999999859</c:v>
                </c:pt>
                <c:pt idx="5561">
                  <c:v>2.8406000000000233</c:v>
                </c:pt>
                <c:pt idx="5562">
                  <c:v>2.8139000000000181</c:v>
                </c:pt>
                <c:pt idx="5563">
                  <c:v>2.7845000000000084</c:v>
                </c:pt>
                <c:pt idx="5564">
                  <c:v>2.7525000000000261</c:v>
                </c:pt>
                <c:pt idx="5565">
                  <c:v>2.7180999999999926</c:v>
                </c:pt>
                <c:pt idx="5566">
                  <c:v>2.6818000000000097</c:v>
                </c:pt>
                <c:pt idx="5567">
                  <c:v>2.6436000000000206</c:v>
                </c:pt>
                <c:pt idx="5568">
                  <c:v>2.6040000000000134</c:v>
                </c:pt>
                <c:pt idx="5569">
                  <c:v>2.5633000000000266</c:v>
                </c:pt>
                <c:pt idx="5570">
                  <c:v>2.5217000000000098</c:v>
                </c:pt>
                <c:pt idx="5571">
                  <c:v>2.4795000000000016</c:v>
                </c:pt>
                <c:pt idx="5572">
                  <c:v>2.4372000000000185</c:v>
                </c:pt>
                <c:pt idx="5573">
                  <c:v>2.3949000000000069</c:v>
                </c:pt>
                <c:pt idx="5574">
                  <c:v>2.353100000000012</c:v>
                </c:pt>
                <c:pt idx="5575">
                  <c:v>2.3120999999999867</c:v>
                </c:pt>
                <c:pt idx="5576">
                  <c:v>2.272199999999998</c:v>
                </c:pt>
                <c:pt idx="5577">
                  <c:v>2.2337000000000273</c:v>
                </c:pt>
                <c:pt idx="5578">
                  <c:v>2.1970000000000027</c:v>
                </c:pt>
                <c:pt idx="5579">
                  <c:v>2.1623000000000161</c:v>
                </c:pt>
                <c:pt idx="5580">
                  <c:v>2.1300999999999988</c:v>
                </c:pt>
                <c:pt idx="5581">
                  <c:v>2.1004000000000076</c:v>
                </c:pt>
                <c:pt idx="5582">
                  <c:v>2.0738000000000341</c:v>
                </c:pt>
                <c:pt idx="5583">
                  <c:v>2.050200000000018</c:v>
                </c:pt>
                <c:pt idx="5584">
                  <c:v>2.0301000000000045</c:v>
                </c:pt>
                <c:pt idx="5585">
                  <c:v>2.0133999999999901</c:v>
                </c:pt>
                <c:pt idx="5586">
                  <c:v>2.0005000000000166</c:v>
                </c:pt>
                <c:pt idx="5587">
                  <c:v>1.9912000000000205</c:v>
                </c:pt>
                <c:pt idx="5588">
                  <c:v>1.9856000000000051</c:v>
                </c:pt>
                <c:pt idx="5589">
                  <c:v>1.9837000000000273</c:v>
                </c:pt>
                <c:pt idx="5590">
                  <c:v>1.9855000000000018</c:v>
                </c:pt>
                <c:pt idx="5591">
                  <c:v>1.9907000000000039</c:v>
                </c:pt>
                <c:pt idx="5592">
                  <c:v>1.9993000000000336</c:v>
                </c:pt>
                <c:pt idx="5593">
                  <c:v>2.0109999999999957</c:v>
                </c:pt>
                <c:pt idx="5594">
                  <c:v>2.0257000000000289</c:v>
                </c:pt>
                <c:pt idx="5595">
                  <c:v>2.042900000000003</c:v>
                </c:pt>
                <c:pt idx="5596">
                  <c:v>2.0626000000000033</c:v>
                </c:pt>
                <c:pt idx="5597">
                  <c:v>2.0844000000000165</c:v>
                </c:pt>
                <c:pt idx="5598">
                  <c:v>2.1080000000000041</c:v>
                </c:pt>
                <c:pt idx="5599">
                  <c:v>2.1332000000000164</c:v>
                </c:pt>
                <c:pt idx="5600">
                  <c:v>2.1596000000000117</c:v>
                </c:pt>
                <c:pt idx="5601">
                  <c:v>2.1870000000000118</c:v>
                </c:pt>
                <c:pt idx="5602">
                  <c:v>2.2150000000000318</c:v>
                </c:pt>
                <c:pt idx="5603">
                  <c:v>2.2434000000000083</c:v>
                </c:pt>
                <c:pt idx="5604">
                  <c:v>2.2720000000000198</c:v>
                </c:pt>
                <c:pt idx="5605">
                  <c:v>2.3002999999999929</c:v>
                </c:pt>
                <c:pt idx="5606">
                  <c:v>2.3282000000000096</c:v>
                </c:pt>
                <c:pt idx="5607">
                  <c:v>2.3553000000000281</c:v>
                </c:pt>
                <c:pt idx="5608">
                  <c:v>2.3814000000000135</c:v>
                </c:pt>
                <c:pt idx="5609">
                  <c:v>2.4061000000000092</c:v>
                </c:pt>
                <c:pt idx="5610">
                  <c:v>2.429300000000012</c:v>
                </c:pt>
                <c:pt idx="5611">
                  <c:v>2.4507000000000119</c:v>
                </c:pt>
                <c:pt idx="5612">
                  <c:v>2.469900000000024</c:v>
                </c:pt>
                <c:pt idx="5613">
                  <c:v>2.4869000000000199</c:v>
                </c:pt>
                <c:pt idx="5614">
                  <c:v>2.5013000000000147</c:v>
                </c:pt>
                <c:pt idx="5615">
                  <c:v>2.5131000000000085</c:v>
                </c:pt>
                <c:pt idx="5616">
                  <c:v>2.522199999999998</c:v>
                </c:pt>
                <c:pt idx="5617">
                  <c:v>2.52830000000003</c:v>
                </c:pt>
                <c:pt idx="5618">
                  <c:v>2.5315999999999974</c:v>
                </c:pt>
                <c:pt idx="5619">
                  <c:v>2.5319000000000074</c:v>
                </c:pt>
                <c:pt idx="5620">
                  <c:v>2.5294000000000096</c:v>
                </c:pt>
                <c:pt idx="5621">
                  <c:v>2.5241000000000042</c:v>
                </c:pt>
                <c:pt idx="5622">
                  <c:v>2.5161000000000229</c:v>
                </c:pt>
                <c:pt idx="5623">
                  <c:v>2.5056000000000154</c:v>
                </c:pt>
                <c:pt idx="5624">
                  <c:v>2.4927000000000135</c:v>
                </c:pt>
                <c:pt idx="5625">
                  <c:v>2.4775999999999954</c:v>
                </c:pt>
                <c:pt idx="5626">
                  <c:v>2.4605999999999995</c:v>
                </c:pt>
                <c:pt idx="5627">
                  <c:v>2.4418000000000291</c:v>
                </c:pt>
                <c:pt idx="5628">
                  <c:v>2.4214000000000055</c:v>
                </c:pt>
                <c:pt idx="5629">
                  <c:v>2.3997000000000241</c:v>
                </c:pt>
                <c:pt idx="5630">
                  <c:v>2.3768000000000029</c:v>
                </c:pt>
                <c:pt idx="5631">
                  <c:v>2.3530000000000086</c:v>
                </c:pt>
                <c:pt idx="5632">
                  <c:v>2.3285000000000196</c:v>
                </c:pt>
                <c:pt idx="5633">
                  <c:v>2.3034000000000106</c:v>
                </c:pt>
                <c:pt idx="5634">
                  <c:v>2.2781000000000233</c:v>
                </c:pt>
                <c:pt idx="5635">
                  <c:v>2.252600000000001</c:v>
                </c:pt>
                <c:pt idx="5636">
                  <c:v>2.2272000000000105</c:v>
                </c:pt>
                <c:pt idx="5637">
                  <c:v>2.2022000000000332</c:v>
                </c:pt>
                <c:pt idx="5638">
                  <c:v>2.1776000000000124</c:v>
                </c:pt>
                <c:pt idx="5639">
                  <c:v>2.1537000000000148</c:v>
                </c:pt>
                <c:pt idx="5640">
                  <c:v>2.1308999999999969</c:v>
                </c:pt>
                <c:pt idx="5641">
                  <c:v>2.1091000000000122</c:v>
                </c:pt>
                <c:pt idx="5642">
                  <c:v>2.0888000000000204</c:v>
                </c:pt>
                <c:pt idx="5643">
                  <c:v>2.0700999999999965</c:v>
                </c:pt>
                <c:pt idx="5644">
                  <c:v>2.0532000000000039</c:v>
                </c:pt>
                <c:pt idx="5645">
                  <c:v>2.0382999999999925</c:v>
                </c:pt>
                <c:pt idx="5646">
                  <c:v>2.0257000000000005</c:v>
                </c:pt>
                <c:pt idx="5647">
                  <c:v>2.0155000000000314</c:v>
                </c:pt>
                <c:pt idx="5648">
                  <c:v>2.0079000000000065</c:v>
                </c:pt>
                <c:pt idx="5649">
                  <c:v>2.0030000000000143</c:v>
                </c:pt>
                <c:pt idx="5650">
                  <c:v>2.0009000000000015</c:v>
                </c:pt>
                <c:pt idx="5651">
                  <c:v>2.0016999999999996</c:v>
                </c:pt>
                <c:pt idx="5652">
                  <c:v>2.0053000000000338</c:v>
                </c:pt>
                <c:pt idx="5653">
                  <c:v>2.0117000000000189</c:v>
                </c:pt>
                <c:pt idx="5654">
                  <c:v>2.0209000000000117</c:v>
                </c:pt>
                <c:pt idx="5655">
                  <c:v>2.0328000000000088</c:v>
                </c:pt>
                <c:pt idx="5656">
                  <c:v>2.0472000000000037</c:v>
                </c:pt>
                <c:pt idx="5657">
                  <c:v>2.0640000000000214</c:v>
                </c:pt>
                <c:pt idx="5658">
                  <c:v>2.0828999999999951</c:v>
                </c:pt>
                <c:pt idx="5659">
                  <c:v>2.1038000000000068</c:v>
                </c:pt>
                <c:pt idx="5660">
                  <c:v>2.126499999999993</c:v>
                </c:pt>
                <c:pt idx="5661">
                  <c:v>2.1505999999999972</c:v>
                </c:pt>
                <c:pt idx="5662">
                  <c:v>2.1759000000000128</c:v>
                </c:pt>
                <c:pt idx="5663">
                  <c:v>2.2021000000000015</c:v>
                </c:pt>
                <c:pt idx="5664">
                  <c:v>2.2291000000000167</c:v>
                </c:pt>
                <c:pt idx="5665">
                  <c:v>2.2564999999999884</c:v>
                </c:pt>
                <c:pt idx="5666">
                  <c:v>2.2840000000000202</c:v>
                </c:pt>
                <c:pt idx="5667">
                  <c:v>2.3115000000000236</c:v>
                </c:pt>
                <c:pt idx="5668">
                  <c:v>2.3386000000000138</c:v>
                </c:pt>
                <c:pt idx="5669">
                  <c:v>2.3650000000000091</c:v>
                </c:pt>
                <c:pt idx="5670">
                  <c:v>2.390500000000003</c:v>
                </c:pt>
                <c:pt idx="5671">
                  <c:v>2.4149000000000171</c:v>
                </c:pt>
                <c:pt idx="5672">
                  <c:v>2.43780000000001</c:v>
                </c:pt>
                <c:pt idx="5673">
                  <c:v>2.4590000000000032</c:v>
                </c:pt>
                <c:pt idx="5674">
                  <c:v>2.4782000000000153</c:v>
                </c:pt>
                <c:pt idx="5675">
                  <c:v>2.4952000000000112</c:v>
                </c:pt>
                <c:pt idx="5676">
                  <c:v>2.509900000000016</c:v>
                </c:pt>
                <c:pt idx="5677">
                  <c:v>2.5219000000000165</c:v>
                </c:pt>
                <c:pt idx="5678">
                  <c:v>2.5311000000000092</c:v>
                </c:pt>
                <c:pt idx="5679">
                  <c:v>2.5373000000000161</c:v>
                </c:pt>
                <c:pt idx="5680">
                  <c:v>2.5405000000000086</c:v>
                </c:pt>
                <c:pt idx="5681">
                  <c:v>2.5405000000000086</c:v>
                </c:pt>
                <c:pt idx="5682">
                  <c:v>2.5374000000000194</c:v>
                </c:pt>
                <c:pt idx="5683">
                  <c:v>2.5312000000000126</c:v>
                </c:pt>
                <c:pt idx="5684">
                  <c:v>2.5218000000000131</c:v>
                </c:pt>
                <c:pt idx="5685">
                  <c:v>2.5095000000000027</c:v>
                </c:pt>
                <c:pt idx="5686">
                  <c:v>2.4942000000000064</c:v>
                </c:pt>
                <c:pt idx="5687">
                  <c:v>2.4764000000000124</c:v>
                </c:pt>
                <c:pt idx="5688">
                  <c:v>2.4560000000000173</c:v>
                </c:pt>
                <c:pt idx="5689">
                  <c:v>2.4333000000000311</c:v>
                </c:pt>
                <c:pt idx="5690">
                  <c:v>2.4087000000000103</c:v>
                </c:pt>
                <c:pt idx="5691">
                  <c:v>2.382300000000015</c:v>
                </c:pt>
                <c:pt idx="5692">
                  <c:v>2.3544000000000267</c:v>
                </c:pt>
                <c:pt idx="5693">
                  <c:v>2.3254000000000019</c:v>
                </c:pt>
                <c:pt idx="5694">
                  <c:v>2.2954000000000292</c:v>
                </c:pt>
                <c:pt idx="5695">
                  <c:v>2.2648000000000081</c:v>
                </c:pt>
                <c:pt idx="5696">
                  <c:v>2.2339000000000055</c:v>
                </c:pt>
                <c:pt idx="5697">
                  <c:v>2.2029000000000281</c:v>
                </c:pt>
                <c:pt idx="5698">
                  <c:v>2.1721000000000004</c:v>
                </c:pt>
                <c:pt idx="5699">
                  <c:v>2.1417000000000144</c:v>
                </c:pt>
                <c:pt idx="5700">
                  <c:v>2.1120999999999981</c:v>
                </c:pt>
                <c:pt idx="5701">
                  <c:v>2.0834000000000117</c:v>
                </c:pt>
                <c:pt idx="5702">
                  <c:v>2.0560000000000116</c:v>
                </c:pt>
                <c:pt idx="5703">
                  <c:v>2.0301000000000045</c:v>
                </c:pt>
                <c:pt idx="5704">
                  <c:v>2.0059000000000253</c:v>
                </c:pt>
                <c:pt idx="5705">
                  <c:v>1.9836999999999989</c:v>
                </c:pt>
                <c:pt idx="5706">
                  <c:v>1.9636000000000138</c:v>
                </c:pt>
                <c:pt idx="5707">
                  <c:v>1.9459000000000231</c:v>
                </c:pt>
                <c:pt idx="5708">
                  <c:v>1.9307000000000016</c:v>
                </c:pt>
                <c:pt idx="5709">
                  <c:v>1.9181000000000097</c:v>
                </c:pt>
                <c:pt idx="5710">
                  <c:v>1.9084000000000003</c:v>
                </c:pt>
                <c:pt idx="5711">
                  <c:v>1.901600000000002</c:v>
                </c:pt>
                <c:pt idx="5712">
                  <c:v>1.8978000000000179</c:v>
                </c:pt>
                <c:pt idx="5713">
                  <c:v>1.8969000000000165</c:v>
                </c:pt>
                <c:pt idx="5714">
                  <c:v>1.8990000000000293</c:v>
                </c:pt>
                <c:pt idx="5715">
                  <c:v>1.9039999999999964</c:v>
                </c:pt>
                <c:pt idx="5716">
                  <c:v>1.9119000000000028</c:v>
                </c:pt>
                <c:pt idx="5717">
                  <c:v>1.922600000000017</c:v>
                </c:pt>
                <c:pt idx="5718">
                  <c:v>1.9359000000000037</c:v>
                </c:pt>
                <c:pt idx="5719">
                  <c:v>1.9516000000000133</c:v>
                </c:pt>
                <c:pt idx="5720">
                  <c:v>1.969600000000014</c:v>
                </c:pt>
                <c:pt idx="5721">
                  <c:v>1.9896999999999991</c:v>
                </c:pt>
                <c:pt idx="5722">
                  <c:v>2.0116000000000156</c:v>
                </c:pt>
                <c:pt idx="5723">
                  <c:v>2.0350999999999999</c:v>
                </c:pt>
                <c:pt idx="5724">
                  <c:v>2.0601000000000056</c:v>
                </c:pt>
                <c:pt idx="5725">
                  <c:v>2.086199999999991</c:v>
                </c:pt>
                <c:pt idx="5726">
                  <c:v>2.1132000000000062</c:v>
                </c:pt>
                <c:pt idx="5727">
                  <c:v>2.1409000000000162</c:v>
                </c:pt>
                <c:pt idx="5728">
                  <c:v>2.1691000000000145</c:v>
                </c:pt>
                <c:pt idx="5729">
                  <c:v>2.197400000000016</c:v>
                </c:pt>
                <c:pt idx="5730">
                  <c:v>2.2257999999999925</c:v>
                </c:pt>
                <c:pt idx="5731">
                  <c:v>2.2539000000000158</c:v>
                </c:pt>
                <c:pt idx="5732">
                  <c:v>2.2815000000000225</c:v>
                </c:pt>
                <c:pt idx="5733">
                  <c:v>2.3083000000000027</c:v>
                </c:pt>
                <c:pt idx="5734">
                  <c:v>2.3342000000000098</c:v>
                </c:pt>
                <c:pt idx="5735">
                  <c:v>2.3589000000000055</c:v>
                </c:pt>
                <c:pt idx="5736">
                  <c:v>2.3821000000000083</c:v>
                </c:pt>
                <c:pt idx="5737">
                  <c:v>2.4037000000000148</c:v>
                </c:pt>
                <c:pt idx="5738">
                  <c:v>2.4233000000000118</c:v>
                </c:pt>
                <c:pt idx="5739">
                  <c:v>2.4408000000000243</c:v>
                </c:pt>
                <c:pt idx="5740">
                  <c:v>2.4559999999999889</c:v>
                </c:pt>
                <c:pt idx="5741">
                  <c:v>2.4687000000000126</c:v>
                </c:pt>
                <c:pt idx="5742">
                  <c:v>2.4788000000000352</c:v>
                </c:pt>
                <c:pt idx="5743">
                  <c:v>2.4861999999999966</c:v>
                </c:pt>
                <c:pt idx="5744">
                  <c:v>2.490600000000029</c:v>
                </c:pt>
                <c:pt idx="5745">
                  <c:v>2.4923000000000002</c:v>
                </c:pt>
                <c:pt idx="5746">
                  <c:v>2.4910000000000139</c:v>
                </c:pt>
                <c:pt idx="5747">
                  <c:v>2.4868000000000166</c:v>
                </c:pt>
                <c:pt idx="5748">
                  <c:v>2.4798000000000116</c:v>
                </c:pt>
                <c:pt idx="5749">
                  <c:v>2.4701000000000306</c:v>
                </c:pt>
                <c:pt idx="5750">
                  <c:v>2.4577999999999918</c:v>
                </c:pt>
                <c:pt idx="5751">
                  <c:v>2.4431000000000154</c:v>
                </c:pt>
                <c:pt idx="5752">
                  <c:v>2.4261000000000195</c:v>
                </c:pt>
                <c:pt idx="5753">
                  <c:v>2.407100000000014</c:v>
                </c:pt>
                <c:pt idx="5754">
                  <c:v>2.3862000000000307</c:v>
                </c:pt>
                <c:pt idx="5755">
                  <c:v>2.3636999999999944</c:v>
                </c:pt>
                <c:pt idx="5756">
                  <c:v>2.3398000000000252</c:v>
                </c:pt>
                <c:pt idx="5757">
                  <c:v>2.3147000000000162</c:v>
                </c:pt>
                <c:pt idx="5758">
                  <c:v>2.2887000000000057</c:v>
                </c:pt>
                <c:pt idx="5759">
                  <c:v>2.2620000000000289</c:v>
                </c:pt>
                <c:pt idx="5760">
                  <c:v>2.2349000000000103</c:v>
                </c:pt>
                <c:pt idx="5761">
                  <c:v>2.2075000000000102</c:v>
                </c:pt>
                <c:pt idx="5762">
                  <c:v>2.1802000000000135</c:v>
                </c:pt>
                <c:pt idx="5763">
                  <c:v>2.1531999999999982</c:v>
                </c:pt>
                <c:pt idx="5764">
                  <c:v>2.126700000000028</c:v>
                </c:pt>
                <c:pt idx="5765">
                  <c:v>2.1009999999999991</c:v>
                </c:pt>
                <c:pt idx="5766">
                  <c:v>2.0764000000000067</c:v>
                </c:pt>
                <c:pt idx="5767">
                  <c:v>2.0530000000000257</c:v>
                </c:pt>
                <c:pt idx="5768">
                  <c:v>2.0312000000000126</c:v>
                </c:pt>
                <c:pt idx="5769">
                  <c:v>2.0111000000000274</c:v>
                </c:pt>
                <c:pt idx="5770">
                  <c:v>1.992999999999995</c:v>
                </c:pt>
                <c:pt idx="5771">
                  <c:v>1.9771000000000072</c:v>
                </c:pt>
                <c:pt idx="5772">
                  <c:v>1.9637000000000171</c:v>
                </c:pt>
                <c:pt idx="5773">
                  <c:v>1.952699999999993</c:v>
                </c:pt>
                <c:pt idx="5774">
                  <c:v>1.944500000000005</c:v>
                </c:pt>
                <c:pt idx="5775">
                  <c:v>1.9390999999999963</c:v>
                </c:pt>
                <c:pt idx="5776">
                  <c:v>1.9365000000000236</c:v>
                </c:pt>
                <c:pt idx="5777">
                  <c:v>1.9367000000000303</c:v>
                </c:pt>
                <c:pt idx="5778">
                  <c:v>1.9398000000000195</c:v>
                </c:pt>
                <c:pt idx="5779">
                  <c:v>1.9457000000000164</c:v>
                </c:pt>
                <c:pt idx="5780">
                  <c:v>1.9542999999999893</c:v>
                </c:pt>
                <c:pt idx="5781">
                  <c:v>1.9653000000000134</c:v>
                </c:pt>
                <c:pt idx="5782">
                  <c:v>1.9788000000000352</c:v>
                </c:pt>
                <c:pt idx="5783">
                  <c:v>1.9944000000000131</c:v>
                </c:pt>
                <c:pt idx="5784">
                  <c:v>2.0120000000000289</c:v>
                </c:pt>
                <c:pt idx="5785">
                  <c:v>2.0312999999999874</c:v>
                </c:pt>
                <c:pt idx="5786">
                  <c:v>2.0521999999999991</c:v>
                </c:pt>
                <c:pt idx="5787">
                  <c:v>2.0743000000000222</c:v>
                </c:pt>
                <c:pt idx="5788">
                  <c:v>2.0973999999999933</c:v>
                </c:pt>
                <c:pt idx="5789">
                  <c:v>2.1213000000000193</c:v>
                </c:pt>
                <c:pt idx="5790">
                  <c:v>2.145700000000005</c:v>
                </c:pt>
                <c:pt idx="5791">
                  <c:v>2.1705000000000041</c:v>
                </c:pt>
                <c:pt idx="5792">
                  <c:v>2.1953000000000316</c:v>
                </c:pt>
                <c:pt idx="5793">
                  <c:v>2.2198999999999955</c:v>
                </c:pt>
                <c:pt idx="5794">
                  <c:v>2.2442000000000064</c:v>
                </c:pt>
                <c:pt idx="5795">
                  <c:v>2.2676999999999907</c:v>
                </c:pt>
                <c:pt idx="5796">
                  <c:v>2.2904000000000053</c:v>
                </c:pt>
                <c:pt idx="5797">
                  <c:v>2.3120000000000118</c:v>
                </c:pt>
                <c:pt idx="5798">
                  <c:v>2.3322000000000003</c:v>
                </c:pt>
                <c:pt idx="5799">
                  <c:v>2.3508000000000209</c:v>
                </c:pt>
                <c:pt idx="5800">
                  <c:v>2.3676000000000101</c:v>
                </c:pt>
                <c:pt idx="5801">
                  <c:v>2.3824000000000183</c:v>
                </c:pt>
                <c:pt idx="5802">
                  <c:v>2.3949000000000353</c:v>
                </c:pt>
                <c:pt idx="5803">
                  <c:v>2.4050000000000011</c:v>
                </c:pt>
                <c:pt idx="5804">
                  <c:v>2.4124000000000194</c:v>
                </c:pt>
                <c:pt idx="5805">
                  <c:v>2.4172000000000082</c:v>
                </c:pt>
                <c:pt idx="5806">
                  <c:v>2.4191000000000145</c:v>
                </c:pt>
                <c:pt idx="5807">
                  <c:v>2.418200000000013</c:v>
                </c:pt>
                <c:pt idx="5808">
                  <c:v>2.4142999999999972</c:v>
                </c:pt>
                <c:pt idx="5809">
                  <c:v>2.4076000000000306</c:v>
                </c:pt>
                <c:pt idx="5810">
                  <c:v>2.3979999999999961</c:v>
                </c:pt>
                <c:pt idx="5811">
                  <c:v>2.3857000000000141</c:v>
                </c:pt>
                <c:pt idx="5812">
                  <c:v>2.3707000000000278</c:v>
                </c:pt>
                <c:pt idx="5813">
                  <c:v>2.3533000000000186</c:v>
                </c:pt>
                <c:pt idx="5814">
                  <c:v>2.3336000000000183</c:v>
                </c:pt>
                <c:pt idx="5815">
                  <c:v>2.3118000000000052</c:v>
                </c:pt>
                <c:pt idx="5816">
                  <c:v>2.2881000000000142</c:v>
                </c:pt>
                <c:pt idx="5817">
                  <c:v>2.262800000000027</c:v>
                </c:pt>
                <c:pt idx="5818">
                  <c:v>2.2361999999999966</c:v>
                </c:pt>
                <c:pt idx="5819">
                  <c:v>2.2084000000000117</c:v>
                </c:pt>
                <c:pt idx="5820">
                  <c:v>2.1798000000000002</c:v>
                </c:pt>
                <c:pt idx="5821">
                  <c:v>2.1505000000000223</c:v>
                </c:pt>
                <c:pt idx="5822">
                  <c:v>2.1209000000000344</c:v>
                </c:pt>
                <c:pt idx="5823">
                  <c:v>2.0911000000000115</c:v>
                </c:pt>
                <c:pt idx="5824">
                  <c:v>2.0615000000000236</c:v>
                </c:pt>
                <c:pt idx="5825">
                  <c:v>2.0322999999999922</c:v>
                </c:pt>
                <c:pt idx="5826">
                  <c:v>2.0038000000000125</c:v>
                </c:pt>
                <c:pt idx="5827">
                  <c:v>1.9761000000000308</c:v>
                </c:pt>
                <c:pt idx="5828">
                  <c:v>1.9496000000000038</c:v>
                </c:pt>
                <c:pt idx="5829">
                  <c:v>1.9245000000000232</c:v>
                </c:pt>
                <c:pt idx="5830">
                  <c:v>1.9011000000000138</c:v>
                </c:pt>
                <c:pt idx="5831">
                  <c:v>1.8796000000000106</c:v>
                </c:pt>
                <c:pt idx="5832">
                  <c:v>1.8602000000000203</c:v>
                </c:pt>
                <c:pt idx="5833">
                  <c:v>1.8430999999999926</c:v>
                </c:pt>
                <c:pt idx="5834">
                  <c:v>1.8286000000000229</c:v>
                </c:pt>
                <c:pt idx="5835">
                  <c:v>1.816900000000004</c:v>
                </c:pt>
                <c:pt idx="5836">
                  <c:v>1.8080000000000211</c:v>
                </c:pt>
                <c:pt idx="5837">
                  <c:v>1.8021000000000242</c:v>
                </c:pt>
                <c:pt idx="5838">
                  <c:v>1.7992000000000132</c:v>
                </c:pt>
                <c:pt idx="5839">
                  <c:v>1.7995000000000232</c:v>
                </c:pt>
                <c:pt idx="5840">
                  <c:v>1.8027999999999906</c:v>
                </c:pt>
                <c:pt idx="5841">
                  <c:v>1.8092000000000041</c:v>
                </c:pt>
                <c:pt idx="5842">
                  <c:v>1.818600000000032</c:v>
                </c:pt>
                <c:pt idx="5843">
                  <c:v>1.830900000000014</c:v>
                </c:pt>
                <c:pt idx="5844">
                  <c:v>1.8458000000000254</c:v>
                </c:pt>
                <c:pt idx="5845">
                  <c:v>1.8634000000000128</c:v>
                </c:pt>
                <c:pt idx="5846">
                  <c:v>1.8832000000000164</c:v>
                </c:pt>
                <c:pt idx="5847">
                  <c:v>1.9051000000000329</c:v>
                </c:pt>
                <c:pt idx="5848">
                  <c:v>1.9288999999999987</c:v>
                </c:pt>
                <c:pt idx="5849">
                  <c:v>1.9542000000000144</c:v>
                </c:pt>
                <c:pt idx="5850">
                  <c:v>1.9808999999999912</c:v>
                </c:pt>
                <c:pt idx="5851">
                  <c:v>2.0086000000000013</c:v>
                </c:pt>
                <c:pt idx="5852">
                  <c:v>2.0372000000000128</c:v>
                </c:pt>
                <c:pt idx="5853">
                  <c:v>2.0662000000000091</c:v>
                </c:pt>
                <c:pt idx="5854">
                  <c:v>2.0955000000000155</c:v>
                </c:pt>
                <c:pt idx="5855">
                  <c:v>2.12469999999999</c:v>
                </c:pt>
                <c:pt idx="5856">
                  <c:v>2.1537000000000148</c:v>
                </c:pt>
                <c:pt idx="5857">
                  <c:v>2.1821000000000197</c:v>
                </c:pt>
                <c:pt idx="5858">
                  <c:v>2.209699999999998</c:v>
                </c:pt>
                <c:pt idx="5859">
                  <c:v>2.2363000000000284</c:v>
                </c:pt>
                <c:pt idx="5860">
                  <c:v>2.2615000000000123</c:v>
                </c:pt>
                <c:pt idx="5861">
                  <c:v>2.2852000000000032</c:v>
                </c:pt>
                <c:pt idx="5862">
                  <c:v>2.3071000000000197</c:v>
                </c:pt>
                <c:pt idx="5863">
                  <c:v>2.3268999999999949</c:v>
                </c:pt>
                <c:pt idx="5864">
                  <c:v>2.3444000000000074</c:v>
                </c:pt>
                <c:pt idx="5865">
                  <c:v>2.359499999999997</c:v>
                </c:pt>
                <c:pt idx="5866">
                  <c:v>2.3720000000000141</c:v>
                </c:pt>
                <c:pt idx="5867">
                  <c:v>2.3816000000000201</c:v>
                </c:pt>
                <c:pt idx="5868">
                  <c:v>2.3884000000000185</c:v>
                </c:pt>
                <c:pt idx="5869">
                  <c:v>2.3921000000000276</c:v>
                </c:pt>
                <c:pt idx="5870">
                  <c:v>2.3926999999999907</c:v>
                </c:pt>
                <c:pt idx="5871">
                  <c:v>2.3903000000000247</c:v>
                </c:pt>
                <c:pt idx="5872">
                  <c:v>2.3848000000000127</c:v>
                </c:pt>
                <c:pt idx="5873">
                  <c:v>2.3764000000000181</c:v>
                </c:pt>
                <c:pt idx="5874">
                  <c:v>2.3650000000000091</c:v>
                </c:pt>
                <c:pt idx="5875">
                  <c:v>2.3508999999999958</c:v>
                </c:pt>
                <c:pt idx="5876">
                  <c:v>2.3342000000000098</c:v>
                </c:pt>
                <c:pt idx="5877">
                  <c:v>2.3151000000000295</c:v>
                </c:pt>
                <c:pt idx="5878">
                  <c:v>2.2938000000000045</c:v>
                </c:pt>
                <c:pt idx="5879">
                  <c:v>2.2706000000000301</c:v>
                </c:pt>
                <c:pt idx="5880">
                  <c:v>2.245599999999996</c:v>
                </c:pt>
                <c:pt idx="5881">
                  <c:v>2.2190999999999974</c:v>
                </c:pt>
                <c:pt idx="5882">
                  <c:v>2.1914000000000158</c:v>
                </c:pt>
                <c:pt idx="5883">
                  <c:v>2.162700000000001</c:v>
                </c:pt>
                <c:pt idx="5884">
                  <c:v>2.1333000000000197</c:v>
                </c:pt>
                <c:pt idx="5885">
                  <c:v>2.1033999999999935</c:v>
                </c:pt>
                <c:pt idx="5886">
                  <c:v>2.0733000000000175</c:v>
                </c:pt>
                <c:pt idx="5887">
                  <c:v>2.043200000000013</c:v>
                </c:pt>
                <c:pt idx="5888">
                  <c:v>2.0134000000000185</c:v>
                </c:pt>
                <c:pt idx="5889">
                  <c:v>1.9842000000000155</c:v>
                </c:pt>
                <c:pt idx="5890">
                  <c:v>1.9557000000000073</c:v>
                </c:pt>
                <c:pt idx="5891">
                  <c:v>1.9282000000000039</c:v>
                </c:pt>
                <c:pt idx="5892">
                  <c:v>1.9021000000000186</c:v>
                </c:pt>
                <c:pt idx="5893">
                  <c:v>1.8773999999999944</c:v>
                </c:pt>
                <c:pt idx="5894">
                  <c:v>1.8544000000000267</c:v>
                </c:pt>
                <c:pt idx="5895">
                  <c:v>1.8334000000000117</c:v>
                </c:pt>
                <c:pt idx="5896">
                  <c:v>1.8146000000000129</c:v>
                </c:pt>
                <c:pt idx="5897">
                  <c:v>1.7980000000000302</c:v>
                </c:pt>
                <c:pt idx="5898">
                  <c:v>1.7839999999999918</c:v>
                </c:pt>
                <c:pt idx="5899">
                  <c:v>1.772500000000008</c:v>
                </c:pt>
                <c:pt idx="5900">
                  <c:v>1.7638000000000034</c:v>
                </c:pt>
                <c:pt idx="5901">
                  <c:v>1.7576999999999998</c:v>
                </c:pt>
                <c:pt idx="5902">
                  <c:v>1.7545000000000357</c:v>
                </c:pt>
                <c:pt idx="5903">
                  <c:v>1.7540000000000191</c:v>
                </c:pt>
                <c:pt idx="5904">
                  <c:v>1.7562000000000069</c:v>
                </c:pt>
                <c:pt idx="5905">
                  <c:v>1.7609999999999957</c:v>
                </c:pt>
                <c:pt idx="5906">
                  <c:v>1.7683000000000106</c:v>
                </c:pt>
                <c:pt idx="5907">
                  <c:v>1.7779000000000167</c:v>
                </c:pt>
                <c:pt idx="5908">
                  <c:v>1.7898000000000138</c:v>
                </c:pt>
                <c:pt idx="5909">
                  <c:v>1.8036000000000172</c:v>
                </c:pt>
                <c:pt idx="5910">
                  <c:v>1.8192999999999984</c:v>
                </c:pt>
                <c:pt idx="5911">
                  <c:v>1.8365000000000009</c:v>
                </c:pt>
                <c:pt idx="5912">
                  <c:v>1.8551000000000215</c:v>
                </c:pt>
                <c:pt idx="5913">
                  <c:v>1.8748999999999967</c:v>
                </c:pt>
                <c:pt idx="5914">
                  <c:v>1.8956000000000301</c:v>
                </c:pt>
                <c:pt idx="5915">
                  <c:v>1.9171000000000049</c:v>
                </c:pt>
                <c:pt idx="5916">
                  <c:v>1.9390000000000214</c:v>
                </c:pt>
                <c:pt idx="5917">
                  <c:v>1.9612000000000194</c:v>
                </c:pt>
                <c:pt idx="5918">
                  <c:v>1.9834000000000174</c:v>
                </c:pt>
                <c:pt idx="5919">
                  <c:v>2.0055000000000121</c:v>
                </c:pt>
                <c:pt idx="5920">
                  <c:v>2.0270999999999901</c:v>
                </c:pt>
                <c:pt idx="5921">
                  <c:v>2.0481000000000051</c:v>
                </c:pt>
                <c:pt idx="5922">
                  <c:v>2.0682000000000187</c:v>
                </c:pt>
                <c:pt idx="5923">
                  <c:v>2.0871999999999957</c:v>
                </c:pt>
                <c:pt idx="5924">
                  <c:v>2.1048000000000116</c:v>
                </c:pt>
                <c:pt idx="5925">
                  <c:v>2.1208000000000027</c:v>
                </c:pt>
                <c:pt idx="5926">
                  <c:v>2.1351000000000226</c:v>
                </c:pt>
                <c:pt idx="5927">
                  <c:v>2.1474000000000331</c:v>
                </c:pt>
                <c:pt idx="5928">
                  <c:v>2.1574999999999989</c:v>
                </c:pt>
                <c:pt idx="5929">
                  <c:v>2.1652000000000271</c:v>
                </c:pt>
                <c:pt idx="5930">
                  <c:v>2.1704000000000008</c:v>
                </c:pt>
                <c:pt idx="5931">
                  <c:v>2.1728999999999985</c:v>
                </c:pt>
                <c:pt idx="5932">
                  <c:v>2.1728000000000236</c:v>
                </c:pt>
                <c:pt idx="5933">
                  <c:v>2.1699000000000126</c:v>
                </c:pt>
                <c:pt idx="5934">
                  <c:v>2.1642000000000223</c:v>
                </c:pt>
                <c:pt idx="5935">
                  <c:v>2.1557999999999993</c:v>
                </c:pt>
                <c:pt idx="5936">
                  <c:v>2.1447000000000003</c:v>
                </c:pt>
                <c:pt idx="5937">
                  <c:v>2.1310000000000286</c:v>
                </c:pt>
                <c:pt idx="5938">
                  <c:v>2.1148000000000025</c:v>
                </c:pt>
                <c:pt idx="5939">
                  <c:v>2.0963000000000136</c:v>
                </c:pt>
                <c:pt idx="5940">
                  <c:v>2.0757000000000119</c:v>
                </c:pt>
                <c:pt idx="5941">
                  <c:v>2.0532000000000039</c:v>
                </c:pt>
                <c:pt idx="5942">
                  <c:v>2.0289000000000215</c:v>
                </c:pt>
                <c:pt idx="5943">
                  <c:v>2.0031999999999925</c:v>
                </c:pt>
                <c:pt idx="5944">
                  <c:v>1.9762000000000057</c:v>
                </c:pt>
                <c:pt idx="5945">
                  <c:v>1.9481000000000108</c:v>
                </c:pt>
                <c:pt idx="5946">
                  <c:v>1.9193000000000211</c:v>
                </c:pt>
                <c:pt idx="5947">
                  <c:v>1.8899000000000115</c:v>
                </c:pt>
                <c:pt idx="5948">
                  <c:v>1.860100000000017</c:v>
                </c:pt>
                <c:pt idx="5949">
                  <c:v>1.8302000000000191</c:v>
                </c:pt>
                <c:pt idx="5950">
                  <c:v>1.8002999999999929</c:v>
                </c:pt>
                <c:pt idx="5951">
                  <c:v>1.7708000000000084</c:v>
                </c:pt>
                <c:pt idx="5952">
                  <c:v>1.7419000000000153</c:v>
                </c:pt>
                <c:pt idx="5953">
                  <c:v>1.7137000000000171</c:v>
                </c:pt>
                <c:pt idx="5954">
                  <c:v>1.6865000000000236</c:v>
                </c:pt>
                <c:pt idx="5955">
                  <c:v>1.6605000000000132</c:v>
                </c:pt>
                <c:pt idx="5956">
                  <c:v>1.6360000000000241</c:v>
                </c:pt>
                <c:pt idx="5957">
                  <c:v>1.6131000000000313</c:v>
                </c:pt>
                <c:pt idx="5958">
                  <c:v>1.5921000000000163</c:v>
                </c:pt>
                <c:pt idx="5959">
                  <c:v>1.5733000000000175</c:v>
                </c:pt>
                <c:pt idx="5960">
                  <c:v>1.5566000000000031</c:v>
                </c:pt>
                <c:pt idx="5961">
                  <c:v>1.5425000000000182</c:v>
                </c:pt>
                <c:pt idx="5962">
                  <c:v>1.530900000000031</c:v>
                </c:pt>
                <c:pt idx="5963">
                  <c:v>1.5219000000000165</c:v>
                </c:pt>
                <c:pt idx="5964">
                  <c:v>1.5157000000000096</c:v>
                </c:pt>
                <c:pt idx="5965">
                  <c:v>1.5123000000000104</c:v>
                </c:pt>
                <c:pt idx="5966">
                  <c:v>1.5116000000000156</c:v>
                </c:pt>
                <c:pt idx="5967">
                  <c:v>1.5137000000000285</c:v>
                </c:pt>
                <c:pt idx="5968">
                  <c:v>1.518400000000014</c:v>
                </c:pt>
                <c:pt idx="5969">
                  <c:v>1.5257000000000289</c:v>
                </c:pt>
                <c:pt idx="5970">
                  <c:v>1.5353000000000065</c:v>
                </c:pt>
                <c:pt idx="5971">
                  <c:v>1.5472000000000037</c:v>
                </c:pt>
                <c:pt idx="5972">
                  <c:v>1.5611000000000104</c:v>
                </c:pt>
                <c:pt idx="5973">
                  <c:v>1.5767999999999915</c:v>
                </c:pt>
                <c:pt idx="5974">
                  <c:v>1.5941000000000258</c:v>
                </c:pt>
                <c:pt idx="5975">
                  <c:v>1.6127999999999929</c:v>
                </c:pt>
                <c:pt idx="5976">
                  <c:v>1.6326000000000249</c:v>
                </c:pt>
                <c:pt idx="5977">
                  <c:v>1.65330000000003</c:v>
                </c:pt>
                <c:pt idx="5978">
                  <c:v>1.6747000000000014</c:v>
                </c:pt>
                <c:pt idx="5979">
                  <c:v>1.6965000000000146</c:v>
                </c:pt>
                <c:pt idx="5980">
                  <c:v>1.7184000000000026</c:v>
                </c:pt>
                <c:pt idx="5981">
                  <c:v>1.7404000000000224</c:v>
                </c:pt>
                <c:pt idx="5982">
                  <c:v>1.7620000000000289</c:v>
                </c:pt>
                <c:pt idx="5983">
                  <c:v>1.7831000000000188</c:v>
                </c:pt>
                <c:pt idx="5984">
                  <c:v>1.8035000000000139</c:v>
                </c:pt>
                <c:pt idx="5985">
                  <c:v>1.8229000000000042</c:v>
                </c:pt>
                <c:pt idx="5986">
                  <c:v>1.8410000000000082</c:v>
                </c:pt>
                <c:pt idx="5987">
                  <c:v>1.8578000000000259</c:v>
                </c:pt>
                <c:pt idx="5988">
                  <c:v>1.8729000000000156</c:v>
                </c:pt>
                <c:pt idx="5989">
                  <c:v>1.8861000000000274</c:v>
                </c:pt>
                <c:pt idx="5990">
                  <c:v>1.8973000000000013</c:v>
                </c:pt>
                <c:pt idx="5991">
                  <c:v>1.9063000000000159</c:v>
                </c:pt>
                <c:pt idx="5992">
                  <c:v>1.9128000000000327</c:v>
                </c:pt>
                <c:pt idx="5993">
                  <c:v>1.916799999999995</c:v>
                </c:pt>
                <c:pt idx="5994">
                  <c:v>1.918200000000013</c:v>
                </c:pt>
                <c:pt idx="5995">
                  <c:v>1.916799999999995</c:v>
                </c:pt>
                <c:pt idx="5996">
                  <c:v>1.9125999999999976</c:v>
                </c:pt>
                <c:pt idx="5997">
                  <c:v>1.9056000000000211</c:v>
                </c:pt>
                <c:pt idx="5998">
                  <c:v>1.8958000000000084</c:v>
                </c:pt>
                <c:pt idx="5999">
                  <c:v>1.8833000000000197</c:v>
                </c:pt>
                <c:pt idx="6000">
                  <c:v>1.867999999999995</c:v>
                </c:pt>
                <c:pt idx="6001">
                  <c:v>1.850200000000001</c:v>
                </c:pt>
                <c:pt idx="6002">
                  <c:v>1.8300000000000125</c:v>
                </c:pt>
                <c:pt idx="6003">
                  <c:v>1.8075000000000045</c:v>
                </c:pt>
                <c:pt idx="6004">
                  <c:v>1.7830000000000155</c:v>
                </c:pt>
                <c:pt idx="6005">
                  <c:v>1.7565999999999917</c:v>
                </c:pt>
                <c:pt idx="6006">
                  <c:v>1.7285000000000252</c:v>
                </c:pt>
                <c:pt idx="6007">
                  <c:v>1.6990000000000123</c:v>
                </c:pt>
                <c:pt idx="6008">
                  <c:v>1.6684000000000196</c:v>
                </c:pt>
                <c:pt idx="6009">
                  <c:v>1.6368000000000222</c:v>
                </c:pt>
                <c:pt idx="6010">
                  <c:v>1.6046000000000049</c:v>
                </c:pt>
                <c:pt idx="6011">
                  <c:v>1.5718999999999994</c:v>
                </c:pt>
                <c:pt idx="6012">
                  <c:v>1.5392000000000223</c:v>
                </c:pt>
                <c:pt idx="6013">
                  <c:v>1.5065999999999917</c:v>
                </c:pt>
                <c:pt idx="6014">
                  <c:v>1.4744000000000312</c:v>
                </c:pt>
                <c:pt idx="6015">
                  <c:v>1.4429000000000087</c:v>
                </c:pt>
                <c:pt idx="6016">
                  <c:v>1.4124000000000194</c:v>
                </c:pt>
                <c:pt idx="6017">
                  <c:v>1.3831000000000131</c:v>
                </c:pt>
                <c:pt idx="6018">
                  <c:v>1.355400000000003</c:v>
                </c:pt>
                <c:pt idx="6019">
                  <c:v>1.329400000000021</c:v>
                </c:pt>
                <c:pt idx="6020">
                  <c:v>1.305499999999995</c:v>
                </c:pt>
                <c:pt idx="6021">
                  <c:v>1.2839000000000169</c:v>
                </c:pt>
                <c:pt idx="6022">
                  <c:v>1.2649000000000115</c:v>
                </c:pt>
                <c:pt idx="6023">
                  <c:v>1.248500000000007</c:v>
                </c:pt>
                <c:pt idx="6024">
                  <c:v>1.235100000000017</c:v>
                </c:pt>
                <c:pt idx="6025">
                  <c:v>1.2246000000000095</c:v>
                </c:pt>
                <c:pt idx="6026">
                  <c:v>1.2173999999999978</c:v>
                </c:pt>
                <c:pt idx="6027">
                  <c:v>1.2133000000000322</c:v>
                </c:pt>
                <c:pt idx="6028">
                  <c:v>1.2125000000000057</c:v>
                </c:pt>
                <c:pt idx="6029">
                  <c:v>1.2149000000000285</c:v>
                </c:pt>
                <c:pt idx="6030">
                  <c:v>1.2204000000000121</c:v>
                </c:pt>
                <c:pt idx="6031">
                  <c:v>1.2290000000000134</c:v>
                </c:pt>
                <c:pt idx="6032">
                  <c:v>1.240600000000029</c:v>
                </c:pt>
                <c:pt idx="6033">
                  <c:v>1.2548000000000172</c:v>
                </c:pt>
                <c:pt idx="6034">
                  <c:v>1.2716000000000065</c:v>
                </c:pt>
                <c:pt idx="6035">
                  <c:v>1.2907999999999902</c:v>
                </c:pt>
                <c:pt idx="6036">
                  <c:v>1.3120000000000118</c:v>
                </c:pt>
                <c:pt idx="6037">
                  <c:v>1.3350000000000364</c:v>
                </c:pt>
                <c:pt idx="6038">
                  <c:v>1.359499999999997</c:v>
                </c:pt>
                <c:pt idx="6039">
                  <c:v>1.3854000000000042</c:v>
                </c:pt>
                <c:pt idx="6040">
                  <c:v>1.4122000000000128</c:v>
                </c:pt>
                <c:pt idx="6041">
                  <c:v>1.4398000000000195</c:v>
                </c:pt>
                <c:pt idx="6042">
                  <c:v>1.4678000000000111</c:v>
                </c:pt>
                <c:pt idx="6043">
                  <c:v>1.495900000000006</c:v>
                </c:pt>
                <c:pt idx="6044">
                  <c:v>1.523900000000026</c:v>
                </c:pt>
                <c:pt idx="6045">
                  <c:v>1.5515000000000043</c:v>
                </c:pt>
                <c:pt idx="6046">
                  <c:v>1.5783000000000129</c:v>
                </c:pt>
                <c:pt idx="6047">
                  <c:v>1.6042000000000201</c:v>
                </c:pt>
                <c:pt idx="6048">
                  <c:v>1.6288000000000125</c:v>
                </c:pt>
                <c:pt idx="6049">
                  <c:v>1.6518000000000086</c:v>
                </c:pt>
                <c:pt idx="6050">
                  <c:v>1.6728999999999985</c:v>
                </c:pt>
                <c:pt idx="6051">
                  <c:v>1.6920000000000073</c:v>
                </c:pt>
                <c:pt idx="6052">
                  <c:v>1.7086000000000183</c:v>
                </c:pt>
                <c:pt idx="6053">
                  <c:v>1.7228000000000065</c:v>
                </c:pt>
                <c:pt idx="6054">
                  <c:v>1.7341000000000122</c:v>
                </c:pt>
                <c:pt idx="6055">
                  <c:v>1.7425000000000068</c:v>
                </c:pt>
                <c:pt idx="6056">
                  <c:v>1.7479000000000156</c:v>
                </c:pt>
                <c:pt idx="6057">
                  <c:v>1.7501000000000317</c:v>
                </c:pt>
                <c:pt idx="6058">
                  <c:v>1.7490999999999985</c:v>
                </c:pt>
                <c:pt idx="6059">
                  <c:v>1.7450000000000045</c:v>
                </c:pt>
                <c:pt idx="6060">
                  <c:v>1.7377999999999929</c:v>
                </c:pt>
                <c:pt idx="6061">
                  <c:v>1.7275000000000205</c:v>
                </c:pt>
                <c:pt idx="6062">
                  <c:v>1.7143000000000086</c:v>
                </c:pt>
                <c:pt idx="6063">
                  <c:v>1.6983999999999924</c:v>
                </c:pt>
                <c:pt idx="6064">
                  <c:v>1.6799000000000035</c:v>
                </c:pt>
                <c:pt idx="6065">
                  <c:v>1.6590999999999951</c:v>
                </c:pt>
                <c:pt idx="6066">
                  <c:v>1.636099999999999</c:v>
                </c:pt>
                <c:pt idx="6067">
                  <c:v>1.6111000000000217</c:v>
                </c:pt>
                <c:pt idx="6068">
                  <c:v>1.5845000000000198</c:v>
                </c:pt>
                <c:pt idx="6069">
                  <c:v>1.5563000000000216</c:v>
                </c:pt>
                <c:pt idx="6070">
                  <c:v>1.5269999999999868</c:v>
                </c:pt>
                <c:pt idx="6071">
                  <c:v>1.4966000000000008</c:v>
                </c:pt>
                <c:pt idx="6072">
                  <c:v>1.4654000000000167</c:v>
                </c:pt>
                <c:pt idx="6073">
                  <c:v>1.4336000000000126</c:v>
                </c:pt>
                <c:pt idx="6074">
                  <c:v>1.4015000000000271</c:v>
                </c:pt>
                <c:pt idx="6075">
                  <c:v>1.3692000000000064</c:v>
                </c:pt>
                <c:pt idx="6076">
                  <c:v>1.3370000000000175</c:v>
                </c:pt>
                <c:pt idx="6077">
                  <c:v>1.3050000000000352</c:v>
                </c:pt>
                <c:pt idx="6078">
                  <c:v>1.2735000000000127</c:v>
                </c:pt>
                <c:pt idx="6079">
                  <c:v>1.2427000000000135</c:v>
                </c:pt>
                <c:pt idx="6080">
                  <c:v>1.2127000000000123</c:v>
                </c:pt>
                <c:pt idx="6081">
                  <c:v>1.1839000000000226</c:v>
                </c:pt>
                <c:pt idx="6082">
                  <c:v>1.1564000000000192</c:v>
                </c:pt>
                <c:pt idx="6083">
                  <c:v>1.1305000000000121</c:v>
                </c:pt>
                <c:pt idx="6084">
                  <c:v>1.1064000000000078</c:v>
                </c:pt>
                <c:pt idx="6085">
                  <c:v>1.0842000000000098</c:v>
                </c:pt>
                <c:pt idx="6086">
                  <c:v>1.0641999999999996</c:v>
                </c:pt>
                <c:pt idx="6087">
                  <c:v>1.0466000000000122</c:v>
                </c:pt>
                <c:pt idx="6088">
                  <c:v>1.0314999999999941</c:v>
                </c:pt>
                <c:pt idx="6089">
                  <c:v>1.0191000000000088</c:v>
                </c:pt>
                <c:pt idx="6090">
                  <c:v>1.0095000000000027</c:v>
                </c:pt>
                <c:pt idx="6091">
                  <c:v>1.0027000000000044</c:v>
                </c:pt>
                <c:pt idx="6092">
                  <c:v>0.99880000000001701</c:v>
                </c:pt>
                <c:pt idx="6093">
                  <c:v>0.99780000000001223</c:v>
                </c:pt>
                <c:pt idx="6094">
                  <c:v>0.99970000000001846</c:v>
                </c:pt>
                <c:pt idx="6095">
                  <c:v>1.0043000000000006</c:v>
                </c:pt>
                <c:pt idx="6096">
                  <c:v>1.0115000000000123</c:v>
                </c:pt>
                <c:pt idx="6097">
                  <c:v>1.0212000000000216</c:v>
                </c:pt>
                <c:pt idx="6098">
                  <c:v>1.0331000000000188</c:v>
                </c:pt>
                <c:pt idx="6099">
                  <c:v>1.0471000000000288</c:v>
                </c:pt>
                <c:pt idx="6100">
                  <c:v>1.06280000000001</c:v>
                </c:pt>
                <c:pt idx="6101">
                  <c:v>1.0801000000000158</c:v>
                </c:pt>
                <c:pt idx="6102">
                  <c:v>1.0986000000000331</c:v>
                </c:pt>
                <c:pt idx="6103">
                  <c:v>1.117999999999995</c:v>
                </c:pt>
                <c:pt idx="6104">
                  <c:v>1.1382000000000119</c:v>
                </c:pt>
                <c:pt idx="6105">
                  <c:v>1.158600000000007</c:v>
                </c:pt>
                <c:pt idx="6106">
                  <c:v>1.1792000000000087</c:v>
                </c:pt>
                <c:pt idx="6107">
                  <c:v>1.1994000000000256</c:v>
                </c:pt>
                <c:pt idx="6108">
                  <c:v>1.2190999999999974</c:v>
                </c:pt>
                <c:pt idx="6109">
                  <c:v>1.238000000000028</c:v>
                </c:pt>
                <c:pt idx="6110">
                  <c:v>1.2555999999999869</c:v>
                </c:pt>
                <c:pt idx="6111">
                  <c:v>1.2718000000000131</c:v>
                </c:pt>
                <c:pt idx="6112">
                  <c:v>1.2860000000000298</c:v>
                </c:pt>
                <c:pt idx="6113">
                  <c:v>1.2982000000000085</c:v>
                </c:pt>
                <c:pt idx="6114">
                  <c:v>1.3078000000000145</c:v>
                </c:pt>
                <c:pt idx="6115">
                  <c:v>1.3146999999999878</c:v>
                </c:pt>
                <c:pt idx="6116">
                  <c:v>1.3184000000000253</c:v>
                </c:pt>
                <c:pt idx="6117">
                  <c:v>1.3187000000000353</c:v>
                </c:pt>
                <c:pt idx="6118">
                  <c:v>1.3153000000000077</c:v>
                </c:pt>
                <c:pt idx="6119">
                  <c:v>1.3080000000000211</c:v>
                </c:pt>
                <c:pt idx="6120">
                  <c:v>1.2965000000000089</c:v>
                </c:pt>
                <c:pt idx="6121">
                  <c:v>1.2807000000000244</c:v>
                </c:pt>
                <c:pt idx="6122">
                  <c:v>1.2605000000000359</c:v>
                </c:pt>
                <c:pt idx="6123">
                  <c:v>1.2357000000000085</c:v>
                </c:pt>
                <c:pt idx="6124">
                  <c:v>1.2062000000000239</c:v>
                </c:pt>
                <c:pt idx="6125">
                  <c:v>1.1722000000000037</c:v>
                </c:pt>
                <c:pt idx="6126">
                  <c:v>1.1337000000000046</c:v>
                </c:pt>
                <c:pt idx="6127">
                  <c:v>1.0907000000000266</c:v>
                </c:pt>
                <c:pt idx="6128">
                  <c:v>1.0434000000000196</c:v>
                </c:pt>
                <c:pt idx="6129">
                  <c:v>0.99190000000001532</c:v>
                </c:pt>
                <c:pt idx="6130">
                  <c:v>0.93649999999999523</c:v>
                </c:pt>
                <c:pt idx="6131">
                  <c:v>0.87730000000001951</c:v>
                </c:pt>
                <c:pt idx="6132">
                  <c:v>0.81470000000001619</c:v>
                </c:pt>
                <c:pt idx="6133">
                  <c:v>0.74880000000001701</c:v>
                </c:pt>
                <c:pt idx="6134">
                  <c:v>0.6798000000000286</c:v>
                </c:pt>
                <c:pt idx="6135">
                  <c:v>0.60800000000000409</c:v>
                </c:pt>
                <c:pt idx="6136">
                  <c:v>0.53370000000001028</c:v>
                </c:pt>
                <c:pt idx="6137">
                  <c:v>0.45700000000002206</c:v>
                </c:pt>
                <c:pt idx="6138">
                  <c:v>0.37839999999999918</c:v>
                </c:pt>
                <c:pt idx="6139">
                  <c:v>0.29790000000002692</c:v>
                </c:pt>
                <c:pt idx="6140">
                  <c:v>0.21610000000001151</c:v>
                </c:pt>
                <c:pt idx="6141">
                  <c:v>0.13320000000001642</c:v>
                </c:pt>
                <c:pt idx="6142">
                  <c:v>4.9700000000029831E-2</c:v>
                </c:pt>
                <c:pt idx="6143">
                  <c:v>-3.3799999999985175E-2</c:v>
                </c:pt>
                <c:pt idx="6144">
                  <c:v>-0.11679999999998358</c:v>
                </c:pt>
                <c:pt idx="6145">
                  <c:v>-0.19839999999999236</c:v>
                </c:pt>
                <c:pt idx="6146">
                  <c:v>-0.27769999999998163</c:v>
                </c:pt>
                <c:pt idx="6147">
                  <c:v>-0.35359999999997171</c:v>
                </c:pt>
                <c:pt idx="6148">
                  <c:v>-0.42490000000000805</c:v>
                </c:pt>
                <c:pt idx="6149">
                  <c:v>-0.49019999999998731</c:v>
                </c:pt>
                <c:pt idx="6150">
                  <c:v>-0.54779999999999518</c:v>
                </c:pt>
                <c:pt idx="6151">
                  <c:v>-0.59619999999998186</c:v>
                </c:pt>
                <c:pt idx="6152">
                  <c:v>-0.63349999999996953</c:v>
                </c:pt>
                <c:pt idx="6153">
                  <c:v>-0.65789999999998372</c:v>
                </c:pt>
                <c:pt idx="6154">
                  <c:v>-0.66729999999998313</c:v>
                </c:pt>
                <c:pt idx="6155">
                  <c:v>-0.65999999999999659</c:v>
                </c:pt>
                <c:pt idx="6156">
                  <c:v>-0.63399999999998613</c:v>
                </c:pt>
                <c:pt idx="6157">
                  <c:v>-0.58739999999997394</c:v>
                </c:pt>
                <c:pt idx="6158">
                  <c:v>-0.51859999999999218</c:v>
                </c:pt>
                <c:pt idx="6159">
                  <c:v>-0.42599999999998772</c:v>
                </c:pt>
                <c:pt idx="6160">
                  <c:v>-0.30819999999999936</c:v>
                </c:pt>
                <c:pt idx="6161">
                  <c:v>-0.16399999999998727</c:v>
                </c:pt>
                <c:pt idx="6162">
                  <c:v>7.6000000000249202E-3</c:v>
                </c:pt>
                <c:pt idx="6163">
                  <c:v>0.20740000000000691</c:v>
                </c:pt>
                <c:pt idx="6164">
                  <c:v>0.43590000000000373</c:v>
                </c:pt>
                <c:pt idx="6165">
                  <c:v>0.69350000000000023</c:v>
                </c:pt>
                <c:pt idx="6166">
                  <c:v>0.98020000000002483</c:v>
                </c:pt>
                <c:pt idx="6167">
                  <c:v>1.2960000000000207</c:v>
                </c:pt>
                <c:pt idx="6168">
                  <c:v>1.6403999999999996</c:v>
                </c:pt>
                <c:pt idx="6169">
                  <c:v>2.0132000000000119</c:v>
                </c:pt>
                <c:pt idx="6170">
                  <c:v>2.4134999999999991</c:v>
                </c:pt>
                <c:pt idx="6171">
                  <c:v>2.84050000000002</c:v>
                </c:pt>
                <c:pt idx="6172">
                  <c:v>3.2930000000000348</c:v>
                </c:pt>
                <c:pt idx="6173">
                  <c:v>3.7700000000000102</c:v>
                </c:pt>
                <c:pt idx="6174">
                  <c:v>4.2698000000000036</c:v>
                </c:pt>
                <c:pt idx="6175">
                  <c:v>4.7908999999999935</c:v>
                </c:pt>
                <c:pt idx="6176">
                  <c:v>5.3312999999999988</c:v>
                </c:pt>
                <c:pt idx="6177">
                  <c:v>5.8889000000000351</c:v>
                </c:pt>
                <c:pt idx="6178">
                  <c:v>6.4615000000000009</c:v>
                </c:pt>
                <c:pt idx="6179">
                  <c:v>7.0465000000000089</c:v>
                </c:pt>
                <c:pt idx="6180">
                  <c:v>7.6410999999999945</c:v>
                </c:pt>
                <c:pt idx="6181">
                  <c:v>8.2425000000000068</c:v>
                </c:pt>
                <c:pt idx="6182">
                  <c:v>8.8477000000000317</c:v>
                </c:pt>
                <c:pt idx="6183">
                  <c:v>9.4535000000000196</c:v>
                </c:pt>
                <c:pt idx="6184">
                  <c:v>10.056700000000006</c:v>
                </c:pt>
                <c:pt idx="6185">
                  <c:v>10.653999999999996</c:v>
                </c:pt>
                <c:pt idx="6186">
                  <c:v>11.242200000000025</c:v>
                </c:pt>
                <c:pt idx="6187">
                  <c:v>11.818100000000015</c:v>
                </c:pt>
                <c:pt idx="6188">
                  <c:v>12.378600000000006</c:v>
                </c:pt>
                <c:pt idx="6189">
                  <c:v>12.920900000000017</c:v>
                </c:pt>
                <c:pt idx="6190">
                  <c:v>13.442200000000014</c:v>
                </c:pt>
                <c:pt idx="6191">
                  <c:v>13.93980000000002</c:v>
                </c:pt>
                <c:pt idx="6192">
                  <c:v>14.411500000000018</c:v>
                </c:pt>
                <c:pt idx="6193">
                  <c:v>14.855199999999996</c:v>
                </c:pt>
                <c:pt idx="6194">
                  <c:v>15.269200000000012</c:v>
                </c:pt>
                <c:pt idx="6195">
                  <c:v>15.651800000000009</c:v>
                </c:pt>
                <c:pt idx="6196">
                  <c:v>16.001900000000006</c:v>
                </c:pt>
                <c:pt idx="6197">
                  <c:v>16.318600000000032</c:v>
                </c:pt>
                <c:pt idx="6198">
                  <c:v>16.601100000000002</c:v>
                </c:pt>
                <c:pt idx="6199">
                  <c:v>16.849200000000025</c:v>
                </c:pt>
                <c:pt idx="6200">
                  <c:v>17.062600000000003</c:v>
                </c:pt>
                <c:pt idx="6201">
                  <c:v>17.241700000000009</c:v>
                </c:pt>
                <c:pt idx="6202">
                  <c:v>17.386900000000026</c:v>
                </c:pt>
                <c:pt idx="6203">
                  <c:v>17.498800000000017</c:v>
                </c:pt>
                <c:pt idx="6204">
                  <c:v>17.578300000000013</c:v>
                </c:pt>
                <c:pt idx="6205">
                  <c:v>17.626599999999996</c:v>
                </c:pt>
                <c:pt idx="6206">
                  <c:v>17.644800000000004</c:v>
                </c:pt>
                <c:pt idx="6207">
                  <c:v>17.634600000000034</c:v>
                </c:pt>
                <c:pt idx="6208">
                  <c:v>17.597300000000018</c:v>
                </c:pt>
                <c:pt idx="6209">
                  <c:v>17.534600000000012</c:v>
                </c:pt>
                <c:pt idx="6210">
                  <c:v>17.448200000000014</c:v>
                </c:pt>
                <c:pt idx="6211">
                  <c:v>17.340000000000003</c:v>
                </c:pt>
                <c:pt idx="6212">
                  <c:v>17.211500000000029</c:v>
                </c:pt>
                <c:pt idx="6213">
                  <c:v>17.064700000000016</c:v>
                </c:pt>
                <c:pt idx="6214">
                  <c:v>16.901200000000017</c:v>
                </c:pt>
                <c:pt idx="6215">
                  <c:v>16.722700000000003</c:v>
                </c:pt>
                <c:pt idx="6216">
                  <c:v>16.531100000000009</c:v>
                </c:pt>
                <c:pt idx="6217">
                  <c:v>16.327800000000025</c:v>
                </c:pt>
                <c:pt idx="6218">
                  <c:v>16.114599999999996</c:v>
                </c:pt>
                <c:pt idx="6219">
                  <c:v>15.892900000000026</c:v>
                </c:pt>
                <c:pt idx="6220">
                  <c:v>15.664199999999994</c:v>
                </c:pt>
                <c:pt idx="6221">
                  <c:v>15.43010000000001</c:v>
                </c:pt>
                <c:pt idx="6222">
                  <c:v>15.191900000000032</c:v>
                </c:pt>
                <c:pt idx="6223">
                  <c:v>14.950999999999993</c:v>
                </c:pt>
                <c:pt idx="6224">
                  <c:v>14.708700000000022</c:v>
                </c:pt>
                <c:pt idx="6225">
                  <c:v>14.466100000000012</c:v>
                </c:pt>
                <c:pt idx="6226">
                  <c:v>14.224600000000009</c:v>
                </c:pt>
                <c:pt idx="6227">
                  <c:v>13.985100000000017</c:v>
                </c:pt>
                <c:pt idx="6228">
                  <c:v>13.748800000000017</c:v>
                </c:pt>
                <c:pt idx="6229">
                  <c:v>13.516600000000011</c:v>
                </c:pt>
                <c:pt idx="6230">
                  <c:v>13.289199999999994</c:v>
                </c:pt>
                <c:pt idx="6231">
                  <c:v>13.067500000000024</c:v>
                </c:pt>
                <c:pt idx="6232">
                  <c:v>12.852000000000032</c:v>
                </c:pt>
                <c:pt idx="6233">
                  <c:v>12.643300000000011</c:v>
                </c:pt>
                <c:pt idx="6234">
                  <c:v>12.441700000000026</c:v>
                </c:pt>
                <c:pt idx="6235">
                  <c:v>12.247600000000006</c:v>
                </c:pt>
                <c:pt idx="6236">
                  <c:v>12.06110000000001</c:v>
                </c:pt>
                <c:pt idx="6237">
                  <c:v>11.882300000000015</c:v>
                </c:pt>
                <c:pt idx="6238">
                  <c:v>11.711200000000019</c:v>
                </c:pt>
                <c:pt idx="6239">
                  <c:v>11.547800000000024</c:v>
                </c:pt>
                <c:pt idx="6240">
                  <c:v>11.391899999999993</c:v>
                </c:pt>
                <c:pt idx="6241">
                  <c:v>11.243500000000012</c:v>
                </c:pt>
                <c:pt idx="6242">
                  <c:v>11.102300000000014</c:v>
                </c:pt>
                <c:pt idx="6243">
                  <c:v>10.968099999999993</c:v>
                </c:pt>
                <c:pt idx="6244">
                  <c:v>10.840700000000027</c:v>
                </c:pt>
                <c:pt idx="6245">
                  <c:v>10.719899999999996</c:v>
                </c:pt>
                <c:pt idx="6246">
                  <c:v>10.6053</c:v>
                </c:pt>
                <c:pt idx="6247">
                  <c:v>10.496800000000036</c:v>
                </c:pt>
                <c:pt idx="6248">
                  <c:v>10.394100000000009</c:v>
                </c:pt>
                <c:pt idx="6249">
                  <c:v>10.296900000000022</c:v>
                </c:pt>
                <c:pt idx="6250">
                  <c:v>10.205000000000013</c:v>
                </c:pt>
                <c:pt idx="6251">
                  <c:v>10.118000000000023</c:v>
                </c:pt>
                <c:pt idx="6252">
                  <c:v>10.035900000000026</c:v>
                </c:pt>
                <c:pt idx="6253">
                  <c:v>9.958200000000005</c:v>
                </c:pt>
                <c:pt idx="6254">
                  <c:v>9.8848000000000127</c:v>
                </c:pt>
                <c:pt idx="6255">
                  <c:v>9.8154999999999859</c:v>
                </c:pt>
                <c:pt idx="6256">
                  <c:v>9.7501000000000033</c:v>
                </c:pt>
                <c:pt idx="6257">
                  <c:v>9.6883000000000266</c:v>
                </c:pt>
                <c:pt idx="6258">
                  <c:v>9.6298999999999921</c:v>
                </c:pt>
                <c:pt idx="6259">
                  <c:v>9.5749000000000137</c:v>
                </c:pt>
                <c:pt idx="6260">
                  <c:v>9.5229999999999961</c:v>
                </c:pt>
                <c:pt idx="6261">
                  <c:v>9.4741000000000213</c:v>
                </c:pt>
                <c:pt idx="6262">
                  <c:v>9.4280000000000257</c:v>
                </c:pt>
                <c:pt idx="6263">
                  <c:v>9.3845000000000027</c:v>
                </c:pt>
                <c:pt idx="6264">
                  <c:v>9.3437000000000126</c:v>
                </c:pt>
                <c:pt idx="6265">
                  <c:v>9.3052999999999884</c:v>
                </c:pt>
                <c:pt idx="6266">
                  <c:v>9.2692000000000121</c:v>
                </c:pt>
                <c:pt idx="6267">
                  <c:v>9.2353000000000236</c:v>
                </c:pt>
                <c:pt idx="6268">
                  <c:v>9.2035999999999945</c:v>
                </c:pt>
                <c:pt idx="6269">
                  <c:v>9.1739000000000033</c:v>
                </c:pt>
                <c:pt idx="6270">
                  <c:v>9.1460999999999899</c:v>
                </c:pt>
                <c:pt idx="6271">
                  <c:v>9.1202000000000112</c:v>
                </c:pt>
                <c:pt idx="6272">
                  <c:v>9.0960000000000321</c:v>
                </c:pt>
                <c:pt idx="6273">
                  <c:v>9.0736000000000274</c:v>
                </c:pt>
                <c:pt idx="6274">
                  <c:v>9.0527999999999906</c:v>
                </c:pt>
                <c:pt idx="6275">
                  <c:v>9.0335000000000036</c:v>
                </c:pt>
                <c:pt idx="6276">
                  <c:v>9.0158000000000129</c:v>
                </c:pt>
                <c:pt idx="6277">
                  <c:v>8.9995000000000118</c:v>
                </c:pt>
                <c:pt idx="6278">
                  <c:v>8.9845000000000255</c:v>
                </c:pt>
                <c:pt idx="6279">
                  <c:v>8.9709000000000003</c:v>
                </c:pt>
                <c:pt idx="6280">
                  <c:v>8.9585999999999899</c:v>
                </c:pt>
                <c:pt idx="6281">
                  <c:v>8.9475000000000193</c:v>
                </c:pt>
                <c:pt idx="6282">
                  <c:v>8.9376000000000317</c:v>
                </c:pt>
                <c:pt idx="6283">
                  <c:v>8.9287000000000205</c:v>
                </c:pt>
                <c:pt idx="6284">
                  <c:v>8.9209999999999923</c:v>
                </c:pt>
                <c:pt idx="6285">
                  <c:v>8.9144000000000005</c:v>
                </c:pt>
                <c:pt idx="6286">
                  <c:v>8.9087000000000103</c:v>
                </c:pt>
                <c:pt idx="6287">
                  <c:v>8.9040000000000248</c:v>
                </c:pt>
                <c:pt idx="6288">
                  <c:v>8.9002000000000407</c:v>
                </c:pt>
                <c:pt idx="6289">
                  <c:v>8.8973000000000013</c:v>
                </c:pt>
                <c:pt idx="6290">
                  <c:v>8.8952999999999918</c:v>
                </c:pt>
                <c:pt idx="6291">
                  <c:v>8.8941000000000088</c:v>
                </c:pt>
                <c:pt idx="6292">
                  <c:v>8.8938000000000272</c:v>
                </c:pt>
                <c:pt idx="6293">
                  <c:v>8.8942000000000405</c:v>
                </c:pt>
                <c:pt idx="6294">
                  <c:v>8.8952999999999918</c:v>
                </c:pt>
                <c:pt idx="6295">
                  <c:v>8.8970999999999947</c:v>
                </c:pt>
                <c:pt idx="6296">
                  <c:v>8.8997000000000241</c:v>
                </c:pt>
                <c:pt idx="6297">
                  <c:v>8.9029000000000167</c:v>
                </c:pt>
                <c:pt idx="6298">
                  <c:v>8.9067000000000291</c:v>
                </c:pt>
                <c:pt idx="6299">
                  <c:v>8.9111999999999796</c:v>
                </c:pt>
                <c:pt idx="6300">
                  <c:v>8.9163000000000068</c:v>
                </c:pt>
                <c:pt idx="6301">
                  <c:v>8.9219000000000221</c:v>
                </c:pt>
                <c:pt idx="6302">
                  <c:v>8.928100000000029</c:v>
                </c:pt>
                <c:pt idx="6303">
                  <c:v>8.9348000000000241</c:v>
                </c:pt>
                <c:pt idx="6304">
                  <c:v>8.9420999999999822</c:v>
                </c:pt>
                <c:pt idx="6305">
                  <c:v>8.9498000000000104</c:v>
                </c:pt>
                <c:pt idx="6306">
                  <c:v>8.9581000000000017</c:v>
                </c:pt>
                <c:pt idx="6307">
                  <c:v>8.9668000000000347</c:v>
                </c:pt>
                <c:pt idx="6308">
                  <c:v>8.9759000000000242</c:v>
                </c:pt>
                <c:pt idx="6309">
                  <c:v>8.9855000000000018</c:v>
                </c:pt>
                <c:pt idx="6310">
                  <c:v>8.9954999999999927</c:v>
                </c:pt>
                <c:pt idx="6311">
                  <c:v>9.0059000000000253</c:v>
                </c:pt>
                <c:pt idx="6312">
                  <c:v>9.0167000000000144</c:v>
                </c:pt>
                <c:pt idx="6313">
                  <c:v>9.0279000000000451</c:v>
                </c:pt>
                <c:pt idx="6314">
                  <c:v>9.0394000000000005</c:v>
                </c:pt>
                <c:pt idx="6315">
                  <c:v>9.0512999999999977</c:v>
                </c:pt>
                <c:pt idx="6316">
                  <c:v>9.0635000000000048</c:v>
                </c:pt>
                <c:pt idx="6317">
                  <c:v>9.0761000000000251</c:v>
                </c:pt>
                <c:pt idx="6318">
                  <c:v>9.0890000000000271</c:v>
                </c:pt>
                <c:pt idx="6319">
                  <c:v>9.1021999999999821</c:v>
                </c:pt>
                <c:pt idx="6320">
                  <c:v>9.1157000000000039</c:v>
                </c:pt>
                <c:pt idx="6321">
                  <c:v>9.1295000000000073</c:v>
                </c:pt>
                <c:pt idx="6322">
                  <c:v>9.1435000000000173</c:v>
                </c:pt>
                <c:pt idx="6323">
                  <c:v>9.1578000000000372</c:v>
                </c:pt>
                <c:pt idx="6324">
                  <c:v>9.1723999999999819</c:v>
                </c:pt>
                <c:pt idx="6325">
                  <c:v>9.1872999999999934</c:v>
                </c:pt>
                <c:pt idx="6326">
                  <c:v>9.2024000000000115</c:v>
                </c:pt>
                <c:pt idx="6327">
                  <c:v>9.2177000000000362</c:v>
                </c:pt>
                <c:pt idx="6328">
                  <c:v>9.2332000000000392</c:v>
                </c:pt>
                <c:pt idx="6329">
                  <c:v>9.2489999999999952</c:v>
                </c:pt>
                <c:pt idx="6330">
                  <c:v>9.2649999999999864</c:v>
                </c:pt>
                <c:pt idx="6331">
                  <c:v>9.2812000000000126</c:v>
                </c:pt>
                <c:pt idx="6332">
                  <c:v>9.297600000000017</c:v>
                </c:pt>
                <c:pt idx="6333">
                  <c:v>9.314200000000028</c:v>
                </c:pt>
                <c:pt idx="6334">
                  <c:v>9.3309999999999889</c:v>
                </c:pt>
                <c:pt idx="6335">
                  <c:v>9.3479000000000099</c:v>
                </c:pt>
                <c:pt idx="6336">
                  <c:v>9.3651000000000124</c:v>
                </c:pt>
                <c:pt idx="6337">
                  <c:v>9.3824000000000183</c:v>
                </c:pt>
                <c:pt idx="6338">
                  <c:v>9.3998000000000275</c:v>
                </c:pt>
                <c:pt idx="6339">
                  <c:v>9.4174999999999898</c:v>
                </c:pt>
                <c:pt idx="6340">
                  <c:v>9.4353000000000122</c:v>
                </c:pt>
                <c:pt idx="6341">
                  <c:v>9.4532000000000096</c:v>
                </c:pt>
                <c:pt idx="6342">
                  <c:v>9.4713000000000136</c:v>
                </c:pt>
                <c:pt idx="6343">
                  <c:v>9.4895000000000209</c:v>
                </c:pt>
                <c:pt idx="6344">
                  <c:v>9.507899999999978</c:v>
                </c:pt>
                <c:pt idx="6345">
                  <c:v>9.5263999999999953</c:v>
                </c:pt>
                <c:pt idx="6346">
                  <c:v>9.5450000000000159</c:v>
                </c:pt>
                <c:pt idx="6347">
                  <c:v>9.5637000000000114</c:v>
                </c:pt>
                <c:pt idx="6348">
                  <c:v>9.582600000000042</c:v>
                </c:pt>
                <c:pt idx="6349">
                  <c:v>9.6015999999999906</c:v>
                </c:pt>
                <c:pt idx="6350">
                  <c:v>9.6206999999999994</c:v>
                </c:pt>
                <c:pt idx="6351">
                  <c:v>9.6198999999999728</c:v>
                </c:pt>
                <c:pt idx="6352">
                  <c:v>9.6192000000000064</c:v>
                </c:pt>
                <c:pt idx="6353">
                  <c:v>9.6185999999999865</c:v>
                </c:pt>
                <c:pt idx="6354">
                  <c:v>9.6180999999999983</c:v>
                </c:pt>
                <c:pt idx="6355">
                  <c:v>9.6177999999999884</c:v>
                </c:pt>
                <c:pt idx="6356">
                  <c:v>9.6175000000000068</c:v>
                </c:pt>
                <c:pt idx="6357">
                  <c:v>9.6172999999999718</c:v>
                </c:pt>
                <c:pt idx="6358">
                  <c:v>9.617100000000022</c:v>
                </c:pt>
                <c:pt idx="6359">
                  <c:v>9.6170999999999935</c:v>
                </c:pt>
                <c:pt idx="6360">
                  <c:v>9.6172000000000253</c:v>
                </c:pt>
                <c:pt idx="6361">
                  <c:v>9.6172999999999718</c:v>
                </c:pt>
                <c:pt idx="6362">
                  <c:v>9.6175000000000068</c:v>
                </c:pt>
                <c:pt idx="6363">
                  <c:v>9.6177999999999884</c:v>
                </c:pt>
                <c:pt idx="6364">
                  <c:v>9.6182000000000301</c:v>
                </c:pt>
                <c:pt idx="6365">
                  <c:v>9.6185999999999865</c:v>
                </c:pt>
                <c:pt idx="6366">
                  <c:v>9.6191000000000315</c:v>
                </c:pt>
                <c:pt idx="6367">
                  <c:v>9.6196999999999946</c:v>
                </c:pt>
                <c:pt idx="6368">
                  <c:v>9.6203000000000145</c:v>
                </c:pt>
                <c:pt idx="6369">
                  <c:v>9.6209999999999809</c:v>
                </c:pt>
                <c:pt idx="6370">
                  <c:v>9.6218000000000359</c:v>
                </c:pt>
                <c:pt idx="6371">
                  <c:v>9.6226000000000056</c:v>
                </c:pt>
                <c:pt idx="6372">
                  <c:v>9.6235000000000355</c:v>
                </c:pt>
                <c:pt idx="6373">
                  <c:v>9.6245000000000118</c:v>
                </c:pt>
                <c:pt idx="6374">
                  <c:v>9.6254000000000133</c:v>
                </c:pt>
                <c:pt idx="6375">
                  <c:v>9.626499999999993</c:v>
                </c:pt>
                <c:pt idx="6376">
                  <c:v>9.6275999999999726</c:v>
                </c:pt>
                <c:pt idx="6377">
                  <c:v>9.6287000000000091</c:v>
                </c:pt>
                <c:pt idx="6378">
                  <c:v>9.6298999999999637</c:v>
                </c:pt>
                <c:pt idx="6379">
                  <c:v>9.6312000000000069</c:v>
                </c:pt>
                <c:pt idx="6380">
                  <c:v>9.6324999999999648</c:v>
                </c:pt>
                <c:pt idx="6381">
                  <c:v>9.6338000000000079</c:v>
                </c:pt>
                <c:pt idx="6382">
                  <c:v>9.6351999999999691</c:v>
                </c:pt>
                <c:pt idx="6383">
                  <c:v>9.6366000000000156</c:v>
                </c:pt>
                <c:pt idx="6384">
                  <c:v>9.6379999999999768</c:v>
                </c:pt>
                <c:pt idx="6385">
                  <c:v>9.6394999999999982</c:v>
                </c:pt>
                <c:pt idx="6386">
                  <c:v>9.6410999999999945</c:v>
                </c:pt>
                <c:pt idx="6387">
                  <c:v>9.6426000000000158</c:v>
                </c:pt>
                <c:pt idx="6388">
                  <c:v>9.6441999999999837</c:v>
                </c:pt>
                <c:pt idx="6389">
                  <c:v>9.6459000000000117</c:v>
                </c:pt>
                <c:pt idx="6390">
                  <c:v>9.6474999999999795</c:v>
                </c:pt>
                <c:pt idx="6391">
                  <c:v>9.6493000000000109</c:v>
                </c:pt>
                <c:pt idx="6392">
                  <c:v>9.650999999999982</c:v>
                </c:pt>
                <c:pt idx="6393">
                  <c:v>9.6528000000000134</c:v>
                </c:pt>
                <c:pt idx="6394">
                  <c:v>9.6545999999999879</c:v>
                </c:pt>
                <c:pt idx="6395">
                  <c:v>9.6564000000000192</c:v>
                </c:pt>
                <c:pt idx="6396">
                  <c:v>9.6581999999999937</c:v>
                </c:pt>
                <c:pt idx="6397">
                  <c:v>9.6601000000000283</c:v>
                </c:pt>
                <c:pt idx="6398">
                  <c:v>9.6620000000000061</c:v>
                </c:pt>
                <c:pt idx="6399">
                  <c:v>9.6640000000000157</c:v>
                </c:pt>
                <c:pt idx="6400">
                  <c:v>9.6658999999999935</c:v>
                </c:pt>
                <c:pt idx="6401">
                  <c:v>9.6678999999999746</c:v>
                </c:pt>
                <c:pt idx="6402">
                  <c:v>9.6699000000000126</c:v>
                </c:pt>
                <c:pt idx="6403">
                  <c:v>9.6718999999999653</c:v>
                </c:pt>
                <c:pt idx="6404">
                  <c:v>9.6740000000000066</c:v>
                </c:pt>
                <c:pt idx="6405">
                  <c:v>9.6759999999999877</c:v>
                </c:pt>
                <c:pt idx="6406">
                  <c:v>9.6781000000000006</c:v>
                </c:pt>
                <c:pt idx="6407">
                  <c:v>9.680199999999985</c:v>
                </c:pt>
                <c:pt idx="6408">
                  <c:v>9.6824000000000012</c:v>
                </c:pt>
                <c:pt idx="6409">
                  <c:v>9.6844999999999857</c:v>
                </c:pt>
                <c:pt idx="6410">
                  <c:v>9.6867000000000019</c:v>
                </c:pt>
                <c:pt idx="6411">
                  <c:v>9.6888999999999896</c:v>
                </c:pt>
                <c:pt idx="6412">
                  <c:v>9.6911000000000058</c:v>
                </c:pt>
                <c:pt idx="6413">
                  <c:v>9.6932999999999936</c:v>
                </c:pt>
                <c:pt idx="6414">
                  <c:v>9.6955000000000098</c:v>
                </c:pt>
                <c:pt idx="6415">
                  <c:v>9.6976999999999975</c:v>
                </c:pt>
                <c:pt idx="6416">
                  <c:v>9.7000000000000171</c:v>
                </c:pt>
                <c:pt idx="6417">
                  <c:v>9.7022999999999797</c:v>
                </c:pt>
                <c:pt idx="6418">
                  <c:v>9.7046000000000276</c:v>
                </c:pt>
                <c:pt idx="6419">
                  <c:v>9.7068999999999903</c:v>
                </c:pt>
                <c:pt idx="6420">
                  <c:v>9.7092000000000098</c:v>
                </c:pt>
                <c:pt idx="6421">
                  <c:v>9.7115000000000009</c:v>
                </c:pt>
                <c:pt idx="6422">
                  <c:v>9.7138000000000204</c:v>
                </c:pt>
                <c:pt idx="6423">
                  <c:v>9.7161999999999864</c:v>
                </c:pt>
                <c:pt idx="6424">
                  <c:v>9.7185000000000343</c:v>
                </c:pt>
                <c:pt idx="6425">
                  <c:v>9.7209000000000003</c:v>
                </c:pt>
                <c:pt idx="6426">
                  <c:v>9.7232999999999663</c:v>
                </c:pt>
                <c:pt idx="6427">
                  <c:v>9.7256999999999891</c:v>
                </c:pt>
                <c:pt idx="6428">
                  <c:v>9.7280999999999835</c:v>
                </c:pt>
                <c:pt idx="6429">
                  <c:v>9.7305000000000064</c:v>
                </c:pt>
                <c:pt idx="6430">
                  <c:v>9.7328999999999724</c:v>
                </c:pt>
                <c:pt idx="6431">
                  <c:v>9.7352999999999952</c:v>
                </c:pt>
                <c:pt idx="6432">
                  <c:v>9.7377999999999929</c:v>
                </c:pt>
                <c:pt idx="6433">
                  <c:v>9.7402000000000157</c:v>
                </c:pt>
                <c:pt idx="6434">
                  <c:v>9.7425999999999817</c:v>
                </c:pt>
                <c:pt idx="6435">
                  <c:v>9.7451000000000079</c:v>
                </c:pt>
                <c:pt idx="6436">
                  <c:v>9.7475999999999772</c:v>
                </c:pt>
                <c:pt idx="6437">
                  <c:v>9.75</c:v>
                </c:pt>
                <c:pt idx="6438">
                  <c:v>9.7524999999999977</c:v>
                </c:pt>
                <c:pt idx="6439">
                  <c:v>9.7550000000000239</c:v>
                </c:pt>
                <c:pt idx="6440">
                  <c:v>9.7574999999999932</c:v>
                </c:pt>
                <c:pt idx="6441">
                  <c:v>9.7600000000000193</c:v>
                </c:pt>
                <c:pt idx="6442">
                  <c:v>9.7623999999999853</c:v>
                </c:pt>
                <c:pt idx="6443">
                  <c:v>9.7650000000000148</c:v>
                </c:pt>
                <c:pt idx="6444">
                  <c:v>9.7674999999999841</c:v>
                </c:pt>
                <c:pt idx="6445">
                  <c:v>9.7700000000000102</c:v>
                </c:pt>
                <c:pt idx="6446">
                  <c:v>9.772500000000008</c:v>
                </c:pt>
                <c:pt idx="6447">
                  <c:v>9.7750000000000341</c:v>
                </c:pt>
                <c:pt idx="6448">
                  <c:v>9.7775000000000034</c:v>
                </c:pt>
                <c:pt idx="6449">
                  <c:v>9.7801000000000329</c:v>
                </c:pt>
                <c:pt idx="6450">
                  <c:v>9.7826000000000022</c:v>
                </c:pt>
                <c:pt idx="6451">
                  <c:v>9.7850999999999715</c:v>
                </c:pt>
                <c:pt idx="6452">
                  <c:v>9.7875999999999976</c:v>
                </c:pt>
                <c:pt idx="6453">
                  <c:v>9.7901999999999703</c:v>
                </c:pt>
                <c:pt idx="6454">
                  <c:v>9.7926999999999964</c:v>
                </c:pt>
                <c:pt idx="6455">
                  <c:v>9.795299999999969</c:v>
                </c:pt>
                <c:pt idx="6456">
                  <c:v>9.7977999999999952</c:v>
                </c:pt>
                <c:pt idx="6457">
                  <c:v>9.8002999999999929</c:v>
                </c:pt>
                <c:pt idx="6458">
                  <c:v>9.8029000000000224</c:v>
                </c:pt>
                <c:pt idx="6459">
                  <c:v>9.8053999999999917</c:v>
                </c:pt>
                <c:pt idx="6460">
                  <c:v>9.8080000000000211</c:v>
                </c:pt>
                <c:pt idx="6461">
                  <c:v>9.8104999999999905</c:v>
                </c:pt>
                <c:pt idx="6462">
                  <c:v>9.8131000000000199</c:v>
                </c:pt>
                <c:pt idx="6463">
                  <c:v>9.8156999999999925</c:v>
                </c:pt>
                <c:pt idx="6464">
                  <c:v>9.8182000000000187</c:v>
                </c:pt>
                <c:pt idx="6465">
                  <c:v>9.8207999999999913</c:v>
                </c:pt>
                <c:pt idx="6466">
                  <c:v>9.8233000000000175</c:v>
                </c:pt>
                <c:pt idx="6467">
                  <c:v>9.8258999999999901</c:v>
                </c:pt>
                <c:pt idx="6468">
                  <c:v>9.8284000000000162</c:v>
                </c:pt>
                <c:pt idx="6469">
                  <c:v>9.8309999999999889</c:v>
                </c:pt>
                <c:pt idx="6470">
                  <c:v>9.833500000000015</c:v>
                </c:pt>
                <c:pt idx="6471">
                  <c:v>9.8360999999999876</c:v>
                </c:pt>
                <c:pt idx="6472">
                  <c:v>9.8387000000000171</c:v>
                </c:pt>
                <c:pt idx="6473">
                  <c:v>9.8411999999999864</c:v>
                </c:pt>
                <c:pt idx="6474">
                  <c:v>9.8438000000000159</c:v>
                </c:pt>
                <c:pt idx="6475">
                  <c:v>9.8463000000000136</c:v>
                </c:pt>
                <c:pt idx="6476">
                  <c:v>9.8488999999999862</c:v>
                </c:pt>
                <c:pt idx="6477">
                  <c:v>9.8515000000000157</c:v>
                </c:pt>
                <c:pt idx="6478">
                  <c:v>9.853999999999985</c:v>
                </c:pt>
                <c:pt idx="6479">
                  <c:v>9.8566000000000145</c:v>
                </c:pt>
                <c:pt idx="6480">
                  <c:v>9.8590999999999838</c:v>
                </c:pt>
                <c:pt idx="6481">
                  <c:v>9.8617000000000132</c:v>
                </c:pt>
                <c:pt idx="6482">
                  <c:v>9.8641999999999825</c:v>
                </c:pt>
                <c:pt idx="6483">
                  <c:v>9.866800000000012</c:v>
                </c:pt>
                <c:pt idx="6484">
                  <c:v>9.8692999999999813</c:v>
                </c:pt>
                <c:pt idx="6485">
                  <c:v>9.8719000000000108</c:v>
                </c:pt>
                <c:pt idx="6486">
                  <c:v>9.8743999999999801</c:v>
                </c:pt>
                <c:pt idx="6487">
                  <c:v>9.8770000000000095</c:v>
                </c:pt>
                <c:pt idx="6488">
                  <c:v>9.8794999999999789</c:v>
                </c:pt>
                <c:pt idx="6489">
                  <c:v>9.8821000000000083</c:v>
                </c:pt>
                <c:pt idx="6490">
                  <c:v>9.8845999999999776</c:v>
                </c:pt>
                <c:pt idx="6491">
                  <c:v>9.8872000000000071</c:v>
                </c:pt>
                <c:pt idx="6492">
                  <c:v>9.8897000000000048</c:v>
                </c:pt>
                <c:pt idx="6493">
                  <c:v>9.892200000000031</c:v>
                </c:pt>
                <c:pt idx="6494">
                  <c:v>9.8948000000000036</c:v>
                </c:pt>
                <c:pt idx="6495">
                  <c:v>9.8973000000000297</c:v>
                </c:pt>
                <c:pt idx="6496">
                  <c:v>9.899799999999999</c:v>
                </c:pt>
                <c:pt idx="6497">
                  <c:v>9.9024000000000285</c:v>
                </c:pt>
                <c:pt idx="6498">
                  <c:v>9.9048999999999978</c:v>
                </c:pt>
                <c:pt idx="6499">
                  <c:v>9.907400000000024</c:v>
                </c:pt>
                <c:pt idx="6500">
                  <c:v>9.9098999999999933</c:v>
                </c:pt>
                <c:pt idx="6501">
                  <c:v>9.9124999999999659</c:v>
                </c:pt>
                <c:pt idx="6502">
                  <c:v>9.914999999999992</c:v>
                </c:pt>
                <c:pt idx="6503">
                  <c:v>9.9174999999999613</c:v>
                </c:pt>
                <c:pt idx="6504">
                  <c:v>9.9200000000000159</c:v>
                </c:pt>
                <c:pt idx="6505">
                  <c:v>9.9224999999999852</c:v>
                </c:pt>
                <c:pt idx="6506">
                  <c:v>9.9250000000000114</c:v>
                </c:pt>
                <c:pt idx="6507">
                  <c:v>9.9274999999999807</c:v>
                </c:pt>
                <c:pt idx="6508">
                  <c:v>9.9300000000000068</c:v>
                </c:pt>
                <c:pt idx="6509">
                  <c:v>9.9324999999999761</c:v>
                </c:pt>
                <c:pt idx="6510">
                  <c:v>9.9350000000000023</c:v>
                </c:pt>
                <c:pt idx="6511">
                  <c:v>9.9374999999999716</c:v>
                </c:pt>
                <c:pt idx="6512">
                  <c:v>9.9400000000000261</c:v>
                </c:pt>
                <c:pt idx="6513">
                  <c:v>9.9424999999999955</c:v>
                </c:pt>
                <c:pt idx="6514">
                  <c:v>9.9450000000000216</c:v>
                </c:pt>
                <c:pt idx="6515">
                  <c:v>9.9473999999999876</c:v>
                </c:pt>
                <c:pt idx="6516">
                  <c:v>9.9499000000000137</c:v>
                </c:pt>
                <c:pt idx="6517">
                  <c:v>9.952399999999983</c:v>
                </c:pt>
                <c:pt idx="6518">
                  <c:v>9.9549000000000092</c:v>
                </c:pt>
                <c:pt idx="6519">
                  <c:v>9.9573000000000036</c:v>
                </c:pt>
                <c:pt idx="6520">
                  <c:v>9.9598000000000297</c:v>
                </c:pt>
                <c:pt idx="6521">
                  <c:v>9.9621999999999957</c:v>
                </c:pt>
                <c:pt idx="6522">
                  <c:v>9.9647000000000219</c:v>
                </c:pt>
                <c:pt idx="6523">
                  <c:v>9.9670999999999879</c:v>
                </c:pt>
                <c:pt idx="6524">
                  <c:v>9.969600000000014</c:v>
                </c:pt>
                <c:pt idx="6525">
                  <c:v>9.9720000000000084</c:v>
                </c:pt>
                <c:pt idx="6526">
                  <c:v>9.9744999999999777</c:v>
                </c:pt>
                <c:pt idx="6527">
                  <c:v>9.9769000000000005</c:v>
                </c:pt>
                <c:pt idx="6528">
                  <c:v>9.9792999999999665</c:v>
                </c:pt>
                <c:pt idx="6529">
                  <c:v>9.9817999999999927</c:v>
                </c:pt>
                <c:pt idx="6530">
                  <c:v>9.9841999999999871</c:v>
                </c:pt>
                <c:pt idx="6531">
                  <c:v>9.9866000000000099</c:v>
                </c:pt>
                <c:pt idx="6532">
                  <c:v>9.9889999999999759</c:v>
                </c:pt>
                <c:pt idx="6533">
                  <c:v>9.9913999999999987</c:v>
                </c:pt>
                <c:pt idx="6534">
                  <c:v>9.9937999999999931</c:v>
                </c:pt>
                <c:pt idx="6535">
                  <c:v>9.996200000000016</c:v>
                </c:pt>
                <c:pt idx="6536">
                  <c:v>9.9985999999999819</c:v>
                </c:pt>
                <c:pt idx="6537">
                  <c:v>10.001000000000005</c:v>
                </c:pt>
                <c:pt idx="6538">
                  <c:v>10.003399999999999</c:v>
                </c:pt>
                <c:pt idx="6539">
                  <c:v>10.005800000000022</c:v>
                </c:pt>
                <c:pt idx="6540">
                  <c:v>10.008099999999985</c:v>
                </c:pt>
                <c:pt idx="6541">
                  <c:v>10.010500000000008</c:v>
                </c:pt>
                <c:pt idx="6542">
                  <c:v>10.012900000000002</c:v>
                </c:pt>
                <c:pt idx="6543">
                  <c:v>10.015200000000021</c:v>
                </c:pt>
                <c:pt idx="6544">
                  <c:v>10.017599999999987</c:v>
                </c:pt>
                <c:pt idx="6545">
                  <c:v>10.019900000000035</c:v>
                </c:pt>
                <c:pt idx="6546">
                  <c:v>10.022300000000001</c:v>
                </c:pt>
                <c:pt idx="6547">
                  <c:v>10.024600000000021</c:v>
                </c:pt>
                <c:pt idx="6548">
                  <c:v>10.026999999999987</c:v>
                </c:pt>
                <c:pt idx="6549">
                  <c:v>10.029300000000035</c:v>
                </c:pt>
                <c:pt idx="6550">
                  <c:v>10.031599999999997</c:v>
                </c:pt>
                <c:pt idx="6551">
                  <c:v>10.03389999999996</c:v>
                </c:pt>
                <c:pt idx="6552">
                  <c:v>10.036200000000008</c:v>
                </c:pt>
                <c:pt idx="6553">
                  <c:v>10.038499999999999</c:v>
                </c:pt>
                <c:pt idx="6554">
                  <c:v>10.04079999999999</c:v>
                </c:pt>
                <c:pt idx="6555">
                  <c:v>10.043099999999981</c:v>
                </c:pt>
                <c:pt idx="6556">
                  <c:v>10.045400000000029</c:v>
                </c:pt>
                <c:pt idx="6557">
                  <c:v>10.047699999999963</c:v>
                </c:pt>
                <c:pt idx="6558">
                  <c:v>10.050000000000011</c:v>
                </c:pt>
                <c:pt idx="6559">
                  <c:v>10.052300000000002</c:v>
                </c:pt>
                <c:pt idx="6560">
                  <c:v>10.054500000000019</c:v>
                </c:pt>
                <c:pt idx="6561">
                  <c:v>10.05680000000001</c:v>
                </c:pt>
                <c:pt idx="6562">
                  <c:v>10.059100000000001</c:v>
                </c:pt>
                <c:pt idx="6563">
                  <c:v>10.06129999999996</c:v>
                </c:pt>
                <c:pt idx="6564">
                  <c:v>10.063500000000033</c:v>
                </c:pt>
                <c:pt idx="6565">
                  <c:v>10.065799999999967</c:v>
                </c:pt>
                <c:pt idx="6566">
                  <c:v>10.06800000000004</c:v>
                </c:pt>
                <c:pt idx="6567">
                  <c:v>10.0702</c:v>
                </c:pt>
                <c:pt idx="6568">
                  <c:v>10.072500000000048</c:v>
                </c:pt>
                <c:pt idx="6569">
                  <c:v>10.074700000000007</c:v>
                </c:pt>
                <c:pt idx="6570">
                  <c:v>10.076900000000023</c:v>
                </c:pt>
                <c:pt idx="6571">
                  <c:v>10.079099999999983</c:v>
                </c:pt>
                <c:pt idx="6572">
                  <c:v>10.081299999999999</c:v>
                </c:pt>
                <c:pt idx="6573">
                  <c:v>10.083500000000015</c:v>
                </c:pt>
                <c:pt idx="6574">
                  <c:v>10.085700000000031</c:v>
                </c:pt>
                <c:pt idx="6575">
                  <c:v>10.087800000000016</c:v>
                </c:pt>
                <c:pt idx="6576">
                  <c:v>10.089999999999975</c:v>
                </c:pt>
                <c:pt idx="6577">
                  <c:v>10.092199999999991</c:v>
                </c:pt>
                <c:pt idx="6578">
                  <c:v>10.094299999999976</c:v>
                </c:pt>
                <c:pt idx="6579">
                  <c:v>10.096499999999992</c:v>
                </c:pt>
                <c:pt idx="6580">
                  <c:v>10.098599999999976</c:v>
                </c:pt>
                <c:pt idx="6581">
                  <c:v>10.100799999999992</c:v>
                </c:pt>
                <c:pt idx="6582">
                  <c:v>10.102899999999977</c:v>
                </c:pt>
                <c:pt idx="6583">
                  <c:v>10.105000000000018</c:v>
                </c:pt>
                <c:pt idx="6584">
                  <c:v>10.107100000000003</c:v>
                </c:pt>
                <c:pt idx="6585">
                  <c:v>10.109199999999987</c:v>
                </c:pt>
                <c:pt idx="6586">
                  <c:v>10.111400000000003</c:v>
                </c:pt>
                <c:pt idx="6587">
                  <c:v>10.113499999999988</c:v>
                </c:pt>
                <c:pt idx="6588">
                  <c:v>10.115499999999997</c:v>
                </c:pt>
                <c:pt idx="6589">
                  <c:v>10.117600000000039</c:v>
                </c:pt>
                <c:pt idx="6590">
                  <c:v>10.119699999999966</c:v>
                </c:pt>
                <c:pt idx="6591">
                  <c:v>10.121800000000007</c:v>
                </c:pt>
                <c:pt idx="6592">
                  <c:v>10.123899999999992</c:v>
                </c:pt>
                <c:pt idx="6593">
                  <c:v>10.125900000000001</c:v>
                </c:pt>
                <c:pt idx="6594">
                  <c:v>10.127999999999986</c:v>
                </c:pt>
                <c:pt idx="6595">
                  <c:v>10.129999999999995</c:v>
                </c:pt>
                <c:pt idx="6596">
                  <c:v>10.13209999999998</c:v>
                </c:pt>
                <c:pt idx="6597">
                  <c:v>10.134100000000046</c:v>
                </c:pt>
                <c:pt idx="6598">
                  <c:v>10.136099999999999</c:v>
                </c:pt>
                <c:pt idx="6599">
                  <c:v>10.13820000000004</c:v>
                </c:pt>
                <c:pt idx="6600">
                  <c:v>10.140199999999993</c:v>
                </c:pt>
                <c:pt idx="6601">
                  <c:v>10.142199999999946</c:v>
                </c:pt>
                <c:pt idx="6602">
                  <c:v>10.144200000000012</c:v>
                </c:pt>
                <c:pt idx="6603">
                  <c:v>10.146199999999965</c:v>
                </c:pt>
                <c:pt idx="6604">
                  <c:v>10.148200000000031</c:v>
                </c:pt>
                <c:pt idx="6605">
                  <c:v>10.150199999999984</c:v>
                </c:pt>
                <c:pt idx="6606">
                  <c:v>10.152199999999993</c:v>
                </c:pt>
                <c:pt idx="6607">
                  <c:v>10.154099999999971</c:v>
                </c:pt>
                <c:pt idx="6608">
                  <c:v>10.156099999999981</c:v>
                </c:pt>
                <c:pt idx="6609">
                  <c:v>10.15809999999999</c:v>
                </c:pt>
                <c:pt idx="6610">
                  <c:v>10.160000000000025</c:v>
                </c:pt>
                <c:pt idx="6611">
                  <c:v>10.161999999999978</c:v>
                </c:pt>
                <c:pt idx="6612">
                  <c:v>10.163900000000012</c:v>
                </c:pt>
                <c:pt idx="6613">
                  <c:v>10.165899999999965</c:v>
                </c:pt>
                <c:pt idx="6614">
                  <c:v>10.1678</c:v>
                </c:pt>
                <c:pt idx="6615">
                  <c:v>10.169699999999978</c:v>
                </c:pt>
                <c:pt idx="6616">
                  <c:v>10.171600000000012</c:v>
                </c:pt>
                <c:pt idx="6617">
                  <c:v>10.17349999999999</c:v>
                </c:pt>
                <c:pt idx="6618">
                  <c:v>10.175400000000025</c:v>
                </c:pt>
                <c:pt idx="6619">
                  <c:v>10.177300000000002</c:v>
                </c:pt>
                <c:pt idx="6620">
                  <c:v>10.179200000000037</c:v>
                </c:pt>
                <c:pt idx="6621">
                  <c:v>10.181100000000015</c:v>
                </c:pt>
                <c:pt idx="6622">
                  <c:v>10.18300000000005</c:v>
                </c:pt>
                <c:pt idx="6623">
                  <c:v>10.184899999999971</c:v>
                </c:pt>
                <c:pt idx="6624">
                  <c:v>10.18670000000003</c:v>
                </c:pt>
                <c:pt idx="6625">
                  <c:v>10.188600000000008</c:v>
                </c:pt>
                <c:pt idx="6626">
                  <c:v>10.190499999999986</c:v>
                </c:pt>
                <c:pt idx="6627">
                  <c:v>10.192299999999989</c:v>
                </c:pt>
                <c:pt idx="6628">
                  <c:v>10.194199999999967</c:v>
                </c:pt>
                <c:pt idx="6629">
                  <c:v>10.196000000000026</c:v>
                </c:pt>
                <c:pt idx="6630">
                  <c:v>10.197799999999972</c:v>
                </c:pt>
                <c:pt idx="6631">
                  <c:v>10.199600000000032</c:v>
                </c:pt>
                <c:pt idx="6632">
                  <c:v>10.201499999999953</c:v>
                </c:pt>
                <c:pt idx="6633">
                  <c:v>10.203300000000013</c:v>
                </c:pt>
                <c:pt idx="6634">
                  <c:v>10.205099999999959</c:v>
                </c:pt>
                <c:pt idx="6635">
                  <c:v>10.206900000000019</c:v>
                </c:pt>
                <c:pt idx="6636">
                  <c:v>10.208699999999965</c:v>
                </c:pt>
                <c:pt idx="6637">
                  <c:v>10.210399999999993</c:v>
                </c:pt>
                <c:pt idx="6638">
                  <c:v>10.212199999999996</c:v>
                </c:pt>
                <c:pt idx="6639">
                  <c:v>10.213999999999999</c:v>
                </c:pt>
                <c:pt idx="6640">
                  <c:v>10.21569999999997</c:v>
                </c:pt>
                <c:pt idx="6641">
                  <c:v>10.21750000000003</c:v>
                </c:pt>
                <c:pt idx="6642">
                  <c:v>10.219299999999976</c:v>
                </c:pt>
                <c:pt idx="6643">
                  <c:v>10.221000000000004</c:v>
                </c:pt>
                <c:pt idx="6644">
                  <c:v>10.222699999999975</c:v>
                </c:pt>
                <c:pt idx="6645">
                  <c:v>10.224500000000035</c:v>
                </c:pt>
                <c:pt idx="6646">
                  <c:v>10.226200000000006</c:v>
                </c:pt>
                <c:pt idx="6647">
                  <c:v>10.227900000000034</c:v>
                </c:pt>
                <c:pt idx="6648">
                  <c:v>10.229600000000005</c:v>
                </c:pt>
                <c:pt idx="6649">
                  <c:v>10.231300000000033</c:v>
                </c:pt>
                <c:pt idx="6650">
                  <c:v>10.233000000000004</c:v>
                </c:pt>
                <c:pt idx="6651">
                  <c:v>10.234699999999975</c:v>
                </c:pt>
                <c:pt idx="6652">
                  <c:v>10.236400000000003</c:v>
                </c:pt>
                <c:pt idx="6653">
                  <c:v>10.238099999999974</c:v>
                </c:pt>
                <c:pt idx="6654">
                  <c:v>10.239800000000002</c:v>
                </c:pt>
                <c:pt idx="6655">
                  <c:v>10.241399999999999</c:v>
                </c:pt>
                <c:pt idx="6656">
                  <c:v>10.243100000000027</c:v>
                </c:pt>
                <c:pt idx="6657">
                  <c:v>10.244799999999998</c:v>
                </c:pt>
                <c:pt idx="6658">
                  <c:v>10.246399999999994</c:v>
                </c:pt>
                <c:pt idx="6659">
                  <c:v>10.248099999999965</c:v>
                </c:pt>
                <c:pt idx="6660">
                  <c:v>10.249700000000018</c:v>
                </c:pt>
                <c:pt idx="6661">
                  <c:v>10.251299999999958</c:v>
                </c:pt>
                <c:pt idx="6662">
                  <c:v>10.252900000000011</c:v>
                </c:pt>
                <c:pt idx="6663">
                  <c:v>10.254500000000007</c:v>
                </c:pt>
                <c:pt idx="6664">
                  <c:v>10.256200000000035</c:v>
                </c:pt>
                <c:pt idx="6665">
                  <c:v>10.257799999999975</c:v>
                </c:pt>
                <c:pt idx="6666">
                  <c:v>10.259299999999996</c:v>
                </c:pt>
                <c:pt idx="6667">
                  <c:v>10.260899999999992</c:v>
                </c:pt>
                <c:pt idx="6668">
                  <c:v>10.262500000000045</c:v>
                </c:pt>
                <c:pt idx="6669">
                  <c:v>10.264099999999985</c:v>
                </c:pt>
                <c:pt idx="6670">
                  <c:v>10.265700000000038</c:v>
                </c:pt>
                <c:pt idx="6671">
                  <c:v>10.267200000000003</c:v>
                </c:pt>
                <c:pt idx="6672">
                  <c:v>10.268799999999999</c:v>
                </c:pt>
                <c:pt idx="6673">
                  <c:v>10.27030000000002</c:v>
                </c:pt>
                <c:pt idx="6674">
                  <c:v>10.271900000000016</c:v>
                </c:pt>
                <c:pt idx="6675">
                  <c:v>10.273399999999981</c:v>
                </c:pt>
                <c:pt idx="6676">
                  <c:v>10.274899999999946</c:v>
                </c:pt>
                <c:pt idx="6677">
                  <c:v>10.276400000000024</c:v>
                </c:pt>
                <c:pt idx="6678">
                  <c:v>10.277899999999988</c:v>
                </c:pt>
                <c:pt idx="6679">
                  <c:v>10.27940000000001</c:v>
                </c:pt>
                <c:pt idx="6680">
                  <c:v>10.280899999999974</c:v>
                </c:pt>
                <c:pt idx="6681">
                  <c:v>10.282399999999996</c:v>
                </c:pt>
                <c:pt idx="6682">
                  <c:v>10.28389999999996</c:v>
                </c:pt>
                <c:pt idx="6683">
                  <c:v>10.285399999999981</c:v>
                </c:pt>
                <c:pt idx="6684">
                  <c:v>10.286900000000003</c:v>
                </c:pt>
                <c:pt idx="6685">
                  <c:v>10.288299999999992</c:v>
                </c:pt>
                <c:pt idx="6686">
                  <c:v>10.289799999999957</c:v>
                </c:pt>
                <c:pt idx="6687">
                  <c:v>10.291200000000003</c:v>
                </c:pt>
                <c:pt idx="6688">
                  <c:v>10.292699999999968</c:v>
                </c:pt>
                <c:pt idx="6689">
                  <c:v>10.294100000000014</c:v>
                </c:pt>
                <c:pt idx="6690">
                  <c:v>10.295599999999979</c:v>
                </c:pt>
                <c:pt idx="6691">
                  <c:v>10.297000000000025</c:v>
                </c:pt>
                <c:pt idx="6692">
                  <c:v>10.298400000000015</c:v>
                </c:pt>
                <c:pt idx="6693">
                  <c:v>10.299800000000005</c:v>
                </c:pt>
                <c:pt idx="6694">
                  <c:v>10.301199999999994</c:v>
                </c:pt>
                <c:pt idx="6695">
                  <c:v>10.302600000000041</c:v>
                </c:pt>
                <c:pt idx="6696">
                  <c:v>10.303999999999974</c:v>
                </c:pt>
                <c:pt idx="6697">
                  <c:v>10.30540000000002</c:v>
                </c:pt>
                <c:pt idx="6698">
                  <c:v>10.30680000000001</c:v>
                </c:pt>
                <c:pt idx="6699">
                  <c:v>10.308100000000024</c:v>
                </c:pt>
                <c:pt idx="6700">
                  <c:v>10.309500000000014</c:v>
                </c:pt>
                <c:pt idx="6701">
                  <c:v>10.310899999999947</c:v>
                </c:pt>
                <c:pt idx="6702">
                  <c:v>10.312200000000018</c:v>
                </c:pt>
                <c:pt idx="6703">
                  <c:v>10.313599999999951</c:v>
                </c:pt>
                <c:pt idx="6704">
                  <c:v>10.314900000000023</c:v>
                </c:pt>
                <c:pt idx="6705">
                  <c:v>10.316199999999981</c:v>
                </c:pt>
                <c:pt idx="6706">
                  <c:v>10.317499999999995</c:v>
                </c:pt>
                <c:pt idx="6707">
                  <c:v>10.318899999999985</c:v>
                </c:pt>
                <c:pt idx="6708">
                  <c:v>10.3202</c:v>
                </c:pt>
                <c:pt idx="6709">
                  <c:v>10.321499999999958</c:v>
                </c:pt>
                <c:pt idx="6710">
                  <c:v>10.322800000000029</c:v>
                </c:pt>
                <c:pt idx="6711">
                  <c:v>10.324099999999987</c:v>
                </c:pt>
                <c:pt idx="6712">
                  <c:v>10.325300000000027</c:v>
                </c:pt>
                <c:pt idx="6713">
                  <c:v>10.326599999999985</c:v>
                </c:pt>
                <c:pt idx="6714">
                  <c:v>10.3279</c:v>
                </c:pt>
                <c:pt idx="6715">
                  <c:v>10.329200000000014</c:v>
                </c:pt>
                <c:pt idx="6716">
                  <c:v>10.330399999999997</c:v>
                </c:pt>
                <c:pt idx="6717">
                  <c:v>10.331700000000012</c:v>
                </c:pt>
                <c:pt idx="6718">
                  <c:v>10.332899999999995</c:v>
                </c:pt>
                <c:pt idx="6719">
                  <c:v>10.334099999999978</c:v>
                </c:pt>
                <c:pt idx="6720">
                  <c:v>10.33540000000005</c:v>
                </c:pt>
                <c:pt idx="6721">
                  <c:v>10.336599999999976</c:v>
                </c:pt>
                <c:pt idx="6722">
                  <c:v>10.337800000000016</c:v>
                </c:pt>
                <c:pt idx="6723">
                  <c:v>10.338999999999999</c:v>
                </c:pt>
                <c:pt idx="6724">
                  <c:v>10.340200000000038</c:v>
                </c:pt>
                <c:pt idx="6725">
                  <c:v>10.341400000000021</c:v>
                </c:pt>
                <c:pt idx="6726">
                  <c:v>10.342599999999948</c:v>
                </c:pt>
                <c:pt idx="6727">
                  <c:v>10.343700000000013</c:v>
                </c:pt>
                <c:pt idx="6728">
                  <c:v>10.344899999999996</c:v>
                </c:pt>
                <c:pt idx="6729">
                  <c:v>10.346099999999979</c:v>
                </c:pt>
                <c:pt idx="6730">
                  <c:v>10.347199999999987</c:v>
                </c:pt>
                <c:pt idx="6731">
                  <c:v>10.348400000000026</c:v>
                </c:pt>
                <c:pt idx="6732">
                  <c:v>10.349499999999978</c:v>
                </c:pt>
                <c:pt idx="6733">
                  <c:v>10.350599999999986</c:v>
                </c:pt>
                <c:pt idx="6734">
                  <c:v>10.351799999999969</c:v>
                </c:pt>
                <c:pt idx="6735">
                  <c:v>10.352900000000034</c:v>
                </c:pt>
                <c:pt idx="6736">
                  <c:v>10.353999999999985</c:v>
                </c:pt>
                <c:pt idx="6737">
                  <c:v>10.355099999999993</c:v>
                </c:pt>
                <c:pt idx="6738">
                  <c:v>10.356200000000001</c:v>
                </c:pt>
                <c:pt idx="6739">
                  <c:v>10.357300000000009</c:v>
                </c:pt>
                <c:pt idx="6740">
                  <c:v>10.358399999999961</c:v>
                </c:pt>
                <c:pt idx="6741">
                  <c:v>10.359399999999994</c:v>
                </c:pt>
                <c:pt idx="6742">
                  <c:v>10.360500000000002</c:v>
                </c:pt>
                <c:pt idx="6743">
                  <c:v>10.36160000000001</c:v>
                </c:pt>
                <c:pt idx="6744">
                  <c:v>10.362599999999986</c:v>
                </c:pt>
                <c:pt idx="6745">
                  <c:v>10.363699999999994</c:v>
                </c:pt>
                <c:pt idx="6746">
                  <c:v>10.364699999999971</c:v>
                </c:pt>
                <c:pt idx="6747">
                  <c:v>10.365700000000004</c:v>
                </c:pt>
                <c:pt idx="6748">
                  <c:v>10.36669999999998</c:v>
                </c:pt>
                <c:pt idx="6749">
                  <c:v>10.367800000000045</c:v>
                </c:pt>
                <c:pt idx="6750">
                  <c:v>10.368800000000022</c:v>
                </c:pt>
                <c:pt idx="6751">
                  <c:v>10.369799999999998</c:v>
                </c:pt>
                <c:pt idx="6752">
                  <c:v>10.370799999999974</c:v>
                </c:pt>
                <c:pt idx="6753">
                  <c:v>10.371699999999976</c:v>
                </c:pt>
                <c:pt idx="6754">
                  <c:v>10.372700000000009</c:v>
                </c:pt>
                <c:pt idx="6755">
                  <c:v>10.373699999999985</c:v>
                </c:pt>
                <c:pt idx="6756">
                  <c:v>10.374700000000018</c:v>
                </c:pt>
                <c:pt idx="6757">
                  <c:v>10.375599999999963</c:v>
                </c:pt>
                <c:pt idx="6758">
                  <c:v>10.376599999999996</c:v>
                </c:pt>
                <c:pt idx="6759">
                  <c:v>10.377499999999998</c:v>
                </c:pt>
                <c:pt idx="6760">
                  <c:v>10.378399999999999</c:v>
                </c:pt>
                <c:pt idx="6761">
                  <c:v>10.379399999999976</c:v>
                </c:pt>
                <c:pt idx="6762">
                  <c:v>10.380300000000034</c:v>
                </c:pt>
                <c:pt idx="6763">
                  <c:v>10.381199999999978</c:v>
                </c:pt>
                <c:pt idx="6764">
                  <c:v>10.382100000000037</c:v>
                </c:pt>
                <c:pt idx="6765">
                  <c:v>10.382999999999981</c:v>
                </c:pt>
                <c:pt idx="6766">
                  <c:v>10.38390000000004</c:v>
                </c:pt>
                <c:pt idx="6767">
                  <c:v>10.384799999999984</c:v>
                </c:pt>
                <c:pt idx="6768">
                  <c:v>10.385700000000043</c:v>
                </c:pt>
                <c:pt idx="6769">
                  <c:v>10.386500000000012</c:v>
                </c:pt>
                <c:pt idx="6770">
                  <c:v>10.387400000000014</c:v>
                </c:pt>
                <c:pt idx="6771">
                  <c:v>10.388199999999983</c:v>
                </c:pt>
                <c:pt idx="6772">
                  <c:v>10.389100000000042</c:v>
                </c:pt>
                <c:pt idx="6773">
                  <c:v>10.389900000000011</c:v>
                </c:pt>
                <c:pt idx="6774">
                  <c:v>10.390800000000013</c:v>
                </c:pt>
                <c:pt idx="6775">
                  <c:v>10.391599999999983</c:v>
                </c:pt>
                <c:pt idx="6776">
                  <c:v>10.392399999999952</c:v>
                </c:pt>
                <c:pt idx="6777">
                  <c:v>10.393199999999979</c:v>
                </c:pt>
                <c:pt idx="6778">
                  <c:v>10.393999999999949</c:v>
                </c:pt>
                <c:pt idx="6779">
                  <c:v>10.394800000000032</c:v>
                </c:pt>
                <c:pt idx="6780">
                  <c:v>10.395600000000002</c:v>
                </c:pt>
                <c:pt idx="6781">
                  <c:v>10.396400000000028</c:v>
                </c:pt>
                <c:pt idx="6782">
                  <c:v>10.397199999999998</c:v>
                </c:pt>
                <c:pt idx="6783">
                  <c:v>10.397899999999993</c:v>
                </c:pt>
                <c:pt idx="6784">
                  <c:v>10.398699999999963</c:v>
                </c:pt>
                <c:pt idx="6785">
                  <c:v>10.399400000000014</c:v>
                </c:pt>
                <c:pt idx="6786">
                  <c:v>10.400199999999984</c:v>
                </c:pt>
                <c:pt idx="6787">
                  <c:v>10.400900000000036</c:v>
                </c:pt>
                <c:pt idx="6788">
                  <c:v>10.401599999999974</c:v>
                </c:pt>
                <c:pt idx="6789">
                  <c:v>10.4024</c:v>
                </c:pt>
                <c:pt idx="6790">
                  <c:v>10.403099999999995</c:v>
                </c:pt>
                <c:pt idx="6791">
                  <c:v>10.403800000000047</c:v>
                </c:pt>
                <c:pt idx="6792">
                  <c:v>10.404499999999985</c:v>
                </c:pt>
                <c:pt idx="6793">
                  <c:v>10.405200000000036</c:v>
                </c:pt>
                <c:pt idx="6794">
                  <c:v>10.405899999999974</c:v>
                </c:pt>
                <c:pt idx="6795">
                  <c:v>10.406500000000051</c:v>
                </c:pt>
                <c:pt idx="6796">
                  <c:v>10.407199999999989</c:v>
                </c:pt>
                <c:pt idx="6797">
                  <c:v>10.407900000000041</c:v>
                </c:pt>
                <c:pt idx="6798">
                  <c:v>10.408500000000004</c:v>
                </c:pt>
                <c:pt idx="6799">
                  <c:v>10.409200000000055</c:v>
                </c:pt>
                <c:pt idx="6800">
                  <c:v>10.409800000000018</c:v>
                </c:pt>
                <c:pt idx="6801">
                  <c:v>10.410399999999981</c:v>
                </c:pt>
                <c:pt idx="6802">
                  <c:v>10.411099999999976</c:v>
                </c:pt>
                <c:pt idx="6803">
                  <c:v>10.411699999999996</c:v>
                </c:pt>
                <c:pt idx="6804">
                  <c:v>10.412300000000016</c:v>
                </c:pt>
                <c:pt idx="6805">
                  <c:v>10.412899999999979</c:v>
                </c:pt>
                <c:pt idx="6806">
                  <c:v>10.413499999999999</c:v>
                </c:pt>
                <c:pt idx="6807">
                  <c:v>10.414099999999962</c:v>
                </c:pt>
                <c:pt idx="6808">
                  <c:v>10.414699999999982</c:v>
                </c:pt>
                <c:pt idx="6809">
                  <c:v>10.41519999999997</c:v>
                </c:pt>
                <c:pt idx="6810">
                  <c:v>10.41579999999999</c:v>
                </c:pt>
                <c:pt idx="6811">
                  <c:v>10.41640000000001</c:v>
                </c:pt>
                <c:pt idx="6812">
                  <c:v>10.416899999999998</c:v>
                </c:pt>
                <c:pt idx="6813">
                  <c:v>10.417499999999961</c:v>
                </c:pt>
                <c:pt idx="6814">
                  <c:v>10.418000000000006</c:v>
                </c:pt>
                <c:pt idx="6815">
                  <c:v>10.418499999999995</c:v>
                </c:pt>
                <c:pt idx="6816">
                  <c:v>10.419100000000014</c:v>
                </c:pt>
                <c:pt idx="6817">
                  <c:v>10.419600000000003</c:v>
                </c:pt>
                <c:pt idx="6818">
                  <c:v>10.420100000000048</c:v>
                </c:pt>
                <c:pt idx="6819">
                  <c:v>10.420599999999979</c:v>
                </c:pt>
                <c:pt idx="6820">
                  <c:v>10.421100000000024</c:v>
                </c:pt>
                <c:pt idx="6821">
                  <c:v>10.42149999999998</c:v>
                </c:pt>
                <c:pt idx="6822">
                  <c:v>10.422000000000025</c:v>
                </c:pt>
                <c:pt idx="6823">
                  <c:v>10.422500000000014</c:v>
                </c:pt>
                <c:pt idx="6824">
                  <c:v>10.422900000000027</c:v>
                </c:pt>
                <c:pt idx="6825">
                  <c:v>10.423400000000015</c:v>
                </c:pt>
                <c:pt idx="6826">
                  <c:v>10.423799999999972</c:v>
                </c:pt>
                <c:pt idx="6827">
                  <c:v>10.424300000000017</c:v>
                </c:pt>
                <c:pt idx="6828">
                  <c:v>10.424699999999973</c:v>
                </c:pt>
                <c:pt idx="6829">
                  <c:v>10.425099999999986</c:v>
                </c:pt>
                <c:pt idx="6830">
                  <c:v>10.4255</c:v>
                </c:pt>
                <c:pt idx="6831">
                  <c:v>10.425999999999988</c:v>
                </c:pt>
                <c:pt idx="6832">
                  <c:v>10.426400000000001</c:v>
                </c:pt>
                <c:pt idx="6833">
                  <c:v>10.426800000000014</c:v>
                </c:pt>
                <c:pt idx="6834">
                  <c:v>10.427099999999996</c:v>
                </c:pt>
                <c:pt idx="6835">
                  <c:v>10.427500000000009</c:v>
                </c:pt>
                <c:pt idx="6836">
                  <c:v>10.427899999999966</c:v>
                </c:pt>
                <c:pt idx="6837">
                  <c:v>10.428300000000036</c:v>
                </c:pt>
                <c:pt idx="6838">
                  <c:v>10.42859999999996</c:v>
                </c:pt>
                <c:pt idx="6839">
                  <c:v>10.42900000000003</c:v>
                </c:pt>
                <c:pt idx="6840">
                  <c:v>10.429300000000012</c:v>
                </c:pt>
                <c:pt idx="6841">
                  <c:v>10.429700000000025</c:v>
                </c:pt>
                <c:pt idx="6842">
                  <c:v>10.430000000000007</c:v>
                </c:pt>
                <c:pt idx="6843">
                  <c:v>10.430300000000045</c:v>
                </c:pt>
                <c:pt idx="6844">
                  <c:v>10.43059999999997</c:v>
                </c:pt>
                <c:pt idx="6845">
                  <c:v>10.430900000000008</c:v>
                </c:pt>
                <c:pt idx="6846">
                  <c:v>10.43119999999999</c:v>
                </c:pt>
                <c:pt idx="6847">
                  <c:v>10.431500000000028</c:v>
                </c:pt>
                <c:pt idx="6848">
                  <c:v>10.43180000000001</c:v>
                </c:pt>
                <c:pt idx="6849">
                  <c:v>10.432100000000048</c:v>
                </c:pt>
                <c:pt idx="6850">
                  <c:v>10.432399999999973</c:v>
                </c:pt>
                <c:pt idx="6851">
                  <c:v>10.432599999999979</c:v>
                </c:pt>
                <c:pt idx="6852">
                  <c:v>10.432900000000018</c:v>
                </c:pt>
                <c:pt idx="6853">
                  <c:v>10.433199999999999</c:v>
                </c:pt>
                <c:pt idx="6854">
                  <c:v>10.433400000000006</c:v>
                </c:pt>
                <c:pt idx="6855">
                  <c:v>10.433599999999956</c:v>
                </c:pt>
                <c:pt idx="6856">
                  <c:v>10.433899999999994</c:v>
                </c:pt>
                <c:pt idx="6857">
                  <c:v>10.434100000000001</c:v>
                </c:pt>
                <c:pt idx="6858">
                  <c:v>10.434300000000007</c:v>
                </c:pt>
                <c:pt idx="6859">
                  <c:v>10.434499999999957</c:v>
                </c:pt>
                <c:pt idx="6860">
                  <c:v>10.434700000000021</c:v>
                </c:pt>
                <c:pt idx="6861">
                  <c:v>10.434899999999971</c:v>
                </c:pt>
                <c:pt idx="6862">
                  <c:v>10.435100000000034</c:v>
                </c:pt>
                <c:pt idx="6863">
                  <c:v>10.435299999999984</c:v>
                </c:pt>
                <c:pt idx="6864">
                  <c:v>10.43549999999999</c:v>
                </c:pt>
                <c:pt idx="6865">
                  <c:v>10.435599999999965</c:v>
                </c:pt>
                <c:pt idx="6866">
                  <c:v>10.435800000000029</c:v>
                </c:pt>
                <c:pt idx="6867">
                  <c:v>10.435900000000004</c:v>
                </c:pt>
                <c:pt idx="6868">
                  <c:v>10.43610000000001</c:v>
                </c:pt>
                <c:pt idx="6869">
                  <c:v>10.436199999999985</c:v>
                </c:pt>
                <c:pt idx="6870">
                  <c:v>10.436300000000017</c:v>
                </c:pt>
                <c:pt idx="6871">
                  <c:v>10.436500000000024</c:v>
                </c:pt>
                <c:pt idx="6872">
                  <c:v>10.436599999999999</c:v>
                </c:pt>
                <c:pt idx="6873">
                  <c:v>10.436699999999973</c:v>
                </c:pt>
                <c:pt idx="6874">
                  <c:v>10.436800000000005</c:v>
                </c:pt>
                <c:pt idx="6875">
                  <c:v>10.43689999999998</c:v>
                </c:pt>
                <c:pt idx="6876">
                  <c:v>10.436999999999955</c:v>
                </c:pt>
                <c:pt idx="6877">
                  <c:v>10.437099999999987</c:v>
                </c:pt>
                <c:pt idx="6878">
                  <c:v>10.437199999999962</c:v>
                </c:pt>
                <c:pt idx="6879">
                  <c:v>10.437200000000018</c:v>
                </c:pt>
                <c:pt idx="6880">
                  <c:v>10.437299999999993</c:v>
                </c:pt>
                <c:pt idx="6881">
                  <c:v>10.437299999999993</c:v>
                </c:pt>
                <c:pt idx="6882">
                  <c:v>10.437399999999968</c:v>
                </c:pt>
                <c:pt idx="6883">
                  <c:v>10.437400000000025</c:v>
                </c:pt>
                <c:pt idx="6884">
                  <c:v>10.4375</c:v>
                </c:pt>
                <c:pt idx="6885">
                  <c:v>10.4375</c:v>
                </c:pt>
                <c:pt idx="6886">
                  <c:v>10.4375</c:v>
                </c:pt>
                <c:pt idx="6887">
                  <c:v>10.437600000000032</c:v>
                </c:pt>
                <c:pt idx="6888">
                  <c:v>10.437599999999975</c:v>
                </c:pt>
                <c:pt idx="6889">
                  <c:v>10.437600000000032</c:v>
                </c:pt>
                <c:pt idx="6890">
                  <c:v>10.437599999999975</c:v>
                </c:pt>
                <c:pt idx="6891">
                  <c:v>10.437600000000032</c:v>
                </c:pt>
                <c:pt idx="6892">
                  <c:v>10.4375</c:v>
                </c:pt>
                <c:pt idx="6893">
                  <c:v>10.4375</c:v>
                </c:pt>
                <c:pt idx="6894">
                  <c:v>10.4375</c:v>
                </c:pt>
                <c:pt idx="6895">
                  <c:v>10.437400000000025</c:v>
                </c:pt>
                <c:pt idx="6896">
                  <c:v>10.437399999999968</c:v>
                </c:pt>
                <c:pt idx="6897">
                  <c:v>10.437400000000025</c:v>
                </c:pt>
                <c:pt idx="6898">
                  <c:v>10.437299999999993</c:v>
                </c:pt>
                <c:pt idx="6899">
                  <c:v>10.437200000000018</c:v>
                </c:pt>
                <c:pt idx="6900">
                  <c:v>10.437200000000018</c:v>
                </c:pt>
                <c:pt idx="6901">
                  <c:v>10.437099999999987</c:v>
                </c:pt>
                <c:pt idx="6902">
                  <c:v>10.437000000000012</c:v>
                </c:pt>
                <c:pt idx="6903">
                  <c:v>10.43689999999998</c:v>
                </c:pt>
                <c:pt idx="6904">
                  <c:v>10.436800000000005</c:v>
                </c:pt>
                <c:pt idx="6905">
                  <c:v>10.436699999999973</c:v>
                </c:pt>
                <c:pt idx="6906">
                  <c:v>10.436599999999999</c:v>
                </c:pt>
                <c:pt idx="6907">
                  <c:v>10.436499999999967</c:v>
                </c:pt>
                <c:pt idx="6908">
                  <c:v>10.436300000000017</c:v>
                </c:pt>
                <c:pt idx="6909">
                  <c:v>10.436199999999985</c:v>
                </c:pt>
                <c:pt idx="6910">
                  <c:v>10.43610000000001</c:v>
                </c:pt>
                <c:pt idx="6911">
                  <c:v>10.435900000000004</c:v>
                </c:pt>
                <c:pt idx="6912">
                  <c:v>10.435699999999997</c:v>
                </c:pt>
                <c:pt idx="6913">
                  <c:v>10.435599999999965</c:v>
                </c:pt>
                <c:pt idx="6914">
                  <c:v>10.435400000000016</c:v>
                </c:pt>
                <c:pt idx="6915">
                  <c:v>10.435200000000009</c:v>
                </c:pt>
                <c:pt idx="6916">
                  <c:v>10.435100000000034</c:v>
                </c:pt>
                <c:pt idx="6917">
                  <c:v>10.434899999999971</c:v>
                </c:pt>
                <c:pt idx="6918">
                  <c:v>10.434700000000021</c:v>
                </c:pt>
                <c:pt idx="6919">
                  <c:v>10.434500000000014</c:v>
                </c:pt>
                <c:pt idx="6920">
                  <c:v>10.434300000000007</c:v>
                </c:pt>
                <c:pt idx="6921">
                  <c:v>10.433999999999969</c:v>
                </c:pt>
                <c:pt idx="6922">
                  <c:v>10.433800000000019</c:v>
                </c:pt>
                <c:pt idx="6923">
                  <c:v>10.433600000000013</c:v>
                </c:pt>
                <c:pt idx="6924">
                  <c:v>10.433300000000031</c:v>
                </c:pt>
                <c:pt idx="6925">
                  <c:v>10.433100000000024</c:v>
                </c:pt>
                <c:pt idx="6926">
                  <c:v>10.432799999999986</c:v>
                </c:pt>
                <c:pt idx="6927">
                  <c:v>10.432599999999979</c:v>
                </c:pt>
                <c:pt idx="6928">
                  <c:v>10.432299999999998</c:v>
                </c:pt>
                <c:pt idx="6929">
                  <c:v>10.432000000000016</c:v>
                </c:pt>
                <c:pt idx="6930">
                  <c:v>10.431799999999953</c:v>
                </c:pt>
                <c:pt idx="6931">
                  <c:v>10.431500000000028</c:v>
                </c:pt>
                <c:pt idx="6932">
                  <c:v>10.43119999999999</c:v>
                </c:pt>
                <c:pt idx="6933">
                  <c:v>10.430900000000008</c:v>
                </c:pt>
                <c:pt idx="6934">
                  <c:v>10.43059999999997</c:v>
                </c:pt>
                <c:pt idx="6935">
                  <c:v>10.430200000000013</c:v>
                </c:pt>
                <c:pt idx="6936">
                  <c:v>10.429899999999975</c:v>
                </c:pt>
                <c:pt idx="6937">
                  <c:v>10.429599999999994</c:v>
                </c:pt>
                <c:pt idx="6938">
                  <c:v>10.42919999999998</c:v>
                </c:pt>
                <c:pt idx="6939">
                  <c:v>10.428899999999999</c:v>
                </c:pt>
                <c:pt idx="6940">
                  <c:v>10.428499999999985</c:v>
                </c:pt>
                <c:pt idx="6941">
                  <c:v>10.428200000000004</c:v>
                </c:pt>
                <c:pt idx="6942">
                  <c:v>10.427799999999991</c:v>
                </c:pt>
                <c:pt idx="6943">
                  <c:v>10.427400000000034</c:v>
                </c:pt>
                <c:pt idx="6944">
                  <c:v>10.427099999999996</c:v>
                </c:pt>
                <c:pt idx="6945">
                  <c:v>10.426700000000039</c:v>
                </c:pt>
                <c:pt idx="6946">
                  <c:v>10.426299999999969</c:v>
                </c:pt>
                <c:pt idx="6947">
                  <c:v>10.425900000000013</c:v>
                </c:pt>
                <c:pt idx="6948">
                  <c:v>10.4255</c:v>
                </c:pt>
                <c:pt idx="6949">
                  <c:v>10.425000000000011</c:v>
                </c:pt>
                <c:pt idx="6950">
                  <c:v>10.424599999999998</c:v>
                </c:pt>
                <c:pt idx="6951">
                  <c:v>10.424199999999985</c:v>
                </c:pt>
                <c:pt idx="6952">
                  <c:v>10.423699999999997</c:v>
                </c:pt>
                <c:pt idx="6953">
                  <c:v>10.423299999999983</c:v>
                </c:pt>
                <c:pt idx="6954">
                  <c:v>10.422799999999995</c:v>
                </c:pt>
                <c:pt idx="6955">
                  <c:v>10.422399999999982</c:v>
                </c:pt>
                <c:pt idx="6956">
                  <c:v>10.421899999999994</c:v>
                </c:pt>
                <c:pt idx="6957">
                  <c:v>10.421400000000006</c:v>
                </c:pt>
                <c:pt idx="6958">
                  <c:v>10.420900000000017</c:v>
                </c:pt>
                <c:pt idx="6959">
                  <c:v>10.420399999999972</c:v>
                </c:pt>
                <c:pt idx="6960">
                  <c:v>10.419899999999984</c:v>
                </c:pt>
                <c:pt idx="6961">
                  <c:v>10.419399999999996</c:v>
                </c:pt>
                <c:pt idx="6962">
                  <c:v>10.418900000000008</c:v>
                </c:pt>
                <c:pt idx="6963">
                  <c:v>10.418399999999963</c:v>
                </c:pt>
                <c:pt idx="6964">
                  <c:v>10.417900000000031</c:v>
                </c:pt>
                <c:pt idx="6965">
                  <c:v>10.417300000000012</c:v>
                </c:pt>
                <c:pt idx="6966">
                  <c:v>10.416800000000023</c:v>
                </c:pt>
                <c:pt idx="6967">
                  <c:v>10.416200000000003</c:v>
                </c:pt>
                <c:pt idx="6968">
                  <c:v>10.415700000000015</c:v>
                </c:pt>
                <c:pt idx="6969">
                  <c:v>10.415099999999995</c:v>
                </c:pt>
                <c:pt idx="6970">
                  <c:v>10.414500000000032</c:v>
                </c:pt>
                <c:pt idx="6971">
                  <c:v>10.413900000000012</c:v>
                </c:pt>
                <c:pt idx="6972">
                  <c:v>10.413400000000024</c:v>
                </c:pt>
                <c:pt idx="6973">
                  <c:v>10.412800000000004</c:v>
                </c:pt>
                <c:pt idx="6974">
                  <c:v>10.412200000000041</c:v>
                </c:pt>
                <c:pt idx="6975">
                  <c:v>10.41149999999999</c:v>
                </c:pt>
                <c:pt idx="6976">
                  <c:v>10.41089999999997</c:v>
                </c:pt>
                <c:pt idx="6977">
                  <c:v>10.410300000000007</c:v>
                </c:pt>
                <c:pt idx="6978">
                  <c:v>10.409699999999987</c:v>
                </c:pt>
                <c:pt idx="6979">
                  <c:v>10.408999999999992</c:v>
                </c:pt>
                <c:pt idx="6980">
                  <c:v>10.408399999999972</c:v>
                </c:pt>
                <c:pt idx="6981">
                  <c:v>10.407700000000034</c:v>
                </c:pt>
                <c:pt idx="6982">
                  <c:v>10.406999999999982</c:v>
                </c:pt>
                <c:pt idx="6983">
                  <c:v>10.406400000000019</c:v>
                </c:pt>
                <c:pt idx="6984">
                  <c:v>10.405699999999968</c:v>
                </c:pt>
                <c:pt idx="6985">
                  <c:v>10.40500000000003</c:v>
                </c:pt>
                <c:pt idx="6986">
                  <c:v>10.404299999999978</c:v>
                </c:pt>
                <c:pt idx="6987">
                  <c:v>10.40360000000004</c:v>
                </c:pt>
                <c:pt idx="6988">
                  <c:v>10.402899999999988</c:v>
                </c:pt>
                <c:pt idx="6989">
                  <c:v>10.402199999999993</c:v>
                </c:pt>
                <c:pt idx="6990">
                  <c:v>10.401499999999999</c:v>
                </c:pt>
                <c:pt idx="6991">
                  <c:v>10.400700000000029</c:v>
                </c:pt>
                <c:pt idx="6992">
                  <c:v>10.399999999999977</c:v>
                </c:pt>
                <c:pt idx="6993">
                  <c:v>10.399300000000039</c:v>
                </c:pt>
                <c:pt idx="6994">
                  <c:v>10.398500000000013</c:v>
                </c:pt>
                <c:pt idx="6995">
                  <c:v>10.397800000000018</c:v>
                </c:pt>
                <c:pt idx="6996">
                  <c:v>10.396999999999991</c:v>
                </c:pt>
                <c:pt idx="6997">
                  <c:v>10.396200000000022</c:v>
                </c:pt>
                <c:pt idx="6998">
                  <c:v>10.395399999999995</c:v>
                </c:pt>
                <c:pt idx="6999">
                  <c:v>10.394600000000025</c:v>
                </c:pt>
                <c:pt idx="7000">
                  <c:v>10.393899999999974</c:v>
                </c:pt>
                <c:pt idx="7001">
                  <c:v>10.392999999999972</c:v>
                </c:pt>
                <c:pt idx="7002">
                  <c:v>10.392200000000003</c:v>
                </c:pt>
                <c:pt idx="7003">
                  <c:v>10.391399999999976</c:v>
                </c:pt>
                <c:pt idx="7004">
                  <c:v>10.390600000000006</c:v>
                </c:pt>
                <c:pt idx="7005">
                  <c:v>10.38979999999998</c:v>
                </c:pt>
                <c:pt idx="7006">
                  <c:v>10.388900000000035</c:v>
                </c:pt>
                <c:pt idx="7007">
                  <c:v>10.388099999999952</c:v>
                </c:pt>
                <c:pt idx="7008">
                  <c:v>10.387200000000007</c:v>
                </c:pt>
                <c:pt idx="7009">
                  <c:v>10.386399999999981</c:v>
                </c:pt>
                <c:pt idx="7010">
                  <c:v>10.385500000000036</c:v>
                </c:pt>
                <c:pt idx="7011">
                  <c:v>10.384599999999978</c:v>
                </c:pt>
                <c:pt idx="7012">
                  <c:v>10.383700000000033</c:v>
                </c:pt>
                <c:pt idx="7013">
                  <c:v>10.382900000000006</c:v>
                </c:pt>
                <c:pt idx="7014">
                  <c:v>10.382000000000005</c:v>
                </c:pt>
                <c:pt idx="7015">
                  <c:v>10.381100000000004</c:v>
                </c:pt>
                <c:pt idx="7016">
                  <c:v>10.380100000000027</c:v>
                </c:pt>
                <c:pt idx="7017">
                  <c:v>10.379199999999969</c:v>
                </c:pt>
                <c:pt idx="7018">
                  <c:v>10.378300000000024</c:v>
                </c:pt>
                <c:pt idx="7019">
                  <c:v>10.377399999999966</c:v>
                </c:pt>
                <c:pt idx="7020">
                  <c:v>10.376400000000046</c:v>
                </c:pt>
                <c:pt idx="7021">
                  <c:v>10.375499999999988</c:v>
                </c:pt>
                <c:pt idx="7022">
                  <c:v>10.374500000000012</c:v>
                </c:pt>
                <c:pt idx="7023">
                  <c:v>10.37360000000001</c:v>
                </c:pt>
                <c:pt idx="7024">
                  <c:v>10.372600000000034</c:v>
                </c:pt>
                <c:pt idx="7025">
                  <c:v>10.371600000000001</c:v>
                </c:pt>
                <c:pt idx="7026">
                  <c:v>10.370599999999968</c:v>
                </c:pt>
                <c:pt idx="7027">
                  <c:v>10.369700000000023</c:v>
                </c:pt>
                <c:pt idx="7028">
                  <c:v>10.36869999999999</c:v>
                </c:pt>
                <c:pt idx="7029">
                  <c:v>10.367700000000013</c:v>
                </c:pt>
                <c:pt idx="7030">
                  <c:v>10.36669999999998</c:v>
                </c:pt>
                <c:pt idx="7031">
                  <c:v>10.365600000000029</c:v>
                </c:pt>
                <c:pt idx="7032">
                  <c:v>10.364599999999996</c:v>
                </c:pt>
                <c:pt idx="7033">
                  <c:v>10.363600000000019</c:v>
                </c:pt>
                <c:pt idx="7034">
                  <c:v>10.362499999999955</c:v>
                </c:pt>
                <c:pt idx="7035">
                  <c:v>10.361500000000035</c:v>
                </c:pt>
                <c:pt idx="7036">
                  <c:v>10.360500000000002</c:v>
                </c:pt>
                <c:pt idx="7037">
                  <c:v>10.359399999999994</c:v>
                </c:pt>
                <c:pt idx="7038">
                  <c:v>10.358299999999986</c:v>
                </c:pt>
                <c:pt idx="7039">
                  <c:v>10.357300000000009</c:v>
                </c:pt>
                <c:pt idx="7040">
                  <c:v>10.356200000000001</c:v>
                </c:pt>
                <c:pt idx="7041">
                  <c:v>10.355099999999993</c:v>
                </c:pt>
                <c:pt idx="7042">
                  <c:v>10.353999999999985</c:v>
                </c:pt>
                <c:pt idx="7043">
                  <c:v>10.352900000000034</c:v>
                </c:pt>
                <c:pt idx="7044">
                  <c:v>10.351799999999969</c:v>
                </c:pt>
                <c:pt idx="7045">
                  <c:v>10.350700000000018</c:v>
                </c:pt>
                <c:pt idx="7046">
                  <c:v>10.349600000000009</c:v>
                </c:pt>
                <c:pt idx="7047">
                  <c:v>10.348400000000026</c:v>
                </c:pt>
                <c:pt idx="7048">
                  <c:v>10.347300000000018</c:v>
                </c:pt>
                <c:pt idx="7049">
                  <c:v>10.34620000000001</c:v>
                </c:pt>
                <c:pt idx="7050">
                  <c:v>10.345000000000027</c:v>
                </c:pt>
                <c:pt idx="7051">
                  <c:v>10.343899999999962</c:v>
                </c:pt>
                <c:pt idx="7052">
                  <c:v>10.342699999999979</c:v>
                </c:pt>
                <c:pt idx="7053">
                  <c:v>10.341499999999996</c:v>
                </c:pt>
                <c:pt idx="7054">
                  <c:v>10.340399999999988</c:v>
                </c:pt>
                <c:pt idx="7055">
                  <c:v>10.339200000000005</c:v>
                </c:pt>
                <c:pt idx="7056">
                  <c:v>10.338000000000022</c:v>
                </c:pt>
                <c:pt idx="7057">
                  <c:v>10.336799999999982</c:v>
                </c:pt>
                <c:pt idx="7058">
                  <c:v>10.335599999999999</c:v>
                </c:pt>
                <c:pt idx="7059">
                  <c:v>10.33439999999996</c:v>
                </c:pt>
                <c:pt idx="7060">
                  <c:v>10.333200000000033</c:v>
                </c:pt>
                <c:pt idx="7061">
                  <c:v>10.331899999999962</c:v>
                </c:pt>
                <c:pt idx="7062">
                  <c:v>10.330700000000036</c:v>
                </c:pt>
                <c:pt idx="7063">
                  <c:v>10.329499999999996</c:v>
                </c:pt>
                <c:pt idx="7064">
                  <c:v>10.328200000000038</c:v>
                </c:pt>
                <c:pt idx="7065">
                  <c:v>10.326999999999998</c:v>
                </c:pt>
                <c:pt idx="7066">
                  <c:v>10.32570000000004</c:v>
                </c:pt>
                <c:pt idx="7067">
                  <c:v>10.324399999999969</c:v>
                </c:pt>
                <c:pt idx="7068">
                  <c:v>10.323200000000043</c:v>
                </c:pt>
                <c:pt idx="7069">
                  <c:v>10.321899999999971</c:v>
                </c:pt>
                <c:pt idx="7070">
                  <c:v>10.320600000000013</c:v>
                </c:pt>
                <c:pt idx="7071">
                  <c:v>10.319299999999998</c:v>
                </c:pt>
                <c:pt idx="7072">
                  <c:v>10.31800000000004</c:v>
                </c:pt>
                <c:pt idx="7073">
                  <c:v>10.316700000000026</c:v>
                </c:pt>
                <c:pt idx="7074">
                  <c:v>10.315400000000011</c:v>
                </c:pt>
                <c:pt idx="7075">
                  <c:v>10.314099999999996</c:v>
                </c:pt>
                <c:pt idx="7076">
                  <c:v>10.31269999999995</c:v>
                </c:pt>
                <c:pt idx="7077">
                  <c:v>10.311399999999992</c:v>
                </c:pt>
                <c:pt idx="7078">
                  <c:v>10.310099999999977</c:v>
                </c:pt>
                <c:pt idx="7079">
                  <c:v>10.308699999999988</c:v>
                </c:pt>
                <c:pt idx="7080">
                  <c:v>10.307399999999973</c:v>
                </c:pt>
                <c:pt idx="7081">
                  <c:v>10.305999999999983</c:v>
                </c:pt>
                <c:pt idx="7082">
                  <c:v>10.304599999999994</c:v>
                </c:pt>
                <c:pt idx="7083">
                  <c:v>10.303300000000036</c:v>
                </c:pt>
                <c:pt idx="7084">
                  <c:v>10.301899999999989</c:v>
                </c:pt>
                <c:pt idx="7085">
                  <c:v>10.3005</c:v>
                </c:pt>
                <c:pt idx="7086">
                  <c:v>10.29910000000001</c:v>
                </c:pt>
                <c:pt idx="7087">
                  <c:v>10.29770000000002</c:v>
                </c:pt>
                <c:pt idx="7088">
                  <c:v>10.296299999999974</c:v>
                </c:pt>
                <c:pt idx="7089">
                  <c:v>10.294900000000041</c:v>
                </c:pt>
                <c:pt idx="7090">
                  <c:v>10.293499999999995</c:v>
                </c:pt>
                <c:pt idx="7091">
                  <c:v>10.29200000000003</c:v>
                </c:pt>
                <c:pt idx="7092">
                  <c:v>10.290599999999984</c:v>
                </c:pt>
                <c:pt idx="7093">
                  <c:v>10.289100000000019</c:v>
                </c:pt>
                <c:pt idx="7094">
                  <c:v>10.287699999999973</c:v>
                </c:pt>
                <c:pt idx="7095">
                  <c:v>10.286200000000008</c:v>
                </c:pt>
                <c:pt idx="7096">
                  <c:v>10.284800000000018</c:v>
                </c:pt>
                <c:pt idx="7097">
                  <c:v>10.283299999999997</c:v>
                </c:pt>
                <c:pt idx="7098">
                  <c:v>10.281799999999976</c:v>
                </c:pt>
                <c:pt idx="7099">
                  <c:v>10.280400000000043</c:v>
                </c:pt>
                <c:pt idx="7100">
                  <c:v>10.278900000000021</c:v>
                </c:pt>
                <c:pt idx="7101">
                  <c:v>10.2774</c:v>
                </c:pt>
                <c:pt idx="7102">
                  <c:v>10.275899999999979</c:v>
                </c:pt>
                <c:pt idx="7103">
                  <c:v>10.274399999999957</c:v>
                </c:pt>
                <c:pt idx="7104">
                  <c:v>10.272800000000018</c:v>
                </c:pt>
                <c:pt idx="7105">
                  <c:v>10.271299999999997</c:v>
                </c:pt>
                <c:pt idx="7106">
                  <c:v>10.269800000000032</c:v>
                </c:pt>
                <c:pt idx="7107">
                  <c:v>10.268199999999979</c:v>
                </c:pt>
                <c:pt idx="7108">
                  <c:v>10.266700000000014</c:v>
                </c:pt>
                <c:pt idx="7109">
                  <c:v>10.265099999999961</c:v>
                </c:pt>
                <c:pt idx="7110">
                  <c:v>10.263599999999997</c:v>
                </c:pt>
                <c:pt idx="7111">
                  <c:v>10.262</c:v>
                </c:pt>
                <c:pt idx="7112">
                  <c:v>10.260400000000004</c:v>
                </c:pt>
                <c:pt idx="7113">
                  <c:v>10.258899999999983</c:v>
                </c:pt>
                <c:pt idx="7114">
                  <c:v>10.257300000000043</c:v>
                </c:pt>
                <c:pt idx="7115">
                  <c:v>10.25569999999999</c:v>
                </c:pt>
                <c:pt idx="7116">
                  <c:v>10.254099999999994</c:v>
                </c:pt>
                <c:pt idx="7117">
                  <c:v>10.252499999999998</c:v>
                </c:pt>
                <c:pt idx="7118">
                  <c:v>10.250900000000001</c:v>
                </c:pt>
                <c:pt idx="7119">
                  <c:v>10.249199999999973</c:v>
                </c:pt>
                <c:pt idx="7120">
                  <c:v>10.247600000000034</c:v>
                </c:pt>
                <c:pt idx="7121">
                  <c:v>10.245999999999981</c:v>
                </c:pt>
                <c:pt idx="7122">
                  <c:v>10.24430000000001</c:v>
                </c:pt>
                <c:pt idx="7123">
                  <c:v>10.242700000000013</c:v>
                </c:pt>
                <c:pt idx="7124">
                  <c:v>10.241000000000042</c:v>
                </c:pt>
                <c:pt idx="7125">
                  <c:v>10.239399999999989</c:v>
                </c:pt>
                <c:pt idx="7126">
                  <c:v>10.237699999999961</c:v>
                </c:pt>
                <c:pt idx="7127">
                  <c:v>10.23599999999999</c:v>
                </c:pt>
                <c:pt idx="7128">
                  <c:v>10.234299999999962</c:v>
                </c:pt>
                <c:pt idx="7129">
                  <c:v>10.232599999999991</c:v>
                </c:pt>
                <c:pt idx="7130">
                  <c:v>10.230999999999995</c:v>
                </c:pt>
                <c:pt idx="7131">
                  <c:v>10.229199999999992</c:v>
                </c:pt>
                <c:pt idx="7132">
                  <c:v>10.227499999999964</c:v>
                </c:pt>
                <c:pt idx="7133">
                  <c:v>10.225799999999992</c:v>
                </c:pt>
                <c:pt idx="7134">
                  <c:v>10.224099999999964</c:v>
                </c:pt>
                <c:pt idx="7135">
                  <c:v>10.222399999999993</c:v>
                </c:pt>
                <c:pt idx="7136">
                  <c:v>10.22059999999999</c:v>
                </c:pt>
                <c:pt idx="7137">
                  <c:v>10.218900000000019</c:v>
                </c:pt>
                <c:pt idx="7138">
                  <c:v>10.217099999999959</c:v>
                </c:pt>
                <c:pt idx="7139">
                  <c:v>10.215399999999988</c:v>
                </c:pt>
                <c:pt idx="7140">
                  <c:v>10.213599999999985</c:v>
                </c:pt>
                <c:pt idx="7141">
                  <c:v>10.211800000000039</c:v>
                </c:pt>
                <c:pt idx="7142">
                  <c:v>10.20999999999998</c:v>
                </c:pt>
                <c:pt idx="7143">
                  <c:v>10.208200000000033</c:v>
                </c:pt>
                <c:pt idx="7144">
                  <c:v>10.206399999999974</c:v>
                </c:pt>
                <c:pt idx="7145">
                  <c:v>10.204600000000028</c:v>
                </c:pt>
                <c:pt idx="7146">
                  <c:v>10.202799999999968</c:v>
                </c:pt>
                <c:pt idx="7147">
                  <c:v>10.201000000000022</c:v>
                </c:pt>
                <c:pt idx="7148">
                  <c:v>10.199200000000019</c:v>
                </c:pt>
                <c:pt idx="7149">
                  <c:v>10.197300000000041</c:v>
                </c:pt>
                <c:pt idx="7150">
                  <c:v>10.195499999999981</c:v>
                </c:pt>
                <c:pt idx="7151">
                  <c:v>10.193599999999947</c:v>
                </c:pt>
                <c:pt idx="7152">
                  <c:v>10.191800000000001</c:v>
                </c:pt>
                <c:pt idx="7153">
                  <c:v>10.189899999999966</c:v>
                </c:pt>
                <c:pt idx="7154">
                  <c:v>10.18810000000002</c:v>
                </c:pt>
                <c:pt idx="7155">
                  <c:v>10.186199999999985</c:v>
                </c:pt>
                <c:pt idx="7156">
                  <c:v>10.184300000000007</c:v>
                </c:pt>
                <c:pt idx="7157">
                  <c:v>10.182399999999973</c:v>
                </c:pt>
                <c:pt idx="7158">
                  <c:v>10.180499999999995</c:v>
                </c:pt>
                <c:pt idx="7159">
                  <c:v>10.17859999999996</c:v>
                </c:pt>
                <c:pt idx="7160">
                  <c:v>10.176700000000039</c:v>
                </c:pt>
                <c:pt idx="7161">
                  <c:v>10.174800000000005</c:v>
                </c:pt>
                <c:pt idx="7162">
                  <c:v>10.172799999999995</c:v>
                </c:pt>
                <c:pt idx="7163">
                  <c:v>10.170899999999961</c:v>
                </c:pt>
                <c:pt idx="7164">
                  <c:v>10.16900000000004</c:v>
                </c:pt>
                <c:pt idx="7165">
                  <c:v>10.166999999999973</c:v>
                </c:pt>
                <c:pt idx="7166">
                  <c:v>10.165099999999995</c:v>
                </c:pt>
                <c:pt idx="7167">
                  <c:v>10.163099999999986</c:v>
                </c:pt>
                <c:pt idx="7168">
                  <c:v>10.161100000000033</c:v>
                </c:pt>
                <c:pt idx="7169">
                  <c:v>10.159099999999967</c:v>
                </c:pt>
                <c:pt idx="7170">
                  <c:v>10.157200000000046</c:v>
                </c:pt>
                <c:pt idx="7171">
                  <c:v>10.155199999999979</c:v>
                </c:pt>
                <c:pt idx="7172">
                  <c:v>10.153200000000027</c:v>
                </c:pt>
                <c:pt idx="7173">
                  <c:v>10.151200000000017</c:v>
                </c:pt>
                <c:pt idx="7174">
                  <c:v>10.149200000000008</c:v>
                </c:pt>
                <c:pt idx="7175">
                  <c:v>10.147100000000023</c:v>
                </c:pt>
                <c:pt idx="7176">
                  <c:v>10.145099999999957</c:v>
                </c:pt>
                <c:pt idx="7177">
                  <c:v>10.143100000000004</c:v>
                </c:pt>
                <c:pt idx="7178">
                  <c:v>10.140999999999963</c:v>
                </c:pt>
                <c:pt idx="7179">
                  <c:v>10.13900000000001</c:v>
                </c:pt>
                <c:pt idx="7180">
                  <c:v>10.136899999999969</c:v>
                </c:pt>
                <c:pt idx="7181">
                  <c:v>10.134900000000016</c:v>
                </c:pt>
                <c:pt idx="7182">
                  <c:v>10.132799999999975</c:v>
                </c:pt>
                <c:pt idx="7183">
                  <c:v>10.13069999999999</c:v>
                </c:pt>
                <c:pt idx="7184">
                  <c:v>10.128600000000006</c:v>
                </c:pt>
                <c:pt idx="7185">
                  <c:v>10.126599999999996</c:v>
                </c:pt>
                <c:pt idx="7186">
                  <c:v>10.124500000000012</c:v>
                </c:pt>
                <c:pt idx="7187">
                  <c:v>10.122400000000027</c:v>
                </c:pt>
                <c:pt idx="7188">
                  <c:v>10.120200000000011</c:v>
                </c:pt>
                <c:pt idx="7189">
                  <c:v>10.118100000000027</c:v>
                </c:pt>
                <c:pt idx="7190">
                  <c:v>10.115999999999985</c:v>
                </c:pt>
                <c:pt idx="7191">
                  <c:v>10.113900000000001</c:v>
                </c:pt>
                <c:pt idx="7192">
                  <c:v>10.111699999999985</c:v>
                </c:pt>
                <c:pt idx="7193">
                  <c:v>10.1096</c:v>
                </c:pt>
                <c:pt idx="7194">
                  <c:v>10.107399999999984</c:v>
                </c:pt>
                <c:pt idx="7195">
                  <c:v>10.1053</c:v>
                </c:pt>
                <c:pt idx="7196">
                  <c:v>10.103099999999984</c:v>
                </c:pt>
                <c:pt idx="7197">
                  <c:v>10.100900000000024</c:v>
                </c:pt>
                <c:pt idx="7198">
                  <c:v>10.098700000000008</c:v>
                </c:pt>
                <c:pt idx="7199">
                  <c:v>10.096600000000024</c:v>
                </c:pt>
                <c:pt idx="7200">
                  <c:v>10.094400000000007</c:v>
                </c:pt>
                <c:pt idx="7201">
                  <c:v>10.092199999999991</c:v>
                </c:pt>
                <c:pt idx="7202">
                  <c:v>10.0899</c:v>
                </c:pt>
                <c:pt idx="7203">
                  <c:v>10.087699999999984</c:v>
                </c:pt>
                <c:pt idx="7204">
                  <c:v>10.085500000000025</c:v>
                </c:pt>
                <c:pt idx="7205">
                  <c:v>10.083299999999952</c:v>
                </c:pt>
                <c:pt idx="7206">
                  <c:v>10.081000000000017</c:v>
                </c:pt>
                <c:pt idx="7207">
                  <c:v>10.078800000000001</c:v>
                </c:pt>
                <c:pt idx="7208">
                  <c:v>10.07650000000001</c:v>
                </c:pt>
                <c:pt idx="7209">
                  <c:v>10.074299999999994</c:v>
                </c:pt>
                <c:pt idx="7210">
                  <c:v>10.072000000000003</c:v>
                </c:pt>
                <c:pt idx="7211">
                  <c:v>10.069700000000012</c:v>
                </c:pt>
                <c:pt idx="7212">
                  <c:v>10.067400000000021</c:v>
                </c:pt>
                <c:pt idx="7213">
                  <c:v>10.065099999999973</c:v>
                </c:pt>
                <c:pt idx="7214">
                  <c:v>10.062800000000038</c:v>
                </c:pt>
                <c:pt idx="7215">
                  <c:v>10.06049999999999</c:v>
                </c:pt>
                <c:pt idx="7216">
                  <c:v>10.058199999999999</c:v>
                </c:pt>
                <c:pt idx="7217">
                  <c:v>10.055900000000008</c:v>
                </c:pt>
                <c:pt idx="7218">
                  <c:v>10.053600000000017</c:v>
                </c:pt>
                <c:pt idx="7219">
                  <c:v>10.051299999999969</c:v>
                </c:pt>
                <c:pt idx="7220">
                  <c:v>10.048900000000003</c:v>
                </c:pt>
                <c:pt idx="7221">
                  <c:v>10.046600000000012</c:v>
                </c:pt>
                <c:pt idx="7222">
                  <c:v>10.044200000000046</c:v>
                </c:pt>
                <c:pt idx="7223">
                  <c:v>10.041899999999998</c:v>
                </c:pt>
                <c:pt idx="7224">
                  <c:v>10.039500000000032</c:v>
                </c:pt>
                <c:pt idx="7225">
                  <c:v>10.037100000000009</c:v>
                </c:pt>
                <c:pt idx="7226">
                  <c:v>10.034699999999987</c:v>
                </c:pt>
                <c:pt idx="7227">
                  <c:v>10.032300000000021</c:v>
                </c:pt>
                <c:pt idx="7228">
                  <c:v>10.029899999999998</c:v>
                </c:pt>
                <c:pt idx="7229">
                  <c:v>10.027500000000032</c:v>
                </c:pt>
                <c:pt idx="7230">
                  <c:v>10.025099999999952</c:v>
                </c:pt>
                <c:pt idx="7231">
                  <c:v>10.022699999999986</c:v>
                </c:pt>
                <c:pt idx="7232">
                  <c:v>10.020299999999963</c:v>
                </c:pt>
                <c:pt idx="7233">
                  <c:v>10.017899999999997</c:v>
                </c:pt>
                <c:pt idx="7234">
                  <c:v>10.0154</c:v>
                </c:pt>
                <c:pt idx="7235">
                  <c:v>10.013000000000034</c:v>
                </c:pt>
                <c:pt idx="7236">
                  <c:v>10.010499999999979</c:v>
                </c:pt>
                <c:pt idx="7237">
                  <c:v>10.008100000000013</c:v>
                </c:pt>
                <c:pt idx="7238">
                  <c:v>10.005599999999959</c:v>
                </c:pt>
                <c:pt idx="7239">
                  <c:v>10.003100000000018</c:v>
                </c:pt>
                <c:pt idx="7240">
                  <c:v>10.000599999999963</c:v>
                </c:pt>
                <c:pt idx="7241">
                  <c:v>9.9981000000000222</c:v>
                </c:pt>
                <c:pt idx="7242">
                  <c:v>9.9955999999999676</c:v>
                </c:pt>
                <c:pt idx="7243">
                  <c:v>9.9931000000000267</c:v>
                </c:pt>
                <c:pt idx="7244">
                  <c:v>9.9905999999999722</c:v>
                </c:pt>
                <c:pt idx="7245">
                  <c:v>9.9881000000000313</c:v>
                </c:pt>
                <c:pt idx="7246">
                  <c:v>9.9855999999999767</c:v>
                </c:pt>
                <c:pt idx="7247">
                  <c:v>9.9831000000000358</c:v>
                </c:pt>
                <c:pt idx="7248">
                  <c:v>9.9805000000000064</c:v>
                </c:pt>
                <c:pt idx="7249">
                  <c:v>9.9780000000000086</c:v>
                </c:pt>
                <c:pt idx="7250">
                  <c:v>9.9753999999999792</c:v>
                </c:pt>
                <c:pt idx="7251">
                  <c:v>9.9728999999999814</c:v>
                </c:pt>
                <c:pt idx="7252">
                  <c:v>9.9703000000000088</c:v>
                </c:pt>
                <c:pt idx="7253">
                  <c:v>9.9676999999999794</c:v>
                </c:pt>
                <c:pt idx="7254">
                  <c:v>9.9651000000000067</c:v>
                </c:pt>
                <c:pt idx="7255">
                  <c:v>9.9624999999999773</c:v>
                </c:pt>
                <c:pt idx="7256">
                  <c:v>9.9599000000000046</c:v>
                </c:pt>
                <c:pt idx="7257">
                  <c:v>9.9572999999999752</c:v>
                </c:pt>
                <c:pt idx="7258">
                  <c:v>9.9547000000000025</c:v>
                </c:pt>
                <c:pt idx="7259">
                  <c:v>9.9520999999999731</c:v>
                </c:pt>
                <c:pt idx="7260">
                  <c:v>9.9495000000000005</c:v>
                </c:pt>
                <c:pt idx="7261">
                  <c:v>9.9467999999999961</c:v>
                </c:pt>
                <c:pt idx="7262">
                  <c:v>9.9442000000000235</c:v>
                </c:pt>
                <c:pt idx="7263">
                  <c:v>9.9414999999999623</c:v>
                </c:pt>
                <c:pt idx="7264">
                  <c:v>9.9388999999999896</c:v>
                </c:pt>
                <c:pt idx="7265">
                  <c:v>9.9361999999999853</c:v>
                </c:pt>
                <c:pt idx="7266">
                  <c:v>9.9335000000000377</c:v>
                </c:pt>
                <c:pt idx="7267">
                  <c:v>9.9309000000000083</c:v>
                </c:pt>
                <c:pt idx="7268">
                  <c:v>9.9282000000000039</c:v>
                </c:pt>
                <c:pt idx="7269">
                  <c:v>9.9254999999999995</c:v>
                </c:pt>
                <c:pt idx="7270">
                  <c:v>9.9227999999999952</c:v>
                </c:pt>
                <c:pt idx="7271">
                  <c:v>9.9200999999999908</c:v>
                </c:pt>
                <c:pt idx="7272">
                  <c:v>9.9174000000000433</c:v>
                </c:pt>
                <c:pt idx="7273">
                  <c:v>9.9146999999999821</c:v>
                </c:pt>
                <c:pt idx="7274">
                  <c:v>9.9119000000000028</c:v>
                </c:pt>
                <c:pt idx="7275">
                  <c:v>9.9091999999999985</c:v>
                </c:pt>
                <c:pt idx="7276">
                  <c:v>9.9064999999999941</c:v>
                </c:pt>
                <c:pt idx="7277">
                  <c:v>9.9037000000000148</c:v>
                </c:pt>
                <c:pt idx="7278">
                  <c:v>9.9009999999999536</c:v>
                </c:pt>
                <c:pt idx="7279">
                  <c:v>9.8982000000000312</c:v>
                </c:pt>
                <c:pt idx="7280">
                  <c:v>9.8953999999999951</c:v>
                </c:pt>
                <c:pt idx="7281">
                  <c:v>9.8926999999999907</c:v>
                </c:pt>
                <c:pt idx="7282">
                  <c:v>9.8898999999999546</c:v>
                </c:pt>
                <c:pt idx="7283">
                  <c:v>9.8871000000000322</c:v>
                </c:pt>
                <c:pt idx="7284">
                  <c:v>9.8842999999999961</c:v>
                </c:pt>
                <c:pt idx="7285">
                  <c:v>9.8815000000000168</c:v>
                </c:pt>
                <c:pt idx="7286">
                  <c:v>9.8786999999999807</c:v>
                </c:pt>
                <c:pt idx="7287">
                  <c:v>9.8759000000000015</c:v>
                </c:pt>
                <c:pt idx="7288">
                  <c:v>9.8730999999999653</c:v>
                </c:pt>
                <c:pt idx="7289">
                  <c:v>9.8702000000000112</c:v>
                </c:pt>
                <c:pt idx="7290">
                  <c:v>9.8673999999999751</c:v>
                </c:pt>
                <c:pt idx="7291">
                  <c:v>9.8645000000000209</c:v>
                </c:pt>
                <c:pt idx="7292">
                  <c:v>9.8616999999999848</c:v>
                </c:pt>
                <c:pt idx="7293">
                  <c:v>9.8588000000000306</c:v>
                </c:pt>
                <c:pt idx="7294">
                  <c:v>9.8559999999999945</c:v>
                </c:pt>
                <c:pt idx="7295">
                  <c:v>9.8531000000000404</c:v>
                </c:pt>
                <c:pt idx="7296">
                  <c:v>9.8501999999999725</c:v>
                </c:pt>
                <c:pt idx="7297">
                  <c:v>9.8473000000000184</c:v>
                </c:pt>
                <c:pt idx="7298">
                  <c:v>9.8444999999999823</c:v>
                </c:pt>
                <c:pt idx="7299">
                  <c:v>9.8416000000000281</c:v>
                </c:pt>
                <c:pt idx="7300">
                  <c:v>9.8387000000000171</c:v>
                </c:pt>
                <c:pt idx="7301">
                  <c:v>9.8356999999999744</c:v>
                </c:pt>
                <c:pt idx="7302">
                  <c:v>9.8328000000000202</c:v>
                </c:pt>
                <c:pt idx="7303">
                  <c:v>9.8298999999999523</c:v>
                </c:pt>
                <c:pt idx="7304">
                  <c:v>9.8269999999999982</c:v>
                </c:pt>
                <c:pt idx="7305">
                  <c:v>9.8239999999999554</c:v>
                </c:pt>
                <c:pt idx="7306">
                  <c:v>9.8211000000000013</c:v>
                </c:pt>
                <c:pt idx="7307">
                  <c:v>9.8181999999999903</c:v>
                </c:pt>
                <c:pt idx="7308">
                  <c:v>9.8152000000000044</c:v>
                </c:pt>
                <c:pt idx="7309">
                  <c:v>9.8121999999999616</c:v>
                </c:pt>
                <c:pt idx="7310">
                  <c:v>9.8093000000000075</c:v>
                </c:pt>
                <c:pt idx="7311">
                  <c:v>9.8062999999999647</c:v>
                </c:pt>
                <c:pt idx="7312">
                  <c:v>9.8033000000000357</c:v>
                </c:pt>
                <c:pt idx="7313">
                  <c:v>9.8002999999999929</c:v>
                </c:pt>
                <c:pt idx="7314">
                  <c:v>9.797300000000007</c:v>
                </c:pt>
                <c:pt idx="7315">
                  <c:v>9.7942999999999643</c:v>
                </c:pt>
                <c:pt idx="7316">
                  <c:v>9.7913000000000352</c:v>
                </c:pt>
                <c:pt idx="7317">
                  <c:v>9.7882999999999925</c:v>
                </c:pt>
                <c:pt idx="7318">
                  <c:v>9.7853000000000065</c:v>
                </c:pt>
                <c:pt idx="7319">
                  <c:v>9.7823000000000206</c:v>
                </c:pt>
                <c:pt idx="7320">
                  <c:v>9.779200000000003</c:v>
                </c:pt>
                <c:pt idx="7321">
                  <c:v>9.7762000000000171</c:v>
                </c:pt>
                <c:pt idx="7322">
                  <c:v>9.7730999999999995</c:v>
                </c:pt>
                <c:pt idx="7323">
                  <c:v>9.7701000000000136</c:v>
                </c:pt>
                <c:pt idx="7324">
                  <c:v>9.7670000000000528</c:v>
                </c:pt>
                <c:pt idx="7325">
                  <c:v>9.76400000000001</c:v>
                </c:pt>
                <c:pt idx="7326">
                  <c:v>9.7608999999999924</c:v>
                </c:pt>
                <c:pt idx="7327">
                  <c:v>9.7577999999999747</c:v>
                </c:pt>
                <c:pt idx="7328">
                  <c:v>9.7546999999999571</c:v>
                </c:pt>
                <c:pt idx="7329">
                  <c:v>9.7515999999999963</c:v>
                </c:pt>
                <c:pt idx="7330">
                  <c:v>9.7484999999999786</c:v>
                </c:pt>
                <c:pt idx="7331">
                  <c:v>9.7454000000000178</c:v>
                </c:pt>
                <c:pt idx="7332">
                  <c:v>9.7423000000000002</c:v>
                </c:pt>
                <c:pt idx="7333">
                  <c:v>9.7391999999999825</c:v>
                </c:pt>
                <c:pt idx="7334">
                  <c:v>9.7360999999999649</c:v>
                </c:pt>
                <c:pt idx="7335">
                  <c:v>9.7329000000000292</c:v>
                </c:pt>
                <c:pt idx="7336">
                  <c:v>9.7298000000000116</c:v>
                </c:pt>
                <c:pt idx="7337">
                  <c:v>9.7266999999999939</c:v>
                </c:pt>
                <c:pt idx="7338">
                  <c:v>9.7235000000000014</c:v>
                </c:pt>
                <c:pt idx="7339">
                  <c:v>9.7204000000000406</c:v>
                </c:pt>
                <c:pt idx="7340">
                  <c:v>9.7171999999999912</c:v>
                </c:pt>
                <c:pt idx="7341">
                  <c:v>9.7139999999999986</c:v>
                </c:pt>
                <c:pt idx="7342">
                  <c:v>9.7108000000000061</c:v>
                </c:pt>
                <c:pt idx="7343">
                  <c:v>9.7077000000000453</c:v>
                </c:pt>
                <c:pt idx="7344">
                  <c:v>9.7044999999999959</c:v>
                </c:pt>
                <c:pt idx="7345">
                  <c:v>9.7013000000000034</c:v>
                </c:pt>
                <c:pt idx="7346">
                  <c:v>9.6981000000000108</c:v>
                </c:pt>
                <c:pt idx="7347">
                  <c:v>9.6949000000000183</c:v>
                </c:pt>
                <c:pt idx="7348">
                  <c:v>9.6917000000000257</c:v>
                </c:pt>
                <c:pt idx="7349">
                  <c:v>9.6884000000000015</c:v>
                </c:pt>
                <c:pt idx="7350">
                  <c:v>9.6852000000000089</c:v>
                </c:pt>
                <c:pt idx="7351">
                  <c:v>9.6819999999999595</c:v>
                </c:pt>
                <c:pt idx="7352">
                  <c:v>9.6786999999999921</c:v>
                </c:pt>
                <c:pt idx="7353">
                  <c:v>9.6754999999999995</c:v>
                </c:pt>
                <c:pt idx="7354">
                  <c:v>9.6722000000000321</c:v>
                </c:pt>
                <c:pt idx="7355">
                  <c:v>9.6689999999999827</c:v>
                </c:pt>
                <c:pt idx="7356">
                  <c:v>9.6657000000000153</c:v>
                </c:pt>
                <c:pt idx="7357">
                  <c:v>9.662399999999991</c:v>
                </c:pt>
                <c:pt idx="7358">
                  <c:v>9.6591999999999985</c:v>
                </c:pt>
                <c:pt idx="7359">
                  <c:v>9.6558999999999742</c:v>
                </c:pt>
                <c:pt idx="7360">
                  <c:v>9.6526000000000067</c:v>
                </c:pt>
                <c:pt idx="7361">
                  <c:v>9.6492999999999824</c:v>
                </c:pt>
                <c:pt idx="7362">
                  <c:v>9.646000000000015</c:v>
                </c:pt>
                <c:pt idx="7363">
                  <c:v>9.6426999999999907</c:v>
                </c:pt>
                <c:pt idx="7364">
                  <c:v>9.6392999999999915</c:v>
                </c:pt>
                <c:pt idx="7365">
                  <c:v>9.6359999999999673</c:v>
                </c:pt>
                <c:pt idx="7366">
                  <c:v>9.6326999999999998</c:v>
                </c:pt>
                <c:pt idx="7367">
                  <c:v>9.6293000000000006</c:v>
                </c:pt>
                <c:pt idx="7368">
                  <c:v>9.6260000000000332</c:v>
                </c:pt>
                <c:pt idx="7369">
                  <c:v>9.6225999999999772</c:v>
                </c:pt>
                <c:pt idx="7370">
                  <c:v>9.6193000000000097</c:v>
                </c:pt>
                <c:pt idx="7371">
                  <c:v>9.6159000000000106</c:v>
                </c:pt>
                <c:pt idx="7372">
                  <c:v>9.6125000000000114</c:v>
                </c:pt>
                <c:pt idx="7373">
                  <c:v>9.6091999999999871</c:v>
                </c:pt>
                <c:pt idx="7374">
                  <c:v>9.6058000000000447</c:v>
                </c:pt>
                <c:pt idx="7375">
                  <c:v>9.6023999999999887</c:v>
                </c:pt>
                <c:pt idx="7376">
                  <c:v>9.5989999999999895</c:v>
                </c:pt>
                <c:pt idx="7377">
                  <c:v>9.5955999999999904</c:v>
                </c:pt>
                <c:pt idx="7378">
                  <c:v>9.5921999999999912</c:v>
                </c:pt>
                <c:pt idx="7379">
                  <c:v>9.5887000000000171</c:v>
                </c:pt>
                <c:pt idx="7380">
                  <c:v>9.5852999999999611</c:v>
                </c:pt>
                <c:pt idx="7381">
                  <c:v>9.5819000000000187</c:v>
                </c:pt>
                <c:pt idx="7382">
                  <c:v>9.5784999999999627</c:v>
                </c:pt>
                <c:pt idx="7383">
                  <c:v>9.5749999999999886</c:v>
                </c:pt>
                <c:pt idx="7384">
                  <c:v>9.5715999999999894</c:v>
                </c:pt>
                <c:pt idx="7385">
                  <c:v>9.5681000000000154</c:v>
                </c:pt>
                <c:pt idx="7386">
                  <c:v>9.5645999999999844</c:v>
                </c:pt>
                <c:pt idx="7387">
                  <c:v>9.5611999999999853</c:v>
                </c:pt>
                <c:pt idx="7388">
                  <c:v>9.5577000000000112</c:v>
                </c:pt>
                <c:pt idx="7389">
                  <c:v>9.5542000000000371</c:v>
                </c:pt>
                <c:pt idx="7390">
                  <c:v>9.5507000000000062</c:v>
                </c:pt>
                <c:pt idx="7391">
                  <c:v>9.5472000000000321</c:v>
                </c:pt>
                <c:pt idx="7392">
                  <c:v>9.5437000000000012</c:v>
                </c:pt>
                <c:pt idx="7393">
                  <c:v>9.5402000000000271</c:v>
                </c:pt>
                <c:pt idx="7394">
                  <c:v>9.5366999999999962</c:v>
                </c:pt>
                <c:pt idx="7395">
                  <c:v>9.5332000000000221</c:v>
                </c:pt>
                <c:pt idx="7396">
                  <c:v>9.5296999999999912</c:v>
                </c:pt>
                <c:pt idx="7397">
                  <c:v>9.5261000000000422</c:v>
                </c:pt>
                <c:pt idx="7398">
                  <c:v>9.5226000000000113</c:v>
                </c:pt>
                <c:pt idx="7399">
                  <c:v>9.5190000000000055</c:v>
                </c:pt>
                <c:pt idx="7400">
                  <c:v>9.5154999999999745</c:v>
                </c:pt>
                <c:pt idx="7401">
                  <c:v>9.5118999999999687</c:v>
                </c:pt>
                <c:pt idx="7402">
                  <c:v>9.5083999999999946</c:v>
                </c:pt>
                <c:pt idx="7403">
                  <c:v>9.5047999999999888</c:v>
                </c:pt>
                <c:pt idx="7404">
                  <c:v>9.501199999999983</c:v>
                </c:pt>
                <c:pt idx="7405">
                  <c:v>9.4975999999999772</c:v>
                </c:pt>
                <c:pt idx="7406">
                  <c:v>9.4940000000000282</c:v>
                </c:pt>
                <c:pt idx="7407">
                  <c:v>9.4903999999999655</c:v>
                </c:pt>
                <c:pt idx="7408">
                  <c:v>9.4868000000000166</c:v>
                </c:pt>
                <c:pt idx="7409">
                  <c:v>9.4831999999999539</c:v>
                </c:pt>
                <c:pt idx="7410">
                  <c:v>9.4796000000000049</c:v>
                </c:pt>
                <c:pt idx="7411">
                  <c:v>9.4759999999999991</c:v>
                </c:pt>
                <c:pt idx="7412">
                  <c:v>9.4723000000000184</c:v>
                </c:pt>
                <c:pt idx="7413">
                  <c:v>9.4687000000000126</c:v>
                </c:pt>
                <c:pt idx="7414">
                  <c:v>9.4651000000000067</c:v>
                </c:pt>
                <c:pt idx="7415">
                  <c:v>9.4613999999999692</c:v>
                </c:pt>
                <c:pt idx="7416">
                  <c:v>9.4578000000000202</c:v>
                </c:pt>
                <c:pt idx="7417">
                  <c:v>9.4540999999999826</c:v>
                </c:pt>
                <c:pt idx="7418">
                  <c:v>9.4504000000000019</c:v>
                </c:pt>
                <c:pt idx="7419">
                  <c:v>9.4467999999999961</c:v>
                </c:pt>
                <c:pt idx="7420">
                  <c:v>9.4431000000000154</c:v>
                </c:pt>
                <c:pt idx="7421">
                  <c:v>9.4393999999999778</c:v>
                </c:pt>
                <c:pt idx="7422">
                  <c:v>9.4356999999999402</c:v>
                </c:pt>
                <c:pt idx="7423">
                  <c:v>9.4320000000000164</c:v>
                </c:pt>
                <c:pt idx="7424">
                  <c:v>9.4283000000000357</c:v>
                </c:pt>
                <c:pt idx="7425">
                  <c:v>9.4245999999999981</c:v>
                </c:pt>
                <c:pt idx="7426">
                  <c:v>9.4208999999999605</c:v>
                </c:pt>
                <c:pt idx="7427">
                  <c:v>9.4171000000000049</c:v>
                </c:pt>
                <c:pt idx="7428">
                  <c:v>9.4133999999999673</c:v>
                </c:pt>
                <c:pt idx="7429">
                  <c:v>9.4096999999999866</c:v>
                </c:pt>
                <c:pt idx="7430">
                  <c:v>9.4058999999999742</c:v>
                </c:pt>
                <c:pt idx="7431">
                  <c:v>9.4021999999999935</c:v>
                </c:pt>
                <c:pt idx="7432">
                  <c:v>9.398399999999981</c:v>
                </c:pt>
                <c:pt idx="7433">
                  <c:v>9.3947000000000003</c:v>
                </c:pt>
                <c:pt idx="7434">
                  <c:v>9.3908999999999878</c:v>
                </c:pt>
                <c:pt idx="7435">
                  <c:v>9.3872000000000071</c:v>
                </c:pt>
                <c:pt idx="7436">
                  <c:v>9.3833999999999946</c:v>
                </c:pt>
                <c:pt idx="7437">
                  <c:v>9.379600000000039</c:v>
                </c:pt>
                <c:pt idx="7438">
                  <c:v>9.3757999999999697</c:v>
                </c:pt>
                <c:pt idx="7439">
                  <c:v>9.3720000000000141</c:v>
                </c:pt>
                <c:pt idx="7440">
                  <c:v>9.3682000000000016</c:v>
                </c:pt>
                <c:pt idx="7441">
                  <c:v>9.364400000000046</c:v>
                </c:pt>
                <c:pt idx="7442">
                  <c:v>9.3605999999999767</c:v>
                </c:pt>
                <c:pt idx="7443">
                  <c:v>9.3568000000000211</c:v>
                </c:pt>
                <c:pt idx="7444">
                  <c:v>9.3530000000000086</c:v>
                </c:pt>
                <c:pt idx="7445">
                  <c:v>9.3491000000000213</c:v>
                </c:pt>
                <c:pt idx="7446">
                  <c:v>9.3453000000000088</c:v>
                </c:pt>
                <c:pt idx="7447">
                  <c:v>9.3414999999999964</c:v>
                </c:pt>
                <c:pt idx="7448">
                  <c:v>9.337600000000009</c:v>
                </c:pt>
                <c:pt idx="7449">
                  <c:v>9.3337000000000216</c:v>
                </c:pt>
                <c:pt idx="7450">
                  <c:v>9.3299000000000092</c:v>
                </c:pt>
                <c:pt idx="7451">
                  <c:v>9.325999999999965</c:v>
                </c:pt>
                <c:pt idx="7452">
                  <c:v>9.3222000000000094</c:v>
                </c:pt>
                <c:pt idx="7453">
                  <c:v>9.3182999999999652</c:v>
                </c:pt>
                <c:pt idx="7454">
                  <c:v>9.3143999999999778</c:v>
                </c:pt>
                <c:pt idx="7455">
                  <c:v>9.3104999999999905</c:v>
                </c:pt>
                <c:pt idx="7456">
                  <c:v>9.3066000000000031</c:v>
                </c:pt>
                <c:pt idx="7457">
                  <c:v>9.3026999999999589</c:v>
                </c:pt>
                <c:pt idx="7458">
                  <c:v>9.2988000000000284</c:v>
                </c:pt>
                <c:pt idx="7459">
                  <c:v>9.2948999999999842</c:v>
                </c:pt>
                <c:pt idx="7460">
                  <c:v>9.2909000000000219</c:v>
                </c:pt>
                <c:pt idx="7461">
                  <c:v>9.2869999999999777</c:v>
                </c:pt>
                <c:pt idx="7462">
                  <c:v>9.2830999999999904</c:v>
                </c:pt>
                <c:pt idx="7463">
                  <c:v>9.2790999999999713</c:v>
                </c:pt>
                <c:pt idx="7464">
                  <c:v>9.2752000000000407</c:v>
                </c:pt>
                <c:pt idx="7465">
                  <c:v>9.2712999999999965</c:v>
                </c:pt>
                <c:pt idx="7466">
                  <c:v>9.2673000000000343</c:v>
                </c:pt>
                <c:pt idx="7467">
                  <c:v>9.2633000000000152</c:v>
                </c:pt>
                <c:pt idx="7468">
                  <c:v>9.2594000000000278</c:v>
                </c:pt>
                <c:pt idx="7469">
                  <c:v>9.2554000000000087</c:v>
                </c:pt>
                <c:pt idx="7470">
                  <c:v>9.2514000000000465</c:v>
                </c:pt>
                <c:pt idx="7471">
                  <c:v>9.2473999999999705</c:v>
                </c:pt>
                <c:pt idx="7472">
                  <c:v>9.2433999999999514</c:v>
                </c:pt>
                <c:pt idx="7473">
                  <c:v>9.2393999999999892</c:v>
                </c:pt>
                <c:pt idx="7474">
                  <c:v>9.2354000000000269</c:v>
                </c:pt>
                <c:pt idx="7475">
                  <c:v>9.2314000000000078</c:v>
                </c:pt>
                <c:pt idx="7476">
                  <c:v>9.2273999999999887</c:v>
                </c:pt>
                <c:pt idx="7477">
                  <c:v>9.2234000000000265</c:v>
                </c:pt>
                <c:pt idx="7478">
                  <c:v>9.2192999999999756</c:v>
                </c:pt>
                <c:pt idx="7479">
                  <c:v>9.2153000000000134</c:v>
                </c:pt>
                <c:pt idx="7480">
                  <c:v>9.2112999999999943</c:v>
                </c:pt>
                <c:pt idx="7481">
                  <c:v>9.2072000000000003</c:v>
                </c:pt>
                <c:pt idx="7482">
                  <c:v>9.2031999999999812</c:v>
                </c:pt>
                <c:pt idx="7483">
                  <c:v>9.1990999999999872</c:v>
                </c:pt>
                <c:pt idx="7484">
                  <c:v>9.1949999999999932</c:v>
                </c:pt>
                <c:pt idx="7485">
                  <c:v>9.1910000000000309</c:v>
                </c:pt>
                <c:pt idx="7486">
                  <c:v>9.1868999999999801</c:v>
                </c:pt>
                <c:pt idx="7487">
                  <c:v>9.1827999999999861</c:v>
                </c:pt>
                <c:pt idx="7488">
                  <c:v>9.1786999999999921</c:v>
                </c:pt>
                <c:pt idx="7489">
                  <c:v>9.1745999999999981</c:v>
                </c:pt>
                <c:pt idx="7490">
                  <c:v>9.1705000000000041</c:v>
                </c:pt>
                <c:pt idx="7491">
                  <c:v>9.1664000000000101</c:v>
                </c:pt>
                <c:pt idx="7492">
                  <c:v>9.1623000000000161</c:v>
                </c:pt>
                <c:pt idx="7493">
                  <c:v>9.1581000000000472</c:v>
                </c:pt>
                <c:pt idx="7494">
                  <c:v>9.1539999999999964</c:v>
                </c:pt>
                <c:pt idx="7495">
                  <c:v>9.1499000000000024</c:v>
                </c:pt>
                <c:pt idx="7496">
                  <c:v>9.1456999999999766</c:v>
                </c:pt>
                <c:pt idx="7497">
                  <c:v>9.1415999999999826</c:v>
                </c:pt>
                <c:pt idx="7498">
                  <c:v>9.1374000000000137</c:v>
                </c:pt>
                <c:pt idx="7499">
                  <c:v>9.1333000000000197</c:v>
                </c:pt>
                <c:pt idx="7500">
                  <c:v>9.129099999999994</c:v>
                </c:pt>
                <c:pt idx="7501">
                  <c:v>9.1248999999999683</c:v>
                </c:pt>
                <c:pt idx="7502">
                  <c:v>9.1207999999999743</c:v>
                </c:pt>
                <c:pt idx="7503">
                  <c:v>9.1165999999999485</c:v>
                </c:pt>
                <c:pt idx="7504">
                  <c:v>9.1123999999999796</c:v>
                </c:pt>
                <c:pt idx="7505">
                  <c:v>9.1081999999999539</c:v>
                </c:pt>
                <c:pt idx="7506">
                  <c:v>9.103999999999985</c:v>
                </c:pt>
                <c:pt idx="7507">
                  <c:v>9.0997999999999593</c:v>
                </c:pt>
                <c:pt idx="7508">
                  <c:v>9.0955999999999904</c:v>
                </c:pt>
                <c:pt idx="7509">
                  <c:v>9.0912999999999897</c:v>
                </c:pt>
                <c:pt idx="7510">
                  <c:v>9.0871000000000208</c:v>
                </c:pt>
                <c:pt idx="7511">
                  <c:v>9.0828999999999951</c:v>
                </c:pt>
                <c:pt idx="7512">
                  <c:v>9.0785999999999945</c:v>
                </c:pt>
                <c:pt idx="7513">
                  <c:v>9.0743999999999687</c:v>
                </c:pt>
                <c:pt idx="7514">
                  <c:v>9.0701000000000249</c:v>
                </c:pt>
                <c:pt idx="7515">
                  <c:v>9.0658999999999992</c:v>
                </c:pt>
                <c:pt idx="7516">
                  <c:v>9.0615999999999985</c:v>
                </c:pt>
                <c:pt idx="7517">
                  <c:v>9.0572999999999979</c:v>
                </c:pt>
                <c:pt idx="7518">
                  <c:v>9.0529999999999973</c:v>
                </c:pt>
                <c:pt idx="7519">
                  <c:v>9.0486999999999966</c:v>
                </c:pt>
                <c:pt idx="7520">
                  <c:v>9.044399999999996</c:v>
                </c:pt>
                <c:pt idx="7521">
                  <c:v>9.0400999999999954</c:v>
                </c:pt>
                <c:pt idx="7522">
                  <c:v>9.0357999999999947</c:v>
                </c:pt>
                <c:pt idx="7523">
                  <c:v>9.0314999999999941</c:v>
                </c:pt>
                <c:pt idx="7524">
                  <c:v>9.0272000000000503</c:v>
                </c:pt>
                <c:pt idx="7525">
                  <c:v>9.0228999999999928</c:v>
                </c:pt>
                <c:pt idx="7526">
                  <c:v>9.0184999999999604</c:v>
                </c:pt>
                <c:pt idx="7527">
                  <c:v>9.0142000000000166</c:v>
                </c:pt>
                <c:pt idx="7528">
                  <c:v>9.0097999999999843</c:v>
                </c:pt>
                <c:pt idx="7529">
                  <c:v>9.0054999999999836</c:v>
                </c:pt>
                <c:pt idx="7530">
                  <c:v>9.0010999999999513</c:v>
                </c:pt>
                <c:pt idx="7531">
                  <c:v>8.9968000000000075</c:v>
                </c:pt>
                <c:pt idx="7532">
                  <c:v>8.9923999999999751</c:v>
                </c:pt>
                <c:pt idx="7533">
                  <c:v>8.9879999999999995</c:v>
                </c:pt>
                <c:pt idx="7534">
                  <c:v>8.9835999999999672</c:v>
                </c:pt>
                <c:pt idx="7535">
                  <c:v>8.9791999999999916</c:v>
                </c:pt>
                <c:pt idx="7536">
                  <c:v>8.9747999999999593</c:v>
                </c:pt>
                <c:pt idx="7537">
                  <c:v>8.9704000000000406</c:v>
                </c:pt>
                <c:pt idx="7538">
                  <c:v>8.9660000000000082</c:v>
                </c:pt>
                <c:pt idx="7539">
                  <c:v>8.9615000000000009</c:v>
                </c:pt>
                <c:pt idx="7540">
                  <c:v>8.9570999999999685</c:v>
                </c:pt>
                <c:pt idx="7541">
                  <c:v>8.952699999999993</c:v>
                </c:pt>
                <c:pt idx="7542">
                  <c:v>8.9481999999999857</c:v>
                </c:pt>
                <c:pt idx="7543">
                  <c:v>8.9438000000000102</c:v>
                </c:pt>
                <c:pt idx="7544">
                  <c:v>8.9393000000000029</c:v>
                </c:pt>
                <c:pt idx="7545">
                  <c:v>8.9349000000000274</c:v>
                </c:pt>
                <c:pt idx="7546">
                  <c:v>8.9304000000000201</c:v>
                </c:pt>
                <c:pt idx="7547">
                  <c:v>8.925899999999956</c:v>
                </c:pt>
                <c:pt idx="7548">
                  <c:v>8.9214000000000055</c:v>
                </c:pt>
                <c:pt idx="7549">
                  <c:v>8.9341000000000008</c:v>
                </c:pt>
                <c:pt idx="7550">
                  <c:v>8.9640999999999735</c:v>
                </c:pt>
                <c:pt idx="7551">
                  <c:v>8.9940999999999462</c:v>
                </c:pt>
                <c:pt idx="7552">
                  <c:v>9.0240999999999758</c:v>
                </c:pt>
                <c:pt idx="7553">
                  <c:v>9.0540999999999485</c:v>
                </c:pt>
                <c:pt idx="7554">
                  <c:v>9.0840999999999781</c:v>
                </c:pt>
                <c:pt idx="7555">
                  <c:v>9.1140999999999508</c:v>
                </c:pt>
                <c:pt idx="7556">
                  <c:v>9.1440999999999804</c:v>
                </c:pt>
                <c:pt idx="7557">
                  <c:v>9.1740999999999531</c:v>
                </c:pt>
                <c:pt idx="7558">
                  <c:v>9.2040999999999826</c:v>
                </c:pt>
                <c:pt idx="7559">
                  <c:v>9.2340999999999553</c:v>
                </c:pt>
                <c:pt idx="7560">
                  <c:v>9.2640999999999849</c:v>
                </c:pt>
                <c:pt idx="7561">
                  <c:v>9.2940999999999576</c:v>
                </c:pt>
                <c:pt idx="7562">
                  <c:v>9.3240999999999872</c:v>
                </c:pt>
                <c:pt idx="7563">
                  <c:v>9.3540999999999599</c:v>
                </c:pt>
                <c:pt idx="7564">
                  <c:v>9.3840999999999894</c:v>
                </c:pt>
                <c:pt idx="7565">
                  <c:v>9.4140999999999622</c:v>
                </c:pt>
                <c:pt idx="7566">
                  <c:v>9.4440999999999917</c:v>
                </c:pt>
                <c:pt idx="7567">
                  <c:v>9.4740999999999644</c:v>
                </c:pt>
                <c:pt idx="7568">
                  <c:v>9.504099999999994</c:v>
                </c:pt>
                <c:pt idx="7569">
                  <c:v>9.5340999999999667</c:v>
                </c:pt>
                <c:pt idx="7570">
                  <c:v>9.5640999999999963</c:v>
                </c:pt>
                <c:pt idx="7571">
                  <c:v>9.594099999999969</c:v>
                </c:pt>
                <c:pt idx="7572">
                  <c:v>9.6240999999999417</c:v>
                </c:pt>
                <c:pt idx="7573">
                  <c:v>9.6540999999999713</c:v>
                </c:pt>
                <c:pt idx="7574">
                  <c:v>9.6841000000000008</c:v>
                </c:pt>
                <c:pt idx="7575">
                  <c:v>9.7140999999999735</c:v>
                </c:pt>
                <c:pt idx="7576">
                  <c:v>9.7440999999999462</c:v>
                </c:pt>
                <c:pt idx="7577">
                  <c:v>9.7740999999999758</c:v>
                </c:pt>
                <c:pt idx="7578">
                  <c:v>9.8040999999999485</c:v>
                </c:pt>
                <c:pt idx="7579">
                  <c:v>9.8340999999999781</c:v>
                </c:pt>
                <c:pt idx="7580">
                  <c:v>9.8640999999999508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[Book10]Sheet1!$AJ$1</c:f>
              <c:strCache>
                <c:ptCount val="1"/>
                <c:pt idx="0">
                  <c:v>By_Z5_Gap9</c:v>
                </c:pt>
              </c:strCache>
            </c:strRef>
          </c:tx>
          <c:spPr>
            <a:ln>
              <a:solidFill>
                <a:schemeClr val="accent4">
                  <a:shade val="76000"/>
                  <a:shade val="95000"/>
                  <a:satMod val="105000"/>
                </a:schemeClr>
              </a:solidFill>
            </a:ln>
          </c:spPr>
          <c:marker>
            <c:symbol val="none"/>
          </c:marker>
          <c:xVal>
            <c:numRef>
              <c:f>[Book10]Sheet1!$V$2:$V$7582</c:f>
              <c:numCache>
                <c:formatCode>General</c:formatCode>
                <c:ptCount val="7581"/>
                <c:pt idx="0">
                  <c:v>-1875</c:v>
                </c:pt>
                <c:pt idx="1">
                  <c:v>-1874.5</c:v>
                </c:pt>
                <c:pt idx="2">
                  <c:v>-1874</c:v>
                </c:pt>
                <c:pt idx="3">
                  <c:v>-1873.5</c:v>
                </c:pt>
                <c:pt idx="4">
                  <c:v>-1873</c:v>
                </c:pt>
                <c:pt idx="5">
                  <c:v>-1872.5</c:v>
                </c:pt>
                <c:pt idx="6">
                  <c:v>-1872</c:v>
                </c:pt>
                <c:pt idx="7">
                  <c:v>-1871.5</c:v>
                </c:pt>
                <c:pt idx="8">
                  <c:v>-1871</c:v>
                </c:pt>
                <c:pt idx="9">
                  <c:v>-1870.5</c:v>
                </c:pt>
                <c:pt idx="10">
                  <c:v>-1870</c:v>
                </c:pt>
                <c:pt idx="11">
                  <c:v>-1869.5</c:v>
                </c:pt>
                <c:pt idx="12">
                  <c:v>-1869</c:v>
                </c:pt>
                <c:pt idx="13">
                  <c:v>-1868.5</c:v>
                </c:pt>
                <c:pt idx="14">
                  <c:v>-1868</c:v>
                </c:pt>
                <c:pt idx="15">
                  <c:v>-1867.5</c:v>
                </c:pt>
                <c:pt idx="16">
                  <c:v>-1867</c:v>
                </c:pt>
                <c:pt idx="17">
                  <c:v>-1866.5</c:v>
                </c:pt>
                <c:pt idx="18">
                  <c:v>-1866</c:v>
                </c:pt>
                <c:pt idx="19">
                  <c:v>-1865.5</c:v>
                </c:pt>
                <c:pt idx="20">
                  <c:v>-1865</c:v>
                </c:pt>
                <c:pt idx="21">
                  <c:v>-1864.5</c:v>
                </c:pt>
                <c:pt idx="22">
                  <c:v>-1864</c:v>
                </c:pt>
                <c:pt idx="23">
                  <c:v>-1863.5</c:v>
                </c:pt>
                <c:pt idx="24">
                  <c:v>-1863</c:v>
                </c:pt>
                <c:pt idx="25">
                  <c:v>-1862.5</c:v>
                </c:pt>
                <c:pt idx="26">
                  <c:v>-1862</c:v>
                </c:pt>
                <c:pt idx="27">
                  <c:v>-1861.5</c:v>
                </c:pt>
                <c:pt idx="28">
                  <c:v>-1861</c:v>
                </c:pt>
                <c:pt idx="29">
                  <c:v>-1860.5</c:v>
                </c:pt>
                <c:pt idx="30">
                  <c:v>-1860</c:v>
                </c:pt>
                <c:pt idx="31">
                  <c:v>-1859.5</c:v>
                </c:pt>
                <c:pt idx="32">
                  <c:v>-1859</c:v>
                </c:pt>
                <c:pt idx="33">
                  <c:v>-1858.5</c:v>
                </c:pt>
                <c:pt idx="34">
                  <c:v>-1858</c:v>
                </c:pt>
                <c:pt idx="35">
                  <c:v>-1857.5</c:v>
                </c:pt>
                <c:pt idx="36">
                  <c:v>-1857</c:v>
                </c:pt>
                <c:pt idx="37">
                  <c:v>-1856.5</c:v>
                </c:pt>
                <c:pt idx="38">
                  <c:v>-1856</c:v>
                </c:pt>
                <c:pt idx="39">
                  <c:v>-1855.5</c:v>
                </c:pt>
                <c:pt idx="40">
                  <c:v>-1855</c:v>
                </c:pt>
                <c:pt idx="41">
                  <c:v>-1854.5</c:v>
                </c:pt>
                <c:pt idx="42">
                  <c:v>-1854</c:v>
                </c:pt>
                <c:pt idx="43">
                  <c:v>-1853.5</c:v>
                </c:pt>
                <c:pt idx="44">
                  <c:v>-1853</c:v>
                </c:pt>
                <c:pt idx="45">
                  <c:v>-1852.5</c:v>
                </c:pt>
                <c:pt idx="46">
                  <c:v>-1852</c:v>
                </c:pt>
                <c:pt idx="47">
                  <c:v>-1851.5</c:v>
                </c:pt>
                <c:pt idx="48">
                  <c:v>-1851</c:v>
                </c:pt>
                <c:pt idx="49">
                  <c:v>-1850.5</c:v>
                </c:pt>
                <c:pt idx="50">
                  <c:v>-1850</c:v>
                </c:pt>
                <c:pt idx="51">
                  <c:v>-1849.5</c:v>
                </c:pt>
                <c:pt idx="52">
                  <c:v>-1849</c:v>
                </c:pt>
                <c:pt idx="53">
                  <c:v>-1848.5</c:v>
                </c:pt>
                <c:pt idx="54">
                  <c:v>-1848</c:v>
                </c:pt>
                <c:pt idx="55">
                  <c:v>-1847.5</c:v>
                </c:pt>
                <c:pt idx="56">
                  <c:v>-1847</c:v>
                </c:pt>
                <c:pt idx="57">
                  <c:v>-1846.5</c:v>
                </c:pt>
                <c:pt idx="58">
                  <c:v>-1846</c:v>
                </c:pt>
                <c:pt idx="59">
                  <c:v>-1845.5</c:v>
                </c:pt>
                <c:pt idx="60">
                  <c:v>-1845</c:v>
                </c:pt>
                <c:pt idx="61">
                  <c:v>-1844.5</c:v>
                </c:pt>
                <c:pt idx="62">
                  <c:v>-1844</c:v>
                </c:pt>
                <c:pt idx="63">
                  <c:v>-1843.5</c:v>
                </c:pt>
                <c:pt idx="64">
                  <c:v>-1843</c:v>
                </c:pt>
                <c:pt idx="65">
                  <c:v>-1842.5</c:v>
                </c:pt>
                <c:pt idx="66">
                  <c:v>-1842</c:v>
                </c:pt>
                <c:pt idx="67">
                  <c:v>-1841.5</c:v>
                </c:pt>
                <c:pt idx="68">
                  <c:v>-1841</c:v>
                </c:pt>
                <c:pt idx="69">
                  <c:v>-1840.5</c:v>
                </c:pt>
                <c:pt idx="70">
                  <c:v>-1840</c:v>
                </c:pt>
                <c:pt idx="71">
                  <c:v>-1839.5</c:v>
                </c:pt>
                <c:pt idx="72">
                  <c:v>-1839</c:v>
                </c:pt>
                <c:pt idx="73">
                  <c:v>-1838.5</c:v>
                </c:pt>
                <c:pt idx="74">
                  <c:v>-1838</c:v>
                </c:pt>
                <c:pt idx="75">
                  <c:v>-1837.5</c:v>
                </c:pt>
                <c:pt idx="76">
                  <c:v>-1837</c:v>
                </c:pt>
                <c:pt idx="77">
                  <c:v>-1836.5</c:v>
                </c:pt>
                <c:pt idx="78">
                  <c:v>-1836</c:v>
                </c:pt>
                <c:pt idx="79">
                  <c:v>-1835.5</c:v>
                </c:pt>
                <c:pt idx="80">
                  <c:v>-1835</c:v>
                </c:pt>
                <c:pt idx="81">
                  <c:v>-1834.5</c:v>
                </c:pt>
                <c:pt idx="82">
                  <c:v>-1834</c:v>
                </c:pt>
                <c:pt idx="83">
                  <c:v>-1833.5</c:v>
                </c:pt>
                <c:pt idx="84">
                  <c:v>-1833</c:v>
                </c:pt>
                <c:pt idx="85">
                  <c:v>-1832.5</c:v>
                </c:pt>
                <c:pt idx="86">
                  <c:v>-1832</c:v>
                </c:pt>
                <c:pt idx="87">
                  <c:v>-1831.5</c:v>
                </c:pt>
                <c:pt idx="88">
                  <c:v>-1831</c:v>
                </c:pt>
                <c:pt idx="89">
                  <c:v>-1830.5</c:v>
                </c:pt>
                <c:pt idx="90">
                  <c:v>-1830</c:v>
                </c:pt>
                <c:pt idx="91">
                  <c:v>-1829.5</c:v>
                </c:pt>
                <c:pt idx="92">
                  <c:v>-1829</c:v>
                </c:pt>
                <c:pt idx="93">
                  <c:v>-1828.5</c:v>
                </c:pt>
                <c:pt idx="94">
                  <c:v>-1828</c:v>
                </c:pt>
                <c:pt idx="95">
                  <c:v>-1827.5</c:v>
                </c:pt>
                <c:pt idx="96">
                  <c:v>-1827</c:v>
                </c:pt>
                <c:pt idx="97">
                  <c:v>-1826.5</c:v>
                </c:pt>
                <c:pt idx="98">
                  <c:v>-1826</c:v>
                </c:pt>
                <c:pt idx="99">
                  <c:v>-1825.5</c:v>
                </c:pt>
                <c:pt idx="100">
                  <c:v>-1825</c:v>
                </c:pt>
                <c:pt idx="101">
                  <c:v>-1824.5</c:v>
                </c:pt>
                <c:pt idx="102">
                  <c:v>-1824</c:v>
                </c:pt>
                <c:pt idx="103">
                  <c:v>-1823.5</c:v>
                </c:pt>
                <c:pt idx="104">
                  <c:v>-1823</c:v>
                </c:pt>
                <c:pt idx="105">
                  <c:v>-1822.5</c:v>
                </c:pt>
                <c:pt idx="106">
                  <c:v>-1822</c:v>
                </c:pt>
                <c:pt idx="107">
                  <c:v>-1821.5</c:v>
                </c:pt>
                <c:pt idx="108">
                  <c:v>-1821</c:v>
                </c:pt>
                <c:pt idx="109">
                  <c:v>-1820.5</c:v>
                </c:pt>
                <c:pt idx="110">
                  <c:v>-1820</c:v>
                </c:pt>
                <c:pt idx="111">
                  <c:v>-1819.5</c:v>
                </c:pt>
                <c:pt idx="112">
                  <c:v>-1819</c:v>
                </c:pt>
                <c:pt idx="113">
                  <c:v>-1818.5</c:v>
                </c:pt>
                <c:pt idx="114">
                  <c:v>-1818</c:v>
                </c:pt>
                <c:pt idx="115">
                  <c:v>-1817.5</c:v>
                </c:pt>
                <c:pt idx="116">
                  <c:v>-1817</c:v>
                </c:pt>
                <c:pt idx="117">
                  <c:v>-1816.5</c:v>
                </c:pt>
                <c:pt idx="118">
                  <c:v>-1816</c:v>
                </c:pt>
                <c:pt idx="119">
                  <c:v>-1815.5</c:v>
                </c:pt>
                <c:pt idx="120">
                  <c:v>-1815</c:v>
                </c:pt>
                <c:pt idx="121">
                  <c:v>-1814.5</c:v>
                </c:pt>
                <c:pt idx="122">
                  <c:v>-1814</c:v>
                </c:pt>
                <c:pt idx="123">
                  <c:v>-1813.5</c:v>
                </c:pt>
                <c:pt idx="124">
                  <c:v>-1813</c:v>
                </c:pt>
                <c:pt idx="125">
                  <c:v>-1812.5</c:v>
                </c:pt>
                <c:pt idx="126">
                  <c:v>-1812</c:v>
                </c:pt>
                <c:pt idx="127">
                  <c:v>-1811.5</c:v>
                </c:pt>
                <c:pt idx="128">
                  <c:v>-1811</c:v>
                </c:pt>
                <c:pt idx="129">
                  <c:v>-1810.5</c:v>
                </c:pt>
                <c:pt idx="130">
                  <c:v>-1810</c:v>
                </c:pt>
                <c:pt idx="131">
                  <c:v>-1809.5</c:v>
                </c:pt>
                <c:pt idx="132">
                  <c:v>-1809</c:v>
                </c:pt>
                <c:pt idx="133">
                  <c:v>-1808.5</c:v>
                </c:pt>
                <c:pt idx="134">
                  <c:v>-1808</c:v>
                </c:pt>
                <c:pt idx="135">
                  <c:v>-1807.5</c:v>
                </c:pt>
                <c:pt idx="136">
                  <c:v>-1807</c:v>
                </c:pt>
                <c:pt idx="137">
                  <c:v>-1806.5</c:v>
                </c:pt>
                <c:pt idx="138">
                  <c:v>-1806</c:v>
                </c:pt>
                <c:pt idx="139">
                  <c:v>-1805.5</c:v>
                </c:pt>
                <c:pt idx="140">
                  <c:v>-1805</c:v>
                </c:pt>
                <c:pt idx="141">
                  <c:v>-1804.5</c:v>
                </c:pt>
                <c:pt idx="142">
                  <c:v>-1804</c:v>
                </c:pt>
                <c:pt idx="143">
                  <c:v>-1803.5</c:v>
                </c:pt>
                <c:pt idx="144">
                  <c:v>-1803</c:v>
                </c:pt>
                <c:pt idx="145">
                  <c:v>-1802.5</c:v>
                </c:pt>
                <c:pt idx="146">
                  <c:v>-1802</c:v>
                </c:pt>
                <c:pt idx="147">
                  <c:v>-1801.5</c:v>
                </c:pt>
                <c:pt idx="148">
                  <c:v>-1801</c:v>
                </c:pt>
                <c:pt idx="149">
                  <c:v>-1800.5</c:v>
                </c:pt>
                <c:pt idx="150">
                  <c:v>-1800</c:v>
                </c:pt>
                <c:pt idx="151">
                  <c:v>-1799.5</c:v>
                </c:pt>
                <c:pt idx="152">
                  <c:v>-1799</c:v>
                </c:pt>
                <c:pt idx="153">
                  <c:v>-1798.5</c:v>
                </c:pt>
                <c:pt idx="154">
                  <c:v>-1798</c:v>
                </c:pt>
                <c:pt idx="155">
                  <c:v>-1797.5</c:v>
                </c:pt>
                <c:pt idx="156">
                  <c:v>-1797</c:v>
                </c:pt>
                <c:pt idx="157">
                  <c:v>-1796.5</c:v>
                </c:pt>
                <c:pt idx="158">
                  <c:v>-1796</c:v>
                </c:pt>
                <c:pt idx="159">
                  <c:v>-1795.5</c:v>
                </c:pt>
                <c:pt idx="160">
                  <c:v>-1795</c:v>
                </c:pt>
                <c:pt idx="161">
                  <c:v>-1794.5</c:v>
                </c:pt>
                <c:pt idx="162">
                  <c:v>-1794</c:v>
                </c:pt>
                <c:pt idx="163">
                  <c:v>-1793.5</c:v>
                </c:pt>
                <c:pt idx="164">
                  <c:v>-1793</c:v>
                </c:pt>
                <c:pt idx="165">
                  <c:v>-1792.5</c:v>
                </c:pt>
                <c:pt idx="166">
                  <c:v>-1792</c:v>
                </c:pt>
                <c:pt idx="167">
                  <c:v>-1791.5</c:v>
                </c:pt>
                <c:pt idx="168">
                  <c:v>-1791</c:v>
                </c:pt>
                <c:pt idx="169">
                  <c:v>-1790.5</c:v>
                </c:pt>
                <c:pt idx="170">
                  <c:v>-1790</c:v>
                </c:pt>
                <c:pt idx="171">
                  <c:v>-1789.5</c:v>
                </c:pt>
                <c:pt idx="172">
                  <c:v>-1789</c:v>
                </c:pt>
                <c:pt idx="173">
                  <c:v>-1788.5</c:v>
                </c:pt>
                <c:pt idx="174">
                  <c:v>-1788</c:v>
                </c:pt>
                <c:pt idx="175">
                  <c:v>-1787.5</c:v>
                </c:pt>
                <c:pt idx="176">
                  <c:v>-1787</c:v>
                </c:pt>
                <c:pt idx="177">
                  <c:v>-1786.5</c:v>
                </c:pt>
                <c:pt idx="178">
                  <c:v>-1786</c:v>
                </c:pt>
                <c:pt idx="179">
                  <c:v>-1785.5</c:v>
                </c:pt>
                <c:pt idx="180">
                  <c:v>-1785</c:v>
                </c:pt>
                <c:pt idx="181">
                  <c:v>-1784.5</c:v>
                </c:pt>
                <c:pt idx="182">
                  <c:v>-1784</c:v>
                </c:pt>
                <c:pt idx="183">
                  <c:v>-1783.5</c:v>
                </c:pt>
                <c:pt idx="184">
                  <c:v>-1783</c:v>
                </c:pt>
                <c:pt idx="185">
                  <c:v>-1782.5</c:v>
                </c:pt>
                <c:pt idx="186">
                  <c:v>-1782</c:v>
                </c:pt>
                <c:pt idx="187">
                  <c:v>-1781.5</c:v>
                </c:pt>
                <c:pt idx="188">
                  <c:v>-1781</c:v>
                </c:pt>
                <c:pt idx="189">
                  <c:v>-1780.5</c:v>
                </c:pt>
                <c:pt idx="190">
                  <c:v>-1780</c:v>
                </c:pt>
                <c:pt idx="191">
                  <c:v>-1779.5</c:v>
                </c:pt>
                <c:pt idx="192">
                  <c:v>-1779</c:v>
                </c:pt>
                <c:pt idx="193">
                  <c:v>-1778.5</c:v>
                </c:pt>
                <c:pt idx="194">
                  <c:v>-1778</c:v>
                </c:pt>
                <c:pt idx="195">
                  <c:v>-1777.5</c:v>
                </c:pt>
                <c:pt idx="196">
                  <c:v>-1777</c:v>
                </c:pt>
                <c:pt idx="197">
                  <c:v>-1776.5</c:v>
                </c:pt>
                <c:pt idx="198">
                  <c:v>-1776</c:v>
                </c:pt>
                <c:pt idx="199">
                  <c:v>-1775.5</c:v>
                </c:pt>
                <c:pt idx="200">
                  <c:v>-1775</c:v>
                </c:pt>
                <c:pt idx="201">
                  <c:v>-1774.5</c:v>
                </c:pt>
                <c:pt idx="202">
                  <c:v>-1774</c:v>
                </c:pt>
                <c:pt idx="203">
                  <c:v>-1773.5</c:v>
                </c:pt>
                <c:pt idx="204">
                  <c:v>-1773</c:v>
                </c:pt>
                <c:pt idx="205">
                  <c:v>-1772.5</c:v>
                </c:pt>
                <c:pt idx="206">
                  <c:v>-1772</c:v>
                </c:pt>
                <c:pt idx="207">
                  <c:v>-1771.5</c:v>
                </c:pt>
                <c:pt idx="208">
                  <c:v>-1771</c:v>
                </c:pt>
                <c:pt idx="209">
                  <c:v>-1770.5</c:v>
                </c:pt>
                <c:pt idx="210">
                  <c:v>-1770</c:v>
                </c:pt>
                <c:pt idx="211">
                  <c:v>-1769.5</c:v>
                </c:pt>
                <c:pt idx="212">
                  <c:v>-1769</c:v>
                </c:pt>
                <c:pt idx="213">
                  <c:v>-1768.5</c:v>
                </c:pt>
                <c:pt idx="214">
                  <c:v>-1768</c:v>
                </c:pt>
                <c:pt idx="215">
                  <c:v>-1767.5</c:v>
                </c:pt>
                <c:pt idx="216">
                  <c:v>-1767</c:v>
                </c:pt>
                <c:pt idx="217">
                  <c:v>-1766.5</c:v>
                </c:pt>
                <c:pt idx="218">
                  <c:v>-1766</c:v>
                </c:pt>
                <c:pt idx="219">
                  <c:v>-1765.5</c:v>
                </c:pt>
                <c:pt idx="220">
                  <c:v>-1765</c:v>
                </c:pt>
                <c:pt idx="221">
                  <c:v>-1764.5</c:v>
                </c:pt>
                <c:pt idx="222">
                  <c:v>-1764</c:v>
                </c:pt>
                <c:pt idx="223">
                  <c:v>-1763.5</c:v>
                </c:pt>
                <c:pt idx="224">
                  <c:v>-1763</c:v>
                </c:pt>
                <c:pt idx="225">
                  <c:v>-1762.5</c:v>
                </c:pt>
                <c:pt idx="226">
                  <c:v>-1762</c:v>
                </c:pt>
                <c:pt idx="227">
                  <c:v>-1761.5</c:v>
                </c:pt>
                <c:pt idx="228">
                  <c:v>-1761</c:v>
                </c:pt>
                <c:pt idx="229">
                  <c:v>-1760.5</c:v>
                </c:pt>
                <c:pt idx="230">
                  <c:v>-1760</c:v>
                </c:pt>
                <c:pt idx="231">
                  <c:v>-1759.5</c:v>
                </c:pt>
                <c:pt idx="232">
                  <c:v>-1759</c:v>
                </c:pt>
                <c:pt idx="233">
                  <c:v>-1758.5</c:v>
                </c:pt>
                <c:pt idx="234">
                  <c:v>-1758</c:v>
                </c:pt>
                <c:pt idx="235">
                  <c:v>-1757.5</c:v>
                </c:pt>
                <c:pt idx="236">
                  <c:v>-1757</c:v>
                </c:pt>
                <c:pt idx="237">
                  <c:v>-1756.5</c:v>
                </c:pt>
                <c:pt idx="238">
                  <c:v>-1756</c:v>
                </c:pt>
                <c:pt idx="239">
                  <c:v>-1755.5</c:v>
                </c:pt>
                <c:pt idx="240">
                  <c:v>-1755</c:v>
                </c:pt>
                <c:pt idx="241">
                  <c:v>-1754.5</c:v>
                </c:pt>
                <c:pt idx="242">
                  <c:v>-1754</c:v>
                </c:pt>
                <c:pt idx="243">
                  <c:v>-1753.5</c:v>
                </c:pt>
                <c:pt idx="244">
                  <c:v>-1753</c:v>
                </c:pt>
                <c:pt idx="245">
                  <c:v>-1752.5</c:v>
                </c:pt>
                <c:pt idx="246">
                  <c:v>-1752</c:v>
                </c:pt>
                <c:pt idx="247">
                  <c:v>-1751.5</c:v>
                </c:pt>
                <c:pt idx="248">
                  <c:v>-1751</c:v>
                </c:pt>
                <c:pt idx="249">
                  <c:v>-1750.5</c:v>
                </c:pt>
                <c:pt idx="250">
                  <c:v>-1750</c:v>
                </c:pt>
                <c:pt idx="251">
                  <c:v>-1749.5</c:v>
                </c:pt>
                <c:pt idx="252">
                  <c:v>-1749</c:v>
                </c:pt>
                <c:pt idx="253">
                  <c:v>-1748.5</c:v>
                </c:pt>
                <c:pt idx="254">
                  <c:v>-1748</c:v>
                </c:pt>
                <c:pt idx="255">
                  <c:v>-1747.5</c:v>
                </c:pt>
                <c:pt idx="256">
                  <c:v>-1747</c:v>
                </c:pt>
                <c:pt idx="257">
                  <c:v>-1746.5</c:v>
                </c:pt>
                <c:pt idx="258">
                  <c:v>-1746</c:v>
                </c:pt>
                <c:pt idx="259">
                  <c:v>-1745.5</c:v>
                </c:pt>
                <c:pt idx="260">
                  <c:v>-1745</c:v>
                </c:pt>
                <c:pt idx="261">
                  <c:v>-1744.5</c:v>
                </c:pt>
                <c:pt idx="262">
                  <c:v>-1744</c:v>
                </c:pt>
                <c:pt idx="263">
                  <c:v>-1743.5</c:v>
                </c:pt>
                <c:pt idx="264">
                  <c:v>-1743</c:v>
                </c:pt>
                <c:pt idx="265">
                  <c:v>-1742.5</c:v>
                </c:pt>
                <c:pt idx="266">
                  <c:v>-1742</c:v>
                </c:pt>
                <c:pt idx="267">
                  <c:v>-1741.5</c:v>
                </c:pt>
                <c:pt idx="268">
                  <c:v>-1741</c:v>
                </c:pt>
                <c:pt idx="269">
                  <c:v>-1740.5</c:v>
                </c:pt>
                <c:pt idx="270">
                  <c:v>-1740</c:v>
                </c:pt>
                <c:pt idx="271">
                  <c:v>-1739.5</c:v>
                </c:pt>
                <c:pt idx="272">
                  <c:v>-1739</c:v>
                </c:pt>
                <c:pt idx="273">
                  <c:v>-1738.5</c:v>
                </c:pt>
                <c:pt idx="274">
                  <c:v>-1738</c:v>
                </c:pt>
                <c:pt idx="275">
                  <c:v>-1737.5</c:v>
                </c:pt>
                <c:pt idx="276">
                  <c:v>-1737</c:v>
                </c:pt>
                <c:pt idx="277">
                  <c:v>-1736.5</c:v>
                </c:pt>
                <c:pt idx="278">
                  <c:v>-1736</c:v>
                </c:pt>
                <c:pt idx="279">
                  <c:v>-1735.5</c:v>
                </c:pt>
                <c:pt idx="280">
                  <c:v>-1735</c:v>
                </c:pt>
                <c:pt idx="281">
                  <c:v>-1734.5</c:v>
                </c:pt>
                <c:pt idx="282">
                  <c:v>-1734</c:v>
                </c:pt>
                <c:pt idx="283">
                  <c:v>-1733.5</c:v>
                </c:pt>
                <c:pt idx="284">
                  <c:v>-1733</c:v>
                </c:pt>
                <c:pt idx="285">
                  <c:v>-1732.5</c:v>
                </c:pt>
                <c:pt idx="286">
                  <c:v>-1732</c:v>
                </c:pt>
                <c:pt idx="287">
                  <c:v>-1731.5</c:v>
                </c:pt>
                <c:pt idx="288">
                  <c:v>-1731</c:v>
                </c:pt>
                <c:pt idx="289">
                  <c:v>-1730.5</c:v>
                </c:pt>
                <c:pt idx="290">
                  <c:v>-1730</c:v>
                </c:pt>
                <c:pt idx="291">
                  <c:v>-1729.5</c:v>
                </c:pt>
                <c:pt idx="292">
                  <c:v>-1729</c:v>
                </c:pt>
                <c:pt idx="293">
                  <c:v>-1728.5</c:v>
                </c:pt>
                <c:pt idx="294">
                  <c:v>-1728</c:v>
                </c:pt>
                <c:pt idx="295">
                  <c:v>-1727.5</c:v>
                </c:pt>
                <c:pt idx="296">
                  <c:v>-1727</c:v>
                </c:pt>
                <c:pt idx="297">
                  <c:v>-1726.5</c:v>
                </c:pt>
                <c:pt idx="298">
                  <c:v>-1726</c:v>
                </c:pt>
                <c:pt idx="299">
                  <c:v>-1725.5</c:v>
                </c:pt>
                <c:pt idx="300">
                  <c:v>-1725</c:v>
                </c:pt>
                <c:pt idx="301">
                  <c:v>-1724.5</c:v>
                </c:pt>
                <c:pt idx="302">
                  <c:v>-1724</c:v>
                </c:pt>
                <c:pt idx="303">
                  <c:v>-1723.5</c:v>
                </c:pt>
                <c:pt idx="304">
                  <c:v>-1723</c:v>
                </c:pt>
                <c:pt idx="305">
                  <c:v>-1722.5</c:v>
                </c:pt>
                <c:pt idx="306">
                  <c:v>-1722</c:v>
                </c:pt>
                <c:pt idx="307">
                  <c:v>-1721.5</c:v>
                </c:pt>
                <c:pt idx="308">
                  <c:v>-1721</c:v>
                </c:pt>
                <c:pt idx="309">
                  <c:v>-1720.5</c:v>
                </c:pt>
                <c:pt idx="310">
                  <c:v>-1720</c:v>
                </c:pt>
                <c:pt idx="311">
                  <c:v>-1719.5</c:v>
                </c:pt>
                <c:pt idx="312">
                  <c:v>-1719</c:v>
                </c:pt>
                <c:pt idx="313">
                  <c:v>-1718.5</c:v>
                </c:pt>
                <c:pt idx="314">
                  <c:v>-1718</c:v>
                </c:pt>
                <c:pt idx="315">
                  <c:v>-1717.5</c:v>
                </c:pt>
                <c:pt idx="316">
                  <c:v>-1717</c:v>
                </c:pt>
                <c:pt idx="317">
                  <c:v>-1716.5</c:v>
                </c:pt>
                <c:pt idx="318">
                  <c:v>-1716</c:v>
                </c:pt>
                <c:pt idx="319">
                  <c:v>-1715.5</c:v>
                </c:pt>
                <c:pt idx="320">
                  <c:v>-1715</c:v>
                </c:pt>
                <c:pt idx="321">
                  <c:v>-1714.5</c:v>
                </c:pt>
                <c:pt idx="322">
                  <c:v>-1714</c:v>
                </c:pt>
                <c:pt idx="323">
                  <c:v>-1713.5</c:v>
                </c:pt>
                <c:pt idx="324">
                  <c:v>-1713</c:v>
                </c:pt>
                <c:pt idx="325">
                  <c:v>-1712.5</c:v>
                </c:pt>
                <c:pt idx="326">
                  <c:v>-1712</c:v>
                </c:pt>
                <c:pt idx="327">
                  <c:v>-1711.5</c:v>
                </c:pt>
                <c:pt idx="328">
                  <c:v>-1711</c:v>
                </c:pt>
                <c:pt idx="329">
                  <c:v>-1710.5</c:v>
                </c:pt>
                <c:pt idx="330">
                  <c:v>-1710</c:v>
                </c:pt>
                <c:pt idx="331">
                  <c:v>-1709.5</c:v>
                </c:pt>
                <c:pt idx="332">
                  <c:v>-1709</c:v>
                </c:pt>
                <c:pt idx="333">
                  <c:v>-1708.5</c:v>
                </c:pt>
                <c:pt idx="334">
                  <c:v>-1708</c:v>
                </c:pt>
                <c:pt idx="335">
                  <c:v>-1707.5</c:v>
                </c:pt>
                <c:pt idx="336">
                  <c:v>-1707</c:v>
                </c:pt>
                <c:pt idx="337">
                  <c:v>-1706.5</c:v>
                </c:pt>
                <c:pt idx="338">
                  <c:v>-1706</c:v>
                </c:pt>
                <c:pt idx="339">
                  <c:v>-1705.5</c:v>
                </c:pt>
                <c:pt idx="340">
                  <c:v>-1705</c:v>
                </c:pt>
                <c:pt idx="341">
                  <c:v>-1704.5</c:v>
                </c:pt>
                <c:pt idx="342">
                  <c:v>-1704</c:v>
                </c:pt>
                <c:pt idx="343">
                  <c:v>-1703.5</c:v>
                </c:pt>
                <c:pt idx="344">
                  <c:v>-1703</c:v>
                </c:pt>
                <c:pt idx="345">
                  <c:v>-1702.5</c:v>
                </c:pt>
                <c:pt idx="346">
                  <c:v>-1702</c:v>
                </c:pt>
                <c:pt idx="347">
                  <c:v>-1701.5</c:v>
                </c:pt>
                <c:pt idx="348">
                  <c:v>-1701</c:v>
                </c:pt>
                <c:pt idx="349">
                  <c:v>-1700.5</c:v>
                </c:pt>
                <c:pt idx="350">
                  <c:v>-1700</c:v>
                </c:pt>
                <c:pt idx="351">
                  <c:v>-1699.5</c:v>
                </c:pt>
                <c:pt idx="352">
                  <c:v>-1699</c:v>
                </c:pt>
                <c:pt idx="353">
                  <c:v>-1698.5</c:v>
                </c:pt>
                <c:pt idx="354">
                  <c:v>-1698</c:v>
                </c:pt>
                <c:pt idx="355">
                  <c:v>-1697.5</c:v>
                </c:pt>
                <c:pt idx="356">
                  <c:v>-1697</c:v>
                </c:pt>
                <c:pt idx="357">
                  <c:v>-1696.5</c:v>
                </c:pt>
                <c:pt idx="358">
                  <c:v>-1696</c:v>
                </c:pt>
                <c:pt idx="359">
                  <c:v>-1695.5</c:v>
                </c:pt>
                <c:pt idx="360">
                  <c:v>-1695</c:v>
                </c:pt>
                <c:pt idx="361">
                  <c:v>-1694.5</c:v>
                </c:pt>
                <c:pt idx="362">
                  <c:v>-1694</c:v>
                </c:pt>
                <c:pt idx="363">
                  <c:v>-1693.5</c:v>
                </c:pt>
                <c:pt idx="364">
                  <c:v>-1693</c:v>
                </c:pt>
                <c:pt idx="365">
                  <c:v>-1692.5</c:v>
                </c:pt>
                <c:pt idx="366">
                  <c:v>-1692</c:v>
                </c:pt>
                <c:pt idx="367">
                  <c:v>-1691.5</c:v>
                </c:pt>
                <c:pt idx="368">
                  <c:v>-1691</c:v>
                </c:pt>
                <c:pt idx="369">
                  <c:v>-1690.5</c:v>
                </c:pt>
                <c:pt idx="370">
                  <c:v>-1690</c:v>
                </c:pt>
                <c:pt idx="371">
                  <c:v>-1689.5</c:v>
                </c:pt>
                <c:pt idx="372">
                  <c:v>-1689</c:v>
                </c:pt>
                <c:pt idx="373">
                  <c:v>-1688.5</c:v>
                </c:pt>
                <c:pt idx="374">
                  <c:v>-1688</c:v>
                </c:pt>
                <c:pt idx="375">
                  <c:v>-1687.5</c:v>
                </c:pt>
                <c:pt idx="376">
                  <c:v>-1687</c:v>
                </c:pt>
                <c:pt idx="377">
                  <c:v>-1686.5</c:v>
                </c:pt>
                <c:pt idx="378">
                  <c:v>-1686</c:v>
                </c:pt>
                <c:pt idx="379">
                  <c:v>-1685.5</c:v>
                </c:pt>
                <c:pt idx="380">
                  <c:v>-1685</c:v>
                </c:pt>
                <c:pt idx="381">
                  <c:v>-1684.5</c:v>
                </c:pt>
                <c:pt idx="382">
                  <c:v>-1684</c:v>
                </c:pt>
                <c:pt idx="383">
                  <c:v>-1683.5</c:v>
                </c:pt>
                <c:pt idx="384">
                  <c:v>-1683</c:v>
                </c:pt>
                <c:pt idx="385">
                  <c:v>-1682.5</c:v>
                </c:pt>
                <c:pt idx="386">
                  <c:v>-1682</c:v>
                </c:pt>
                <c:pt idx="387">
                  <c:v>-1681.5</c:v>
                </c:pt>
                <c:pt idx="388">
                  <c:v>-1681</c:v>
                </c:pt>
                <c:pt idx="389">
                  <c:v>-1680.5</c:v>
                </c:pt>
                <c:pt idx="390">
                  <c:v>-1680</c:v>
                </c:pt>
                <c:pt idx="391">
                  <c:v>-1679.5</c:v>
                </c:pt>
                <c:pt idx="392">
                  <c:v>-1679</c:v>
                </c:pt>
                <c:pt idx="393">
                  <c:v>-1678.5</c:v>
                </c:pt>
                <c:pt idx="394">
                  <c:v>-1678</c:v>
                </c:pt>
                <c:pt idx="395">
                  <c:v>-1677.5</c:v>
                </c:pt>
                <c:pt idx="396">
                  <c:v>-1677</c:v>
                </c:pt>
                <c:pt idx="397">
                  <c:v>-1676.5</c:v>
                </c:pt>
                <c:pt idx="398">
                  <c:v>-1676</c:v>
                </c:pt>
                <c:pt idx="399">
                  <c:v>-1675.5</c:v>
                </c:pt>
                <c:pt idx="400">
                  <c:v>-1675</c:v>
                </c:pt>
                <c:pt idx="401">
                  <c:v>-1674.5</c:v>
                </c:pt>
                <c:pt idx="402">
                  <c:v>-1674</c:v>
                </c:pt>
                <c:pt idx="403">
                  <c:v>-1673.5</c:v>
                </c:pt>
                <c:pt idx="404">
                  <c:v>-1673</c:v>
                </c:pt>
                <c:pt idx="405">
                  <c:v>-1672.5</c:v>
                </c:pt>
                <c:pt idx="406">
                  <c:v>-1672</c:v>
                </c:pt>
                <c:pt idx="407">
                  <c:v>-1671.5</c:v>
                </c:pt>
                <c:pt idx="408">
                  <c:v>-1671</c:v>
                </c:pt>
                <c:pt idx="409">
                  <c:v>-1670.5</c:v>
                </c:pt>
                <c:pt idx="410">
                  <c:v>-1670</c:v>
                </c:pt>
                <c:pt idx="411">
                  <c:v>-1669.5</c:v>
                </c:pt>
                <c:pt idx="412">
                  <c:v>-1669</c:v>
                </c:pt>
                <c:pt idx="413">
                  <c:v>-1668.5</c:v>
                </c:pt>
                <c:pt idx="414">
                  <c:v>-1668</c:v>
                </c:pt>
                <c:pt idx="415">
                  <c:v>-1667.5</c:v>
                </c:pt>
                <c:pt idx="416">
                  <c:v>-1667</c:v>
                </c:pt>
                <c:pt idx="417">
                  <c:v>-1666.5</c:v>
                </c:pt>
                <c:pt idx="418">
                  <c:v>-1666</c:v>
                </c:pt>
                <c:pt idx="419">
                  <c:v>-1665.5</c:v>
                </c:pt>
                <c:pt idx="420">
                  <c:v>-1665</c:v>
                </c:pt>
                <c:pt idx="421">
                  <c:v>-1664.5</c:v>
                </c:pt>
                <c:pt idx="422">
                  <c:v>-1664</c:v>
                </c:pt>
                <c:pt idx="423">
                  <c:v>-1663.5</c:v>
                </c:pt>
                <c:pt idx="424">
                  <c:v>-1663</c:v>
                </c:pt>
                <c:pt idx="425">
                  <c:v>-1662.5</c:v>
                </c:pt>
                <c:pt idx="426">
                  <c:v>-1662</c:v>
                </c:pt>
                <c:pt idx="427">
                  <c:v>-1661.5</c:v>
                </c:pt>
                <c:pt idx="428">
                  <c:v>-1661</c:v>
                </c:pt>
                <c:pt idx="429">
                  <c:v>-1660.5</c:v>
                </c:pt>
                <c:pt idx="430">
                  <c:v>-1660</c:v>
                </c:pt>
                <c:pt idx="431">
                  <c:v>-1659.5</c:v>
                </c:pt>
                <c:pt idx="432">
                  <c:v>-1659</c:v>
                </c:pt>
                <c:pt idx="433">
                  <c:v>-1658.5</c:v>
                </c:pt>
                <c:pt idx="434">
                  <c:v>-1658</c:v>
                </c:pt>
                <c:pt idx="435">
                  <c:v>-1657.5</c:v>
                </c:pt>
                <c:pt idx="436">
                  <c:v>-1657</c:v>
                </c:pt>
                <c:pt idx="437">
                  <c:v>-1656.5</c:v>
                </c:pt>
                <c:pt idx="438">
                  <c:v>-1656</c:v>
                </c:pt>
                <c:pt idx="439">
                  <c:v>-1655.5</c:v>
                </c:pt>
                <c:pt idx="440">
                  <c:v>-1655</c:v>
                </c:pt>
                <c:pt idx="441">
                  <c:v>-1654.5</c:v>
                </c:pt>
                <c:pt idx="442">
                  <c:v>-1654</c:v>
                </c:pt>
                <c:pt idx="443">
                  <c:v>-1653.5</c:v>
                </c:pt>
                <c:pt idx="444">
                  <c:v>-1653</c:v>
                </c:pt>
                <c:pt idx="445">
                  <c:v>-1652.5</c:v>
                </c:pt>
                <c:pt idx="446">
                  <c:v>-1652</c:v>
                </c:pt>
                <c:pt idx="447">
                  <c:v>-1651.5</c:v>
                </c:pt>
                <c:pt idx="448">
                  <c:v>-1651</c:v>
                </c:pt>
                <c:pt idx="449">
                  <c:v>-1650.5</c:v>
                </c:pt>
                <c:pt idx="450">
                  <c:v>-1650</c:v>
                </c:pt>
                <c:pt idx="451">
                  <c:v>-1649.5</c:v>
                </c:pt>
                <c:pt idx="452">
                  <c:v>-1649</c:v>
                </c:pt>
                <c:pt idx="453">
                  <c:v>-1648.5</c:v>
                </c:pt>
                <c:pt idx="454">
                  <c:v>-1648</c:v>
                </c:pt>
                <c:pt idx="455">
                  <c:v>-1647.5</c:v>
                </c:pt>
                <c:pt idx="456">
                  <c:v>-1647</c:v>
                </c:pt>
                <c:pt idx="457">
                  <c:v>-1646.5</c:v>
                </c:pt>
                <c:pt idx="458">
                  <c:v>-1646</c:v>
                </c:pt>
                <c:pt idx="459">
                  <c:v>-1645.5</c:v>
                </c:pt>
                <c:pt idx="460">
                  <c:v>-1645</c:v>
                </c:pt>
                <c:pt idx="461">
                  <c:v>-1644.5</c:v>
                </c:pt>
                <c:pt idx="462">
                  <c:v>-1644</c:v>
                </c:pt>
                <c:pt idx="463">
                  <c:v>-1643.5</c:v>
                </c:pt>
                <c:pt idx="464">
                  <c:v>-1643</c:v>
                </c:pt>
                <c:pt idx="465">
                  <c:v>-1642.5</c:v>
                </c:pt>
                <c:pt idx="466">
                  <c:v>-1642</c:v>
                </c:pt>
                <c:pt idx="467">
                  <c:v>-1641.5</c:v>
                </c:pt>
                <c:pt idx="468">
                  <c:v>-1641</c:v>
                </c:pt>
                <c:pt idx="469">
                  <c:v>-1640.5</c:v>
                </c:pt>
                <c:pt idx="470">
                  <c:v>-1640</c:v>
                </c:pt>
                <c:pt idx="471">
                  <c:v>-1639.5</c:v>
                </c:pt>
                <c:pt idx="472">
                  <c:v>-1639</c:v>
                </c:pt>
                <c:pt idx="473">
                  <c:v>-1638.5</c:v>
                </c:pt>
                <c:pt idx="474">
                  <c:v>-1638</c:v>
                </c:pt>
                <c:pt idx="475">
                  <c:v>-1637.5</c:v>
                </c:pt>
                <c:pt idx="476">
                  <c:v>-1637</c:v>
                </c:pt>
                <c:pt idx="477">
                  <c:v>-1636.5</c:v>
                </c:pt>
                <c:pt idx="478">
                  <c:v>-1636</c:v>
                </c:pt>
                <c:pt idx="479">
                  <c:v>-1635.5</c:v>
                </c:pt>
                <c:pt idx="480">
                  <c:v>-1635</c:v>
                </c:pt>
                <c:pt idx="481">
                  <c:v>-1634.5</c:v>
                </c:pt>
                <c:pt idx="482">
                  <c:v>-1634</c:v>
                </c:pt>
                <c:pt idx="483">
                  <c:v>-1633.5</c:v>
                </c:pt>
                <c:pt idx="484">
                  <c:v>-1633</c:v>
                </c:pt>
                <c:pt idx="485">
                  <c:v>-1632.5</c:v>
                </c:pt>
                <c:pt idx="486">
                  <c:v>-1632</c:v>
                </c:pt>
                <c:pt idx="487">
                  <c:v>-1631.5</c:v>
                </c:pt>
                <c:pt idx="488">
                  <c:v>-1631</c:v>
                </c:pt>
                <c:pt idx="489">
                  <c:v>-1630.5</c:v>
                </c:pt>
                <c:pt idx="490">
                  <c:v>-1630</c:v>
                </c:pt>
                <c:pt idx="491">
                  <c:v>-1629.5</c:v>
                </c:pt>
                <c:pt idx="492">
                  <c:v>-1629</c:v>
                </c:pt>
                <c:pt idx="493">
                  <c:v>-1628.5</c:v>
                </c:pt>
                <c:pt idx="494">
                  <c:v>-1628</c:v>
                </c:pt>
                <c:pt idx="495">
                  <c:v>-1627.5</c:v>
                </c:pt>
                <c:pt idx="496">
                  <c:v>-1627</c:v>
                </c:pt>
                <c:pt idx="497">
                  <c:v>-1626.5</c:v>
                </c:pt>
                <c:pt idx="498">
                  <c:v>-1626</c:v>
                </c:pt>
                <c:pt idx="499">
                  <c:v>-1625.5</c:v>
                </c:pt>
                <c:pt idx="500">
                  <c:v>-1625</c:v>
                </c:pt>
                <c:pt idx="501">
                  <c:v>-1624.5</c:v>
                </c:pt>
                <c:pt idx="502">
                  <c:v>-1624</c:v>
                </c:pt>
                <c:pt idx="503">
                  <c:v>-1623.5</c:v>
                </c:pt>
                <c:pt idx="504">
                  <c:v>-1623</c:v>
                </c:pt>
                <c:pt idx="505">
                  <c:v>-1622.5</c:v>
                </c:pt>
                <c:pt idx="506">
                  <c:v>-1622</c:v>
                </c:pt>
                <c:pt idx="507">
                  <c:v>-1621.5</c:v>
                </c:pt>
                <c:pt idx="508">
                  <c:v>-1621</c:v>
                </c:pt>
                <c:pt idx="509">
                  <c:v>-1620.5</c:v>
                </c:pt>
                <c:pt idx="510">
                  <c:v>-1620</c:v>
                </c:pt>
                <c:pt idx="511">
                  <c:v>-1619.5</c:v>
                </c:pt>
                <c:pt idx="512">
                  <c:v>-1619</c:v>
                </c:pt>
                <c:pt idx="513">
                  <c:v>-1618.5</c:v>
                </c:pt>
                <c:pt idx="514">
                  <c:v>-1618</c:v>
                </c:pt>
                <c:pt idx="515">
                  <c:v>-1617.5</c:v>
                </c:pt>
                <c:pt idx="516">
                  <c:v>-1617</c:v>
                </c:pt>
                <c:pt idx="517">
                  <c:v>-1616.5</c:v>
                </c:pt>
                <c:pt idx="518">
                  <c:v>-1616</c:v>
                </c:pt>
                <c:pt idx="519">
                  <c:v>-1615.5</c:v>
                </c:pt>
                <c:pt idx="520">
                  <c:v>-1615</c:v>
                </c:pt>
                <c:pt idx="521">
                  <c:v>-1614.5</c:v>
                </c:pt>
                <c:pt idx="522">
                  <c:v>-1614</c:v>
                </c:pt>
                <c:pt idx="523">
                  <c:v>-1613.5</c:v>
                </c:pt>
                <c:pt idx="524">
                  <c:v>-1613</c:v>
                </c:pt>
                <c:pt idx="525">
                  <c:v>-1612.5</c:v>
                </c:pt>
                <c:pt idx="526">
                  <c:v>-1612</c:v>
                </c:pt>
                <c:pt idx="527">
                  <c:v>-1611.5</c:v>
                </c:pt>
                <c:pt idx="528">
                  <c:v>-1611</c:v>
                </c:pt>
                <c:pt idx="529">
                  <c:v>-1610.5</c:v>
                </c:pt>
                <c:pt idx="530">
                  <c:v>-1610</c:v>
                </c:pt>
                <c:pt idx="531">
                  <c:v>-1609.5</c:v>
                </c:pt>
                <c:pt idx="532">
                  <c:v>-1609</c:v>
                </c:pt>
                <c:pt idx="533">
                  <c:v>-1608.5</c:v>
                </c:pt>
                <c:pt idx="534">
                  <c:v>-1608</c:v>
                </c:pt>
                <c:pt idx="535">
                  <c:v>-1607.5</c:v>
                </c:pt>
                <c:pt idx="536">
                  <c:v>-1607</c:v>
                </c:pt>
                <c:pt idx="537">
                  <c:v>-1606.5</c:v>
                </c:pt>
                <c:pt idx="538">
                  <c:v>-1606</c:v>
                </c:pt>
                <c:pt idx="539">
                  <c:v>-1605.5</c:v>
                </c:pt>
                <c:pt idx="540">
                  <c:v>-1605</c:v>
                </c:pt>
                <c:pt idx="541">
                  <c:v>-1604.5</c:v>
                </c:pt>
                <c:pt idx="542">
                  <c:v>-1604</c:v>
                </c:pt>
                <c:pt idx="543">
                  <c:v>-1603.5</c:v>
                </c:pt>
                <c:pt idx="544">
                  <c:v>-1603</c:v>
                </c:pt>
                <c:pt idx="545">
                  <c:v>-1602.5</c:v>
                </c:pt>
                <c:pt idx="546">
                  <c:v>-1602</c:v>
                </c:pt>
                <c:pt idx="547">
                  <c:v>-1601.5</c:v>
                </c:pt>
                <c:pt idx="548">
                  <c:v>-1601</c:v>
                </c:pt>
                <c:pt idx="549">
                  <c:v>-1600.5</c:v>
                </c:pt>
                <c:pt idx="550">
                  <c:v>-1600</c:v>
                </c:pt>
                <c:pt idx="551">
                  <c:v>-1599.5</c:v>
                </c:pt>
                <c:pt idx="552">
                  <c:v>-1599</c:v>
                </c:pt>
                <c:pt idx="553">
                  <c:v>-1598.5</c:v>
                </c:pt>
                <c:pt idx="554">
                  <c:v>-1598</c:v>
                </c:pt>
                <c:pt idx="555">
                  <c:v>-1597.5</c:v>
                </c:pt>
                <c:pt idx="556">
                  <c:v>-1597</c:v>
                </c:pt>
                <c:pt idx="557">
                  <c:v>-1596.5</c:v>
                </c:pt>
                <c:pt idx="558">
                  <c:v>-1596</c:v>
                </c:pt>
                <c:pt idx="559">
                  <c:v>-1595.5</c:v>
                </c:pt>
                <c:pt idx="560">
                  <c:v>-1595</c:v>
                </c:pt>
                <c:pt idx="561">
                  <c:v>-1594.5</c:v>
                </c:pt>
                <c:pt idx="562">
                  <c:v>-1594</c:v>
                </c:pt>
                <c:pt idx="563">
                  <c:v>-1593.5</c:v>
                </c:pt>
                <c:pt idx="564">
                  <c:v>-1593</c:v>
                </c:pt>
                <c:pt idx="565">
                  <c:v>-1592.5</c:v>
                </c:pt>
                <c:pt idx="566">
                  <c:v>-1592</c:v>
                </c:pt>
                <c:pt idx="567">
                  <c:v>-1591.5</c:v>
                </c:pt>
                <c:pt idx="568">
                  <c:v>-1591</c:v>
                </c:pt>
                <c:pt idx="569">
                  <c:v>-1590.5</c:v>
                </c:pt>
                <c:pt idx="570">
                  <c:v>-1590</c:v>
                </c:pt>
                <c:pt idx="571">
                  <c:v>-1589.5</c:v>
                </c:pt>
                <c:pt idx="572">
                  <c:v>-1589</c:v>
                </c:pt>
                <c:pt idx="573">
                  <c:v>-1588.5</c:v>
                </c:pt>
                <c:pt idx="574">
                  <c:v>-1588</c:v>
                </c:pt>
                <c:pt idx="575">
                  <c:v>-1587.5</c:v>
                </c:pt>
                <c:pt idx="576">
                  <c:v>-1587</c:v>
                </c:pt>
                <c:pt idx="577">
                  <c:v>-1586.5</c:v>
                </c:pt>
                <c:pt idx="578">
                  <c:v>-1586</c:v>
                </c:pt>
                <c:pt idx="579">
                  <c:v>-1585.5</c:v>
                </c:pt>
                <c:pt idx="580">
                  <c:v>-1585</c:v>
                </c:pt>
                <c:pt idx="581">
                  <c:v>-1584.5</c:v>
                </c:pt>
                <c:pt idx="582">
                  <c:v>-1584</c:v>
                </c:pt>
                <c:pt idx="583">
                  <c:v>-1583.5</c:v>
                </c:pt>
                <c:pt idx="584">
                  <c:v>-1583</c:v>
                </c:pt>
                <c:pt idx="585">
                  <c:v>-1582.5</c:v>
                </c:pt>
                <c:pt idx="586">
                  <c:v>-1582</c:v>
                </c:pt>
                <c:pt idx="587">
                  <c:v>-1581.5</c:v>
                </c:pt>
                <c:pt idx="588">
                  <c:v>-1581</c:v>
                </c:pt>
                <c:pt idx="589">
                  <c:v>-1580.5</c:v>
                </c:pt>
                <c:pt idx="590">
                  <c:v>-1580</c:v>
                </c:pt>
                <c:pt idx="591">
                  <c:v>-1579.5</c:v>
                </c:pt>
                <c:pt idx="592">
                  <c:v>-1579</c:v>
                </c:pt>
                <c:pt idx="593">
                  <c:v>-1578.5</c:v>
                </c:pt>
                <c:pt idx="594">
                  <c:v>-1578</c:v>
                </c:pt>
                <c:pt idx="595">
                  <c:v>-1577.5</c:v>
                </c:pt>
                <c:pt idx="596">
                  <c:v>-1577</c:v>
                </c:pt>
                <c:pt idx="597">
                  <c:v>-1576.5</c:v>
                </c:pt>
                <c:pt idx="598">
                  <c:v>-1576</c:v>
                </c:pt>
                <c:pt idx="599">
                  <c:v>-1575.5</c:v>
                </c:pt>
                <c:pt idx="600">
                  <c:v>-1575</c:v>
                </c:pt>
                <c:pt idx="601">
                  <c:v>-1574.5</c:v>
                </c:pt>
                <c:pt idx="602">
                  <c:v>-1574</c:v>
                </c:pt>
                <c:pt idx="603">
                  <c:v>-1573.5</c:v>
                </c:pt>
                <c:pt idx="604">
                  <c:v>-1573</c:v>
                </c:pt>
                <c:pt idx="605">
                  <c:v>-1572.5</c:v>
                </c:pt>
                <c:pt idx="606">
                  <c:v>-1572</c:v>
                </c:pt>
                <c:pt idx="607">
                  <c:v>-1571.5</c:v>
                </c:pt>
                <c:pt idx="608">
                  <c:v>-1571</c:v>
                </c:pt>
                <c:pt idx="609">
                  <c:v>-1570.5</c:v>
                </c:pt>
                <c:pt idx="610">
                  <c:v>-1570</c:v>
                </c:pt>
                <c:pt idx="611">
                  <c:v>-1569.5</c:v>
                </c:pt>
                <c:pt idx="612">
                  <c:v>-1569</c:v>
                </c:pt>
                <c:pt idx="613">
                  <c:v>-1568.5</c:v>
                </c:pt>
                <c:pt idx="614">
                  <c:v>-1568</c:v>
                </c:pt>
                <c:pt idx="615">
                  <c:v>-1567.5</c:v>
                </c:pt>
                <c:pt idx="616">
                  <c:v>-1567</c:v>
                </c:pt>
                <c:pt idx="617">
                  <c:v>-1566.5</c:v>
                </c:pt>
                <c:pt idx="618">
                  <c:v>-1566</c:v>
                </c:pt>
                <c:pt idx="619">
                  <c:v>-1565.5</c:v>
                </c:pt>
                <c:pt idx="620">
                  <c:v>-1565</c:v>
                </c:pt>
                <c:pt idx="621">
                  <c:v>-1564.5</c:v>
                </c:pt>
                <c:pt idx="622">
                  <c:v>-1564</c:v>
                </c:pt>
                <c:pt idx="623">
                  <c:v>-1563.5</c:v>
                </c:pt>
                <c:pt idx="624">
                  <c:v>-1563</c:v>
                </c:pt>
                <c:pt idx="625">
                  <c:v>-1562.5</c:v>
                </c:pt>
                <c:pt idx="626">
                  <c:v>-1562</c:v>
                </c:pt>
                <c:pt idx="627">
                  <c:v>-1561.5</c:v>
                </c:pt>
                <c:pt idx="628">
                  <c:v>-1561</c:v>
                </c:pt>
                <c:pt idx="629">
                  <c:v>-1560.5</c:v>
                </c:pt>
                <c:pt idx="630">
                  <c:v>-1560</c:v>
                </c:pt>
                <c:pt idx="631">
                  <c:v>-1559.5</c:v>
                </c:pt>
                <c:pt idx="632">
                  <c:v>-1559</c:v>
                </c:pt>
                <c:pt idx="633">
                  <c:v>-1558.5</c:v>
                </c:pt>
                <c:pt idx="634">
                  <c:v>-1558</c:v>
                </c:pt>
                <c:pt idx="635">
                  <c:v>-1557.5</c:v>
                </c:pt>
                <c:pt idx="636">
                  <c:v>-1557</c:v>
                </c:pt>
                <c:pt idx="637">
                  <c:v>-1556.5</c:v>
                </c:pt>
                <c:pt idx="638">
                  <c:v>-1556</c:v>
                </c:pt>
                <c:pt idx="639">
                  <c:v>-1555.5</c:v>
                </c:pt>
                <c:pt idx="640">
                  <c:v>-1555</c:v>
                </c:pt>
                <c:pt idx="641">
                  <c:v>-1554.5</c:v>
                </c:pt>
                <c:pt idx="642">
                  <c:v>-1554</c:v>
                </c:pt>
                <c:pt idx="643">
                  <c:v>-1553.5</c:v>
                </c:pt>
                <c:pt idx="644">
                  <c:v>-1553</c:v>
                </c:pt>
                <c:pt idx="645">
                  <c:v>-1552.5</c:v>
                </c:pt>
                <c:pt idx="646">
                  <c:v>-1552</c:v>
                </c:pt>
                <c:pt idx="647">
                  <c:v>-1551.5</c:v>
                </c:pt>
                <c:pt idx="648">
                  <c:v>-1551</c:v>
                </c:pt>
                <c:pt idx="649">
                  <c:v>-1550.5</c:v>
                </c:pt>
                <c:pt idx="650">
                  <c:v>-1550</c:v>
                </c:pt>
                <c:pt idx="651">
                  <c:v>-1549.5</c:v>
                </c:pt>
                <c:pt idx="652">
                  <c:v>-1549</c:v>
                </c:pt>
                <c:pt idx="653">
                  <c:v>-1548.5</c:v>
                </c:pt>
                <c:pt idx="654">
                  <c:v>-1548</c:v>
                </c:pt>
                <c:pt idx="655">
                  <c:v>-1547.5</c:v>
                </c:pt>
                <c:pt idx="656">
                  <c:v>-1547</c:v>
                </c:pt>
                <c:pt idx="657">
                  <c:v>-1546.5</c:v>
                </c:pt>
                <c:pt idx="658">
                  <c:v>-1546</c:v>
                </c:pt>
                <c:pt idx="659">
                  <c:v>-1545.5</c:v>
                </c:pt>
                <c:pt idx="660">
                  <c:v>-1545</c:v>
                </c:pt>
                <c:pt idx="661">
                  <c:v>-1544.5</c:v>
                </c:pt>
                <c:pt idx="662">
                  <c:v>-1544</c:v>
                </c:pt>
                <c:pt idx="663">
                  <c:v>-1543.5</c:v>
                </c:pt>
                <c:pt idx="664">
                  <c:v>-1543</c:v>
                </c:pt>
                <c:pt idx="665">
                  <c:v>-1542.5</c:v>
                </c:pt>
                <c:pt idx="666">
                  <c:v>-1542</c:v>
                </c:pt>
                <c:pt idx="667">
                  <c:v>-1541.5</c:v>
                </c:pt>
                <c:pt idx="668">
                  <c:v>-1541</c:v>
                </c:pt>
                <c:pt idx="669">
                  <c:v>-1540.5</c:v>
                </c:pt>
                <c:pt idx="670">
                  <c:v>-1540</c:v>
                </c:pt>
                <c:pt idx="671">
                  <c:v>-1539.5</c:v>
                </c:pt>
                <c:pt idx="672">
                  <c:v>-1539</c:v>
                </c:pt>
                <c:pt idx="673">
                  <c:v>-1538.5</c:v>
                </c:pt>
                <c:pt idx="674">
                  <c:v>-1538</c:v>
                </c:pt>
                <c:pt idx="675">
                  <c:v>-1537.5</c:v>
                </c:pt>
                <c:pt idx="676">
                  <c:v>-1537</c:v>
                </c:pt>
                <c:pt idx="677">
                  <c:v>-1536.5</c:v>
                </c:pt>
                <c:pt idx="678">
                  <c:v>-1536</c:v>
                </c:pt>
                <c:pt idx="679">
                  <c:v>-1535.5</c:v>
                </c:pt>
                <c:pt idx="680">
                  <c:v>-1535</c:v>
                </c:pt>
                <c:pt idx="681">
                  <c:v>-1534.5</c:v>
                </c:pt>
                <c:pt idx="682">
                  <c:v>-1534</c:v>
                </c:pt>
                <c:pt idx="683">
                  <c:v>-1533.5</c:v>
                </c:pt>
                <c:pt idx="684">
                  <c:v>-1533</c:v>
                </c:pt>
                <c:pt idx="685">
                  <c:v>-1532.5</c:v>
                </c:pt>
                <c:pt idx="686">
                  <c:v>-1532</c:v>
                </c:pt>
                <c:pt idx="687">
                  <c:v>-1531.5</c:v>
                </c:pt>
                <c:pt idx="688">
                  <c:v>-1531</c:v>
                </c:pt>
                <c:pt idx="689">
                  <c:v>-1530.5</c:v>
                </c:pt>
                <c:pt idx="690">
                  <c:v>-1530</c:v>
                </c:pt>
                <c:pt idx="691">
                  <c:v>-1529.5</c:v>
                </c:pt>
                <c:pt idx="692">
                  <c:v>-1529</c:v>
                </c:pt>
                <c:pt idx="693">
                  <c:v>-1528.5</c:v>
                </c:pt>
                <c:pt idx="694">
                  <c:v>-1528</c:v>
                </c:pt>
                <c:pt idx="695">
                  <c:v>-1527.5</c:v>
                </c:pt>
                <c:pt idx="696">
                  <c:v>-1527</c:v>
                </c:pt>
                <c:pt idx="697">
                  <c:v>-1526.5</c:v>
                </c:pt>
                <c:pt idx="698">
                  <c:v>-1526</c:v>
                </c:pt>
                <c:pt idx="699">
                  <c:v>-1525.5</c:v>
                </c:pt>
                <c:pt idx="700">
                  <c:v>-1525</c:v>
                </c:pt>
                <c:pt idx="701">
                  <c:v>-1524.5</c:v>
                </c:pt>
                <c:pt idx="702">
                  <c:v>-1524</c:v>
                </c:pt>
                <c:pt idx="703">
                  <c:v>-1523.5</c:v>
                </c:pt>
                <c:pt idx="704">
                  <c:v>-1523</c:v>
                </c:pt>
                <c:pt idx="705">
                  <c:v>-1522.5</c:v>
                </c:pt>
                <c:pt idx="706">
                  <c:v>-1522</c:v>
                </c:pt>
                <c:pt idx="707">
                  <c:v>-1521.5</c:v>
                </c:pt>
                <c:pt idx="708">
                  <c:v>-1521</c:v>
                </c:pt>
                <c:pt idx="709">
                  <c:v>-1520.5</c:v>
                </c:pt>
                <c:pt idx="710">
                  <c:v>-1520</c:v>
                </c:pt>
                <c:pt idx="711">
                  <c:v>-1519.5</c:v>
                </c:pt>
                <c:pt idx="712">
                  <c:v>-1519</c:v>
                </c:pt>
                <c:pt idx="713">
                  <c:v>-1518.5</c:v>
                </c:pt>
                <c:pt idx="714">
                  <c:v>-1518</c:v>
                </c:pt>
                <c:pt idx="715">
                  <c:v>-1517.5</c:v>
                </c:pt>
                <c:pt idx="716">
                  <c:v>-1517</c:v>
                </c:pt>
                <c:pt idx="717">
                  <c:v>-1516.5</c:v>
                </c:pt>
                <c:pt idx="718">
                  <c:v>-1516</c:v>
                </c:pt>
                <c:pt idx="719">
                  <c:v>-1515.5</c:v>
                </c:pt>
                <c:pt idx="720">
                  <c:v>-1515</c:v>
                </c:pt>
                <c:pt idx="721">
                  <c:v>-1514.5</c:v>
                </c:pt>
                <c:pt idx="722">
                  <c:v>-1514</c:v>
                </c:pt>
                <c:pt idx="723">
                  <c:v>-1513.5</c:v>
                </c:pt>
                <c:pt idx="724">
                  <c:v>-1513</c:v>
                </c:pt>
                <c:pt idx="725">
                  <c:v>-1512.5</c:v>
                </c:pt>
                <c:pt idx="726">
                  <c:v>-1512</c:v>
                </c:pt>
                <c:pt idx="727">
                  <c:v>-1511.5</c:v>
                </c:pt>
                <c:pt idx="728">
                  <c:v>-1511</c:v>
                </c:pt>
                <c:pt idx="729">
                  <c:v>-1510.5</c:v>
                </c:pt>
                <c:pt idx="730">
                  <c:v>-1510</c:v>
                </c:pt>
                <c:pt idx="731">
                  <c:v>-1509.5</c:v>
                </c:pt>
                <c:pt idx="732">
                  <c:v>-1509</c:v>
                </c:pt>
                <c:pt idx="733">
                  <c:v>-1508.5</c:v>
                </c:pt>
                <c:pt idx="734">
                  <c:v>-1508</c:v>
                </c:pt>
                <c:pt idx="735">
                  <c:v>-1507.5</c:v>
                </c:pt>
                <c:pt idx="736">
                  <c:v>-1507</c:v>
                </c:pt>
                <c:pt idx="737">
                  <c:v>-1506.5</c:v>
                </c:pt>
                <c:pt idx="738">
                  <c:v>-1506</c:v>
                </c:pt>
                <c:pt idx="739">
                  <c:v>-1505.5</c:v>
                </c:pt>
                <c:pt idx="740">
                  <c:v>-1505</c:v>
                </c:pt>
                <c:pt idx="741">
                  <c:v>-1504.5</c:v>
                </c:pt>
                <c:pt idx="742">
                  <c:v>-1504</c:v>
                </c:pt>
                <c:pt idx="743">
                  <c:v>-1503.5</c:v>
                </c:pt>
                <c:pt idx="744">
                  <c:v>-1503</c:v>
                </c:pt>
                <c:pt idx="745">
                  <c:v>-1502.5</c:v>
                </c:pt>
                <c:pt idx="746">
                  <c:v>-1502</c:v>
                </c:pt>
                <c:pt idx="747">
                  <c:v>-1501.5</c:v>
                </c:pt>
                <c:pt idx="748">
                  <c:v>-1501</c:v>
                </c:pt>
                <c:pt idx="749">
                  <c:v>-1500.5</c:v>
                </c:pt>
                <c:pt idx="750">
                  <c:v>-1500</c:v>
                </c:pt>
                <c:pt idx="751">
                  <c:v>-1499.5</c:v>
                </c:pt>
                <c:pt idx="752">
                  <c:v>-1499</c:v>
                </c:pt>
                <c:pt idx="753">
                  <c:v>-1498.5</c:v>
                </c:pt>
                <c:pt idx="754">
                  <c:v>-1498</c:v>
                </c:pt>
                <c:pt idx="755">
                  <c:v>-1497.5</c:v>
                </c:pt>
                <c:pt idx="756">
                  <c:v>-1497</c:v>
                </c:pt>
                <c:pt idx="757">
                  <c:v>-1496.5</c:v>
                </c:pt>
                <c:pt idx="758">
                  <c:v>-1496</c:v>
                </c:pt>
                <c:pt idx="759">
                  <c:v>-1495.5</c:v>
                </c:pt>
                <c:pt idx="760">
                  <c:v>-1495</c:v>
                </c:pt>
                <c:pt idx="761">
                  <c:v>-1494.5</c:v>
                </c:pt>
                <c:pt idx="762">
                  <c:v>-1494</c:v>
                </c:pt>
                <c:pt idx="763">
                  <c:v>-1493.5</c:v>
                </c:pt>
                <c:pt idx="764">
                  <c:v>-1493</c:v>
                </c:pt>
                <c:pt idx="765">
                  <c:v>-1492.5</c:v>
                </c:pt>
                <c:pt idx="766">
                  <c:v>-1492</c:v>
                </c:pt>
                <c:pt idx="767">
                  <c:v>-1491.5</c:v>
                </c:pt>
                <c:pt idx="768">
                  <c:v>-1491</c:v>
                </c:pt>
                <c:pt idx="769">
                  <c:v>-1490.5</c:v>
                </c:pt>
                <c:pt idx="770">
                  <c:v>-1490</c:v>
                </c:pt>
                <c:pt idx="771">
                  <c:v>-1489.5</c:v>
                </c:pt>
                <c:pt idx="772">
                  <c:v>-1489</c:v>
                </c:pt>
                <c:pt idx="773">
                  <c:v>-1488.5</c:v>
                </c:pt>
                <c:pt idx="774">
                  <c:v>-1488</c:v>
                </c:pt>
                <c:pt idx="775">
                  <c:v>-1487.5</c:v>
                </c:pt>
                <c:pt idx="776">
                  <c:v>-1487</c:v>
                </c:pt>
                <c:pt idx="777">
                  <c:v>-1486.5</c:v>
                </c:pt>
                <c:pt idx="778">
                  <c:v>-1486</c:v>
                </c:pt>
                <c:pt idx="779">
                  <c:v>-1485.5</c:v>
                </c:pt>
                <c:pt idx="780">
                  <c:v>-1485</c:v>
                </c:pt>
                <c:pt idx="781">
                  <c:v>-1484.5</c:v>
                </c:pt>
                <c:pt idx="782">
                  <c:v>-1484</c:v>
                </c:pt>
                <c:pt idx="783">
                  <c:v>-1483.5</c:v>
                </c:pt>
                <c:pt idx="784">
                  <c:v>-1483</c:v>
                </c:pt>
                <c:pt idx="785">
                  <c:v>-1482.5</c:v>
                </c:pt>
                <c:pt idx="786">
                  <c:v>-1482</c:v>
                </c:pt>
                <c:pt idx="787">
                  <c:v>-1481.5</c:v>
                </c:pt>
                <c:pt idx="788">
                  <c:v>-1481</c:v>
                </c:pt>
                <c:pt idx="789">
                  <c:v>-1480.5</c:v>
                </c:pt>
                <c:pt idx="790">
                  <c:v>-1480</c:v>
                </c:pt>
                <c:pt idx="791">
                  <c:v>-1479.5</c:v>
                </c:pt>
                <c:pt idx="792">
                  <c:v>-1479</c:v>
                </c:pt>
                <c:pt idx="793">
                  <c:v>-1478.5</c:v>
                </c:pt>
                <c:pt idx="794">
                  <c:v>-1478</c:v>
                </c:pt>
                <c:pt idx="795">
                  <c:v>-1477.5</c:v>
                </c:pt>
                <c:pt idx="796">
                  <c:v>-1477</c:v>
                </c:pt>
                <c:pt idx="797">
                  <c:v>-1476.5</c:v>
                </c:pt>
                <c:pt idx="798">
                  <c:v>-1476</c:v>
                </c:pt>
                <c:pt idx="799">
                  <c:v>-1475.5</c:v>
                </c:pt>
                <c:pt idx="800">
                  <c:v>-1475</c:v>
                </c:pt>
                <c:pt idx="801">
                  <c:v>-1474.5</c:v>
                </c:pt>
                <c:pt idx="802">
                  <c:v>-1474</c:v>
                </c:pt>
                <c:pt idx="803">
                  <c:v>-1473.5</c:v>
                </c:pt>
                <c:pt idx="804">
                  <c:v>-1473</c:v>
                </c:pt>
                <c:pt idx="805">
                  <c:v>-1472.5</c:v>
                </c:pt>
                <c:pt idx="806">
                  <c:v>-1472</c:v>
                </c:pt>
                <c:pt idx="807">
                  <c:v>-1471.5</c:v>
                </c:pt>
                <c:pt idx="808">
                  <c:v>-1471</c:v>
                </c:pt>
                <c:pt idx="809">
                  <c:v>-1470.5</c:v>
                </c:pt>
                <c:pt idx="810">
                  <c:v>-1470</c:v>
                </c:pt>
                <c:pt idx="811">
                  <c:v>-1469.5</c:v>
                </c:pt>
                <c:pt idx="812">
                  <c:v>-1469</c:v>
                </c:pt>
                <c:pt idx="813">
                  <c:v>-1468.5</c:v>
                </c:pt>
                <c:pt idx="814">
                  <c:v>-1468</c:v>
                </c:pt>
                <c:pt idx="815">
                  <c:v>-1467.5</c:v>
                </c:pt>
                <c:pt idx="816">
                  <c:v>-1467</c:v>
                </c:pt>
                <c:pt idx="817">
                  <c:v>-1466.5</c:v>
                </c:pt>
                <c:pt idx="818">
                  <c:v>-1466</c:v>
                </c:pt>
                <c:pt idx="819">
                  <c:v>-1465.5</c:v>
                </c:pt>
                <c:pt idx="820">
                  <c:v>-1465</c:v>
                </c:pt>
                <c:pt idx="821">
                  <c:v>-1464.5</c:v>
                </c:pt>
                <c:pt idx="822">
                  <c:v>-1464</c:v>
                </c:pt>
                <c:pt idx="823">
                  <c:v>-1463.5</c:v>
                </c:pt>
                <c:pt idx="824">
                  <c:v>-1463</c:v>
                </c:pt>
                <c:pt idx="825">
                  <c:v>-1462.5</c:v>
                </c:pt>
                <c:pt idx="826">
                  <c:v>-1462</c:v>
                </c:pt>
                <c:pt idx="827">
                  <c:v>-1461.5</c:v>
                </c:pt>
                <c:pt idx="828">
                  <c:v>-1461</c:v>
                </c:pt>
                <c:pt idx="829">
                  <c:v>-1460.5</c:v>
                </c:pt>
                <c:pt idx="830">
                  <c:v>-1460</c:v>
                </c:pt>
                <c:pt idx="831">
                  <c:v>-1459.5</c:v>
                </c:pt>
                <c:pt idx="832">
                  <c:v>-1459</c:v>
                </c:pt>
                <c:pt idx="833">
                  <c:v>-1458.5</c:v>
                </c:pt>
                <c:pt idx="834">
                  <c:v>-1458</c:v>
                </c:pt>
                <c:pt idx="835">
                  <c:v>-1457.5</c:v>
                </c:pt>
                <c:pt idx="836">
                  <c:v>-1457</c:v>
                </c:pt>
                <c:pt idx="837">
                  <c:v>-1456.5</c:v>
                </c:pt>
                <c:pt idx="838">
                  <c:v>-1456</c:v>
                </c:pt>
                <c:pt idx="839">
                  <c:v>-1455.5</c:v>
                </c:pt>
                <c:pt idx="840">
                  <c:v>-1455</c:v>
                </c:pt>
                <c:pt idx="841">
                  <c:v>-1454.5</c:v>
                </c:pt>
                <c:pt idx="842">
                  <c:v>-1454</c:v>
                </c:pt>
                <c:pt idx="843">
                  <c:v>-1453.5</c:v>
                </c:pt>
                <c:pt idx="844">
                  <c:v>-1453</c:v>
                </c:pt>
                <c:pt idx="845">
                  <c:v>-1452.5</c:v>
                </c:pt>
                <c:pt idx="846">
                  <c:v>-1452</c:v>
                </c:pt>
                <c:pt idx="847">
                  <c:v>-1451.5</c:v>
                </c:pt>
                <c:pt idx="848">
                  <c:v>-1451</c:v>
                </c:pt>
                <c:pt idx="849">
                  <c:v>-1450.5</c:v>
                </c:pt>
                <c:pt idx="850">
                  <c:v>-1450</c:v>
                </c:pt>
                <c:pt idx="851">
                  <c:v>-1449.5</c:v>
                </c:pt>
                <c:pt idx="852">
                  <c:v>-1449</c:v>
                </c:pt>
                <c:pt idx="853">
                  <c:v>-1448.5</c:v>
                </c:pt>
                <c:pt idx="854">
                  <c:v>-1448</c:v>
                </c:pt>
                <c:pt idx="855">
                  <c:v>-1447.5</c:v>
                </c:pt>
                <c:pt idx="856">
                  <c:v>-1447</c:v>
                </c:pt>
                <c:pt idx="857">
                  <c:v>-1446.5</c:v>
                </c:pt>
                <c:pt idx="858">
                  <c:v>-1446</c:v>
                </c:pt>
                <c:pt idx="859">
                  <c:v>-1445.5</c:v>
                </c:pt>
                <c:pt idx="860">
                  <c:v>-1445</c:v>
                </c:pt>
                <c:pt idx="861">
                  <c:v>-1444.5</c:v>
                </c:pt>
                <c:pt idx="862">
                  <c:v>-1444</c:v>
                </c:pt>
                <c:pt idx="863">
                  <c:v>-1443.5</c:v>
                </c:pt>
                <c:pt idx="864">
                  <c:v>-1443</c:v>
                </c:pt>
                <c:pt idx="865">
                  <c:v>-1442.5</c:v>
                </c:pt>
                <c:pt idx="866">
                  <c:v>-1442</c:v>
                </c:pt>
                <c:pt idx="867">
                  <c:v>-1441.5</c:v>
                </c:pt>
                <c:pt idx="868">
                  <c:v>-1441</c:v>
                </c:pt>
                <c:pt idx="869">
                  <c:v>-1440.5</c:v>
                </c:pt>
                <c:pt idx="870">
                  <c:v>-1440</c:v>
                </c:pt>
                <c:pt idx="871">
                  <c:v>-1439.5</c:v>
                </c:pt>
                <c:pt idx="872">
                  <c:v>-1439</c:v>
                </c:pt>
                <c:pt idx="873">
                  <c:v>-1438.5</c:v>
                </c:pt>
                <c:pt idx="874">
                  <c:v>-1438</c:v>
                </c:pt>
                <c:pt idx="875">
                  <c:v>-1437.5</c:v>
                </c:pt>
                <c:pt idx="876">
                  <c:v>-1437</c:v>
                </c:pt>
                <c:pt idx="877">
                  <c:v>-1436.5</c:v>
                </c:pt>
                <c:pt idx="878">
                  <c:v>-1436</c:v>
                </c:pt>
                <c:pt idx="879">
                  <c:v>-1435.5</c:v>
                </c:pt>
                <c:pt idx="880">
                  <c:v>-1435</c:v>
                </c:pt>
                <c:pt idx="881">
                  <c:v>-1434.5</c:v>
                </c:pt>
                <c:pt idx="882">
                  <c:v>-1434</c:v>
                </c:pt>
                <c:pt idx="883">
                  <c:v>-1433.5</c:v>
                </c:pt>
                <c:pt idx="884">
                  <c:v>-1433</c:v>
                </c:pt>
                <c:pt idx="885">
                  <c:v>-1432.5</c:v>
                </c:pt>
                <c:pt idx="886">
                  <c:v>-1432</c:v>
                </c:pt>
                <c:pt idx="887">
                  <c:v>-1431.5</c:v>
                </c:pt>
                <c:pt idx="888">
                  <c:v>-1431</c:v>
                </c:pt>
                <c:pt idx="889">
                  <c:v>-1430.5</c:v>
                </c:pt>
                <c:pt idx="890">
                  <c:v>-1430</c:v>
                </c:pt>
                <c:pt idx="891">
                  <c:v>-1429.5</c:v>
                </c:pt>
                <c:pt idx="892">
                  <c:v>-1429</c:v>
                </c:pt>
                <c:pt idx="893">
                  <c:v>-1428.5</c:v>
                </c:pt>
                <c:pt idx="894">
                  <c:v>-1428</c:v>
                </c:pt>
                <c:pt idx="895">
                  <c:v>-1427.5</c:v>
                </c:pt>
                <c:pt idx="896">
                  <c:v>-1427</c:v>
                </c:pt>
                <c:pt idx="897">
                  <c:v>-1426.5</c:v>
                </c:pt>
                <c:pt idx="898">
                  <c:v>-1426</c:v>
                </c:pt>
                <c:pt idx="899">
                  <c:v>-1425.5</c:v>
                </c:pt>
                <c:pt idx="900">
                  <c:v>-1425</c:v>
                </c:pt>
                <c:pt idx="901">
                  <c:v>-1424.5</c:v>
                </c:pt>
                <c:pt idx="902">
                  <c:v>-1424</c:v>
                </c:pt>
                <c:pt idx="903">
                  <c:v>-1423.5</c:v>
                </c:pt>
                <c:pt idx="904">
                  <c:v>-1423</c:v>
                </c:pt>
                <c:pt idx="905">
                  <c:v>-1422.5</c:v>
                </c:pt>
                <c:pt idx="906">
                  <c:v>-1422</c:v>
                </c:pt>
                <c:pt idx="907">
                  <c:v>-1421.5</c:v>
                </c:pt>
                <c:pt idx="908">
                  <c:v>-1421</c:v>
                </c:pt>
                <c:pt idx="909">
                  <c:v>-1420.5</c:v>
                </c:pt>
                <c:pt idx="910">
                  <c:v>-1420</c:v>
                </c:pt>
                <c:pt idx="911">
                  <c:v>-1419.5</c:v>
                </c:pt>
                <c:pt idx="912">
                  <c:v>-1419</c:v>
                </c:pt>
                <c:pt idx="913">
                  <c:v>-1418.5</c:v>
                </c:pt>
                <c:pt idx="914">
                  <c:v>-1418</c:v>
                </c:pt>
                <c:pt idx="915">
                  <c:v>-1417.5</c:v>
                </c:pt>
                <c:pt idx="916">
                  <c:v>-1417</c:v>
                </c:pt>
                <c:pt idx="917">
                  <c:v>-1416.5</c:v>
                </c:pt>
                <c:pt idx="918">
                  <c:v>-1416</c:v>
                </c:pt>
                <c:pt idx="919">
                  <c:v>-1415.5</c:v>
                </c:pt>
                <c:pt idx="920">
                  <c:v>-1415</c:v>
                </c:pt>
                <c:pt idx="921">
                  <c:v>-1414.5</c:v>
                </c:pt>
                <c:pt idx="922">
                  <c:v>-1414</c:v>
                </c:pt>
                <c:pt idx="923">
                  <c:v>-1413.5</c:v>
                </c:pt>
                <c:pt idx="924">
                  <c:v>-1413</c:v>
                </c:pt>
                <c:pt idx="925">
                  <c:v>-1412.5</c:v>
                </c:pt>
                <c:pt idx="926">
                  <c:v>-1412</c:v>
                </c:pt>
                <c:pt idx="927">
                  <c:v>-1411.5</c:v>
                </c:pt>
                <c:pt idx="928">
                  <c:v>-1411</c:v>
                </c:pt>
                <c:pt idx="929">
                  <c:v>-1410.5</c:v>
                </c:pt>
                <c:pt idx="930">
                  <c:v>-1410</c:v>
                </c:pt>
                <c:pt idx="931">
                  <c:v>-1409.5</c:v>
                </c:pt>
                <c:pt idx="932">
                  <c:v>-1409</c:v>
                </c:pt>
                <c:pt idx="933">
                  <c:v>-1408.5</c:v>
                </c:pt>
                <c:pt idx="934">
                  <c:v>-1408</c:v>
                </c:pt>
                <c:pt idx="935">
                  <c:v>-1407.5</c:v>
                </c:pt>
                <c:pt idx="936">
                  <c:v>-1407</c:v>
                </c:pt>
                <c:pt idx="937">
                  <c:v>-1406.5</c:v>
                </c:pt>
                <c:pt idx="938">
                  <c:v>-1406</c:v>
                </c:pt>
                <c:pt idx="939">
                  <c:v>-1405.5</c:v>
                </c:pt>
                <c:pt idx="940">
                  <c:v>-1405</c:v>
                </c:pt>
                <c:pt idx="941">
                  <c:v>-1404.5</c:v>
                </c:pt>
                <c:pt idx="942">
                  <c:v>-1404</c:v>
                </c:pt>
                <c:pt idx="943">
                  <c:v>-1403.5</c:v>
                </c:pt>
                <c:pt idx="944">
                  <c:v>-1403</c:v>
                </c:pt>
                <c:pt idx="945">
                  <c:v>-1402.5</c:v>
                </c:pt>
                <c:pt idx="946">
                  <c:v>-1402</c:v>
                </c:pt>
                <c:pt idx="947">
                  <c:v>-1401.5</c:v>
                </c:pt>
                <c:pt idx="948">
                  <c:v>-1401</c:v>
                </c:pt>
                <c:pt idx="949">
                  <c:v>-1400.5</c:v>
                </c:pt>
                <c:pt idx="950">
                  <c:v>-1400</c:v>
                </c:pt>
                <c:pt idx="951">
                  <c:v>-1399.5</c:v>
                </c:pt>
                <c:pt idx="952">
                  <c:v>-1399</c:v>
                </c:pt>
                <c:pt idx="953">
                  <c:v>-1398.5</c:v>
                </c:pt>
                <c:pt idx="954">
                  <c:v>-1398</c:v>
                </c:pt>
                <c:pt idx="955">
                  <c:v>-1397.5</c:v>
                </c:pt>
                <c:pt idx="956">
                  <c:v>-1397</c:v>
                </c:pt>
                <c:pt idx="957">
                  <c:v>-1396.5</c:v>
                </c:pt>
                <c:pt idx="958">
                  <c:v>-1396</c:v>
                </c:pt>
                <c:pt idx="959">
                  <c:v>-1395.5</c:v>
                </c:pt>
                <c:pt idx="960">
                  <c:v>-1395</c:v>
                </c:pt>
                <c:pt idx="961">
                  <c:v>-1394.5</c:v>
                </c:pt>
                <c:pt idx="962">
                  <c:v>-1394</c:v>
                </c:pt>
                <c:pt idx="963">
                  <c:v>-1393.5</c:v>
                </c:pt>
                <c:pt idx="964">
                  <c:v>-1393</c:v>
                </c:pt>
                <c:pt idx="965">
                  <c:v>-1392.5</c:v>
                </c:pt>
                <c:pt idx="966">
                  <c:v>-1392</c:v>
                </c:pt>
                <c:pt idx="967">
                  <c:v>-1391.5</c:v>
                </c:pt>
                <c:pt idx="968">
                  <c:v>-1391</c:v>
                </c:pt>
                <c:pt idx="969">
                  <c:v>-1390.5</c:v>
                </c:pt>
                <c:pt idx="970">
                  <c:v>-1390</c:v>
                </c:pt>
                <c:pt idx="971">
                  <c:v>-1389.5</c:v>
                </c:pt>
                <c:pt idx="972">
                  <c:v>-1389</c:v>
                </c:pt>
                <c:pt idx="973">
                  <c:v>-1388.5</c:v>
                </c:pt>
                <c:pt idx="974">
                  <c:v>-1388</c:v>
                </c:pt>
                <c:pt idx="975">
                  <c:v>-1387.5</c:v>
                </c:pt>
                <c:pt idx="976">
                  <c:v>-1387</c:v>
                </c:pt>
                <c:pt idx="977">
                  <c:v>-1386.5</c:v>
                </c:pt>
                <c:pt idx="978">
                  <c:v>-1386</c:v>
                </c:pt>
                <c:pt idx="979">
                  <c:v>-1385.5</c:v>
                </c:pt>
                <c:pt idx="980">
                  <c:v>-1385</c:v>
                </c:pt>
                <c:pt idx="981">
                  <c:v>-1384.5</c:v>
                </c:pt>
                <c:pt idx="982">
                  <c:v>-1384</c:v>
                </c:pt>
                <c:pt idx="983">
                  <c:v>-1383.5</c:v>
                </c:pt>
                <c:pt idx="984">
                  <c:v>-1383</c:v>
                </c:pt>
                <c:pt idx="985">
                  <c:v>-1382.5</c:v>
                </c:pt>
                <c:pt idx="986">
                  <c:v>-1382</c:v>
                </c:pt>
                <c:pt idx="987">
                  <c:v>-1381.5</c:v>
                </c:pt>
                <c:pt idx="988">
                  <c:v>-1381</c:v>
                </c:pt>
                <c:pt idx="989">
                  <c:v>-1380.5</c:v>
                </c:pt>
                <c:pt idx="990">
                  <c:v>-1380</c:v>
                </c:pt>
                <c:pt idx="991">
                  <c:v>-1379.5</c:v>
                </c:pt>
                <c:pt idx="992">
                  <c:v>-1379</c:v>
                </c:pt>
                <c:pt idx="993">
                  <c:v>-1378.5</c:v>
                </c:pt>
                <c:pt idx="994">
                  <c:v>-1378</c:v>
                </c:pt>
                <c:pt idx="995">
                  <c:v>-1377.5</c:v>
                </c:pt>
                <c:pt idx="996">
                  <c:v>-1377</c:v>
                </c:pt>
                <c:pt idx="997">
                  <c:v>-1376.5</c:v>
                </c:pt>
                <c:pt idx="998">
                  <c:v>-1376</c:v>
                </c:pt>
                <c:pt idx="999">
                  <c:v>-1375.5</c:v>
                </c:pt>
                <c:pt idx="1000">
                  <c:v>-1375</c:v>
                </c:pt>
                <c:pt idx="1001">
                  <c:v>-1374.5</c:v>
                </c:pt>
                <c:pt idx="1002">
                  <c:v>-1374</c:v>
                </c:pt>
                <c:pt idx="1003">
                  <c:v>-1373.5</c:v>
                </c:pt>
                <c:pt idx="1004">
                  <c:v>-1373</c:v>
                </c:pt>
                <c:pt idx="1005">
                  <c:v>-1372.5</c:v>
                </c:pt>
                <c:pt idx="1006">
                  <c:v>-1372</c:v>
                </c:pt>
                <c:pt idx="1007">
                  <c:v>-1371.5</c:v>
                </c:pt>
                <c:pt idx="1008">
                  <c:v>-1371</c:v>
                </c:pt>
                <c:pt idx="1009">
                  <c:v>-1370.5</c:v>
                </c:pt>
                <c:pt idx="1010">
                  <c:v>-1370</c:v>
                </c:pt>
                <c:pt idx="1011">
                  <c:v>-1369.5</c:v>
                </c:pt>
                <c:pt idx="1012">
                  <c:v>-1369</c:v>
                </c:pt>
                <c:pt idx="1013">
                  <c:v>-1368.5</c:v>
                </c:pt>
                <c:pt idx="1014">
                  <c:v>-1368</c:v>
                </c:pt>
                <c:pt idx="1015">
                  <c:v>-1367.5</c:v>
                </c:pt>
                <c:pt idx="1016">
                  <c:v>-1367</c:v>
                </c:pt>
                <c:pt idx="1017">
                  <c:v>-1366.5</c:v>
                </c:pt>
                <c:pt idx="1018">
                  <c:v>-1366</c:v>
                </c:pt>
                <c:pt idx="1019">
                  <c:v>-1365.5</c:v>
                </c:pt>
                <c:pt idx="1020">
                  <c:v>-1365</c:v>
                </c:pt>
                <c:pt idx="1021">
                  <c:v>-1364.5</c:v>
                </c:pt>
                <c:pt idx="1022">
                  <c:v>-1364</c:v>
                </c:pt>
                <c:pt idx="1023">
                  <c:v>-1363.5</c:v>
                </c:pt>
                <c:pt idx="1024">
                  <c:v>-1363</c:v>
                </c:pt>
                <c:pt idx="1025">
                  <c:v>-1362.5</c:v>
                </c:pt>
                <c:pt idx="1026">
                  <c:v>-1362</c:v>
                </c:pt>
                <c:pt idx="1027">
                  <c:v>-1361.5</c:v>
                </c:pt>
                <c:pt idx="1028">
                  <c:v>-1361</c:v>
                </c:pt>
                <c:pt idx="1029">
                  <c:v>-1360.5</c:v>
                </c:pt>
                <c:pt idx="1030">
                  <c:v>-1360</c:v>
                </c:pt>
                <c:pt idx="1031">
                  <c:v>-1359.5</c:v>
                </c:pt>
                <c:pt idx="1032">
                  <c:v>-1359</c:v>
                </c:pt>
                <c:pt idx="1033">
                  <c:v>-1358.5</c:v>
                </c:pt>
                <c:pt idx="1034">
                  <c:v>-1358</c:v>
                </c:pt>
                <c:pt idx="1035">
                  <c:v>-1357.5</c:v>
                </c:pt>
                <c:pt idx="1036">
                  <c:v>-1357</c:v>
                </c:pt>
                <c:pt idx="1037">
                  <c:v>-1356.5</c:v>
                </c:pt>
                <c:pt idx="1038">
                  <c:v>-1356</c:v>
                </c:pt>
                <c:pt idx="1039">
                  <c:v>-1355.5</c:v>
                </c:pt>
                <c:pt idx="1040">
                  <c:v>-1355</c:v>
                </c:pt>
                <c:pt idx="1041">
                  <c:v>-1354.5</c:v>
                </c:pt>
                <c:pt idx="1042">
                  <c:v>-1354</c:v>
                </c:pt>
                <c:pt idx="1043">
                  <c:v>-1353.5</c:v>
                </c:pt>
                <c:pt idx="1044">
                  <c:v>-1353</c:v>
                </c:pt>
                <c:pt idx="1045">
                  <c:v>-1352.5</c:v>
                </c:pt>
                <c:pt idx="1046">
                  <c:v>-1352</c:v>
                </c:pt>
                <c:pt idx="1047">
                  <c:v>-1351.5</c:v>
                </c:pt>
                <c:pt idx="1048">
                  <c:v>-1351</c:v>
                </c:pt>
                <c:pt idx="1049">
                  <c:v>-1350.5</c:v>
                </c:pt>
                <c:pt idx="1050">
                  <c:v>-1350</c:v>
                </c:pt>
                <c:pt idx="1051">
                  <c:v>-1349.5</c:v>
                </c:pt>
                <c:pt idx="1052">
                  <c:v>-1349</c:v>
                </c:pt>
                <c:pt idx="1053">
                  <c:v>-1348.5</c:v>
                </c:pt>
                <c:pt idx="1054">
                  <c:v>-1348</c:v>
                </c:pt>
                <c:pt idx="1055">
                  <c:v>-1347.5</c:v>
                </c:pt>
                <c:pt idx="1056">
                  <c:v>-1347</c:v>
                </c:pt>
                <c:pt idx="1057">
                  <c:v>-1346.5</c:v>
                </c:pt>
                <c:pt idx="1058">
                  <c:v>-1346</c:v>
                </c:pt>
                <c:pt idx="1059">
                  <c:v>-1345.5</c:v>
                </c:pt>
                <c:pt idx="1060">
                  <c:v>-1345</c:v>
                </c:pt>
                <c:pt idx="1061">
                  <c:v>-1344.5</c:v>
                </c:pt>
                <c:pt idx="1062">
                  <c:v>-1344</c:v>
                </c:pt>
                <c:pt idx="1063">
                  <c:v>-1343.5</c:v>
                </c:pt>
                <c:pt idx="1064">
                  <c:v>-1343</c:v>
                </c:pt>
                <c:pt idx="1065">
                  <c:v>-1342.5</c:v>
                </c:pt>
                <c:pt idx="1066">
                  <c:v>-1342</c:v>
                </c:pt>
                <c:pt idx="1067">
                  <c:v>-1341.5</c:v>
                </c:pt>
                <c:pt idx="1068">
                  <c:v>-1341</c:v>
                </c:pt>
                <c:pt idx="1069">
                  <c:v>-1340.5</c:v>
                </c:pt>
                <c:pt idx="1070">
                  <c:v>-1340</c:v>
                </c:pt>
                <c:pt idx="1071">
                  <c:v>-1339.5</c:v>
                </c:pt>
                <c:pt idx="1072">
                  <c:v>-1339</c:v>
                </c:pt>
                <c:pt idx="1073">
                  <c:v>-1338.5</c:v>
                </c:pt>
                <c:pt idx="1074">
                  <c:v>-1338</c:v>
                </c:pt>
                <c:pt idx="1075">
                  <c:v>-1337.5</c:v>
                </c:pt>
                <c:pt idx="1076">
                  <c:v>-1337</c:v>
                </c:pt>
                <c:pt idx="1077">
                  <c:v>-1336.5</c:v>
                </c:pt>
                <c:pt idx="1078">
                  <c:v>-1336</c:v>
                </c:pt>
                <c:pt idx="1079">
                  <c:v>-1335.5</c:v>
                </c:pt>
                <c:pt idx="1080">
                  <c:v>-1335</c:v>
                </c:pt>
                <c:pt idx="1081">
                  <c:v>-1334.5</c:v>
                </c:pt>
                <c:pt idx="1082">
                  <c:v>-1334</c:v>
                </c:pt>
                <c:pt idx="1083">
                  <c:v>-1333.5</c:v>
                </c:pt>
                <c:pt idx="1084">
                  <c:v>-1333</c:v>
                </c:pt>
                <c:pt idx="1085">
                  <c:v>-1332.5</c:v>
                </c:pt>
                <c:pt idx="1086">
                  <c:v>-1332</c:v>
                </c:pt>
                <c:pt idx="1087">
                  <c:v>-1331.5</c:v>
                </c:pt>
                <c:pt idx="1088">
                  <c:v>-1331</c:v>
                </c:pt>
                <c:pt idx="1089">
                  <c:v>-1330.5</c:v>
                </c:pt>
                <c:pt idx="1090">
                  <c:v>-1330</c:v>
                </c:pt>
                <c:pt idx="1091">
                  <c:v>-1329.5</c:v>
                </c:pt>
                <c:pt idx="1092">
                  <c:v>-1329</c:v>
                </c:pt>
                <c:pt idx="1093">
                  <c:v>-1328.5</c:v>
                </c:pt>
                <c:pt idx="1094">
                  <c:v>-1328</c:v>
                </c:pt>
                <c:pt idx="1095">
                  <c:v>-1327.5</c:v>
                </c:pt>
                <c:pt idx="1096">
                  <c:v>-1327</c:v>
                </c:pt>
                <c:pt idx="1097">
                  <c:v>-1326.5</c:v>
                </c:pt>
                <c:pt idx="1098">
                  <c:v>-1326</c:v>
                </c:pt>
                <c:pt idx="1099">
                  <c:v>-1325.5</c:v>
                </c:pt>
                <c:pt idx="1100">
                  <c:v>-1325</c:v>
                </c:pt>
                <c:pt idx="1101">
                  <c:v>-1324.5</c:v>
                </c:pt>
                <c:pt idx="1102">
                  <c:v>-1324</c:v>
                </c:pt>
                <c:pt idx="1103">
                  <c:v>-1323.5</c:v>
                </c:pt>
                <c:pt idx="1104">
                  <c:v>-1323</c:v>
                </c:pt>
                <c:pt idx="1105">
                  <c:v>-1322.5</c:v>
                </c:pt>
                <c:pt idx="1106">
                  <c:v>-1322</c:v>
                </c:pt>
                <c:pt idx="1107">
                  <c:v>-1321.5</c:v>
                </c:pt>
                <c:pt idx="1108">
                  <c:v>-1321</c:v>
                </c:pt>
                <c:pt idx="1109">
                  <c:v>-1320.5</c:v>
                </c:pt>
                <c:pt idx="1110">
                  <c:v>-1320</c:v>
                </c:pt>
                <c:pt idx="1111">
                  <c:v>-1319.5</c:v>
                </c:pt>
                <c:pt idx="1112">
                  <c:v>-1319</c:v>
                </c:pt>
                <c:pt idx="1113">
                  <c:v>-1318.5</c:v>
                </c:pt>
                <c:pt idx="1114">
                  <c:v>-1318</c:v>
                </c:pt>
                <c:pt idx="1115">
                  <c:v>-1317.5</c:v>
                </c:pt>
                <c:pt idx="1116">
                  <c:v>-1317</c:v>
                </c:pt>
                <c:pt idx="1117">
                  <c:v>-1316.5</c:v>
                </c:pt>
                <c:pt idx="1118">
                  <c:v>-1316</c:v>
                </c:pt>
                <c:pt idx="1119">
                  <c:v>-1315.5</c:v>
                </c:pt>
                <c:pt idx="1120">
                  <c:v>-1315</c:v>
                </c:pt>
                <c:pt idx="1121">
                  <c:v>-1314.5</c:v>
                </c:pt>
                <c:pt idx="1122">
                  <c:v>-1314</c:v>
                </c:pt>
                <c:pt idx="1123">
                  <c:v>-1313.5</c:v>
                </c:pt>
                <c:pt idx="1124">
                  <c:v>-1313</c:v>
                </c:pt>
                <c:pt idx="1125">
                  <c:v>-1312.5</c:v>
                </c:pt>
                <c:pt idx="1126">
                  <c:v>-1312</c:v>
                </c:pt>
                <c:pt idx="1127">
                  <c:v>-1311.5</c:v>
                </c:pt>
                <c:pt idx="1128">
                  <c:v>-1311</c:v>
                </c:pt>
                <c:pt idx="1129">
                  <c:v>-1310.5</c:v>
                </c:pt>
                <c:pt idx="1130">
                  <c:v>-1310</c:v>
                </c:pt>
                <c:pt idx="1131">
                  <c:v>-1309.5</c:v>
                </c:pt>
                <c:pt idx="1132">
                  <c:v>-1309</c:v>
                </c:pt>
                <c:pt idx="1133">
                  <c:v>-1308.5</c:v>
                </c:pt>
                <c:pt idx="1134">
                  <c:v>-1308</c:v>
                </c:pt>
                <c:pt idx="1135">
                  <c:v>-1307.5</c:v>
                </c:pt>
                <c:pt idx="1136">
                  <c:v>-1307</c:v>
                </c:pt>
                <c:pt idx="1137">
                  <c:v>-1306.5</c:v>
                </c:pt>
                <c:pt idx="1138">
                  <c:v>-1306</c:v>
                </c:pt>
                <c:pt idx="1139">
                  <c:v>-1305.5</c:v>
                </c:pt>
                <c:pt idx="1140">
                  <c:v>-1305</c:v>
                </c:pt>
                <c:pt idx="1141">
                  <c:v>-1304.5</c:v>
                </c:pt>
                <c:pt idx="1142">
                  <c:v>-1304</c:v>
                </c:pt>
                <c:pt idx="1143">
                  <c:v>-1303.5</c:v>
                </c:pt>
                <c:pt idx="1144">
                  <c:v>-1303</c:v>
                </c:pt>
                <c:pt idx="1145">
                  <c:v>-1302.5</c:v>
                </c:pt>
                <c:pt idx="1146">
                  <c:v>-1302</c:v>
                </c:pt>
                <c:pt idx="1147">
                  <c:v>-1301.5</c:v>
                </c:pt>
                <c:pt idx="1148">
                  <c:v>-1301</c:v>
                </c:pt>
                <c:pt idx="1149">
                  <c:v>-1300.5</c:v>
                </c:pt>
                <c:pt idx="1150">
                  <c:v>-1300</c:v>
                </c:pt>
                <c:pt idx="1151">
                  <c:v>-1299.5</c:v>
                </c:pt>
                <c:pt idx="1152">
                  <c:v>-1299</c:v>
                </c:pt>
                <c:pt idx="1153">
                  <c:v>-1298.5</c:v>
                </c:pt>
                <c:pt idx="1154">
                  <c:v>-1298</c:v>
                </c:pt>
                <c:pt idx="1155">
                  <c:v>-1297.5</c:v>
                </c:pt>
                <c:pt idx="1156">
                  <c:v>-1297</c:v>
                </c:pt>
                <c:pt idx="1157">
                  <c:v>-1296.5</c:v>
                </c:pt>
                <c:pt idx="1158">
                  <c:v>-1296</c:v>
                </c:pt>
                <c:pt idx="1159">
                  <c:v>-1295.5</c:v>
                </c:pt>
                <c:pt idx="1160">
                  <c:v>-1295</c:v>
                </c:pt>
                <c:pt idx="1161">
                  <c:v>-1294.5</c:v>
                </c:pt>
                <c:pt idx="1162">
                  <c:v>-1294</c:v>
                </c:pt>
                <c:pt idx="1163">
                  <c:v>-1293.5</c:v>
                </c:pt>
                <c:pt idx="1164">
                  <c:v>-1293</c:v>
                </c:pt>
                <c:pt idx="1165">
                  <c:v>-1292.5</c:v>
                </c:pt>
                <c:pt idx="1166">
                  <c:v>-1292</c:v>
                </c:pt>
                <c:pt idx="1167">
                  <c:v>-1291.5</c:v>
                </c:pt>
                <c:pt idx="1168">
                  <c:v>-1291</c:v>
                </c:pt>
                <c:pt idx="1169">
                  <c:v>-1290.5</c:v>
                </c:pt>
                <c:pt idx="1170">
                  <c:v>-1290</c:v>
                </c:pt>
                <c:pt idx="1171">
                  <c:v>-1289.5</c:v>
                </c:pt>
                <c:pt idx="1172">
                  <c:v>-1289</c:v>
                </c:pt>
                <c:pt idx="1173">
                  <c:v>-1288.5</c:v>
                </c:pt>
                <c:pt idx="1174">
                  <c:v>-1288</c:v>
                </c:pt>
                <c:pt idx="1175">
                  <c:v>-1287.5</c:v>
                </c:pt>
                <c:pt idx="1176">
                  <c:v>-1287</c:v>
                </c:pt>
                <c:pt idx="1177">
                  <c:v>-1286.5</c:v>
                </c:pt>
                <c:pt idx="1178">
                  <c:v>-1286</c:v>
                </c:pt>
                <c:pt idx="1179">
                  <c:v>-1285.5</c:v>
                </c:pt>
                <c:pt idx="1180">
                  <c:v>-1285</c:v>
                </c:pt>
                <c:pt idx="1181">
                  <c:v>-1284.5</c:v>
                </c:pt>
                <c:pt idx="1182">
                  <c:v>-1284</c:v>
                </c:pt>
                <c:pt idx="1183">
                  <c:v>-1283.5</c:v>
                </c:pt>
                <c:pt idx="1184">
                  <c:v>-1283</c:v>
                </c:pt>
                <c:pt idx="1185">
                  <c:v>-1282.5</c:v>
                </c:pt>
                <c:pt idx="1186">
                  <c:v>-1282</c:v>
                </c:pt>
                <c:pt idx="1187">
                  <c:v>-1281.5</c:v>
                </c:pt>
                <c:pt idx="1188">
                  <c:v>-1281</c:v>
                </c:pt>
                <c:pt idx="1189">
                  <c:v>-1280.5</c:v>
                </c:pt>
                <c:pt idx="1190">
                  <c:v>-1280</c:v>
                </c:pt>
                <c:pt idx="1191">
                  <c:v>-1279.5</c:v>
                </c:pt>
                <c:pt idx="1192">
                  <c:v>-1279</c:v>
                </c:pt>
                <c:pt idx="1193">
                  <c:v>-1278.5</c:v>
                </c:pt>
                <c:pt idx="1194">
                  <c:v>-1278</c:v>
                </c:pt>
                <c:pt idx="1195">
                  <c:v>-1277.5</c:v>
                </c:pt>
                <c:pt idx="1196">
                  <c:v>-1277</c:v>
                </c:pt>
                <c:pt idx="1197">
                  <c:v>-1276.5</c:v>
                </c:pt>
                <c:pt idx="1198">
                  <c:v>-1276</c:v>
                </c:pt>
                <c:pt idx="1199">
                  <c:v>-1275.5</c:v>
                </c:pt>
                <c:pt idx="1200">
                  <c:v>-1275</c:v>
                </c:pt>
                <c:pt idx="1201">
                  <c:v>-1274.5</c:v>
                </c:pt>
                <c:pt idx="1202">
                  <c:v>-1274</c:v>
                </c:pt>
                <c:pt idx="1203">
                  <c:v>-1273.5</c:v>
                </c:pt>
                <c:pt idx="1204">
                  <c:v>-1273</c:v>
                </c:pt>
                <c:pt idx="1205">
                  <c:v>-1272.5</c:v>
                </c:pt>
                <c:pt idx="1206">
                  <c:v>-1272</c:v>
                </c:pt>
                <c:pt idx="1207">
                  <c:v>-1271.5</c:v>
                </c:pt>
                <c:pt idx="1208">
                  <c:v>-1271</c:v>
                </c:pt>
                <c:pt idx="1209">
                  <c:v>-1270.5</c:v>
                </c:pt>
                <c:pt idx="1210">
                  <c:v>-1270</c:v>
                </c:pt>
                <c:pt idx="1211">
                  <c:v>-1269.5</c:v>
                </c:pt>
                <c:pt idx="1212">
                  <c:v>-1269</c:v>
                </c:pt>
                <c:pt idx="1213">
                  <c:v>-1268.5</c:v>
                </c:pt>
                <c:pt idx="1214">
                  <c:v>-1268</c:v>
                </c:pt>
                <c:pt idx="1215">
                  <c:v>-1267.5</c:v>
                </c:pt>
                <c:pt idx="1216">
                  <c:v>-1267</c:v>
                </c:pt>
                <c:pt idx="1217">
                  <c:v>-1266.5</c:v>
                </c:pt>
                <c:pt idx="1218">
                  <c:v>-1266</c:v>
                </c:pt>
                <c:pt idx="1219">
                  <c:v>-1265.5</c:v>
                </c:pt>
                <c:pt idx="1220">
                  <c:v>-1265</c:v>
                </c:pt>
                <c:pt idx="1221">
                  <c:v>-1264.5</c:v>
                </c:pt>
                <c:pt idx="1222">
                  <c:v>-1264</c:v>
                </c:pt>
                <c:pt idx="1223">
                  <c:v>-1263.5</c:v>
                </c:pt>
                <c:pt idx="1224">
                  <c:v>-1263</c:v>
                </c:pt>
                <c:pt idx="1225">
                  <c:v>-1262.5</c:v>
                </c:pt>
                <c:pt idx="1226">
                  <c:v>-1262</c:v>
                </c:pt>
                <c:pt idx="1227">
                  <c:v>-1261.5</c:v>
                </c:pt>
                <c:pt idx="1228">
                  <c:v>-1261</c:v>
                </c:pt>
                <c:pt idx="1229">
                  <c:v>-1260.5</c:v>
                </c:pt>
                <c:pt idx="1230">
                  <c:v>-1260</c:v>
                </c:pt>
                <c:pt idx="1231">
                  <c:v>-1259.5</c:v>
                </c:pt>
                <c:pt idx="1232">
                  <c:v>-1259</c:v>
                </c:pt>
                <c:pt idx="1233">
                  <c:v>-1258.5</c:v>
                </c:pt>
                <c:pt idx="1234">
                  <c:v>-1258</c:v>
                </c:pt>
                <c:pt idx="1235">
                  <c:v>-1257.5</c:v>
                </c:pt>
                <c:pt idx="1236">
                  <c:v>-1257</c:v>
                </c:pt>
                <c:pt idx="1237">
                  <c:v>-1256.5</c:v>
                </c:pt>
                <c:pt idx="1238">
                  <c:v>-1256</c:v>
                </c:pt>
                <c:pt idx="1239">
                  <c:v>-1255.5</c:v>
                </c:pt>
                <c:pt idx="1240">
                  <c:v>-1255</c:v>
                </c:pt>
                <c:pt idx="1241">
                  <c:v>-1254.5</c:v>
                </c:pt>
                <c:pt idx="1242">
                  <c:v>-1254</c:v>
                </c:pt>
                <c:pt idx="1243">
                  <c:v>-1253.5</c:v>
                </c:pt>
                <c:pt idx="1244">
                  <c:v>-1253</c:v>
                </c:pt>
                <c:pt idx="1245">
                  <c:v>-1252.5</c:v>
                </c:pt>
                <c:pt idx="1246">
                  <c:v>-1252</c:v>
                </c:pt>
                <c:pt idx="1247">
                  <c:v>-1251.5</c:v>
                </c:pt>
                <c:pt idx="1248">
                  <c:v>-1251</c:v>
                </c:pt>
                <c:pt idx="1249">
                  <c:v>-1250.5</c:v>
                </c:pt>
                <c:pt idx="1250">
                  <c:v>-1250</c:v>
                </c:pt>
                <c:pt idx="1251">
                  <c:v>-1249.5</c:v>
                </c:pt>
                <c:pt idx="1252">
                  <c:v>-1249</c:v>
                </c:pt>
                <c:pt idx="1253">
                  <c:v>-1248.5</c:v>
                </c:pt>
                <c:pt idx="1254">
                  <c:v>-1248</c:v>
                </c:pt>
                <c:pt idx="1255">
                  <c:v>-1247.5</c:v>
                </c:pt>
                <c:pt idx="1256">
                  <c:v>-1247</c:v>
                </c:pt>
                <c:pt idx="1257">
                  <c:v>-1246.5</c:v>
                </c:pt>
                <c:pt idx="1258">
                  <c:v>-1246</c:v>
                </c:pt>
                <c:pt idx="1259">
                  <c:v>-1245.5</c:v>
                </c:pt>
                <c:pt idx="1260">
                  <c:v>-1245</c:v>
                </c:pt>
                <c:pt idx="1261">
                  <c:v>-1244.5</c:v>
                </c:pt>
                <c:pt idx="1262">
                  <c:v>-1244</c:v>
                </c:pt>
                <c:pt idx="1263">
                  <c:v>-1243.5</c:v>
                </c:pt>
                <c:pt idx="1264">
                  <c:v>-1243</c:v>
                </c:pt>
                <c:pt idx="1265">
                  <c:v>-1242.5</c:v>
                </c:pt>
                <c:pt idx="1266">
                  <c:v>-1242</c:v>
                </c:pt>
                <c:pt idx="1267">
                  <c:v>-1241.5</c:v>
                </c:pt>
                <c:pt idx="1268">
                  <c:v>-1241</c:v>
                </c:pt>
                <c:pt idx="1269">
                  <c:v>-1240.5</c:v>
                </c:pt>
                <c:pt idx="1270">
                  <c:v>-1240</c:v>
                </c:pt>
                <c:pt idx="1271">
                  <c:v>-1239.5</c:v>
                </c:pt>
                <c:pt idx="1272">
                  <c:v>-1239</c:v>
                </c:pt>
                <c:pt idx="1273">
                  <c:v>-1238.5</c:v>
                </c:pt>
                <c:pt idx="1274">
                  <c:v>-1238</c:v>
                </c:pt>
                <c:pt idx="1275">
                  <c:v>-1237.5</c:v>
                </c:pt>
                <c:pt idx="1276">
                  <c:v>-1237</c:v>
                </c:pt>
                <c:pt idx="1277">
                  <c:v>-1236.5</c:v>
                </c:pt>
                <c:pt idx="1278">
                  <c:v>-1236</c:v>
                </c:pt>
                <c:pt idx="1279">
                  <c:v>-1235.5</c:v>
                </c:pt>
                <c:pt idx="1280">
                  <c:v>-1235</c:v>
                </c:pt>
                <c:pt idx="1281">
                  <c:v>-1234.5</c:v>
                </c:pt>
                <c:pt idx="1282">
                  <c:v>-1234</c:v>
                </c:pt>
                <c:pt idx="1283">
                  <c:v>-1233.5</c:v>
                </c:pt>
                <c:pt idx="1284">
                  <c:v>-1233</c:v>
                </c:pt>
                <c:pt idx="1285">
                  <c:v>-1232.5</c:v>
                </c:pt>
                <c:pt idx="1286">
                  <c:v>-1232</c:v>
                </c:pt>
                <c:pt idx="1287">
                  <c:v>-1231.5</c:v>
                </c:pt>
                <c:pt idx="1288">
                  <c:v>-1231</c:v>
                </c:pt>
                <c:pt idx="1289">
                  <c:v>-1230.5</c:v>
                </c:pt>
                <c:pt idx="1290">
                  <c:v>-1230</c:v>
                </c:pt>
                <c:pt idx="1291">
                  <c:v>-1229.5</c:v>
                </c:pt>
                <c:pt idx="1292">
                  <c:v>-1229</c:v>
                </c:pt>
                <c:pt idx="1293">
                  <c:v>-1228.5</c:v>
                </c:pt>
                <c:pt idx="1294">
                  <c:v>-1228</c:v>
                </c:pt>
                <c:pt idx="1295">
                  <c:v>-1227.5</c:v>
                </c:pt>
                <c:pt idx="1296">
                  <c:v>-1227</c:v>
                </c:pt>
                <c:pt idx="1297">
                  <c:v>-1226.5</c:v>
                </c:pt>
                <c:pt idx="1298">
                  <c:v>-1226</c:v>
                </c:pt>
                <c:pt idx="1299">
                  <c:v>-1225.5</c:v>
                </c:pt>
                <c:pt idx="1300">
                  <c:v>-1225</c:v>
                </c:pt>
                <c:pt idx="1301">
                  <c:v>-1224.5</c:v>
                </c:pt>
                <c:pt idx="1302">
                  <c:v>-1224</c:v>
                </c:pt>
                <c:pt idx="1303">
                  <c:v>-1223.5</c:v>
                </c:pt>
                <c:pt idx="1304">
                  <c:v>-1223</c:v>
                </c:pt>
                <c:pt idx="1305">
                  <c:v>-1222.5</c:v>
                </c:pt>
                <c:pt idx="1306">
                  <c:v>-1222</c:v>
                </c:pt>
                <c:pt idx="1307">
                  <c:v>-1221.5</c:v>
                </c:pt>
                <c:pt idx="1308">
                  <c:v>-1221</c:v>
                </c:pt>
                <c:pt idx="1309">
                  <c:v>-1220.5</c:v>
                </c:pt>
                <c:pt idx="1310">
                  <c:v>-1220</c:v>
                </c:pt>
                <c:pt idx="1311">
                  <c:v>-1219.5</c:v>
                </c:pt>
                <c:pt idx="1312">
                  <c:v>-1219</c:v>
                </c:pt>
                <c:pt idx="1313">
                  <c:v>-1218.5</c:v>
                </c:pt>
                <c:pt idx="1314">
                  <c:v>-1218</c:v>
                </c:pt>
                <c:pt idx="1315">
                  <c:v>-1217.5</c:v>
                </c:pt>
                <c:pt idx="1316">
                  <c:v>-1217</c:v>
                </c:pt>
                <c:pt idx="1317">
                  <c:v>-1216.5</c:v>
                </c:pt>
                <c:pt idx="1318">
                  <c:v>-1216</c:v>
                </c:pt>
                <c:pt idx="1319">
                  <c:v>-1215.5</c:v>
                </c:pt>
                <c:pt idx="1320">
                  <c:v>-1215</c:v>
                </c:pt>
                <c:pt idx="1321">
                  <c:v>-1214.5</c:v>
                </c:pt>
                <c:pt idx="1322">
                  <c:v>-1214</c:v>
                </c:pt>
                <c:pt idx="1323">
                  <c:v>-1213.5</c:v>
                </c:pt>
                <c:pt idx="1324">
                  <c:v>-1213</c:v>
                </c:pt>
                <c:pt idx="1325">
                  <c:v>-1212.5</c:v>
                </c:pt>
                <c:pt idx="1326">
                  <c:v>-1212</c:v>
                </c:pt>
                <c:pt idx="1327">
                  <c:v>-1211.5</c:v>
                </c:pt>
                <c:pt idx="1328">
                  <c:v>-1211</c:v>
                </c:pt>
                <c:pt idx="1329">
                  <c:v>-1210.5</c:v>
                </c:pt>
                <c:pt idx="1330">
                  <c:v>-1210</c:v>
                </c:pt>
                <c:pt idx="1331">
                  <c:v>-1209.5</c:v>
                </c:pt>
                <c:pt idx="1332">
                  <c:v>-1209</c:v>
                </c:pt>
                <c:pt idx="1333">
                  <c:v>-1208.5</c:v>
                </c:pt>
                <c:pt idx="1334">
                  <c:v>-1208</c:v>
                </c:pt>
                <c:pt idx="1335">
                  <c:v>-1207.5</c:v>
                </c:pt>
                <c:pt idx="1336">
                  <c:v>-1207</c:v>
                </c:pt>
                <c:pt idx="1337">
                  <c:v>-1206.5</c:v>
                </c:pt>
                <c:pt idx="1338">
                  <c:v>-1206</c:v>
                </c:pt>
                <c:pt idx="1339">
                  <c:v>-1205.5</c:v>
                </c:pt>
                <c:pt idx="1340">
                  <c:v>-1205</c:v>
                </c:pt>
                <c:pt idx="1341">
                  <c:v>-1204.5</c:v>
                </c:pt>
                <c:pt idx="1342">
                  <c:v>-1204</c:v>
                </c:pt>
                <c:pt idx="1343">
                  <c:v>-1203.5</c:v>
                </c:pt>
                <c:pt idx="1344">
                  <c:v>-1203</c:v>
                </c:pt>
                <c:pt idx="1345">
                  <c:v>-1202.5</c:v>
                </c:pt>
                <c:pt idx="1346">
                  <c:v>-1202</c:v>
                </c:pt>
                <c:pt idx="1347">
                  <c:v>-1201.5</c:v>
                </c:pt>
                <c:pt idx="1348">
                  <c:v>-1201</c:v>
                </c:pt>
                <c:pt idx="1349">
                  <c:v>-1200.5</c:v>
                </c:pt>
                <c:pt idx="1350">
                  <c:v>-1200</c:v>
                </c:pt>
                <c:pt idx="1351">
                  <c:v>-1199.5</c:v>
                </c:pt>
                <c:pt idx="1352">
                  <c:v>-1199</c:v>
                </c:pt>
                <c:pt idx="1353">
                  <c:v>-1198.5</c:v>
                </c:pt>
                <c:pt idx="1354">
                  <c:v>-1198</c:v>
                </c:pt>
                <c:pt idx="1355">
                  <c:v>-1197.5</c:v>
                </c:pt>
                <c:pt idx="1356">
                  <c:v>-1197</c:v>
                </c:pt>
                <c:pt idx="1357">
                  <c:v>-1196.5</c:v>
                </c:pt>
                <c:pt idx="1358">
                  <c:v>-1196</c:v>
                </c:pt>
                <c:pt idx="1359">
                  <c:v>-1195.5</c:v>
                </c:pt>
                <c:pt idx="1360">
                  <c:v>-1195</c:v>
                </c:pt>
                <c:pt idx="1361">
                  <c:v>-1194.5</c:v>
                </c:pt>
                <c:pt idx="1362">
                  <c:v>-1194</c:v>
                </c:pt>
                <c:pt idx="1363">
                  <c:v>-1193.5</c:v>
                </c:pt>
                <c:pt idx="1364">
                  <c:v>-1193</c:v>
                </c:pt>
                <c:pt idx="1365">
                  <c:v>-1192.5</c:v>
                </c:pt>
                <c:pt idx="1366">
                  <c:v>-1192</c:v>
                </c:pt>
                <c:pt idx="1367">
                  <c:v>-1191.5</c:v>
                </c:pt>
                <c:pt idx="1368">
                  <c:v>-1191</c:v>
                </c:pt>
                <c:pt idx="1369">
                  <c:v>-1190.5</c:v>
                </c:pt>
                <c:pt idx="1370">
                  <c:v>-1190</c:v>
                </c:pt>
                <c:pt idx="1371">
                  <c:v>-1189.5</c:v>
                </c:pt>
                <c:pt idx="1372">
                  <c:v>-1189</c:v>
                </c:pt>
                <c:pt idx="1373">
                  <c:v>-1188.5</c:v>
                </c:pt>
                <c:pt idx="1374">
                  <c:v>-1188</c:v>
                </c:pt>
                <c:pt idx="1375">
                  <c:v>-1187.5</c:v>
                </c:pt>
                <c:pt idx="1376">
                  <c:v>-1187</c:v>
                </c:pt>
                <c:pt idx="1377">
                  <c:v>-1186.5</c:v>
                </c:pt>
                <c:pt idx="1378">
                  <c:v>-1186</c:v>
                </c:pt>
                <c:pt idx="1379">
                  <c:v>-1185.5</c:v>
                </c:pt>
                <c:pt idx="1380">
                  <c:v>-1185</c:v>
                </c:pt>
                <c:pt idx="1381">
                  <c:v>-1184.5</c:v>
                </c:pt>
                <c:pt idx="1382">
                  <c:v>-1184</c:v>
                </c:pt>
                <c:pt idx="1383">
                  <c:v>-1183.5</c:v>
                </c:pt>
                <c:pt idx="1384">
                  <c:v>-1183</c:v>
                </c:pt>
                <c:pt idx="1385">
                  <c:v>-1182.5</c:v>
                </c:pt>
                <c:pt idx="1386">
                  <c:v>-1182</c:v>
                </c:pt>
                <c:pt idx="1387">
                  <c:v>-1181.5</c:v>
                </c:pt>
                <c:pt idx="1388">
                  <c:v>-1181</c:v>
                </c:pt>
                <c:pt idx="1389">
                  <c:v>-1180.5</c:v>
                </c:pt>
                <c:pt idx="1390">
                  <c:v>-1180</c:v>
                </c:pt>
                <c:pt idx="1391">
                  <c:v>-1179.5</c:v>
                </c:pt>
                <c:pt idx="1392">
                  <c:v>-1179</c:v>
                </c:pt>
                <c:pt idx="1393">
                  <c:v>-1178.5</c:v>
                </c:pt>
                <c:pt idx="1394">
                  <c:v>-1178</c:v>
                </c:pt>
                <c:pt idx="1395">
                  <c:v>-1177.5</c:v>
                </c:pt>
                <c:pt idx="1396">
                  <c:v>-1177</c:v>
                </c:pt>
                <c:pt idx="1397">
                  <c:v>-1176.5</c:v>
                </c:pt>
                <c:pt idx="1398">
                  <c:v>-1176</c:v>
                </c:pt>
                <c:pt idx="1399">
                  <c:v>-1175.5</c:v>
                </c:pt>
                <c:pt idx="1400">
                  <c:v>-1175</c:v>
                </c:pt>
                <c:pt idx="1401">
                  <c:v>-1174.5</c:v>
                </c:pt>
                <c:pt idx="1402">
                  <c:v>-1174</c:v>
                </c:pt>
                <c:pt idx="1403">
                  <c:v>-1173.5</c:v>
                </c:pt>
                <c:pt idx="1404">
                  <c:v>-1173</c:v>
                </c:pt>
                <c:pt idx="1405">
                  <c:v>-1172.5</c:v>
                </c:pt>
                <c:pt idx="1406">
                  <c:v>-1172</c:v>
                </c:pt>
                <c:pt idx="1407">
                  <c:v>-1171.5</c:v>
                </c:pt>
                <c:pt idx="1408">
                  <c:v>-1171</c:v>
                </c:pt>
                <c:pt idx="1409">
                  <c:v>-1170.5</c:v>
                </c:pt>
                <c:pt idx="1410">
                  <c:v>-1170</c:v>
                </c:pt>
                <c:pt idx="1411">
                  <c:v>-1169.5</c:v>
                </c:pt>
                <c:pt idx="1412">
                  <c:v>-1169</c:v>
                </c:pt>
                <c:pt idx="1413">
                  <c:v>-1168.5</c:v>
                </c:pt>
                <c:pt idx="1414">
                  <c:v>-1168</c:v>
                </c:pt>
                <c:pt idx="1415">
                  <c:v>-1167.5</c:v>
                </c:pt>
                <c:pt idx="1416">
                  <c:v>-1167</c:v>
                </c:pt>
                <c:pt idx="1417">
                  <c:v>-1166.5</c:v>
                </c:pt>
                <c:pt idx="1418">
                  <c:v>-1166</c:v>
                </c:pt>
                <c:pt idx="1419">
                  <c:v>-1165.5</c:v>
                </c:pt>
                <c:pt idx="1420">
                  <c:v>-1165</c:v>
                </c:pt>
                <c:pt idx="1421">
                  <c:v>-1164.5</c:v>
                </c:pt>
                <c:pt idx="1422">
                  <c:v>-1164</c:v>
                </c:pt>
                <c:pt idx="1423">
                  <c:v>-1163.5</c:v>
                </c:pt>
                <c:pt idx="1424">
                  <c:v>-1163</c:v>
                </c:pt>
                <c:pt idx="1425">
                  <c:v>-1162.5</c:v>
                </c:pt>
                <c:pt idx="1426">
                  <c:v>-1162</c:v>
                </c:pt>
                <c:pt idx="1427">
                  <c:v>-1161.5</c:v>
                </c:pt>
                <c:pt idx="1428">
                  <c:v>-1161</c:v>
                </c:pt>
                <c:pt idx="1429">
                  <c:v>-1160.5</c:v>
                </c:pt>
                <c:pt idx="1430">
                  <c:v>-1160</c:v>
                </c:pt>
                <c:pt idx="1431">
                  <c:v>-1159.5</c:v>
                </c:pt>
                <c:pt idx="1432">
                  <c:v>-1159</c:v>
                </c:pt>
                <c:pt idx="1433">
                  <c:v>-1158.5</c:v>
                </c:pt>
                <c:pt idx="1434">
                  <c:v>-1158</c:v>
                </c:pt>
                <c:pt idx="1435">
                  <c:v>-1157.5</c:v>
                </c:pt>
                <c:pt idx="1436">
                  <c:v>-1157</c:v>
                </c:pt>
                <c:pt idx="1437">
                  <c:v>-1156.5</c:v>
                </c:pt>
                <c:pt idx="1438">
                  <c:v>-1156</c:v>
                </c:pt>
                <c:pt idx="1439">
                  <c:v>-1155.5</c:v>
                </c:pt>
                <c:pt idx="1440">
                  <c:v>-1155</c:v>
                </c:pt>
                <c:pt idx="1441">
                  <c:v>-1154.5</c:v>
                </c:pt>
                <c:pt idx="1442">
                  <c:v>-1154</c:v>
                </c:pt>
                <c:pt idx="1443">
                  <c:v>-1153.5</c:v>
                </c:pt>
                <c:pt idx="1444">
                  <c:v>-1153</c:v>
                </c:pt>
                <c:pt idx="1445">
                  <c:v>-1152.5</c:v>
                </c:pt>
                <c:pt idx="1446">
                  <c:v>-1152</c:v>
                </c:pt>
                <c:pt idx="1447">
                  <c:v>-1151.5</c:v>
                </c:pt>
                <c:pt idx="1448">
                  <c:v>-1151</c:v>
                </c:pt>
                <c:pt idx="1449">
                  <c:v>-1150.5</c:v>
                </c:pt>
                <c:pt idx="1450">
                  <c:v>-1150</c:v>
                </c:pt>
                <c:pt idx="1451">
                  <c:v>-1149.5</c:v>
                </c:pt>
                <c:pt idx="1452">
                  <c:v>-1149</c:v>
                </c:pt>
                <c:pt idx="1453">
                  <c:v>-1148.5</c:v>
                </c:pt>
                <c:pt idx="1454">
                  <c:v>-1148</c:v>
                </c:pt>
                <c:pt idx="1455">
                  <c:v>-1147.5</c:v>
                </c:pt>
                <c:pt idx="1456">
                  <c:v>-1147</c:v>
                </c:pt>
                <c:pt idx="1457">
                  <c:v>-1146.5</c:v>
                </c:pt>
                <c:pt idx="1458">
                  <c:v>-1146</c:v>
                </c:pt>
                <c:pt idx="1459">
                  <c:v>-1145.5</c:v>
                </c:pt>
                <c:pt idx="1460">
                  <c:v>-1145</c:v>
                </c:pt>
                <c:pt idx="1461">
                  <c:v>-1144.5</c:v>
                </c:pt>
                <c:pt idx="1462">
                  <c:v>-1144</c:v>
                </c:pt>
                <c:pt idx="1463">
                  <c:v>-1143.5</c:v>
                </c:pt>
                <c:pt idx="1464">
                  <c:v>-1143</c:v>
                </c:pt>
                <c:pt idx="1465">
                  <c:v>-1142.5</c:v>
                </c:pt>
                <c:pt idx="1466">
                  <c:v>-1142</c:v>
                </c:pt>
                <c:pt idx="1467">
                  <c:v>-1141.5</c:v>
                </c:pt>
                <c:pt idx="1468">
                  <c:v>-1141</c:v>
                </c:pt>
                <c:pt idx="1469">
                  <c:v>-1140.5</c:v>
                </c:pt>
                <c:pt idx="1470">
                  <c:v>-1140</c:v>
                </c:pt>
                <c:pt idx="1471">
                  <c:v>-1139.5</c:v>
                </c:pt>
                <c:pt idx="1472">
                  <c:v>-1139</c:v>
                </c:pt>
                <c:pt idx="1473">
                  <c:v>-1138.5</c:v>
                </c:pt>
                <c:pt idx="1474">
                  <c:v>-1138</c:v>
                </c:pt>
                <c:pt idx="1475">
                  <c:v>-1137.5</c:v>
                </c:pt>
                <c:pt idx="1476">
                  <c:v>-1137</c:v>
                </c:pt>
                <c:pt idx="1477">
                  <c:v>-1136.5</c:v>
                </c:pt>
                <c:pt idx="1478">
                  <c:v>-1136</c:v>
                </c:pt>
                <c:pt idx="1479">
                  <c:v>-1135.5</c:v>
                </c:pt>
                <c:pt idx="1480">
                  <c:v>-1135</c:v>
                </c:pt>
                <c:pt idx="1481">
                  <c:v>-1134.5</c:v>
                </c:pt>
                <c:pt idx="1482">
                  <c:v>-1134</c:v>
                </c:pt>
                <c:pt idx="1483">
                  <c:v>-1133.5</c:v>
                </c:pt>
                <c:pt idx="1484">
                  <c:v>-1133</c:v>
                </c:pt>
                <c:pt idx="1485">
                  <c:v>-1132.5</c:v>
                </c:pt>
                <c:pt idx="1486">
                  <c:v>-1132</c:v>
                </c:pt>
                <c:pt idx="1487">
                  <c:v>-1131.5</c:v>
                </c:pt>
                <c:pt idx="1488">
                  <c:v>-1131</c:v>
                </c:pt>
                <c:pt idx="1489">
                  <c:v>-1130.5</c:v>
                </c:pt>
                <c:pt idx="1490">
                  <c:v>-1130</c:v>
                </c:pt>
                <c:pt idx="1491">
                  <c:v>-1129.5</c:v>
                </c:pt>
                <c:pt idx="1492">
                  <c:v>-1129</c:v>
                </c:pt>
                <c:pt idx="1493">
                  <c:v>-1128.5</c:v>
                </c:pt>
                <c:pt idx="1494">
                  <c:v>-1128</c:v>
                </c:pt>
                <c:pt idx="1495">
                  <c:v>-1127.5</c:v>
                </c:pt>
                <c:pt idx="1496">
                  <c:v>-1127</c:v>
                </c:pt>
                <c:pt idx="1497">
                  <c:v>-1126.5</c:v>
                </c:pt>
                <c:pt idx="1498">
                  <c:v>-1126</c:v>
                </c:pt>
                <c:pt idx="1499">
                  <c:v>-1125.5</c:v>
                </c:pt>
                <c:pt idx="1500">
                  <c:v>-1125</c:v>
                </c:pt>
                <c:pt idx="1501">
                  <c:v>-1124.5</c:v>
                </c:pt>
                <c:pt idx="1502">
                  <c:v>-1124</c:v>
                </c:pt>
                <c:pt idx="1503">
                  <c:v>-1123.5</c:v>
                </c:pt>
                <c:pt idx="1504">
                  <c:v>-1123</c:v>
                </c:pt>
                <c:pt idx="1505">
                  <c:v>-1122.5</c:v>
                </c:pt>
                <c:pt idx="1506">
                  <c:v>-1122</c:v>
                </c:pt>
                <c:pt idx="1507">
                  <c:v>-1121.5</c:v>
                </c:pt>
                <c:pt idx="1508">
                  <c:v>-1121</c:v>
                </c:pt>
                <c:pt idx="1509">
                  <c:v>-1120.5</c:v>
                </c:pt>
                <c:pt idx="1510">
                  <c:v>-1120</c:v>
                </c:pt>
                <c:pt idx="1511">
                  <c:v>-1119.5</c:v>
                </c:pt>
                <c:pt idx="1512">
                  <c:v>-1119</c:v>
                </c:pt>
                <c:pt idx="1513">
                  <c:v>-1118.5</c:v>
                </c:pt>
                <c:pt idx="1514">
                  <c:v>-1118</c:v>
                </c:pt>
                <c:pt idx="1515">
                  <c:v>-1117.5</c:v>
                </c:pt>
                <c:pt idx="1516">
                  <c:v>-1117</c:v>
                </c:pt>
                <c:pt idx="1517">
                  <c:v>-1116.5</c:v>
                </c:pt>
                <c:pt idx="1518">
                  <c:v>-1116</c:v>
                </c:pt>
                <c:pt idx="1519">
                  <c:v>-1115.5</c:v>
                </c:pt>
                <c:pt idx="1520">
                  <c:v>-1115</c:v>
                </c:pt>
                <c:pt idx="1521">
                  <c:v>-1114.5</c:v>
                </c:pt>
                <c:pt idx="1522">
                  <c:v>-1114</c:v>
                </c:pt>
                <c:pt idx="1523">
                  <c:v>-1113.5</c:v>
                </c:pt>
                <c:pt idx="1524">
                  <c:v>-1113</c:v>
                </c:pt>
                <c:pt idx="1525">
                  <c:v>-1112.5</c:v>
                </c:pt>
                <c:pt idx="1526">
                  <c:v>-1112</c:v>
                </c:pt>
                <c:pt idx="1527">
                  <c:v>-1111.5</c:v>
                </c:pt>
                <c:pt idx="1528">
                  <c:v>-1111</c:v>
                </c:pt>
                <c:pt idx="1529">
                  <c:v>-1110.5</c:v>
                </c:pt>
                <c:pt idx="1530">
                  <c:v>-1110</c:v>
                </c:pt>
                <c:pt idx="1531">
                  <c:v>-1109.5</c:v>
                </c:pt>
                <c:pt idx="1532">
                  <c:v>-1109</c:v>
                </c:pt>
                <c:pt idx="1533">
                  <c:v>-1108.5</c:v>
                </c:pt>
                <c:pt idx="1534">
                  <c:v>-1108</c:v>
                </c:pt>
                <c:pt idx="1535">
                  <c:v>-1107.5</c:v>
                </c:pt>
                <c:pt idx="1536">
                  <c:v>-1107</c:v>
                </c:pt>
                <c:pt idx="1537">
                  <c:v>-1106.5</c:v>
                </c:pt>
                <c:pt idx="1538">
                  <c:v>-1106</c:v>
                </c:pt>
                <c:pt idx="1539">
                  <c:v>-1105.5</c:v>
                </c:pt>
                <c:pt idx="1540">
                  <c:v>-1105</c:v>
                </c:pt>
                <c:pt idx="1541">
                  <c:v>-1104.5</c:v>
                </c:pt>
                <c:pt idx="1542">
                  <c:v>-1104</c:v>
                </c:pt>
                <c:pt idx="1543">
                  <c:v>-1103.5</c:v>
                </c:pt>
                <c:pt idx="1544">
                  <c:v>-1103</c:v>
                </c:pt>
                <c:pt idx="1545">
                  <c:v>-1102.5</c:v>
                </c:pt>
                <c:pt idx="1546">
                  <c:v>-1102</c:v>
                </c:pt>
                <c:pt idx="1547">
                  <c:v>-1101.5</c:v>
                </c:pt>
                <c:pt idx="1548">
                  <c:v>-1101</c:v>
                </c:pt>
                <c:pt idx="1549">
                  <c:v>-1100.5</c:v>
                </c:pt>
                <c:pt idx="1550">
                  <c:v>-1100</c:v>
                </c:pt>
                <c:pt idx="1551">
                  <c:v>-1099.5</c:v>
                </c:pt>
                <c:pt idx="1552">
                  <c:v>-1099</c:v>
                </c:pt>
                <c:pt idx="1553">
                  <c:v>-1098.5</c:v>
                </c:pt>
                <c:pt idx="1554">
                  <c:v>-1098</c:v>
                </c:pt>
                <c:pt idx="1555">
                  <c:v>-1097.5</c:v>
                </c:pt>
                <c:pt idx="1556">
                  <c:v>-1097</c:v>
                </c:pt>
                <c:pt idx="1557">
                  <c:v>-1096.5</c:v>
                </c:pt>
                <c:pt idx="1558">
                  <c:v>-1096</c:v>
                </c:pt>
                <c:pt idx="1559">
                  <c:v>-1095.5</c:v>
                </c:pt>
                <c:pt idx="1560">
                  <c:v>-1095</c:v>
                </c:pt>
                <c:pt idx="1561">
                  <c:v>-1094.5</c:v>
                </c:pt>
                <c:pt idx="1562">
                  <c:v>-1094</c:v>
                </c:pt>
                <c:pt idx="1563">
                  <c:v>-1093.5</c:v>
                </c:pt>
                <c:pt idx="1564">
                  <c:v>-1093</c:v>
                </c:pt>
                <c:pt idx="1565">
                  <c:v>-1092.5</c:v>
                </c:pt>
                <c:pt idx="1566">
                  <c:v>-1092</c:v>
                </c:pt>
                <c:pt idx="1567">
                  <c:v>-1091.5</c:v>
                </c:pt>
                <c:pt idx="1568">
                  <c:v>-1091</c:v>
                </c:pt>
                <c:pt idx="1569">
                  <c:v>-1090.5</c:v>
                </c:pt>
                <c:pt idx="1570">
                  <c:v>-1090</c:v>
                </c:pt>
                <c:pt idx="1571">
                  <c:v>-1089.5</c:v>
                </c:pt>
                <c:pt idx="1572">
                  <c:v>-1089</c:v>
                </c:pt>
                <c:pt idx="1573">
                  <c:v>-1088.5</c:v>
                </c:pt>
                <c:pt idx="1574">
                  <c:v>-1088</c:v>
                </c:pt>
                <c:pt idx="1575">
                  <c:v>-1087.5</c:v>
                </c:pt>
                <c:pt idx="1576">
                  <c:v>-1087</c:v>
                </c:pt>
                <c:pt idx="1577">
                  <c:v>-1086.5</c:v>
                </c:pt>
                <c:pt idx="1578">
                  <c:v>-1086</c:v>
                </c:pt>
                <c:pt idx="1579">
                  <c:v>-1085.5</c:v>
                </c:pt>
                <c:pt idx="1580">
                  <c:v>-1085</c:v>
                </c:pt>
                <c:pt idx="1581">
                  <c:v>-1084.5</c:v>
                </c:pt>
                <c:pt idx="1582">
                  <c:v>-1084</c:v>
                </c:pt>
                <c:pt idx="1583">
                  <c:v>-1083.5</c:v>
                </c:pt>
                <c:pt idx="1584">
                  <c:v>-1083</c:v>
                </c:pt>
                <c:pt idx="1585">
                  <c:v>-1082.5</c:v>
                </c:pt>
                <c:pt idx="1586">
                  <c:v>-1082</c:v>
                </c:pt>
                <c:pt idx="1587">
                  <c:v>-1081.5</c:v>
                </c:pt>
                <c:pt idx="1588">
                  <c:v>-1081</c:v>
                </c:pt>
                <c:pt idx="1589">
                  <c:v>-1080.5</c:v>
                </c:pt>
                <c:pt idx="1590">
                  <c:v>-1080</c:v>
                </c:pt>
                <c:pt idx="1591">
                  <c:v>-1079.5</c:v>
                </c:pt>
                <c:pt idx="1592">
                  <c:v>-1079</c:v>
                </c:pt>
                <c:pt idx="1593">
                  <c:v>-1078.5</c:v>
                </c:pt>
                <c:pt idx="1594">
                  <c:v>-1078</c:v>
                </c:pt>
                <c:pt idx="1595">
                  <c:v>-1077.5</c:v>
                </c:pt>
                <c:pt idx="1596">
                  <c:v>-1077</c:v>
                </c:pt>
                <c:pt idx="1597">
                  <c:v>-1076.5</c:v>
                </c:pt>
                <c:pt idx="1598">
                  <c:v>-1076</c:v>
                </c:pt>
                <c:pt idx="1599">
                  <c:v>-1075.5</c:v>
                </c:pt>
                <c:pt idx="1600">
                  <c:v>-1075</c:v>
                </c:pt>
                <c:pt idx="1601">
                  <c:v>-1074.5</c:v>
                </c:pt>
                <c:pt idx="1602">
                  <c:v>-1074</c:v>
                </c:pt>
                <c:pt idx="1603">
                  <c:v>-1073.5</c:v>
                </c:pt>
                <c:pt idx="1604">
                  <c:v>-1073</c:v>
                </c:pt>
                <c:pt idx="1605">
                  <c:v>-1072.5</c:v>
                </c:pt>
                <c:pt idx="1606">
                  <c:v>-1072</c:v>
                </c:pt>
                <c:pt idx="1607">
                  <c:v>-1071.5</c:v>
                </c:pt>
                <c:pt idx="1608">
                  <c:v>-1071</c:v>
                </c:pt>
                <c:pt idx="1609">
                  <c:v>-1070.5</c:v>
                </c:pt>
                <c:pt idx="1610">
                  <c:v>-1070</c:v>
                </c:pt>
                <c:pt idx="1611">
                  <c:v>-1069.5</c:v>
                </c:pt>
                <c:pt idx="1612">
                  <c:v>-1069</c:v>
                </c:pt>
                <c:pt idx="1613">
                  <c:v>-1068.5</c:v>
                </c:pt>
                <c:pt idx="1614">
                  <c:v>-1068</c:v>
                </c:pt>
                <c:pt idx="1615">
                  <c:v>-1067.5</c:v>
                </c:pt>
                <c:pt idx="1616">
                  <c:v>-1067</c:v>
                </c:pt>
                <c:pt idx="1617">
                  <c:v>-1066.5</c:v>
                </c:pt>
                <c:pt idx="1618">
                  <c:v>-1066</c:v>
                </c:pt>
                <c:pt idx="1619">
                  <c:v>-1065.5</c:v>
                </c:pt>
                <c:pt idx="1620">
                  <c:v>-1065</c:v>
                </c:pt>
                <c:pt idx="1621">
                  <c:v>-1064.5</c:v>
                </c:pt>
                <c:pt idx="1622">
                  <c:v>-1064</c:v>
                </c:pt>
                <c:pt idx="1623">
                  <c:v>-1063.5</c:v>
                </c:pt>
                <c:pt idx="1624">
                  <c:v>-1063</c:v>
                </c:pt>
                <c:pt idx="1625">
                  <c:v>-1062.5</c:v>
                </c:pt>
                <c:pt idx="1626">
                  <c:v>-1062</c:v>
                </c:pt>
                <c:pt idx="1627">
                  <c:v>-1061.5</c:v>
                </c:pt>
                <c:pt idx="1628">
                  <c:v>-1061</c:v>
                </c:pt>
                <c:pt idx="1629">
                  <c:v>-1060.5</c:v>
                </c:pt>
                <c:pt idx="1630">
                  <c:v>-1060</c:v>
                </c:pt>
                <c:pt idx="1631">
                  <c:v>-1059.5</c:v>
                </c:pt>
                <c:pt idx="1632">
                  <c:v>-1059</c:v>
                </c:pt>
                <c:pt idx="1633">
                  <c:v>-1058.5</c:v>
                </c:pt>
                <c:pt idx="1634">
                  <c:v>-1058</c:v>
                </c:pt>
                <c:pt idx="1635">
                  <c:v>-1057.5</c:v>
                </c:pt>
                <c:pt idx="1636">
                  <c:v>-1057</c:v>
                </c:pt>
                <c:pt idx="1637">
                  <c:v>-1056.5</c:v>
                </c:pt>
                <c:pt idx="1638">
                  <c:v>-1056</c:v>
                </c:pt>
                <c:pt idx="1639">
                  <c:v>-1055.5</c:v>
                </c:pt>
                <c:pt idx="1640">
                  <c:v>-1055</c:v>
                </c:pt>
                <c:pt idx="1641">
                  <c:v>-1054.5</c:v>
                </c:pt>
                <c:pt idx="1642">
                  <c:v>-1054</c:v>
                </c:pt>
                <c:pt idx="1643">
                  <c:v>-1053.5</c:v>
                </c:pt>
                <c:pt idx="1644">
                  <c:v>-1053</c:v>
                </c:pt>
                <c:pt idx="1645">
                  <c:v>-1052.5</c:v>
                </c:pt>
                <c:pt idx="1646">
                  <c:v>-1052</c:v>
                </c:pt>
                <c:pt idx="1647">
                  <c:v>-1051.5</c:v>
                </c:pt>
                <c:pt idx="1648">
                  <c:v>-1051</c:v>
                </c:pt>
                <c:pt idx="1649">
                  <c:v>-1050.5</c:v>
                </c:pt>
                <c:pt idx="1650">
                  <c:v>-1050</c:v>
                </c:pt>
                <c:pt idx="1651">
                  <c:v>-1049.5</c:v>
                </c:pt>
                <c:pt idx="1652">
                  <c:v>-1049</c:v>
                </c:pt>
                <c:pt idx="1653">
                  <c:v>-1048.5</c:v>
                </c:pt>
                <c:pt idx="1654">
                  <c:v>-1048</c:v>
                </c:pt>
                <c:pt idx="1655">
                  <c:v>-1047.5</c:v>
                </c:pt>
                <c:pt idx="1656">
                  <c:v>-1047</c:v>
                </c:pt>
                <c:pt idx="1657">
                  <c:v>-1046.5</c:v>
                </c:pt>
                <c:pt idx="1658">
                  <c:v>-1046</c:v>
                </c:pt>
                <c:pt idx="1659">
                  <c:v>-1045.5</c:v>
                </c:pt>
                <c:pt idx="1660">
                  <c:v>-1045</c:v>
                </c:pt>
                <c:pt idx="1661">
                  <c:v>-1044.5</c:v>
                </c:pt>
                <c:pt idx="1662">
                  <c:v>-1044</c:v>
                </c:pt>
                <c:pt idx="1663">
                  <c:v>-1043.5</c:v>
                </c:pt>
                <c:pt idx="1664">
                  <c:v>-1043</c:v>
                </c:pt>
                <c:pt idx="1665">
                  <c:v>-1042.5</c:v>
                </c:pt>
                <c:pt idx="1666">
                  <c:v>-1042</c:v>
                </c:pt>
                <c:pt idx="1667">
                  <c:v>-1041.5</c:v>
                </c:pt>
                <c:pt idx="1668">
                  <c:v>-1041</c:v>
                </c:pt>
                <c:pt idx="1669">
                  <c:v>-1040.5</c:v>
                </c:pt>
                <c:pt idx="1670">
                  <c:v>-1040</c:v>
                </c:pt>
                <c:pt idx="1671">
                  <c:v>-1039.5</c:v>
                </c:pt>
                <c:pt idx="1672">
                  <c:v>-1039</c:v>
                </c:pt>
                <c:pt idx="1673">
                  <c:v>-1038.5</c:v>
                </c:pt>
                <c:pt idx="1674">
                  <c:v>-1038</c:v>
                </c:pt>
                <c:pt idx="1675">
                  <c:v>-1037.5</c:v>
                </c:pt>
                <c:pt idx="1676">
                  <c:v>-1037</c:v>
                </c:pt>
                <c:pt idx="1677">
                  <c:v>-1036.5</c:v>
                </c:pt>
                <c:pt idx="1678">
                  <c:v>-1036</c:v>
                </c:pt>
                <c:pt idx="1679">
                  <c:v>-1035.5</c:v>
                </c:pt>
                <c:pt idx="1680">
                  <c:v>-1035</c:v>
                </c:pt>
                <c:pt idx="1681">
                  <c:v>-1034.5</c:v>
                </c:pt>
                <c:pt idx="1682">
                  <c:v>-1034</c:v>
                </c:pt>
                <c:pt idx="1683">
                  <c:v>-1033.5</c:v>
                </c:pt>
                <c:pt idx="1684">
                  <c:v>-1033</c:v>
                </c:pt>
                <c:pt idx="1685">
                  <c:v>-1032.5</c:v>
                </c:pt>
                <c:pt idx="1686">
                  <c:v>-1032</c:v>
                </c:pt>
                <c:pt idx="1687">
                  <c:v>-1031.5</c:v>
                </c:pt>
                <c:pt idx="1688">
                  <c:v>-1031</c:v>
                </c:pt>
                <c:pt idx="1689">
                  <c:v>-1030.5</c:v>
                </c:pt>
                <c:pt idx="1690">
                  <c:v>-1030</c:v>
                </c:pt>
                <c:pt idx="1691">
                  <c:v>-1029.5</c:v>
                </c:pt>
                <c:pt idx="1692">
                  <c:v>-1029</c:v>
                </c:pt>
                <c:pt idx="1693">
                  <c:v>-1028.5</c:v>
                </c:pt>
                <c:pt idx="1694">
                  <c:v>-1028</c:v>
                </c:pt>
                <c:pt idx="1695">
                  <c:v>-1027.5</c:v>
                </c:pt>
                <c:pt idx="1696">
                  <c:v>-1027</c:v>
                </c:pt>
                <c:pt idx="1697">
                  <c:v>-1026.5</c:v>
                </c:pt>
                <c:pt idx="1698">
                  <c:v>-1026</c:v>
                </c:pt>
                <c:pt idx="1699">
                  <c:v>-1025.5</c:v>
                </c:pt>
                <c:pt idx="1700">
                  <c:v>-1025</c:v>
                </c:pt>
                <c:pt idx="1701">
                  <c:v>-1024.5</c:v>
                </c:pt>
                <c:pt idx="1702">
                  <c:v>-1024</c:v>
                </c:pt>
                <c:pt idx="1703">
                  <c:v>-1023.5</c:v>
                </c:pt>
                <c:pt idx="1704">
                  <c:v>-1023</c:v>
                </c:pt>
                <c:pt idx="1705">
                  <c:v>-1022.5</c:v>
                </c:pt>
                <c:pt idx="1706">
                  <c:v>-1022</c:v>
                </c:pt>
                <c:pt idx="1707">
                  <c:v>-1021.5</c:v>
                </c:pt>
                <c:pt idx="1708">
                  <c:v>-1021</c:v>
                </c:pt>
                <c:pt idx="1709">
                  <c:v>-1020.5</c:v>
                </c:pt>
                <c:pt idx="1710">
                  <c:v>-1020</c:v>
                </c:pt>
                <c:pt idx="1711">
                  <c:v>-1019.5</c:v>
                </c:pt>
                <c:pt idx="1712">
                  <c:v>-1019</c:v>
                </c:pt>
                <c:pt idx="1713">
                  <c:v>-1018.5</c:v>
                </c:pt>
                <c:pt idx="1714">
                  <c:v>-1018</c:v>
                </c:pt>
                <c:pt idx="1715">
                  <c:v>-1017.5</c:v>
                </c:pt>
                <c:pt idx="1716">
                  <c:v>-1017</c:v>
                </c:pt>
                <c:pt idx="1717">
                  <c:v>-1016.5</c:v>
                </c:pt>
                <c:pt idx="1718">
                  <c:v>-1016</c:v>
                </c:pt>
                <c:pt idx="1719">
                  <c:v>-1015.5</c:v>
                </c:pt>
                <c:pt idx="1720">
                  <c:v>-1015</c:v>
                </c:pt>
                <c:pt idx="1721">
                  <c:v>-1014.5</c:v>
                </c:pt>
                <c:pt idx="1722">
                  <c:v>-1014</c:v>
                </c:pt>
                <c:pt idx="1723">
                  <c:v>-1013.5</c:v>
                </c:pt>
                <c:pt idx="1724">
                  <c:v>-1013</c:v>
                </c:pt>
                <c:pt idx="1725">
                  <c:v>-1012.5</c:v>
                </c:pt>
                <c:pt idx="1726">
                  <c:v>-1012</c:v>
                </c:pt>
                <c:pt idx="1727">
                  <c:v>-1011.5</c:v>
                </c:pt>
                <c:pt idx="1728">
                  <c:v>-1011</c:v>
                </c:pt>
                <c:pt idx="1729">
                  <c:v>-1010.5</c:v>
                </c:pt>
                <c:pt idx="1730">
                  <c:v>-1010</c:v>
                </c:pt>
                <c:pt idx="1731">
                  <c:v>-1009.5</c:v>
                </c:pt>
                <c:pt idx="1732">
                  <c:v>-1009</c:v>
                </c:pt>
                <c:pt idx="1733">
                  <c:v>-1008.5</c:v>
                </c:pt>
                <c:pt idx="1734">
                  <c:v>-1008</c:v>
                </c:pt>
                <c:pt idx="1735">
                  <c:v>-1007.5</c:v>
                </c:pt>
                <c:pt idx="1736">
                  <c:v>-1007</c:v>
                </c:pt>
                <c:pt idx="1737">
                  <c:v>-1006.5</c:v>
                </c:pt>
                <c:pt idx="1738">
                  <c:v>-1006</c:v>
                </c:pt>
                <c:pt idx="1739">
                  <c:v>-1005.5</c:v>
                </c:pt>
                <c:pt idx="1740">
                  <c:v>-1005</c:v>
                </c:pt>
                <c:pt idx="1741">
                  <c:v>-1004.5</c:v>
                </c:pt>
                <c:pt idx="1742">
                  <c:v>-1004</c:v>
                </c:pt>
                <c:pt idx="1743">
                  <c:v>-1003.5</c:v>
                </c:pt>
                <c:pt idx="1744">
                  <c:v>-1003</c:v>
                </c:pt>
                <c:pt idx="1745">
                  <c:v>-1002.5</c:v>
                </c:pt>
                <c:pt idx="1746">
                  <c:v>-1002</c:v>
                </c:pt>
                <c:pt idx="1747">
                  <c:v>-1001.5</c:v>
                </c:pt>
                <c:pt idx="1748">
                  <c:v>-1001</c:v>
                </c:pt>
                <c:pt idx="1749">
                  <c:v>-1000.5</c:v>
                </c:pt>
                <c:pt idx="1750">
                  <c:v>-1000</c:v>
                </c:pt>
                <c:pt idx="1751">
                  <c:v>-999.5</c:v>
                </c:pt>
                <c:pt idx="1752">
                  <c:v>-999</c:v>
                </c:pt>
                <c:pt idx="1753">
                  <c:v>-998.5</c:v>
                </c:pt>
                <c:pt idx="1754">
                  <c:v>-998</c:v>
                </c:pt>
                <c:pt idx="1755">
                  <c:v>-997.5</c:v>
                </c:pt>
                <c:pt idx="1756">
                  <c:v>-997</c:v>
                </c:pt>
                <c:pt idx="1757">
                  <c:v>-996.5</c:v>
                </c:pt>
                <c:pt idx="1758">
                  <c:v>-996</c:v>
                </c:pt>
                <c:pt idx="1759">
                  <c:v>-995.5</c:v>
                </c:pt>
                <c:pt idx="1760">
                  <c:v>-995</c:v>
                </c:pt>
                <c:pt idx="1761">
                  <c:v>-994.5</c:v>
                </c:pt>
                <c:pt idx="1762">
                  <c:v>-994</c:v>
                </c:pt>
                <c:pt idx="1763">
                  <c:v>-993.5</c:v>
                </c:pt>
                <c:pt idx="1764">
                  <c:v>-993</c:v>
                </c:pt>
                <c:pt idx="1765">
                  <c:v>-992.5</c:v>
                </c:pt>
                <c:pt idx="1766">
                  <c:v>-992</c:v>
                </c:pt>
                <c:pt idx="1767">
                  <c:v>-991.5</c:v>
                </c:pt>
                <c:pt idx="1768">
                  <c:v>-991</c:v>
                </c:pt>
                <c:pt idx="1769">
                  <c:v>-990.5</c:v>
                </c:pt>
                <c:pt idx="1770">
                  <c:v>-990</c:v>
                </c:pt>
                <c:pt idx="1771">
                  <c:v>-989.5</c:v>
                </c:pt>
                <c:pt idx="1772">
                  <c:v>-989</c:v>
                </c:pt>
                <c:pt idx="1773">
                  <c:v>-988.5</c:v>
                </c:pt>
                <c:pt idx="1774">
                  <c:v>-988</c:v>
                </c:pt>
                <c:pt idx="1775">
                  <c:v>-987.5</c:v>
                </c:pt>
                <c:pt idx="1776">
                  <c:v>-987</c:v>
                </c:pt>
                <c:pt idx="1777">
                  <c:v>-986.5</c:v>
                </c:pt>
                <c:pt idx="1778">
                  <c:v>-986</c:v>
                </c:pt>
                <c:pt idx="1779">
                  <c:v>-985.5</c:v>
                </c:pt>
                <c:pt idx="1780">
                  <c:v>-985</c:v>
                </c:pt>
                <c:pt idx="1781">
                  <c:v>-984.5</c:v>
                </c:pt>
                <c:pt idx="1782">
                  <c:v>-984</c:v>
                </c:pt>
                <c:pt idx="1783">
                  <c:v>-983.5</c:v>
                </c:pt>
                <c:pt idx="1784">
                  <c:v>-983</c:v>
                </c:pt>
                <c:pt idx="1785">
                  <c:v>-982.5</c:v>
                </c:pt>
                <c:pt idx="1786">
                  <c:v>-982</c:v>
                </c:pt>
                <c:pt idx="1787">
                  <c:v>-981.5</c:v>
                </c:pt>
                <c:pt idx="1788">
                  <c:v>-981</c:v>
                </c:pt>
                <c:pt idx="1789">
                  <c:v>-980.5</c:v>
                </c:pt>
                <c:pt idx="1790">
                  <c:v>-980</c:v>
                </c:pt>
                <c:pt idx="1791">
                  <c:v>-979.5</c:v>
                </c:pt>
                <c:pt idx="1792">
                  <c:v>-979</c:v>
                </c:pt>
                <c:pt idx="1793">
                  <c:v>-978.5</c:v>
                </c:pt>
                <c:pt idx="1794">
                  <c:v>-978</c:v>
                </c:pt>
                <c:pt idx="1795">
                  <c:v>-977.5</c:v>
                </c:pt>
                <c:pt idx="1796">
                  <c:v>-977</c:v>
                </c:pt>
                <c:pt idx="1797">
                  <c:v>-976.5</c:v>
                </c:pt>
                <c:pt idx="1798">
                  <c:v>-976</c:v>
                </c:pt>
                <c:pt idx="1799">
                  <c:v>-975.5</c:v>
                </c:pt>
                <c:pt idx="1800">
                  <c:v>-975</c:v>
                </c:pt>
                <c:pt idx="1801">
                  <c:v>-974.5</c:v>
                </c:pt>
                <c:pt idx="1802">
                  <c:v>-974</c:v>
                </c:pt>
                <c:pt idx="1803">
                  <c:v>-973.5</c:v>
                </c:pt>
                <c:pt idx="1804">
                  <c:v>-973</c:v>
                </c:pt>
                <c:pt idx="1805">
                  <c:v>-972.5</c:v>
                </c:pt>
                <c:pt idx="1806">
                  <c:v>-972</c:v>
                </c:pt>
                <c:pt idx="1807">
                  <c:v>-971.5</c:v>
                </c:pt>
                <c:pt idx="1808">
                  <c:v>-971</c:v>
                </c:pt>
                <c:pt idx="1809">
                  <c:v>-970.5</c:v>
                </c:pt>
                <c:pt idx="1810">
                  <c:v>-970</c:v>
                </c:pt>
                <c:pt idx="1811">
                  <c:v>-969.5</c:v>
                </c:pt>
                <c:pt idx="1812">
                  <c:v>-969</c:v>
                </c:pt>
                <c:pt idx="1813">
                  <c:v>-968.5</c:v>
                </c:pt>
                <c:pt idx="1814">
                  <c:v>-968</c:v>
                </c:pt>
                <c:pt idx="1815">
                  <c:v>-967.5</c:v>
                </c:pt>
                <c:pt idx="1816">
                  <c:v>-967</c:v>
                </c:pt>
                <c:pt idx="1817">
                  <c:v>-966.5</c:v>
                </c:pt>
                <c:pt idx="1818">
                  <c:v>-966</c:v>
                </c:pt>
                <c:pt idx="1819">
                  <c:v>-965.5</c:v>
                </c:pt>
                <c:pt idx="1820">
                  <c:v>-965</c:v>
                </c:pt>
                <c:pt idx="1821">
                  <c:v>-964.5</c:v>
                </c:pt>
                <c:pt idx="1822">
                  <c:v>-964</c:v>
                </c:pt>
                <c:pt idx="1823">
                  <c:v>-963.5</c:v>
                </c:pt>
                <c:pt idx="1824">
                  <c:v>-963</c:v>
                </c:pt>
                <c:pt idx="1825">
                  <c:v>-962.5</c:v>
                </c:pt>
                <c:pt idx="1826">
                  <c:v>-962</c:v>
                </c:pt>
                <c:pt idx="1827">
                  <c:v>-961.5</c:v>
                </c:pt>
                <c:pt idx="1828">
                  <c:v>-961</c:v>
                </c:pt>
                <c:pt idx="1829">
                  <c:v>-960.5</c:v>
                </c:pt>
                <c:pt idx="1830">
                  <c:v>-960</c:v>
                </c:pt>
                <c:pt idx="1831">
                  <c:v>-959.5</c:v>
                </c:pt>
                <c:pt idx="1832">
                  <c:v>-959</c:v>
                </c:pt>
                <c:pt idx="1833">
                  <c:v>-958.5</c:v>
                </c:pt>
                <c:pt idx="1834">
                  <c:v>-958</c:v>
                </c:pt>
                <c:pt idx="1835">
                  <c:v>-957.5</c:v>
                </c:pt>
                <c:pt idx="1836">
                  <c:v>-957</c:v>
                </c:pt>
                <c:pt idx="1837">
                  <c:v>-956.5</c:v>
                </c:pt>
                <c:pt idx="1838">
                  <c:v>-956</c:v>
                </c:pt>
                <c:pt idx="1839">
                  <c:v>-955.5</c:v>
                </c:pt>
                <c:pt idx="1840">
                  <c:v>-955</c:v>
                </c:pt>
                <c:pt idx="1841">
                  <c:v>-954.5</c:v>
                </c:pt>
                <c:pt idx="1842">
                  <c:v>-954</c:v>
                </c:pt>
                <c:pt idx="1843">
                  <c:v>-953.5</c:v>
                </c:pt>
                <c:pt idx="1844">
                  <c:v>-953</c:v>
                </c:pt>
                <c:pt idx="1845">
                  <c:v>-952.5</c:v>
                </c:pt>
                <c:pt idx="1846">
                  <c:v>-952</c:v>
                </c:pt>
                <c:pt idx="1847">
                  <c:v>-951.5</c:v>
                </c:pt>
                <c:pt idx="1848">
                  <c:v>-951</c:v>
                </c:pt>
                <c:pt idx="1849">
                  <c:v>-950.5</c:v>
                </c:pt>
                <c:pt idx="1850">
                  <c:v>-950</c:v>
                </c:pt>
                <c:pt idx="1851">
                  <c:v>-949.5</c:v>
                </c:pt>
                <c:pt idx="1852">
                  <c:v>-949</c:v>
                </c:pt>
                <c:pt idx="1853">
                  <c:v>-948.5</c:v>
                </c:pt>
                <c:pt idx="1854">
                  <c:v>-948</c:v>
                </c:pt>
                <c:pt idx="1855">
                  <c:v>-947.5</c:v>
                </c:pt>
                <c:pt idx="1856">
                  <c:v>-947</c:v>
                </c:pt>
                <c:pt idx="1857">
                  <c:v>-946.5</c:v>
                </c:pt>
                <c:pt idx="1858">
                  <c:v>-946</c:v>
                </c:pt>
                <c:pt idx="1859">
                  <c:v>-945.5</c:v>
                </c:pt>
                <c:pt idx="1860">
                  <c:v>-945</c:v>
                </c:pt>
                <c:pt idx="1861">
                  <c:v>-944.5</c:v>
                </c:pt>
                <c:pt idx="1862">
                  <c:v>-944</c:v>
                </c:pt>
                <c:pt idx="1863">
                  <c:v>-943.5</c:v>
                </c:pt>
                <c:pt idx="1864">
                  <c:v>-943</c:v>
                </c:pt>
                <c:pt idx="1865">
                  <c:v>-942.5</c:v>
                </c:pt>
                <c:pt idx="1866">
                  <c:v>-942</c:v>
                </c:pt>
                <c:pt idx="1867">
                  <c:v>-941.5</c:v>
                </c:pt>
                <c:pt idx="1868">
                  <c:v>-941</c:v>
                </c:pt>
                <c:pt idx="1869">
                  <c:v>-940.5</c:v>
                </c:pt>
                <c:pt idx="1870">
                  <c:v>-940</c:v>
                </c:pt>
                <c:pt idx="1871">
                  <c:v>-939.5</c:v>
                </c:pt>
                <c:pt idx="1872">
                  <c:v>-939</c:v>
                </c:pt>
                <c:pt idx="1873">
                  <c:v>-938.5</c:v>
                </c:pt>
                <c:pt idx="1874">
                  <c:v>-938</c:v>
                </c:pt>
                <c:pt idx="1875">
                  <c:v>-937.5</c:v>
                </c:pt>
                <c:pt idx="1876">
                  <c:v>-937</c:v>
                </c:pt>
                <c:pt idx="1877">
                  <c:v>-936.5</c:v>
                </c:pt>
                <c:pt idx="1878">
                  <c:v>-936</c:v>
                </c:pt>
                <c:pt idx="1879">
                  <c:v>-935.5</c:v>
                </c:pt>
                <c:pt idx="1880">
                  <c:v>-935</c:v>
                </c:pt>
                <c:pt idx="1881">
                  <c:v>-934.5</c:v>
                </c:pt>
                <c:pt idx="1882">
                  <c:v>-934</c:v>
                </c:pt>
                <c:pt idx="1883">
                  <c:v>-933.5</c:v>
                </c:pt>
                <c:pt idx="1884">
                  <c:v>-933</c:v>
                </c:pt>
                <c:pt idx="1885">
                  <c:v>-932.5</c:v>
                </c:pt>
                <c:pt idx="1886">
                  <c:v>-932</c:v>
                </c:pt>
                <c:pt idx="1887">
                  <c:v>-931.5</c:v>
                </c:pt>
                <c:pt idx="1888">
                  <c:v>-931</c:v>
                </c:pt>
                <c:pt idx="1889">
                  <c:v>-930.5</c:v>
                </c:pt>
                <c:pt idx="1890">
                  <c:v>-930</c:v>
                </c:pt>
                <c:pt idx="1891">
                  <c:v>-929.5</c:v>
                </c:pt>
                <c:pt idx="1892">
                  <c:v>-929</c:v>
                </c:pt>
                <c:pt idx="1893">
                  <c:v>-928.5</c:v>
                </c:pt>
                <c:pt idx="1894">
                  <c:v>-928</c:v>
                </c:pt>
                <c:pt idx="1895">
                  <c:v>-927.5</c:v>
                </c:pt>
                <c:pt idx="1896">
                  <c:v>-927</c:v>
                </c:pt>
                <c:pt idx="1897">
                  <c:v>-926.5</c:v>
                </c:pt>
                <c:pt idx="1898">
                  <c:v>-926</c:v>
                </c:pt>
                <c:pt idx="1899">
                  <c:v>-925.5</c:v>
                </c:pt>
                <c:pt idx="1900">
                  <c:v>-925</c:v>
                </c:pt>
                <c:pt idx="1901">
                  <c:v>-924.5</c:v>
                </c:pt>
                <c:pt idx="1902">
                  <c:v>-924</c:v>
                </c:pt>
                <c:pt idx="1903">
                  <c:v>-923.5</c:v>
                </c:pt>
                <c:pt idx="1904">
                  <c:v>-923</c:v>
                </c:pt>
                <c:pt idx="1905">
                  <c:v>-922.5</c:v>
                </c:pt>
                <c:pt idx="1906">
                  <c:v>-922</c:v>
                </c:pt>
                <c:pt idx="1907">
                  <c:v>-921.5</c:v>
                </c:pt>
                <c:pt idx="1908">
                  <c:v>-921</c:v>
                </c:pt>
                <c:pt idx="1909">
                  <c:v>-920.5</c:v>
                </c:pt>
                <c:pt idx="1910">
                  <c:v>-920</c:v>
                </c:pt>
                <c:pt idx="1911">
                  <c:v>-919.5</c:v>
                </c:pt>
                <c:pt idx="1912">
                  <c:v>-919</c:v>
                </c:pt>
                <c:pt idx="1913">
                  <c:v>-918.5</c:v>
                </c:pt>
                <c:pt idx="1914">
                  <c:v>-918</c:v>
                </c:pt>
                <c:pt idx="1915">
                  <c:v>-917.5</c:v>
                </c:pt>
                <c:pt idx="1916">
                  <c:v>-917</c:v>
                </c:pt>
                <c:pt idx="1917">
                  <c:v>-916.5</c:v>
                </c:pt>
                <c:pt idx="1918">
                  <c:v>-916</c:v>
                </c:pt>
                <c:pt idx="1919">
                  <c:v>-915.5</c:v>
                </c:pt>
                <c:pt idx="1920">
                  <c:v>-915</c:v>
                </c:pt>
                <c:pt idx="1921">
                  <c:v>-914.5</c:v>
                </c:pt>
                <c:pt idx="1922">
                  <c:v>-914</c:v>
                </c:pt>
                <c:pt idx="1923">
                  <c:v>-913.5</c:v>
                </c:pt>
                <c:pt idx="1924">
                  <c:v>-913</c:v>
                </c:pt>
                <c:pt idx="1925">
                  <c:v>-912.5</c:v>
                </c:pt>
                <c:pt idx="1926">
                  <c:v>-912</c:v>
                </c:pt>
                <c:pt idx="1927">
                  <c:v>-911.5</c:v>
                </c:pt>
                <c:pt idx="1928">
                  <c:v>-911</c:v>
                </c:pt>
                <c:pt idx="1929">
                  <c:v>-910.5</c:v>
                </c:pt>
                <c:pt idx="1930">
                  <c:v>-910</c:v>
                </c:pt>
                <c:pt idx="1931">
                  <c:v>-909.5</c:v>
                </c:pt>
                <c:pt idx="1932">
                  <c:v>-909</c:v>
                </c:pt>
                <c:pt idx="1933">
                  <c:v>-908.5</c:v>
                </c:pt>
                <c:pt idx="1934">
                  <c:v>-908</c:v>
                </c:pt>
                <c:pt idx="1935">
                  <c:v>-907.5</c:v>
                </c:pt>
                <c:pt idx="1936">
                  <c:v>-907</c:v>
                </c:pt>
                <c:pt idx="1937">
                  <c:v>-906.5</c:v>
                </c:pt>
                <c:pt idx="1938">
                  <c:v>-906</c:v>
                </c:pt>
                <c:pt idx="1939">
                  <c:v>-905.5</c:v>
                </c:pt>
                <c:pt idx="1940">
                  <c:v>-905</c:v>
                </c:pt>
                <c:pt idx="1941">
                  <c:v>-904.5</c:v>
                </c:pt>
                <c:pt idx="1942">
                  <c:v>-904</c:v>
                </c:pt>
                <c:pt idx="1943">
                  <c:v>-903.5</c:v>
                </c:pt>
                <c:pt idx="1944">
                  <c:v>-903</c:v>
                </c:pt>
                <c:pt idx="1945">
                  <c:v>-902.5</c:v>
                </c:pt>
                <c:pt idx="1946">
                  <c:v>-902</c:v>
                </c:pt>
                <c:pt idx="1947">
                  <c:v>-901.5</c:v>
                </c:pt>
                <c:pt idx="1948">
                  <c:v>-901</c:v>
                </c:pt>
                <c:pt idx="1949">
                  <c:v>-900.5</c:v>
                </c:pt>
                <c:pt idx="1950">
                  <c:v>-900</c:v>
                </c:pt>
                <c:pt idx="1951">
                  <c:v>-899.5</c:v>
                </c:pt>
                <c:pt idx="1952">
                  <c:v>-899</c:v>
                </c:pt>
                <c:pt idx="1953">
                  <c:v>-898.5</c:v>
                </c:pt>
                <c:pt idx="1954">
                  <c:v>-898</c:v>
                </c:pt>
                <c:pt idx="1955">
                  <c:v>-897.5</c:v>
                </c:pt>
                <c:pt idx="1956">
                  <c:v>-897</c:v>
                </c:pt>
                <c:pt idx="1957">
                  <c:v>-896.5</c:v>
                </c:pt>
                <c:pt idx="1958">
                  <c:v>-896</c:v>
                </c:pt>
                <c:pt idx="1959">
                  <c:v>-895.5</c:v>
                </c:pt>
                <c:pt idx="1960">
                  <c:v>-895</c:v>
                </c:pt>
                <c:pt idx="1961">
                  <c:v>-894.5</c:v>
                </c:pt>
                <c:pt idx="1962">
                  <c:v>-894</c:v>
                </c:pt>
                <c:pt idx="1963">
                  <c:v>-893.5</c:v>
                </c:pt>
                <c:pt idx="1964">
                  <c:v>-893</c:v>
                </c:pt>
                <c:pt idx="1965">
                  <c:v>-892.5</c:v>
                </c:pt>
                <c:pt idx="1966">
                  <c:v>-892</c:v>
                </c:pt>
                <c:pt idx="1967">
                  <c:v>-891.5</c:v>
                </c:pt>
                <c:pt idx="1968">
                  <c:v>-891</c:v>
                </c:pt>
                <c:pt idx="1969">
                  <c:v>-890.5</c:v>
                </c:pt>
                <c:pt idx="1970">
                  <c:v>-890</c:v>
                </c:pt>
                <c:pt idx="1971">
                  <c:v>-889.5</c:v>
                </c:pt>
                <c:pt idx="1972">
                  <c:v>-889</c:v>
                </c:pt>
                <c:pt idx="1973">
                  <c:v>-888.5</c:v>
                </c:pt>
                <c:pt idx="1974">
                  <c:v>-888</c:v>
                </c:pt>
                <c:pt idx="1975">
                  <c:v>-887.5</c:v>
                </c:pt>
                <c:pt idx="1976">
                  <c:v>-887</c:v>
                </c:pt>
                <c:pt idx="1977">
                  <c:v>-886.5</c:v>
                </c:pt>
                <c:pt idx="1978">
                  <c:v>-886</c:v>
                </c:pt>
                <c:pt idx="1979">
                  <c:v>-885.5</c:v>
                </c:pt>
                <c:pt idx="1980">
                  <c:v>-885</c:v>
                </c:pt>
                <c:pt idx="1981">
                  <c:v>-884.5</c:v>
                </c:pt>
                <c:pt idx="1982">
                  <c:v>-884</c:v>
                </c:pt>
                <c:pt idx="1983">
                  <c:v>-883.5</c:v>
                </c:pt>
                <c:pt idx="1984">
                  <c:v>-883</c:v>
                </c:pt>
                <c:pt idx="1985">
                  <c:v>-882.5</c:v>
                </c:pt>
                <c:pt idx="1986">
                  <c:v>-882</c:v>
                </c:pt>
                <c:pt idx="1987">
                  <c:v>-881.5</c:v>
                </c:pt>
                <c:pt idx="1988">
                  <c:v>-881</c:v>
                </c:pt>
                <c:pt idx="1989">
                  <c:v>-880.5</c:v>
                </c:pt>
                <c:pt idx="1990">
                  <c:v>-880</c:v>
                </c:pt>
                <c:pt idx="1991">
                  <c:v>-879.5</c:v>
                </c:pt>
                <c:pt idx="1992">
                  <c:v>-879</c:v>
                </c:pt>
                <c:pt idx="1993">
                  <c:v>-878.5</c:v>
                </c:pt>
                <c:pt idx="1994">
                  <c:v>-878</c:v>
                </c:pt>
                <c:pt idx="1995">
                  <c:v>-877.5</c:v>
                </c:pt>
                <c:pt idx="1996">
                  <c:v>-877</c:v>
                </c:pt>
                <c:pt idx="1997">
                  <c:v>-876.5</c:v>
                </c:pt>
                <c:pt idx="1998">
                  <c:v>-876</c:v>
                </c:pt>
                <c:pt idx="1999">
                  <c:v>-875.5</c:v>
                </c:pt>
                <c:pt idx="2000">
                  <c:v>-875</c:v>
                </c:pt>
                <c:pt idx="2001">
                  <c:v>-874.5</c:v>
                </c:pt>
                <c:pt idx="2002">
                  <c:v>-874</c:v>
                </c:pt>
                <c:pt idx="2003">
                  <c:v>-873.5</c:v>
                </c:pt>
                <c:pt idx="2004">
                  <c:v>-873</c:v>
                </c:pt>
                <c:pt idx="2005">
                  <c:v>-872.5</c:v>
                </c:pt>
                <c:pt idx="2006">
                  <c:v>-872</c:v>
                </c:pt>
                <c:pt idx="2007">
                  <c:v>-871.5</c:v>
                </c:pt>
                <c:pt idx="2008">
                  <c:v>-871</c:v>
                </c:pt>
                <c:pt idx="2009">
                  <c:v>-870.5</c:v>
                </c:pt>
                <c:pt idx="2010">
                  <c:v>-870</c:v>
                </c:pt>
                <c:pt idx="2011">
                  <c:v>-869.5</c:v>
                </c:pt>
                <c:pt idx="2012">
                  <c:v>-869</c:v>
                </c:pt>
                <c:pt idx="2013">
                  <c:v>-868.5</c:v>
                </c:pt>
                <c:pt idx="2014">
                  <c:v>-868</c:v>
                </c:pt>
                <c:pt idx="2015">
                  <c:v>-867.5</c:v>
                </c:pt>
                <c:pt idx="2016">
                  <c:v>-867</c:v>
                </c:pt>
                <c:pt idx="2017">
                  <c:v>-866.5</c:v>
                </c:pt>
                <c:pt idx="2018">
                  <c:v>-866</c:v>
                </c:pt>
                <c:pt idx="2019">
                  <c:v>-865.5</c:v>
                </c:pt>
                <c:pt idx="2020">
                  <c:v>-865</c:v>
                </c:pt>
                <c:pt idx="2021">
                  <c:v>-864.5</c:v>
                </c:pt>
                <c:pt idx="2022">
                  <c:v>-864</c:v>
                </c:pt>
                <c:pt idx="2023">
                  <c:v>-863.5</c:v>
                </c:pt>
                <c:pt idx="2024">
                  <c:v>-863</c:v>
                </c:pt>
                <c:pt idx="2025">
                  <c:v>-862.5</c:v>
                </c:pt>
                <c:pt idx="2026">
                  <c:v>-862</c:v>
                </c:pt>
                <c:pt idx="2027">
                  <c:v>-861.5</c:v>
                </c:pt>
                <c:pt idx="2028">
                  <c:v>-861</c:v>
                </c:pt>
                <c:pt idx="2029">
                  <c:v>-860.5</c:v>
                </c:pt>
                <c:pt idx="2030">
                  <c:v>-860</c:v>
                </c:pt>
                <c:pt idx="2031">
                  <c:v>-859.5</c:v>
                </c:pt>
                <c:pt idx="2032">
                  <c:v>-859</c:v>
                </c:pt>
                <c:pt idx="2033">
                  <c:v>-858.5</c:v>
                </c:pt>
                <c:pt idx="2034">
                  <c:v>-858</c:v>
                </c:pt>
                <c:pt idx="2035">
                  <c:v>-857.5</c:v>
                </c:pt>
                <c:pt idx="2036">
                  <c:v>-857</c:v>
                </c:pt>
                <c:pt idx="2037">
                  <c:v>-856.5</c:v>
                </c:pt>
                <c:pt idx="2038">
                  <c:v>-856</c:v>
                </c:pt>
                <c:pt idx="2039">
                  <c:v>-855.5</c:v>
                </c:pt>
                <c:pt idx="2040">
                  <c:v>-855</c:v>
                </c:pt>
                <c:pt idx="2041">
                  <c:v>-854.5</c:v>
                </c:pt>
                <c:pt idx="2042">
                  <c:v>-854</c:v>
                </c:pt>
                <c:pt idx="2043">
                  <c:v>-853.5</c:v>
                </c:pt>
                <c:pt idx="2044">
                  <c:v>-853</c:v>
                </c:pt>
                <c:pt idx="2045">
                  <c:v>-852.5</c:v>
                </c:pt>
                <c:pt idx="2046">
                  <c:v>-852</c:v>
                </c:pt>
                <c:pt idx="2047">
                  <c:v>-851.5</c:v>
                </c:pt>
                <c:pt idx="2048">
                  <c:v>-851</c:v>
                </c:pt>
                <c:pt idx="2049">
                  <c:v>-850.5</c:v>
                </c:pt>
                <c:pt idx="2050">
                  <c:v>-850</c:v>
                </c:pt>
                <c:pt idx="2051">
                  <c:v>-849.5</c:v>
                </c:pt>
                <c:pt idx="2052">
                  <c:v>-849</c:v>
                </c:pt>
                <c:pt idx="2053">
                  <c:v>-848.5</c:v>
                </c:pt>
                <c:pt idx="2054">
                  <c:v>-848</c:v>
                </c:pt>
                <c:pt idx="2055">
                  <c:v>-847.5</c:v>
                </c:pt>
                <c:pt idx="2056">
                  <c:v>-847</c:v>
                </c:pt>
                <c:pt idx="2057">
                  <c:v>-846.5</c:v>
                </c:pt>
                <c:pt idx="2058">
                  <c:v>-846</c:v>
                </c:pt>
                <c:pt idx="2059">
                  <c:v>-845.5</c:v>
                </c:pt>
                <c:pt idx="2060">
                  <c:v>-845</c:v>
                </c:pt>
                <c:pt idx="2061">
                  <c:v>-844.5</c:v>
                </c:pt>
                <c:pt idx="2062">
                  <c:v>-844</c:v>
                </c:pt>
                <c:pt idx="2063">
                  <c:v>-843.5</c:v>
                </c:pt>
                <c:pt idx="2064">
                  <c:v>-843</c:v>
                </c:pt>
                <c:pt idx="2065">
                  <c:v>-842.5</c:v>
                </c:pt>
                <c:pt idx="2066">
                  <c:v>-842</c:v>
                </c:pt>
                <c:pt idx="2067">
                  <c:v>-841.5</c:v>
                </c:pt>
                <c:pt idx="2068">
                  <c:v>-841</c:v>
                </c:pt>
                <c:pt idx="2069">
                  <c:v>-840.5</c:v>
                </c:pt>
                <c:pt idx="2070">
                  <c:v>-840</c:v>
                </c:pt>
                <c:pt idx="2071">
                  <c:v>-839.5</c:v>
                </c:pt>
                <c:pt idx="2072">
                  <c:v>-839</c:v>
                </c:pt>
                <c:pt idx="2073">
                  <c:v>-838.5</c:v>
                </c:pt>
                <c:pt idx="2074">
                  <c:v>-838</c:v>
                </c:pt>
                <c:pt idx="2075">
                  <c:v>-837.5</c:v>
                </c:pt>
                <c:pt idx="2076">
                  <c:v>-837</c:v>
                </c:pt>
                <c:pt idx="2077">
                  <c:v>-836.5</c:v>
                </c:pt>
                <c:pt idx="2078">
                  <c:v>-836</c:v>
                </c:pt>
                <c:pt idx="2079">
                  <c:v>-835.5</c:v>
                </c:pt>
                <c:pt idx="2080">
                  <c:v>-835</c:v>
                </c:pt>
                <c:pt idx="2081">
                  <c:v>-834.5</c:v>
                </c:pt>
                <c:pt idx="2082">
                  <c:v>-834</c:v>
                </c:pt>
                <c:pt idx="2083">
                  <c:v>-833.5</c:v>
                </c:pt>
                <c:pt idx="2084">
                  <c:v>-833</c:v>
                </c:pt>
                <c:pt idx="2085">
                  <c:v>-832.5</c:v>
                </c:pt>
                <c:pt idx="2086">
                  <c:v>-832</c:v>
                </c:pt>
                <c:pt idx="2087">
                  <c:v>-831.5</c:v>
                </c:pt>
                <c:pt idx="2088">
                  <c:v>-831</c:v>
                </c:pt>
                <c:pt idx="2089">
                  <c:v>-830.5</c:v>
                </c:pt>
                <c:pt idx="2090">
                  <c:v>-830</c:v>
                </c:pt>
                <c:pt idx="2091">
                  <c:v>-829.5</c:v>
                </c:pt>
                <c:pt idx="2092">
                  <c:v>-829</c:v>
                </c:pt>
                <c:pt idx="2093">
                  <c:v>-828.5</c:v>
                </c:pt>
                <c:pt idx="2094">
                  <c:v>-828</c:v>
                </c:pt>
                <c:pt idx="2095">
                  <c:v>-827.5</c:v>
                </c:pt>
                <c:pt idx="2096">
                  <c:v>-827</c:v>
                </c:pt>
                <c:pt idx="2097">
                  <c:v>-826.5</c:v>
                </c:pt>
                <c:pt idx="2098">
                  <c:v>-826</c:v>
                </c:pt>
                <c:pt idx="2099">
                  <c:v>-825.5</c:v>
                </c:pt>
                <c:pt idx="2100">
                  <c:v>-825</c:v>
                </c:pt>
                <c:pt idx="2101">
                  <c:v>-824.5</c:v>
                </c:pt>
                <c:pt idx="2102">
                  <c:v>-824</c:v>
                </c:pt>
                <c:pt idx="2103">
                  <c:v>-823.5</c:v>
                </c:pt>
                <c:pt idx="2104">
                  <c:v>-823</c:v>
                </c:pt>
                <c:pt idx="2105">
                  <c:v>-822.5</c:v>
                </c:pt>
                <c:pt idx="2106">
                  <c:v>-822</c:v>
                </c:pt>
                <c:pt idx="2107">
                  <c:v>-821.5</c:v>
                </c:pt>
                <c:pt idx="2108">
                  <c:v>-821</c:v>
                </c:pt>
                <c:pt idx="2109">
                  <c:v>-820.5</c:v>
                </c:pt>
                <c:pt idx="2110">
                  <c:v>-820</c:v>
                </c:pt>
                <c:pt idx="2111">
                  <c:v>-819.5</c:v>
                </c:pt>
                <c:pt idx="2112">
                  <c:v>-819</c:v>
                </c:pt>
                <c:pt idx="2113">
                  <c:v>-818.5</c:v>
                </c:pt>
                <c:pt idx="2114">
                  <c:v>-818</c:v>
                </c:pt>
                <c:pt idx="2115">
                  <c:v>-817.5</c:v>
                </c:pt>
                <c:pt idx="2116">
                  <c:v>-817</c:v>
                </c:pt>
                <c:pt idx="2117">
                  <c:v>-816.5</c:v>
                </c:pt>
                <c:pt idx="2118">
                  <c:v>-816</c:v>
                </c:pt>
                <c:pt idx="2119">
                  <c:v>-815.5</c:v>
                </c:pt>
                <c:pt idx="2120">
                  <c:v>-815</c:v>
                </c:pt>
                <c:pt idx="2121">
                  <c:v>-814.5</c:v>
                </c:pt>
                <c:pt idx="2122">
                  <c:v>-814</c:v>
                </c:pt>
                <c:pt idx="2123">
                  <c:v>-813.5</c:v>
                </c:pt>
                <c:pt idx="2124">
                  <c:v>-813</c:v>
                </c:pt>
                <c:pt idx="2125">
                  <c:v>-812.5</c:v>
                </c:pt>
                <c:pt idx="2126">
                  <c:v>-812</c:v>
                </c:pt>
                <c:pt idx="2127">
                  <c:v>-811.5</c:v>
                </c:pt>
                <c:pt idx="2128">
                  <c:v>-811</c:v>
                </c:pt>
                <c:pt idx="2129">
                  <c:v>-810.5</c:v>
                </c:pt>
                <c:pt idx="2130">
                  <c:v>-810</c:v>
                </c:pt>
                <c:pt idx="2131">
                  <c:v>-809.5</c:v>
                </c:pt>
                <c:pt idx="2132">
                  <c:v>-809</c:v>
                </c:pt>
                <c:pt idx="2133">
                  <c:v>-808.5</c:v>
                </c:pt>
                <c:pt idx="2134">
                  <c:v>-808</c:v>
                </c:pt>
                <c:pt idx="2135">
                  <c:v>-807.5</c:v>
                </c:pt>
                <c:pt idx="2136">
                  <c:v>-807</c:v>
                </c:pt>
                <c:pt idx="2137">
                  <c:v>-806.5</c:v>
                </c:pt>
                <c:pt idx="2138">
                  <c:v>-806</c:v>
                </c:pt>
                <c:pt idx="2139">
                  <c:v>-805.5</c:v>
                </c:pt>
                <c:pt idx="2140">
                  <c:v>-805</c:v>
                </c:pt>
                <c:pt idx="2141">
                  <c:v>-804.5</c:v>
                </c:pt>
                <c:pt idx="2142">
                  <c:v>-804</c:v>
                </c:pt>
                <c:pt idx="2143">
                  <c:v>-803.5</c:v>
                </c:pt>
                <c:pt idx="2144">
                  <c:v>-803</c:v>
                </c:pt>
                <c:pt idx="2145">
                  <c:v>-802.5</c:v>
                </c:pt>
                <c:pt idx="2146">
                  <c:v>-802</c:v>
                </c:pt>
                <c:pt idx="2147">
                  <c:v>-801.5</c:v>
                </c:pt>
                <c:pt idx="2148">
                  <c:v>-801</c:v>
                </c:pt>
                <c:pt idx="2149">
                  <c:v>-800.5</c:v>
                </c:pt>
                <c:pt idx="2150">
                  <c:v>-800</c:v>
                </c:pt>
                <c:pt idx="2151">
                  <c:v>-799.5</c:v>
                </c:pt>
                <c:pt idx="2152">
                  <c:v>-799</c:v>
                </c:pt>
                <c:pt idx="2153">
                  <c:v>-798.5</c:v>
                </c:pt>
                <c:pt idx="2154">
                  <c:v>-798</c:v>
                </c:pt>
                <c:pt idx="2155">
                  <c:v>-797.5</c:v>
                </c:pt>
                <c:pt idx="2156">
                  <c:v>-797</c:v>
                </c:pt>
                <c:pt idx="2157">
                  <c:v>-796.5</c:v>
                </c:pt>
                <c:pt idx="2158">
                  <c:v>-796</c:v>
                </c:pt>
                <c:pt idx="2159">
                  <c:v>-795.5</c:v>
                </c:pt>
                <c:pt idx="2160">
                  <c:v>-795</c:v>
                </c:pt>
                <c:pt idx="2161">
                  <c:v>-794.5</c:v>
                </c:pt>
                <c:pt idx="2162">
                  <c:v>-794</c:v>
                </c:pt>
                <c:pt idx="2163">
                  <c:v>-793.5</c:v>
                </c:pt>
                <c:pt idx="2164">
                  <c:v>-793</c:v>
                </c:pt>
                <c:pt idx="2165">
                  <c:v>-792.5</c:v>
                </c:pt>
                <c:pt idx="2166">
                  <c:v>-792</c:v>
                </c:pt>
                <c:pt idx="2167">
                  <c:v>-791.5</c:v>
                </c:pt>
                <c:pt idx="2168">
                  <c:v>-791</c:v>
                </c:pt>
                <c:pt idx="2169">
                  <c:v>-790.5</c:v>
                </c:pt>
                <c:pt idx="2170">
                  <c:v>-790</c:v>
                </c:pt>
                <c:pt idx="2171">
                  <c:v>-789.5</c:v>
                </c:pt>
                <c:pt idx="2172">
                  <c:v>-789</c:v>
                </c:pt>
                <c:pt idx="2173">
                  <c:v>-788.5</c:v>
                </c:pt>
                <c:pt idx="2174">
                  <c:v>-788</c:v>
                </c:pt>
                <c:pt idx="2175">
                  <c:v>-787.5</c:v>
                </c:pt>
                <c:pt idx="2176">
                  <c:v>-787</c:v>
                </c:pt>
                <c:pt idx="2177">
                  <c:v>-786.5</c:v>
                </c:pt>
                <c:pt idx="2178">
                  <c:v>-786</c:v>
                </c:pt>
                <c:pt idx="2179">
                  <c:v>-785.5</c:v>
                </c:pt>
                <c:pt idx="2180">
                  <c:v>-785</c:v>
                </c:pt>
                <c:pt idx="2181">
                  <c:v>-784.5</c:v>
                </c:pt>
                <c:pt idx="2182">
                  <c:v>-784</c:v>
                </c:pt>
                <c:pt idx="2183">
                  <c:v>-783.5</c:v>
                </c:pt>
                <c:pt idx="2184">
                  <c:v>-783</c:v>
                </c:pt>
                <c:pt idx="2185">
                  <c:v>-782.5</c:v>
                </c:pt>
                <c:pt idx="2186">
                  <c:v>-782</c:v>
                </c:pt>
                <c:pt idx="2187">
                  <c:v>-781.5</c:v>
                </c:pt>
                <c:pt idx="2188">
                  <c:v>-781</c:v>
                </c:pt>
                <c:pt idx="2189">
                  <c:v>-780.5</c:v>
                </c:pt>
                <c:pt idx="2190">
                  <c:v>-780</c:v>
                </c:pt>
                <c:pt idx="2191">
                  <c:v>-779.5</c:v>
                </c:pt>
                <c:pt idx="2192">
                  <c:v>-779</c:v>
                </c:pt>
                <c:pt idx="2193">
                  <c:v>-778.5</c:v>
                </c:pt>
                <c:pt idx="2194">
                  <c:v>-778</c:v>
                </c:pt>
                <c:pt idx="2195">
                  <c:v>-777.5</c:v>
                </c:pt>
                <c:pt idx="2196">
                  <c:v>-777</c:v>
                </c:pt>
                <c:pt idx="2197">
                  <c:v>-776.5</c:v>
                </c:pt>
                <c:pt idx="2198">
                  <c:v>-776</c:v>
                </c:pt>
                <c:pt idx="2199">
                  <c:v>-775.5</c:v>
                </c:pt>
                <c:pt idx="2200">
                  <c:v>-775</c:v>
                </c:pt>
                <c:pt idx="2201">
                  <c:v>-774.5</c:v>
                </c:pt>
                <c:pt idx="2202">
                  <c:v>-774</c:v>
                </c:pt>
                <c:pt idx="2203">
                  <c:v>-773.5</c:v>
                </c:pt>
                <c:pt idx="2204">
                  <c:v>-773</c:v>
                </c:pt>
                <c:pt idx="2205">
                  <c:v>-772.5</c:v>
                </c:pt>
                <c:pt idx="2206">
                  <c:v>-772</c:v>
                </c:pt>
                <c:pt idx="2207">
                  <c:v>-771.5</c:v>
                </c:pt>
                <c:pt idx="2208">
                  <c:v>-771</c:v>
                </c:pt>
                <c:pt idx="2209">
                  <c:v>-770.5</c:v>
                </c:pt>
                <c:pt idx="2210">
                  <c:v>-770</c:v>
                </c:pt>
                <c:pt idx="2211">
                  <c:v>-769.5</c:v>
                </c:pt>
                <c:pt idx="2212">
                  <c:v>-769</c:v>
                </c:pt>
                <c:pt idx="2213">
                  <c:v>-768.5</c:v>
                </c:pt>
                <c:pt idx="2214">
                  <c:v>-768</c:v>
                </c:pt>
                <c:pt idx="2215">
                  <c:v>-767.5</c:v>
                </c:pt>
                <c:pt idx="2216">
                  <c:v>-767</c:v>
                </c:pt>
                <c:pt idx="2217">
                  <c:v>-766.5</c:v>
                </c:pt>
                <c:pt idx="2218">
                  <c:v>-766</c:v>
                </c:pt>
                <c:pt idx="2219">
                  <c:v>-765.5</c:v>
                </c:pt>
                <c:pt idx="2220">
                  <c:v>-765</c:v>
                </c:pt>
                <c:pt idx="2221">
                  <c:v>-764.5</c:v>
                </c:pt>
                <c:pt idx="2222">
                  <c:v>-764</c:v>
                </c:pt>
                <c:pt idx="2223">
                  <c:v>-763.5</c:v>
                </c:pt>
                <c:pt idx="2224">
                  <c:v>-763</c:v>
                </c:pt>
                <c:pt idx="2225">
                  <c:v>-762.5</c:v>
                </c:pt>
                <c:pt idx="2226">
                  <c:v>-762</c:v>
                </c:pt>
                <c:pt idx="2227">
                  <c:v>-761.5</c:v>
                </c:pt>
                <c:pt idx="2228">
                  <c:v>-761</c:v>
                </c:pt>
                <c:pt idx="2229">
                  <c:v>-760.5</c:v>
                </c:pt>
                <c:pt idx="2230">
                  <c:v>-760</c:v>
                </c:pt>
                <c:pt idx="2231">
                  <c:v>-759.5</c:v>
                </c:pt>
                <c:pt idx="2232">
                  <c:v>-759</c:v>
                </c:pt>
                <c:pt idx="2233">
                  <c:v>-758.5</c:v>
                </c:pt>
                <c:pt idx="2234">
                  <c:v>-758</c:v>
                </c:pt>
                <c:pt idx="2235">
                  <c:v>-757.5</c:v>
                </c:pt>
                <c:pt idx="2236">
                  <c:v>-757</c:v>
                </c:pt>
                <c:pt idx="2237">
                  <c:v>-756.5</c:v>
                </c:pt>
                <c:pt idx="2238">
                  <c:v>-756</c:v>
                </c:pt>
                <c:pt idx="2239">
                  <c:v>-755.5</c:v>
                </c:pt>
                <c:pt idx="2240">
                  <c:v>-755</c:v>
                </c:pt>
                <c:pt idx="2241">
                  <c:v>-754.5</c:v>
                </c:pt>
                <c:pt idx="2242">
                  <c:v>-754</c:v>
                </c:pt>
                <c:pt idx="2243">
                  <c:v>-753.5</c:v>
                </c:pt>
                <c:pt idx="2244">
                  <c:v>-753</c:v>
                </c:pt>
                <c:pt idx="2245">
                  <c:v>-752.5</c:v>
                </c:pt>
                <c:pt idx="2246">
                  <c:v>-752</c:v>
                </c:pt>
                <c:pt idx="2247">
                  <c:v>-751.5</c:v>
                </c:pt>
                <c:pt idx="2248">
                  <c:v>-751</c:v>
                </c:pt>
                <c:pt idx="2249">
                  <c:v>-750.5</c:v>
                </c:pt>
                <c:pt idx="2250">
                  <c:v>-750</c:v>
                </c:pt>
                <c:pt idx="2251">
                  <c:v>-749.5</c:v>
                </c:pt>
                <c:pt idx="2252">
                  <c:v>-749</c:v>
                </c:pt>
                <c:pt idx="2253">
                  <c:v>-748.5</c:v>
                </c:pt>
                <c:pt idx="2254">
                  <c:v>-748</c:v>
                </c:pt>
                <c:pt idx="2255">
                  <c:v>-747.5</c:v>
                </c:pt>
                <c:pt idx="2256">
                  <c:v>-747</c:v>
                </c:pt>
                <c:pt idx="2257">
                  <c:v>-746.5</c:v>
                </c:pt>
                <c:pt idx="2258">
                  <c:v>-746</c:v>
                </c:pt>
                <c:pt idx="2259">
                  <c:v>-745.5</c:v>
                </c:pt>
                <c:pt idx="2260">
                  <c:v>-745</c:v>
                </c:pt>
                <c:pt idx="2261">
                  <c:v>-744.5</c:v>
                </c:pt>
                <c:pt idx="2262">
                  <c:v>-744</c:v>
                </c:pt>
                <c:pt idx="2263">
                  <c:v>-743.5</c:v>
                </c:pt>
                <c:pt idx="2264">
                  <c:v>-743</c:v>
                </c:pt>
                <c:pt idx="2265">
                  <c:v>-742.5</c:v>
                </c:pt>
                <c:pt idx="2266">
                  <c:v>-742</c:v>
                </c:pt>
                <c:pt idx="2267">
                  <c:v>-741.5</c:v>
                </c:pt>
                <c:pt idx="2268">
                  <c:v>-741</c:v>
                </c:pt>
                <c:pt idx="2269">
                  <c:v>-740.5</c:v>
                </c:pt>
                <c:pt idx="2270">
                  <c:v>-740</c:v>
                </c:pt>
                <c:pt idx="2271">
                  <c:v>-739.5</c:v>
                </c:pt>
                <c:pt idx="2272">
                  <c:v>-739</c:v>
                </c:pt>
                <c:pt idx="2273">
                  <c:v>-738.5</c:v>
                </c:pt>
                <c:pt idx="2274">
                  <c:v>-738</c:v>
                </c:pt>
                <c:pt idx="2275">
                  <c:v>-737.5</c:v>
                </c:pt>
                <c:pt idx="2276">
                  <c:v>-737</c:v>
                </c:pt>
                <c:pt idx="2277">
                  <c:v>-736.5</c:v>
                </c:pt>
                <c:pt idx="2278">
                  <c:v>-736</c:v>
                </c:pt>
                <c:pt idx="2279">
                  <c:v>-735.5</c:v>
                </c:pt>
                <c:pt idx="2280">
                  <c:v>-735</c:v>
                </c:pt>
                <c:pt idx="2281">
                  <c:v>-734.5</c:v>
                </c:pt>
                <c:pt idx="2282">
                  <c:v>-734</c:v>
                </c:pt>
                <c:pt idx="2283">
                  <c:v>-733.5</c:v>
                </c:pt>
                <c:pt idx="2284">
                  <c:v>-733</c:v>
                </c:pt>
                <c:pt idx="2285">
                  <c:v>-732.5</c:v>
                </c:pt>
                <c:pt idx="2286">
                  <c:v>-732</c:v>
                </c:pt>
                <c:pt idx="2287">
                  <c:v>-731.5</c:v>
                </c:pt>
                <c:pt idx="2288">
                  <c:v>-731</c:v>
                </c:pt>
                <c:pt idx="2289">
                  <c:v>-730.5</c:v>
                </c:pt>
                <c:pt idx="2290">
                  <c:v>-730</c:v>
                </c:pt>
                <c:pt idx="2291">
                  <c:v>-729.5</c:v>
                </c:pt>
                <c:pt idx="2292">
                  <c:v>-729</c:v>
                </c:pt>
                <c:pt idx="2293">
                  <c:v>-728.5</c:v>
                </c:pt>
                <c:pt idx="2294">
                  <c:v>-728</c:v>
                </c:pt>
                <c:pt idx="2295">
                  <c:v>-727.5</c:v>
                </c:pt>
                <c:pt idx="2296">
                  <c:v>-727</c:v>
                </c:pt>
                <c:pt idx="2297">
                  <c:v>-726.5</c:v>
                </c:pt>
                <c:pt idx="2298">
                  <c:v>-726</c:v>
                </c:pt>
                <c:pt idx="2299">
                  <c:v>-725.5</c:v>
                </c:pt>
                <c:pt idx="2300">
                  <c:v>-725</c:v>
                </c:pt>
                <c:pt idx="2301">
                  <c:v>-724.5</c:v>
                </c:pt>
                <c:pt idx="2302">
                  <c:v>-724</c:v>
                </c:pt>
                <c:pt idx="2303">
                  <c:v>-723.5</c:v>
                </c:pt>
                <c:pt idx="2304">
                  <c:v>-723</c:v>
                </c:pt>
                <c:pt idx="2305">
                  <c:v>-722.5</c:v>
                </c:pt>
                <c:pt idx="2306">
                  <c:v>-722</c:v>
                </c:pt>
                <c:pt idx="2307">
                  <c:v>-721.5</c:v>
                </c:pt>
                <c:pt idx="2308">
                  <c:v>-721</c:v>
                </c:pt>
                <c:pt idx="2309">
                  <c:v>-720.5</c:v>
                </c:pt>
                <c:pt idx="2310">
                  <c:v>-720</c:v>
                </c:pt>
                <c:pt idx="2311">
                  <c:v>-719.5</c:v>
                </c:pt>
                <c:pt idx="2312">
                  <c:v>-719</c:v>
                </c:pt>
                <c:pt idx="2313">
                  <c:v>-718.5</c:v>
                </c:pt>
                <c:pt idx="2314">
                  <c:v>-718</c:v>
                </c:pt>
                <c:pt idx="2315">
                  <c:v>-717.5</c:v>
                </c:pt>
                <c:pt idx="2316">
                  <c:v>-717</c:v>
                </c:pt>
                <c:pt idx="2317">
                  <c:v>-716.5</c:v>
                </c:pt>
                <c:pt idx="2318">
                  <c:v>-716</c:v>
                </c:pt>
                <c:pt idx="2319">
                  <c:v>-715.5</c:v>
                </c:pt>
                <c:pt idx="2320">
                  <c:v>-715</c:v>
                </c:pt>
                <c:pt idx="2321">
                  <c:v>-714.5</c:v>
                </c:pt>
                <c:pt idx="2322">
                  <c:v>-714</c:v>
                </c:pt>
                <c:pt idx="2323">
                  <c:v>-713.5</c:v>
                </c:pt>
                <c:pt idx="2324">
                  <c:v>-713</c:v>
                </c:pt>
                <c:pt idx="2325">
                  <c:v>-712.5</c:v>
                </c:pt>
                <c:pt idx="2326">
                  <c:v>-712</c:v>
                </c:pt>
                <c:pt idx="2327">
                  <c:v>-711.5</c:v>
                </c:pt>
                <c:pt idx="2328">
                  <c:v>-711</c:v>
                </c:pt>
                <c:pt idx="2329">
                  <c:v>-710.5</c:v>
                </c:pt>
                <c:pt idx="2330">
                  <c:v>-710</c:v>
                </c:pt>
                <c:pt idx="2331">
                  <c:v>-709.5</c:v>
                </c:pt>
                <c:pt idx="2332">
                  <c:v>-709</c:v>
                </c:pt>
                <c:pt idx="2333">
                  <c:v>-708.5</c:v>
                </c:pt>
                <c:pt idx="2334">
                  <c:v>-708</c:v>
                </c:pt>
                <c:pt idx="2335">
                  <c:v>-707.5</c:v>
                </c:pt>
                <c:pt idx="2336">
                  <c:v>-707</c:v>
                </c:pt>
                <c:pt idx="2337">
                  <c:v>-706.5</c:v>
                </c:pt>
                <c:pt idx="2338">
                  <c:v>-706</c:v>
                </c:pt>
                <c:pt idx="2339">
                  <c:v>-705.5</c:v>
                </c:pt>
                <c:pt idx="2340">
                  <c:v>-705</c:v>
                </c:pt>
                <c:pt idx="2341">
                  <c:v>-704.5</c:v>
                </c:pt>
                <c:pt idx="2342">
                  <c:v>-704</c:v>
                </c:pt>
                <c:pt idx="2343">
                  <c:v>-703.5</c:v>
                </c:pt>
                <c:pt idx="2344">
                  <c:v>-703</c:v>
                </c:pt>
                <c:pt idx="2345">
                  <c:v>-702.5</c:v>
                </c:pt>
                <c:pt idx="2346">
                  <c:v>-702</c:v>
                </c:pt>
                <c:pt idx="2347">
                  <c:v>-701.5</c:v>
                </c:pt>
                <c:pt idx="2348">
                  <c:v>-701</c:v>
                </c:pt>
                <c:pt idx="2349">
                  <c:v>-700.5</c:v>
                </c:pt>
                <c:pt idx="2350">
                  <c:v>-700</c:v>
                </c:pt>
                <c:pt idx="2351">
                  <c:v>-699.5</c:v>
                </c:pt>
                <c:pt idx="2352">
                  <c:v>-699</c:v>
                </c:pt>
                <c:pt idx="2353">
                  <c:v>-698.5</c:v>
                </c:pt>
                <c:pt idx="2354">
                  <c:v>-698</c:v>
                </c:pt>
                <c:pt idx="2355">
                  <c:v>-697.5</c:v>
                </c:pt>
                <c:pt idx="2356">
                  <c:v>-697</c:v>
                </c:pt>
                <c:pt idx="2357">
                  <c:v>-696.5</c:v>
                </c:pt>
                <c:pt idx="2358">
                  <c:v>-696</c:v>
                </c:pt>
                <c:pt idx="2359">
                  <c:v>-695.5</c:v>
                </c:pt>
                <c:pt idx="2360">
                  <c:v>-695</c:v>
                </c:pt>
                <c:pt idx="2361">
                  <c:v>-694.5</c:v>
                </c:pt>
                <c:pt idx="2362">
                  <c:v>-694</c:v>
                </c:pt>
                <c:pt idx="2363">
                  <c:v>-693.5</c:v>
                </c:pt>
                <c:pt idx="2364">
                  <c:v>-693</c:v>
                </c:pt>
                <c:pt idx="2365">
                  <c:v>-692.5</c:v>
                </c:pt>
                <c:pt idx="2366">
                  <c:v>-692</c:v>
                </c:pt>
                <c:pt idx="2367">
                  <c:v>-691.5</c:v>
                </c:pt>
                <c:pt idx="2368">
                  <c:v>-691</c:v>
                </c:pt>
                <c:pt idx="2369">
                  <c:v>-690.5</c:v>
                </c:pt>
                <c:pt idx="2370">
                  <c:v>-690</c:v>
                </c:pt>
                <c:pt idx="2371">
                  <c:v>-689.5</c:v>
                </c:pt>
                <c:pt idx="2372">
                  <c:v>-689</c:v>
                </c:pt>
                <c:pt idx="2373">
                  <c:v>-688.5</c:v>
                </c:pt>
                <c:pt idx="2374">
                  <c:v>-688</c:v>
                </c:pt>
                <c:pt idx="2375">
                  <c:v>-687.5</c:v>
                </c:pt>
                <c:pt idx="2376">
                  <c:v>-687</c:v>
                </c:pt>
                <c:pt idx="2377">
                  <c:v>-686.5</c:v>
                </c:pt>
                <c:pt idx="2378">
                  <c:v>-686</c:v>
                </c:pt>
                <c:pt idx="2379">
                  <c:v>-685.5</c:v>
                </c:pt>
                <c:pt idx="2380">
                  <c:v>-685</c:v>
                </c:pt>
                <c:pt idx="2381">
                  <c:v>-684.5</c:v>
                </c:pt>
                <c:pt idx="2382">
                  <c:v>-684</c:v>
                </c:pt>
                <c:pt idx="2383">
                  <c:v>-683.5</c:v>
                </c:pt>
                <c:pt idx="2384">
                  <c:v>-683</c:v>
                </c:pt>
                <c:pt idx="2385">
                  <c:v>-682.5</c:v>
                </c:pt>
                <c:pt idx="2386">
                  <c:v>-682</c:v>
                </c:pt>
                <c:pt idx="2387">
                  <c:v>-681.5</c:v>
                </c:pt>
                <c:pt idx="2388">
                  <c:v>-681</c:v>
                </c:pt>
                <c:pt idx="2389">
                  <c:v>-680.5</c:v>
                </c:pt>
                <c:pt idx="2390">
                  <c:v>-680</c:v>
                </c:pt>
                <c:pt idx="2391">
                  <c:v>-679.5</c:v>
                </c:pt>
                <c:pt idx="2392">
                  <c:v>-679</c:v>
                </c:pt>
                <c:pt idx="2393">
                  <c:v>-678.5</c:v>
                </c:pt>
                <c:pt idx="2394">
                  <c:v>-678</c:v>
                </c:pt>
                <c:pt idx="2395">
                  <c:v>-677.5</c:v>
                </c:pt>
                <c:pt idx="2396">
                  <c:v>-677</c:v>
                </c:pt>
                <c:pt idx="2397">
                  <c:v>-676.5</c:v>
                </c:pt>
                <c:pt idx="2398">
                  <c:v>-676</c:v>
                </c:pt>
                <c:pt idx="2399">
                  <c:v>-675.5</c:v>
                </c:pt>
                <c:pt idx="2400">
                  <c:v>-675</c:v>
                </c:pt>
                <c:pt idx="2401">
                  <c:v>-674.5</c:v>
                </c:pt>
                <c:pt idx="2402">
                  <c:v>-674</c:v>
                </c:pt>
                <c:pt idx="2403">
                  <c:v>-673.5</c:v>
                </c:pt>
                <c:pt idx="2404">
                  <c:v>-673</c:v>
                </c:pt>
                <c:pt idx="2405">
                  <c:v>-672.5</c:v>
                </c:pt>
                <c:pt idx="2406">
                  <c:v>-672</c:v>
                </c:pt>
                <c:pt idx="2407">
                  <c:v>-671.5</c:v>
                </c:pt>
                <c:pt idx="2408">
                  <c:v>-671</c:v>
                </c:pt>
                <c:pt idx="2409">
                  <c:v>-670.5</c:v>
                </c:pt>
                <c:pt idx="2410">
                  <c:v>-670</c:v>
                </c:pt>
                <c:pt idx="2411">
                  <c:v>-669.5</c:v>
                </c:pt>
                <c:pt idx="2412">
                  <c:v>-669</c:v>
                </c:pt>
                <c:pt idx="2413">
                  <c:v>-668.5</c:v>
                </c:pt>
                <c:pt idx="2414">
                  <c:v>-668</c:v>
                </c:pt>
                <c:pt idx="2415">
                  <c:v>-667.5</c:v>
                </c:pt>
                <c:pt idx="2416">
                  <c:v>-667</c:v>
                </c:pt>
                <c:pt idx="2417">
                  <c:v>-666.5</c:v>
                </c:pt>
                <c:pt idx="2418">
                  <c:v>-666</c:v>
                </c:pt>
                <c:pt idx="2419">
                  <c:v>-665.5</c:v>
                </c:pt>
                <c:pt idx="2420">
                  <c:v>-665</c:v>
                </c:pt>
                <c:pt idx="2421">
                  <c:v>-664.5</c:v>
                </c:pt>
                <c:pt idx="2422">
                  <c:v>-664</c:v>
                </c:pt>
                <c:pt idx="2423">
                  <c:v>-663.5</c:v>
                </c:pt>
                <c:pt idx="2424">
                  <c:v>-663</c:v>
                </c:pt>
                <c:pt idx="2425">
                  <c:v>-662.5</c:v>
                </c:pt>
                <c:pt idx="2426">
                  <c:v>-662</c:v>
                </c:pt>
                <c:pt idx="2427">
                  <c:v>-661.5</c:v>
                </c:pt>
                <c:pt idx="2428">
                  <c:v>-661</c:v>
                </c:pt>
                <c:pt idx="2429">
                  <c:v>-660.5</c:v>
                </c:pt>
                <c:pt idx="2430">
                  <c:v>-660</c:v>
                </c:pt>
                <c:pt idx="2431">
                  <c:v>-659.5</c:v>
                </c:pt>
                <c:pt idx="2432">
                  <c:v>-659</c:v>
                </c:pt>
                <c:pt idx="2433">
                  <c:v>-658.5</c:v>
                </c:pt>
                <c:pt idx="2434">
                  <c:v>-658</c:v>
                </c:pt>
                <c:pt idx="2435">
                  <c:v>-657.5</c:v>
                </c:pt>
                <c:pt idx="2436">
                  <c:v>-657</c:v>
                </c:pt>
                <c:pt idx="2437">
                  <c:v>-656.5</c:v>
                </c:pt>
                <c:pt idx="2438">
                  <c:v>-656</c:v>
                </c:pt>
                <c:pt idx="2439">
                  <c:v>-655.5</c:v>
                </c:pt>
                <c:pt idx="2440">
                  <c:v>-655</c:v>
                </c:pt>
                <c:pt idx="2441">
                  <c:v>-654.5</c:v>
                </c:pt>
                <c:pt idx="2442">
                  <c:v>-654</c:v>
                </c:pt>
                <c:pt idx="2443">
                  <c:v>-653.5</c:v>
                </c:pt>
                <c:pt idx="2444">
                  <c:v>-653</c:v>
                </c:pt>
                <c:pt idx="2445">
                  <c:v>-652.5</c:v>
                </c:pt>
                <c:pt idx="2446">
                  <c:v>-652</c:v>
                </c:pt>
                <c:pt idx="2447">
                  <c:v>-651.5</c:v>
                </c:pt>
                <c:pt idx="2448">
                  <c:v>-651</c:v>
                </c:pt>
                <c:pt idx="2449">
                  <c:v>-650.5</c:v>
                </c:pt>
                <c:pt idx="2450">
                  <c:v>-650</c:v>
                </c:pt>
                <c:pt idx="2451">
                  <c:v>-649.5</c:v>
                </c:pt>
                <c:pt idx="2452">
                  <c:v>-649</c:v>
                </c:pt>
                <c:pt idx="2453">
                  <c:v>-648.5</c:v>
                </c:pt>
                <c:pt idx="2454">
                  <c:v>-648</c:v>
                </c:pt>
                <c:pt idx="2455">
                  <c:v>-647.5</c:v>
                </c:pt>
                <c:pt idx="2456">
                  <c:v>-647</c:v>
                </c:pt>
                <c:pt idx="2457">
                  <c:v>-646.5</c:v>
                </c:pt>
                <c:pt idx="2458">
                  <c:v>-646</c:v>
                </c:pt>
                <c:pt idx="2459">
                  <c:v>-645.5</c:v>
                </c:pt>
                <c:pt idx="2460">
                  <c:v>-645</c:v>
                </c:pt>
                <c:pt idx="2461">
                  <c:v>-644.5</c:v>
                </c:pt>
                <c:pt idx="2462">
                  <c:v>-644</c:v>
                </c:pt>
                <c:pt idx="2463">
                  <c:v>-643.5</c:v>
                </c:pt>
                <c:pt idx="2464">
                  <c:v>-643</c:v>
                </c:pt>
                <c:pt idx="2465">
                  <c:v>-642.5</c:v>
                </c:pt>
                <c:pt idx="2466">
                  <c:v>-642</c:v>
                </c:pt>
                <c:pt idx="2467">
                  <c:v>-641.5</c:v>
                </c:pt>
                <c:pt idx="2468">
                  <c:v>-641</c:v>
                </c:pt>
                <c:pt idx="2469">
                  <c:v>-640.5</c:v>
                </c:pt>
                <c:pt idx="2470">
                  <c:v>-640</c:v>
                </c:pt>
                <c:pt idx="2471">
                  <c:v>-639.5</c:v>
                </c:pt>
                <c:pt idx="2472">
                  <c:v>-639</c:v>
                </c:pt>
                <c:pt idx="2473">
                  <c:v>-638.5</c:v>
                </c:pt>
                <c:pt idx="2474">
                  <c:v>-638</c:v>
                </c:pt>
                <c:pt idx="2475">
                  <c:v>-637.5</c:v>
                </c:pt>
                <c:pt idx="2476">
                  <c:v>-637</c:v>
                </c:pt>
                <c:pt idx="2477">
                  <c:v>-636.5</c:v>
                </c:pt>
                <c:pt idx="2478">
                  <c:v>-636</c:v>
                </c:pt>
                <c:pt idx="2479">
                  <c:v>-635.5</c:v>
                </c:pt>
                <c:pt idx="2480">
                  <c:v>-635</c:v>
                </c:pt>
                <c:pt idx="2481">
                  <c:v>-634.5</c:v>
                </c:pt>
                <c:pt idx="2482">
                  <c:v>-634</c:v>
                </c:pt>
                <c:pt idx="2483">
                  <c:v>-633.5</c:v>
                </c:pt>
                <c:pt idx="2484">
                  <c:v>-633</c:v>
                </c:pt>
                <c:pt idx="2485">
                  <c:v>-632.5</c:v>
                </c:pt>
                <c:pt idx="2486">
                  <c:v>-632</c:v>
                </c:pt>
                <c:pt idx="2487">
                  <c:v>-631.5</c:v>
                </c:pt>
                <c:pt idx="2488">
                  <c:v>-631</c:v>
                </c:pt>
                <c:pt idx="2489">
                  <c:v>-630.5</c:v>
                </c:pt>
                <c:pt idx="2490">
                  <c:v>-630</c:v>
                </c:pt>
                <c:pt idx="2491">
                  <c:v>-629.5</c:v>
                </c:pt>
                <c:pt idx="2492">
                  <c:v>-629</c:v>
                </c:pt>
                <c:pt idx="2493">
                  <c:v>-628.5</c:v>
                </c:pt>
                <c:pt idx="2494">
                  <c:v>-628</c:v>
                </c:pt>
                <c:pt idx="2495">
                  <c:v>-627.5</c:v>
                </c:pt>
                <c:pt idx="2496">
                  <c:v>-627</c:v>
                </c:pt>
                <c:pt idx="2497">
                  <c:v>-626.5</c:v>
                </c:pt>
                <c:pt idx="2498">
                  <c:v>-626</c:v>
                </c:pt>
                <c:pt idx="2499">
                  <c:v>-625.5</c:v>
                </c:pt>
                <c:pt idx="2500">
                  <c:v>-625</c:v>
                </c:pt>
                <c:pt idx="2501">
                  <c:v>-624.5</c:v>
                </c:pt>
                <c:pt idx="2502">
                  <c:v>-624</c:v>
                </c:pt>
                <c:pt idx="2503">
                  <c:v>-623.5</c:v>
                </c:pt>
                <c:pt idx="2504">
                  <c:v>-623</c:v>
                </c:pt>
                <c:pt idx="2505">
                  <c:v>-622.5</c:v>
                </c:pt>
                <c:pt idx="2506">
                  <c:v>-622</c:v>
                </c:pt>
                <c:pt idx="2507">
                  <c:v>-621.5</c:v>
                </c:pt>
                <c:pt idx="2508">
                  <c:v>-621</c:v>
                </c:pt>
                <c:pt idx="2509">
                  <c:v>-620.5</c:v>
                </c:pt>
                <c:pt idx="2510">
                  <c:v>-620</c:v>
                </c:pt>
                <c:pt idx="2511">
                  <c:v>-619.5</c:v>
                </c:pt>
                <c:pt idx="2512">
                  <c:v>-619</c:v>
                </c:pt>
                <c:pt idx="2513">
                  <c:v>-618.5</c:v>
                </c:pt>
                <c:pt idx="2514">
                  <c:v>-618</c:v>
                </c:pt>
                <c:pt idx="2515">
                  <c:v>-617.5</c:v>
                </c:pt>
                <c:pt idx="2516">
                  <c:v>-617</c:v>
                </c:pt>
                <c:pt idx="2517">
                  <c:v>-616.5</c:v>
                </c:pt>
                <c:pt idx="2518">
                  <c:v>-616</c:v>
                </c:pt>
                <c:pt idx="2519">
                  <c:v>-615.5</c:v>
                </c:pt>
                <c:pt idx="2520">
                  <c:v>-615</c:v>
                </c:pt>
                <c:pt idx="2521">
                  <c:v>-614.5</c:v>
                </c:pt>
                <c:pt idx="2522">
                  <c:v>-614</c:v>
                </c:pt>
                <c:pt idx="2523">
                  <c:v>-613.5</c:v>
                </c:pt>
                <c:pt idx="2524">
                  <c:v>-613</c:v>
                </c:pt>
                <c:pt idx="2525">
                  <c:v>-612.5</c:v>
                </c:pt>
                <c:pt idx="2526">
                  <c:v>-612</c:v>
                </c:pt>
                <c:pt idx="2527">
                  <c:v>-611.5</c:v>
                </c:pt>
                <c:pt idx="2528">
                  <c:v>-611</c:v>
                </c:pt>
                <c:pt idx="2529">
                  <c:v>-610.5</c:v>
                </c:pt>
                <c:pt idx="2530">
                  <c:v>-610</c:v>
                </c:pt>
                <c:pt idx="2531">
                  <c:v>-609.5</c:v>
                </c:pt>
                <c:pt idx="2532">
                  <c:v>-609</c:v>
                </c:pt>
                <c:pt idx="2533">
                  <c:v>-608.5</c:v>
                </c:pt>
                <c:pt idx="2534">
                  <c:v>-608</c:v>
                </c:pt>
                <c:pt idx="2535">
                  <c:v>-607.5</c:v>
                </c:pt>
                <c:pt idx="2536">
                  <c:v>-607</c:v>
                </c:pt>
                <c:pt idx="2537">
                  <c:v>-606.5</c:v>
                </c:pt>
                <c:pt idx="2538">
                  <c:v>-606</c:v>
                </c:pt>
                <c:pt idx="2539">
                  <c:v>-605.5</c:v>
                </c:pt>
                <c:pt idx="2540">
                  <c:v>-605</c:v>
                </c:pt>
                <c:pt idx="2541">
                  <c:v>-604.5</c:v>
                </c:pt>
                <c:pt idx="2542">
                  <c:v>-604</c:v>
                </c:pt>
                <c:pt idx="2543">
                  <c:v>-603.5</c:v>
                </c:pt>
                <c:pt idx="2544">
                  <c:v>-603</c:v>
                </c:pt>
                <c:pt idx="2545">
                  <c:v>-602.5</c:v>
                </c:pt>
                <c:pt idx="2546">
                  <c:v>-602</c:v>
                </c:pt>
                <c:pt idx="2547">
                  <c:v>-601.5</c:v>
                </c:pt>
                <c:pt idx="2548">
                  <c:v>-601</c:v>
                </c:pt>
                <c:pt idx="2549">
                  <c:v>-600.5</c:v>
                </c:pt>
                <c:pt idx="2550">
                  <c:v>-600</c:v>
                </c:pt>
                <c:pt idx="2551">
                  <c:v>-599.5</c:v>
                </c:pt>
                <c:pt idx="2552">
                  <c:v>-599</c:v>
                </c:pt>
                <c:pt idx="2553">
                  <c:v>-598.5</c:v>
                </c:pt>
                <c:pt idx="2554">
                  <c:v>-598</c:v>
                </c:pt>
                <c:pt idx="2555">
                  <c:v>-597.5</c:v>
                </c:pt>
                <c:pt idx="2556">
                  <c:v>-597</c:v>
                </c:pt>
                <c:pt idx="2557">
                  <c:v>-596.5</c:v>
                </c:pt>
                <c:pt idx="2558">
                  <c:v>-596</c:v>
                </c:pt>
                <c:pt idx="2559">
                  <c:v>-595.5</c:v>
                </c:pt>
                <c:pt idx="2560">
                  <c:v>-595</c:v>
                </c:pt>
                <c:pt idx="2561">
                  <c:v>-594.5</c:v>
                </c:pt>
                <c:pt idx="2562">
                  <c:v>-594</c:v>
                </c:pt>
                <c:pt idx="2563">
                  <c:v>-593.5</c:v>
                </c:pt>
                <c:pt idx="2564">
                  <c:v>-593</c:v>
                </c:pt>
                <c:pt idx="2565">
                  <c:v>-592.5</c:v>
                </c:pt>
                <c:pt idx="2566">
                  <c:v>-592</c:v>
                </c:pt>
                <c:pt idx="2567">
                  <c:v>-591.5</c:v>
                </c:pt>
                <c:pt idx="2568">
                  <c:v>-591</c:v>
                </c:pt>
                <c:pt idx="2569">
                  <c:v>-590.5</c:v>
                </c:pt>
                <c:pt idx="2570">
                  <c:v>-590</c:v>
                </c:pt>
                <c:pt idx="2571">
                  <c:v>-589.5</c:v>
                </c:pt>
                <c:pt idx="2572">
                  <c:v>-589</c:v>
                </c:pt>
                <c:pt idx="2573">
                  <c:v>-588.5</c:v>
                </c:pt>
                <c:pt idx="2574">
                  <c:v>-588</c:v>
                </c:pt>
                <c:pt idx="2575">
                  <c:v>-587.5</c:v>
                </c:pt>
                <c:pt idx="2576">
                  <c:v>-587</c:v>
                </c:pt>
                <c:pt idx="2577">
                  <c:v>-586.5</c:v>
                </c:pt>
                <c:pt idx="2578">
                  <c:v>-586</c:v>
                </c:pt>
                <c:pt idx="2579">
                  <c:v>-585.5</c:v>
                </c:pt>
                <c:pt idx="2580">
                  <c:v>-585</c:v>
                </c:pt>
                <c:pt idx="2581">
                  <c:v>-584.5</c:v>
                </c:pt>
                <c:pt idx="2582">
                  <c:v>-584</c:v>
                </c:pt>
                <c:pt idx="2583">
                  <c:v>-583.5</c:v>
                </c:pt>
                <c:pt idx="2584">
                  <c:v>-583</c:v>
                </c:pt>
                <c:pt idx="2585">
                  <c:v>-582.5</c:v>
                </c:pt>
                <c:pt idx="2586">
                  <c:v>-582</c:v>
                </c:pt>
                <c:pt idx="2587">
                  <c:v>-581.5</c:v>
                </c:pt>
                <c:pt idx="2588">
                  <c:v>-581</c:v>
                </c:pt>
                <c:pt idx="2589">
                  <c:v>-580.5</c:v>
                </c:pt>
                <c:pt idx="2590">
                  <c:v>-580</c:v>
                </c:pt>
                <c:pt idx="2591">
                  <c:v>-579.5</c:v>
                </c:pt>
                <c:pt idx="2592">
                  <c:v>-579</c:v>
                </c:pt>
                <c:pt idx="2593">
                  <c:v>-578.5</c:v>
                </c:pt>
                <c:pt idx="2594">
                  <c:v>-578</c:v>
                </c:pt>
                <c:pt idx="2595">
                  <c:v>-577.5</c:v>
                </c:pt>
                <c:pt idx="2596">
                  <c:v>-577</c:v>
                </c:pt>
                <c:pt idx="2597">
                  <c:v>-576.5</c:v>
                </c:pt>
                <c:pt idx="2598">
                  <c:v>-576</c:v>
                </c:pt>
                <c:pt idx="2599">
                  <c:v>-575.5</c:v>
                </c:pt>
                <c:pt idx="2600">
                  <c:v>-575</c:v>
                </c:pt>
                <c:pt idx="2601">
                  <c:v>-574.5</c:v>
                </c:pt>
                <c:pt idx="2602">
                  <c:v>-574</c:v>
                </c:pt>
                <c:pt idx="2603">
                  <c:v>-573.5</c:v>
                </c:pt>
                <c:pt idx="2604">
                  <c:v>-573</c:v>
                </c:pt>
                <c:pt idx="2605">
                  <c:v>-572.5</c:v>
                </c:pt>
                <c:pt idx="2606">
                  <c:v>-572</c:v>
                </c:pt>
                <c:pt idx="2607">
                  <c:v>-571.5</c:v>
                </c:pt>
                <c:pt idx="2608">
                  <c:v>-571</c:v>
                </c:pt>
                <c:pt idx="2609">
                  <c:v>-570.5</c:v>
                </c:pt>
                <c:pt idx="2610">
                  <c:v>-570</c:v>
                </c:pt>
                <c:pt idx="2611">
                  <c:v>-569.5</c:v>
                </c:pt>
                <c:pt idx="2612">
                  <c:v>-569</c:v>
                </c:pt>
                <c:pt idx="2613">
                  <c:v>-568.5</c:v>
                </c:pt>
                <c:pt idx="2614">
                  <c:v>-568</c:v>
                </c:pt>
                <c:pt idx="2615">
                  <c:v>-567.5</c:v>
                </c:pt>
                <c:pt idx="2616">
                  <c:v>-567</c:v>
                </c:pt>
                <c:pt idx="2617">
                  <c:v>-566.5</c:v>
                </c:pt>
                <c:pt idx="2618">
                  <c:v>-566</c:v>
                </c:pt>
                <c:pt idx="2619">
                  <c:v>-565.5</c:v>
                </c:pt>
                <c:pt idx="2620">
                  <c:v>-565</c:v>
                </c:pt>
                <c:pt idx="2621">
                  <c:v>-564.5</c:v>
                </c:pt>
                <c:pt idx="2622">
                  <c:v>-564</c:v>
                </c:pt>
                <c:pt idx="2623">
                  <c:v>-563.5</c:v>
                </c:pt>
                <c:pt idx="2624">
                  <c:v>-563</c:v>
                </c:pt>
                <c:pt idx="2625">
                  <c:v>-562.5</c:v>
                </c:pt>
                <c:pt idx="2626">
                  <c:v>-562</c:v>
                </c:pt>
                <c:pt idx="2627">
                  <c:v>-561.5</c:v>
                </c:pt>
                <c:pt idx="2628">
                  <c:v>-561</c:v>
                </c:pt>
                <c:pt idx="2629">
                  <c:v>-560.5</c:v>
                </c:pt>
                <c:pt idx="2630">
                  <c:v>-560</c:v>
                </c:pt>
                <c:pt idx="2631">
                  <c:v>-559.5</c:v>
                </c:pt>
                <c:pt idx="2632">
                  <c:v>-559</c:v>
                </c:pt>
                <c:pt idx="2633">
                  <c:v>-558.5</c:v>
                </c:pt>
                <c:pt idx="2634">
                  <c:v>-558</c:v>
                </c:pt>
                <c:pt idx="2635">
                  <c:v>-557.5</c:v>
                </c:pt>
                <c:pt idx="2636">
                  <c:v>-557</c:v>
                </c:pt>
                <c:pt idx="2637">
                  <c:v>-556.5</c:v>
                </c:pt>
                <c:pt idx="2638">
                  <c:v>-556</c:v>
                </c:pt>
                <c:pt idx="2639">
                  <c:v>-555.5</c:v>
                </c:pt>
                <c:pt idx="2640">
                  <c:v>-555</c:v>
                </c:pt>
                <c:pt idx="2641">
                  <c:v>-554.5</c:v>
                </c:pt>
                <c:pt idx="2642">
                  <c:v>-554</c:v>
                </c:pt>
                <c:pt idx="2643">
                  <c:v>-553.5</c:v>
                </c:pt>
                <c:pt idx="2644">
                  <c:v>-553</c:v>
                </c:pt>
                <c:pt idx="2645">
                  <c:v>-552.5</c:v>
                </c:pt>
                <c:pt idx="2646">
                  <c:v>-552</c:v>
                </c:pt>
                <c:pt idx="2647">
                  <c:v>-551.5</c:v>
                </c:pt>
                <c:pt idx="2648">
                  <c:v>-551</c:v>
                </c:pt>
                <c:pt idx="2649">
                  <c:v>-550.5</c:v>
                </c:pt>
                <c:pt idx="2650">
                  <c:v>-550</c:v>
                </c:pt>
                <c:pt idx="2651">
                  <c:v>-549.5</c:v>
                </c:pt>
                <c:pt idx="2652">
                  <c:v>-549</c:v>
                </c:pt>
                <c:pt idx="2653">
                  <c:v>-548.5</c:v>
                </c:pt>
                <c:pt idx="2654">
                  <c:v>-548</c:v>
                </c:pt>
                <c:pt idx="2655">
                  <c:v>-547.5</c:v>
                </c:pt>
                <c:pt idx="2656">
                  <c:v>-547</c:v>
                </c:pt>
                <c:pt idx="2657">
                  <c:v>-546.5</c:v>
                </c:pt>
                <c:pt idx="2658">
                  <c:v>-546</c:v>
                </c:pt>
                <c:pt idx="2659">
                  <c:v>-545.5</c:v>
                </c:pt>
                <c:pt idx="2660">
                  <c:v>-545</c:v>
                </c:pt>
                <c:pt idx="2661">
                  <c:v>-544.5</c:v>
                </c:pt>
                <c:pt idx="2662">
                  <c:v>-544</c:v>
                </c:pt>
                <c:pt idx="2663">
                  <c:v>-543.5</c:v>
                </c:pt>
                <c:pt idx="2664">
                  <c:v>-543</c:v>
                </c:pt>
                <c:pt idx="2665">
                  <c:v>-542.5</c:v>
                </c:pt>
                <c:pt idx="2666">
                  <c:v>-542</c:v>
                </c:pt>
                <c:pt idx="2667">
                  <c:v>-541.5</c:v>
                </c:pt>
                <c:pt idx="2668">
                  <c:v>-541</c:v>
                </c:pt>
                <c:pt idx="2669">
                  <c:v>-540.5</c:v>
                </c:pt>
                <c:pt idx="2670">
                  <c:v>-540</c:v>
                </c:pt>
                <c:pt idx="2671">
                  <c:v>-539.5</c:v>
                </c:pt>
                <c:pt idx="2672">
                  <c:v>-539</c:v>
                </c:pt>
                <c:pt idx="2673">
                  <c:v>-538.5</c:v>
                </c:pt>
                <c:pt idx="2674">
                  <c:v>-538</c:v>
                </c:pt>
                <c:pt idx="2675">
                  <c:v>-537.5</c:v>
                </c:pt>
                <c:pt idx="2676">
                  <c:v>-537</c:v>
                </c:pt>
                <c:pt idx="2677">
                  <c:v>-536.5</c:v>
                </c:pt>
                <c:pt idx="2678">
                  <c:v>-536</c:v>
                </c:pt>
                <c:pt idx="2679">
                  <c:v>-535.5</c:v>
                </c:pt>
                <c:pt idx="2680">
                  <c:v>-535</c:v>
                </c:pt>
                <c:pt idx="2681">
                  <c:v>-534.5</c:v>
                </c:pt>
                <c:pt idx="2682">
                  <c:v>-534</c:v>
                </c:pt>
                <c:pt idx="2683">
                  <c:v>-533.5</c:v>
                </c:pt>
                <c:pt idx="2684">
                  <c:v>-533</c:v>
                </c:pt>
                <c:pt idx="2685">
                  <c:v>-532.5</c:v>
                </c:pt>
                <c:pt idx="2686">
                  <c:v>-532</c:v>
                </c:pt>
                <c:pt idx="2687">
                  <c:v>-531.5</c:v>
                </c:pt>
                <c:pt idx="2688">
                  <c:v>-531</c:v>
                </c:pt>
                <c:pt idx="2689">
                  <c:v>-530.5</c:v>
                </c:pt>
                <c:pt idx="2690">
                  <c:v>-530</c:v>
                </c:pt>
                <c:pt idx="2691">
                  <c:v>-529.5</c:v>
                </c:pt>
                <c:pt idx="2692">
                  <c:v>-529</c:v>
                </c:pt>
                <c:pt idx="2693">
                  <c:v>-528.5</c:v>
                </c:pt>
                <c:pt idx="2694">
                  <c:v>-528</c:v>
                </c:pt>
                <c:pt idx="2695">
                  <c:v>-527.5</c:v>
                </c:pt>
                <c:pt idx="2696">
                  <c:v>-527</c:v>
                </c:pt>
                <c:pt idx="2697">
                  <c:v>-526.5</c:v>
                </c:pt>
                <c:pt idx="2698">
                  <c:v>-526</c:v>
                </c:pt>
                <c:pt idx="2699">
                  <c:v>-525.5</c:v>
                </c:pt>
                <c:pt idx="2700">
                  <c:v>-525</c:v>
                </c:pt>
                <c:pt idx="2701">
                  <c:v>-524.5</c:v>
                </c:pt>
                <c:pt idx="2702">
                  <c:v>-524</c:v>
                </c:pt>
                <c:pt idx="2703">
                  <c:v>-523.5</c:v>
                </c:pt>
                <c:pt idx="2704">
                  <c:v>-523</c:v>
                </c:pt>
                <c:pt idx="2705">
                  <c:v>-522.5</c:v>
                </c:pt>
                <c:pt idx="2706">
                  <c:v>-522</c:v>
                </c:pt>
                <c:pt idx="2707">
                  <c:v>-521.5</c:v>
                </c:pt>
                <c:pt idx="2708">
                  <c:v>-521</c:v>
                </c:pt>
                <c:pt idx="2709">
                  <c:v>-520.5</c:v>
                </c:pt>
                <c:pt idx="2710">
                  <c:v>-520</c:v>
                </c:pt>
                <c:pt idx="2711">
                  <c:v>-519.5</c:v>
                </c:pt>
                <c:pt idx="2712">
                  <c:v>-519</c:v>
                </c:pt>
                <c:pt idx="2713">
                  <c:v>-518.5</c:v>
                </c:pt>
                <c:pt idx="2714">
                  <c:v>-518</c:v>
                </c:pt>
                <c:pt idx="2715">
                  <c:v>-517.5</c:v>
                </c:pt>
                <c:pt idx="2716">
                  <c:v>-517</c:v>
                </c:pt>
                <c:pt idx="2717">
                  <c:v>-516.5</c:v>
                </c:pt>
                <c:pt idx="2718">
                  <c:v>-516</c:v>
                </c:pt>
                <c:pt idx="2719">
                  <c:v>-515.5</c:v>
                </c:pt>
                <c:pt idx="2720">
                  <c:v>-515</c:v>
                </c:pt>
                <c:pt idx="2721">
                  <c:v>-514.5</c:v>
                </c:pt>
                <c:pt idx="2722">
                  <c:v>-514</c:v>
                </c:pt>
                <c:pt idx="2723">
                  <c:v>-513.5</c:v>
                </c:pt>
                <c:pt idx="2724">
                  <c:v>-513</c:v>
                </c:pt>
                <c:pt idx="2725">
                  <c:v>-512.5</c:v>
                </c:pt>
                <c:pt idx="2726">
                  <c:v>-512</c:v>
                </c:pt>
                <c:pt idx="2727">
                  <c:v>-511.5</c:v>
                </c:pt>
                <c:pt idx="2728">
                  <c:v>-511</c:v>
                </c:pt>
                <c:pt idx="2729">
                  <c:v>-510.5</c:v>
                </c:pt>
                <c:pt idx="2730">
                  <c:v>-510</c:v>
                </c:pt>
                <c:pt idx="2731">
                  <c:v>-509.5</c:v>
                </c:pt>
                <c:pt idx="2732">
                  <c:v>-509</c:v>
                </c:pt>
                <c:pt idx="2733">
                  <c:v>-508.5</c:v>
                </c:pt>
                <c:pt idx="2734">
                  <c:v>-508</c:v>
                </c:pt>
                <c:pt idx="2735">
                  <c:v>-507.5</c:v>
                </c:pt>
                <c:pt idx="2736">
                  <c:v>-507</c:v>
                </c:pt>
                <c:pt idx="2737">
                  <c:v>-506.5</c:v>
                </c:pt>
                <c:pt idx="2738">
                  <c:v>-506</c:v>
                </c:pt>
                <c:pt idx="2739">
                  <c:v>-505.5</c:v>
                </c:pt>
                <c:pt idx="2740">
                  <c:v>-505</c:v>
                </c:pt>
                <c:pt idx="2741">
                  <c:v>-504.5</c:v>
                </c:pt>
                <c:pt idx="2742">
                  <c:v>-504</c:v>
                </c:pt>
                <c:pt idx="2743">
                  <c:v>-503.5</c:v>
                </c:pt>
                <c:pt idx="2744">
                  <c:v>-503</c:v>
                </c:pt>
                <c:pt idx="2745">
                  <c:v>-502.5</c:v>
                </c:pt>
                <c:pt idx="2746">
                  <c:v>-502</c:v>
                </c:pt>
                <c:pt idx="2747">
                  <c:v>-501.5</c:v>
                </c:pt>
                <c:pt idx="2748">
                  <c:v>-501</c:v>
                </c:pt>
                <c:pt idx="2749">
                  <c:v>-500.5</c:v>
                </c:pt>
                <c:pt idx="2750">
                  <c:v>-500</c:v>
                </c:pt>
                <c:pt idx="2751">
                  <c:v>-499.5</c:v>
                </c:pt>
                <c:pt idx="2752">
                  <c:v>-499</c:v>
                </c:pt>
                <c:pt idx="2753">
                  <c:v>-498.5</c:v>
                </c:pt>
                <c:pt idx="2754">
                  <c:v>-498</c:v>
                </c:pt>
                <c:pt idx="2755">
                  <c:v>-497.5</c:v>
                </c:pt>
                <c:pt idx="2756">
                  <c:v>-497</c:v>
                </c:pt>
                <c:pt idx="2757">
                  <c:v>-496.5</c:v>
                </c:pt>
                <c:pt idx="2758">
                  <c:v>-496</c:v>
                </c:pt>
                <c:pt idx="2759">
                  <c:v>-495.5</c:v>
                </c:pt>
                <c:pt idx="2760">
                  <c:v>-495</c:v>
                </c:pt>
                <c:pt idx="2761">
                  <c:v>-494.5</c:v>
                </c:pt>
                <c:pt idx="2762">
                  <c:v>-494</c:v>
                </c:pt>
                <c:pt idx="2763">
                  <c:v>-493.5</c:v>
                </c:pt>
                <c:pt idx="2764">
                  <c:v>-493</c:v>
                </c:pt>
                <c:pt idx="2765">
                  <c:v>-492.5</c:v>
                </c:pt>
                <c:pt idx="2766">
                  <c:v>-492</c:v>
                </c:pt>
                <c:pt idx="2767">
                  <c:v>-491.5</c:v>
                </c:pt>
                <c:pt idx="2768">
                  <c:v>-491</c:v>
                </c:pt>
                <c:pt idx="2769">
                  <c:v>-490.5</c:v>
                </c:pt>
                <c:pt idx="2770">
                  <c:v>-490</c:v>
                </c:pt>
                <c:pt idx="2771">
                  <c:v>-489.5</c:v>
                </c:pt>
                <c:pt idx="2772">
                  <c:v>-489</c:v>
                </c:pt>
                <c:pt idx="2773">
                  <c:v>-488.5</c:v>
                </c:pt>
                <c:pt idx="2774">
                  <c:v>-488</c:v>
                </c:pt>
                <c:pt idx="2775">
                  <c:v>-487.5</c:v>
                </c:pt>
                <c:pt idx="2776">
                  <c:v>-487</c:v>
                </c:pt>
                <c:pt idx="2777">
                  <c:v>-486.5</c:v>
                </c:pt>
                <c:pt idx="2778">
                  <c:v>-486</c:v>
                </c:pt>
                <c:pt idx="2779">
                  <c:v>-485.5</c:v>
                </c:pt>
                <c:pt idx="2780">
                  <c:v>-485</c:v>
                </c:pt>
                <c:pt idx="2781">
                  <c:v>-484.5</c:v>
                </c:pt>
                <c:pt idx="2782">
                  <c:v>-484</c:v>
                </c:pt>
                <c:pt idx="2783">
                  <c:v>-483.5</c:v>
                </c:pt>
                <c:pt idx="2784">
                  <c:v>-483</c:v>
                </c:pt>
                <c:pt idx="2785">
                  <c:v>-482.5</c:v>
                </c:pt>
                <c:pt idx="2786">
                  <c:v>-482</c:v>
                </c:pt>
                <c:pt idx="2787">
                  <c:v>-481.5</c:v>
                </c:pt>
                <c:pt idx="2788">
                  <c:v>-481</c:v>
                </c:pt>
                <c:pt idx="2789">
                  <c:v>-480.5</c:v>
                </c:pt>
                <c:pt idx="2790">
                  <c:v>-480</c:v>
                </c:pt>
                <c:pt idx="2791">
                  <c:v>-479.5</c:v>
                </c:pt>
                <c:pt idx="2792">
                  <c:v>-479</c:v>
                </c:pt>
                <c:pt idx="2793">
                  <c:v>-478.5</c:v>
                </c:pt>
                <c:pt idx="2794">
                  <c:v>-478</c:v>
                </c:pt>
                <c:pt idx="2795">
                  <c:v>-477.5</c:v>
                </c:pt>
                <c:pt idx="2796">
                  <c:v>-477</c:v>
                </c:pt>
                <c:pt idx="2797">
                  <c:v>-476.5</c:v>
                </c:pt>
                <c:pt idx="2798">
                  <c:v>-476</c:v>
                </c:pt>
                <c:pt idx="2799">
                  <c:v>-475.5</c:v>
                </c:pt>
                <c:pt idx="2800">
                  <c:v>-475</c:v>
                </c:pt>
                <c:pt idx="2801">
                  <c:v>-474.5</c:v>
                </c:pt>
                <c:pt idx="2802">
                  <c:v>-474</c:v>
                </c:pt>
                <c:pt idx="2803">
                  <c:v>-473.5</c:v>
                </c:pt>
                <c:pt idx="2804">
                  <c:v>-473</c:v>
                </c:pt>
                <c:pt idx="2805">
                  <c:v>-472.5</c:v>
                </c:pt>
                <c:pt idx="2806">
                  <c:v>-472</c:v>
                </c:pt>
                <c:pt idx="2807">
                  <c:v>-471.5</c:v>
                </c:pt>
                <c:pt idx="2808">
                  <c:v>-471</c:v>
                </c:pt>
                <c:pt idx="2809">
                  <c:v>-470.5</c:v>
                </c:pt>
                <c:pt idx="2810">
                  <c:v>-470</c:v>
                </c:pt>
                <c:pt idx="2811">
                  <c:v>-469.5</c:v>
                </c:pt>
                <c:pt idx="2812">
                  <c:v>-469</c:v>
                </c:pt>
                <c:pt idx="2813">
                  <c:v>-468.5</c:v>
                </c:pt>
                <c:pt idx="2814">
                  <c:v>-468</c:v>
                </c:pt>
                <c:pt idx="2815">
                  <c:v>-467.5</c:v>
                </c:pt>
                <c:pt idx="2816">
                  <c:v>-467</c:v>
                </c:pt>
                <c:pt idx="2817">
                  <c:v>-466.5</c:v>
                </c:pt>
                <c:pt idx="2818">
                  <c:v>-466</c:v>
                </c:pt>
                <c:pt idx="2819">
                  <c:v>-465.5</c:v>
                </c:pt>
                <c:pt idx="2820">
                  <c:v>-465</c:v>
                </c:pt>
                <c:pt idx="2821">
                  <c:v>-464.5</c:v>
                </c:pt>
                <c:pt idx="2822">
                  <c:v>-464</c:v>
                </c:pt>
                <c:pt idx="2823">
                  <c:v>-463.5</c:v>
                </c:pt>
                <c:pt idx="2824">
                  <c:v>-463</c:v>
                </c:pt>
                <c:pt idx="2825">
                  <c:v>-462.5</c:v>
                </c:pt>
                <c:pt idx="2826">
                  <c:v>-462</c:v>
                </c:pt>
                <c:pt idx="2827">
                  <c:v>-461.5</c:v>
                </c:pt>
                <c:pt idx="2828">
                  <c:v>-461</c:v>
                </c:pt>
                <c:pt idx="2829">
                  <c:v>-460.5</c:v>
                </c:pt>
                <c:pt idx="2830">
                  <c:v>-460</c:v>
                </c:pt>
                <c:pt idx="2831">
                  <c:v>-459.5</c:v>
                </c:pt>
                <c:pt idx="2832">
                  <c:v>-459</c:v>
                </c:pt>
                <c:pt idx="2833">
                  <c:v>-458.5</c:v>
                </c:pt>
                <c:pt idx="2834">
                  <c:v>-458</c:v>
                </c:pt>
                <c:pt idx="2835">
                  <c:v>-457.5</c:v>
                </c:pt>
                <c:pt idx="2836">
                  <c:v>-457</c:v>
                </c:pt>
                <c:pt idx="2837">
                  <c:v>-456.5</c:v>
                </c:pt>
                <c:pt idx="2838">
                  <c:v>-456</c:v>
                </c:pt>
                <c:pt idx="2839">
                  <c:v>-455.5</c:v>
                </c:pt>
                <c:pt idx="2840">
                  <c:v>-455</c:v>
                </c:pt>
                <c:pt idx="2841">
                  <c:v>-454.5</c:v>
                </c:pt>
                <c:pt idx="2842">
                  <c:v>-454</c:v>
                </c:pt>
                <c:pt idx="2843">
                  <c:v>-453.5</c:v>
                </c:pt>
                <c:pt idx="2844">
                  <c:v>-453</c:v>
                </c:pt>
                <c:pt idx="2845">
                  <c:v>-452.5</c:v>
                </c:pt>
                <c:pt idx="2846">
                  <c:v>-452</c:v>
                </c:pt>
                <c:pt idx="2847">
                  <c:v>-451.5</c:v>
                </c:pt>
                <c:pt idx="2848">
                  <c:v>-451</c:v>
                </c:pt>
                <c:pt idx="2849">
                  <c:v>-450.5</c:v>
                </c:pt>
                <c:pt idx="2850">
                  <c:v>-450</c:v>
                </c:pt>
                <c:pt idx="2851">
                  <c:v>-449.5</c:v>
                </c:pt>
                <c:pt idx="2852">
                  <c:v>-449</c:v>
                </c:pt>
                <c:pt idx="2853">
                  <c:v>-448.5</c:v>
                </c:pt>
                <c:pt idx="2854">
                  <c:v>-448</c:v>
                </c:pt>
                <c:pt idx="2855">
                  <c:v>-447.5</c:v>
                </c:pt>
                <c:pt idx="2856">
                  <c:v>-447</c:v>
                </c:pt>
                <c:pt idx="2857">
                  <c:v>-446.5</c:v>
                </c:pt>
                <c:pt idx="2858">
                  <c:v>-446</c:v>
                </c:pt>
                <c:pt idx="2859">
                  <c:v>-445.5</c:v>
                </c:pt>
                <c:pt idx="2860">
                  <c:v>-445</c:v>
                </c:pt>
                <c:pt idx="2861">
                  <c:v>-444.5</c:v>
                </c:pt>
                <c:pt idx="2862">
                  <c:v>-444</c:v>
                </c:pt>
                <c:pt idx="2863">
                  <c:v>-443.5</c:v>
                </c:pt>
                <c:pt idx="2864">
                  <c:v>-443</c:v>
                </c:pt>
                <c:pt idx="2865">
                  <c:v>-442.5</c:v>
                </c:pt>
                <c:pt idx="2866">
                  <c:v>-442</c:v>
                </c:pt>
                <c:pt idx="2867">
                  <c:v>-441.5</c:v>
                </c:pt>
                <c:pt idx="2868">
                  <c:v>-441</c:v>
                </c:pt>
                <c:pt idx="2869">
                  <c:v>-440.5</c:v>
                </c:pt>
                <c:pt idx="2870">
                  <c:v>-440</c:v>
                </c:pt>
                <c:pt idx="2871">
                  <c:v>-439.5</c:v>
                </c:pt>
                <c:pt idx="2872">
                  <c:v>-439</c:v>
                </c:pt>
                <c:pt idx="2873">
                  <c:v>-438.5</c:v>
                </c:pt>
                <c:pt idx="2874">
                  <c:v>-438</c:v>
                </c:pt>
                <c:pt idx="2875">
                  <c:v>-437.5</c:v>
                </c:pt>
                <c:pt idx="2876">
                  <c:v>-437</c:v>
                </c:pt>
                <c:pt idx="2877">
                  <c:v>-436.5</c:v>
                </c:pt>
                <c:pt idx="2878">
                  <c:v>-436</c:v>
                </c:pt>
                <c:pt idx="2879">
                  <c:v>-435.5</c:v>
                </c:pt>
                <c:pt idx="2880">
                  <c:v>-435</c:v>
                </c:pt>
                <c:pt idx="2881">
                  <c:v>-434.5</c:v>
                </c:pt>
                <c:pt idx="2882">
                  <c:v>-434</c:v>
                </c:pt>
                <c:pt idx="2883">
                  <c:v>-433.5</c:v>
                </c:pt>
                <c:pt idx="2884">
                  <c:v>-433</c:v>
                </c:pt>
                <c:pt idx="2885">
                  <c:v>-432.5</c:v>
                </c:pt>
                <c:pt idx="2886">
                  <c:v>-432</c:v>
                </c:pt>
                <c:pt idx="2887">
                  <c:v>-431.5</c:v>
                </c:pt>
                <c:pt idx="2888">
                  <c:v>-431</c:v>
                </c:pt>
                <c:pt idx="2889">
                  <c:v>-430.5</c:v>
                </c:pt>
                <c:pt idx="2890">
                  <c:v>-430</c:v>
                </c:pt>
                <c:pt idx="2891">
                  <c:v>-429.5</c:v>
                </c:pt>
                <c:pt idx="2892">
                  <c:v>-429</c:v>
                </c:pt>
                <c:pt idx="2893">
                  <c:v>-428.5</c:v>
                </c:pt>
                <c:pt idx="2894">
                  <c:v>-428</c:v>
                </c:pt>
                <c:pt idx="2895">
                  <c:v>-427.5</c:v>
                </c:pt>
                <c:pt idx="2896">
                  <c:v>-427</c:v>
                </c:pt>
                <c:pt idx="2897">
                  <c:v>-426.5</c:v>
                </c:pt>
                <c:pt idx="2898">
                  <c:v>-426</c:v>
                </c:pt>
                <c:pt idx="2899">
                  <c:v>-425.5</c:v>
                </c:pt>
                <c:pt idx="2900">
                  <c:v>-425</c:v>
                </c:pt>
                <c:pt idx="2901">
                  <c:v>-424.5</c:v>
                </c:pt>
                <c:pt idx="2902">
                  <c:v>-424</c:v>
                </c:pt>
                <c:pt idx="2903">
                  <c:v>-423.5</c:v>
                </c:pt>
                <c:pt idx="2904">
                  <c:v>-423</c:v>
                </c:pt>
                <c:pt idx="2905">
                  <c:v>-422.5</c:v>
                </c:pt>
                <c:pt idx="2906">
                  <c:v>-422</c:v>
                </c:pt>
                <c:pt idx="2907">
                  <c:v>-421.5</c:v>
                </c:pt>
                <c:pt idx="2908">
                  <c:v>-421</c:v>
                </c:pt>
                <c:pt idx="2909">
                  <c:v>-420.5</c:v>
                </c:pt>
                <c:pt idx="2910">
                  <c:v>-420</c:v>
                </c:pt>
                <c:pt idx="2911">
                  <c:v>-419.5</c:v>
                </c:pt>
                <c:pt idx="2912">
                  <c:v>-419</c:v>
                </c:pt>
                <c:pt idx="2913">
                  <c:v>-418.5</c:v>
                </c:pt>
                <c:pt idx="2914">
                  <c:v>-418</c:v>
                </c:pt>
                <c:pt idx="2915">
                  <c:v>-417.5</c:v>
                </c:pt>
                <c:pt idx="2916">
                  <c:v>-417</c:v>
                </c:pt>
                <c:pt idx="2917">
                  <c:v>-416.5</c:v>
                </c:pt>
                <c:pt idx="2918">
                  <c:v>-416</c:v>
                </c:pt>
                <c:pt idx="2919">
                  <c:v>-415.5</c:v>
                </c:pt>
                <c:pt idx="2920">
                  <c:v>-415</c:v>
                </c:pt>
                <c:pt idx="2921">
                  <c:v>-414.5</c:v>
                </c:pt>
                <c:pt idx="2922">
                  <c:v>-414</c:v>
                </c:pt>
                <c:pt idx="2923">
                  <c:v>-413.5</c:v>
                </c:pt>
                <c:pt idx="2924">
                  <c:v>-413</c:v>
                </c:pt>
                <c:pt idx="2925">
                  <c:v>-412.5</c:v>
                </c:pt>
                <c:pt idx="2926">
                  <c:v>-412</c:v>
                </c:pt>
                <c:pt idx="2927">
                  <c:v>-411.5</c:v>
                </c:pt>
                <c:pt idx="2928">
                  <c:v>-411</c:v>
                </c:pt>
                <c:pt idx="2929">
                  <c:v>-410.5</c:v>
                </c:pt>
                <c:pt idx="2930">
                  <c:v>-410</c:v>
                </c:pt>
                <c:pt idx="2931">
                  <c:v>-409.5</c:v>
                </c:pt>
                <c:pt idx="2932">
                  <c:v>-409</c:v>
                </c:pt>
                <c:pt idx="2933">
                  <c:v>-408.5</c:v>
                </c:pt>
                <c:pt idx="2934">
                  <c:v>-408</c:v>
                </c:pt>
                <c:pt idx="2935">
                  <c:v>-407.5</c:v>
                </c:pt>
                <c:pt idx="2936">
                  <c:v>-407</c:v>
                </c:pt>
                <c:pt idx="2937">
                  <c:v>-406.5</c:v>
                </c:pt>
                <c:pt idx="2938">
                  <c:v>-406</c:v>
                </c:pt>
                <c:pt idx="2939">
                  <c:v>-405.5</c:v>
                </c:pt>
                <c:pt idx="2940">
                  <c:v>-405</c:v>
                </c:pt>
                <c:pt idx="2941">
                  <c:v>-404.5</c:v>
                </c:pt>
                <c:pt idx="2942">
                  <c:v>-404</c:v>
                </c:pt>
                <c:pt idx="2943">
                  <c:v>-403.5</c:v>
                </c:pt>
                <c:pt idx="2944">
                  <c:v>-403</c:v>
                </c:pt>
                <c:pt idx="2945">
                  <c:v>-402.5</c:v>
                </c:pt>
                <c:pt idx="2946">
                  <c:v>-402</c:v>
                </c:pt>
                <c:pt idx="2947">
                  <c:v>-401.5</c:v>
                </c:pt>
                <c:pt idx="2948">
                  <c:v>-401</c:v>
                </c:pt>
                <c:pt idx="2949">
                  <c:v>-400.5</c:v>
                </c:pt>
                <c:pt idx="2950">
                  <c:v>-400</c:v>
                </c:pt>
                <c:pt idx="2951">
                  <c:v>-399.5</c:v>
                </c:pt>
                <c:pt idx="2952">
                  <c:v>-399</c:v>
                </c:pt>
                <c:pt idx="2953">
                  <c:v>-398.5</c:v>
                </c:pt>
                <c:pt idx="2954">
                  <c:v>-398</c:v>
                </c:pt>
                <c:pt idx="2955">
                  <c:v>-397.5</c:v>
                </c:pt>
                <c:pt idx="2956">
                  <c:v>-397</c:v>
                </c:pt>
                <c:pt idx="2957">
                  <c:v>-396.5</c:v>
                </c:pt>
                <c:pt idx="2958">
                  <c:v>-396</c:v>
                </c:pt>
                <c:pt idx="2959">
                  <c:v>-395.5</c:v>
                </c:pt>
                <c:pt idx="2960">
                  <c:v>-395</c:v>
                </c:pt>
                <c:pt idx="2961">
                  <c:v>-394.5</c:v>
                </c:pt>
                <c:pt idx="2962">
                  <c:v>-394</c:v>
                </c:pt>
                <c:pt idx="2963">
                  <c:v>-393.5</c:v>
                </c:pt>
                <c:pt idx="2964">
                  <c:v>-393</c:v>
                </c:pt>
                <c:pt idx="2965">
                  <c:v>-392.5</c:v>
                </c:pt>
                <c:pt idx="2966">
                  <c:v>-392</c:v>
                </c:pt>
                <c:pt idx="2967">
                  <c:v>-391.5</c:v>
                </c:pt>
                <c:pt idx="2968">
                  <c:v>-391</c:v>
                </c:pt>
                <c:pt idx="2969">
                  <c:v>-390.5</c:v>
                </c:pt>
                <c:pt idx="2970">
                  <c:v>-390</c:v>
                </c:pt>
                <c:pt idx="2971">
                  <c:v>-389.5</c:v>
                </c:pt>
                <c:pt idx="2972">
                  <c:v>-389</c:v>
                </c:pt>
                <c:pt idx="2973">
                  <c:v>-388.5</c:v>
                </c:pt>
                <c:pt idx="2974">
                  <c:v>-388</c:v>
                </c:pt>
                <c:pt idx="2975">
                  <c:v>-387.5</c:v>
                </c:pt>
                <c:pt idx="2976">
                  <c:v>-387</c:v>
                </c:pt>
                <c:pt idx="2977">
                  <c:v>-386.5</c:v>
                </c:pt>
                <c:pt idx="2978">
                  <c:v>-386</c:v>
                </c:pt>
                <c:pt idx="2979">
                  <c:v>-385.5</c:v>
                </c:pt>
                <c:pt idx="2980">
                  <c:v>-385</c:v>
                </c:pt>
                <c:pt idx="2981">
                  <c:v>-384.5</c:v>
                </c:pt>
                <c:pt idx="2982">
                  <c:v>-384</c:v>
                </c:pt>
                <c:pt idx="2983">
                  <c:v>-383.5</c:v>
                </c:pt>
                <c:pt idx="2984">
                  <c:v>-383</c:v>
                </c:pt>
                <c:pt idx="2985">
                  <c:v>-382.5</c:v>
                </c:pt>
                <c:pt idx="2986">
                  <c:v>-382</c:v>
                </c:pt>
                <c:pt idx="2987">
                  <c:v>-381.5</c:v>
                </c:pt>
                <c:pt idx="2988">
                  <c:v>-381</c:v>
                </c:pt>
                <c:pt idx="2989">
                  <c:v>-380.5</c:v>
                </c:pt>
                <c:pt idx="2990">
                  <c:v>-380</c:v>
                </c:pt>
                <c:pt idx="2991">
                  <c:v>-379.5</c:v>
                </c:pt>
                <c:pt idx="2992">
                  <c:v>-379</c:v>
                </c:pt>
                <c:pt idx="2993">
                  <c:v>-378.5</c:v>
                </c:pt>
                <c:pt idx="2994">
                  <c:v>-378</c:v>
                </c:pt>
                <c:pt idx="2995">
                  <c:v>-377.5</c:v>
                </c:pt>
                <c:pt idx="2996">
                  <c:v>-377</c:v>
                </c:pt>
                <c:pt idx="2997">
                  <c:v>-376.5</c:v>
                </c:pt>
                <c:pt idx="2998">
                  <c:v>-376</c:v>
                </c:pt>
                <c:pt idx="2999">
                  <c:v>-375.5</c:v>
                </c:pt>
                <c:pt idx="3000">
                  <c:v>-375</c:v>
                </c:pt>
                <c:pt idx="3001">
                  <c:v>-374.5</c:v>
                </c:pt>
                <c:pt idx="3002">
                  <c:v>-374</c:v>
                </c:pt>
                <c:pt idx="3003">
                  <c:v>-373.5</c:v>
                </c:pt>
                <c:pt idx="3004">
                  <c:v>-373</c:v>
                </c:pt>
                <c:pt idx="3005">
                  <c:v>-372.5</c:v>
                </c:pt>
                <c:pt idx="3006">
                  <c:v>-372</c:v>
                </c:pt>
                <c:pt idx="3007">
                  <c:v>-371.5</c:v>
                </c:pt>
                <c:pt idx="3008">
                  <c:v>-371</c:v>
                </c:pt>
                <c:pt idx="3009">
                  <c:v>-370.5</c:v>
                </c:pt>
                <c:pt idx="3010">
                  <c:v>-370</c:v>
                </c:pt>
                <c:pt idx="3011">
                  <c:v>-369.5</c:v>
                </c:pt>
                <c:pt idx="3012">
                  <c:v>-369</c:v>
                </c:pt>
                <c:pt idx="3013">
                  <c:v>-368.5</c:v>
                </c:pt>
                <c:pt idx="3014">
                  <c:v>-368</c:v>
                </c:pt>
                <c:pt idx="3015">
                  <c:v>-367.5</c:v>
                </c:pt>
                <c:pt idx="3016">
                  <c:v>-367</c:v>
                </c:pt>
                <c:pt idx="3017">
                  <c:v>-366.5</c:v>
                </c:pt>
                <c:pt idx="3018">
                  <c:v>-366</c:v>
                </c:pt>
                <c:pt idx="3019">
                  <c:v>-365.5</c:v>
                </c:pt>
                <c:pt idx="3020">
                  <c:v>-365</c:v>
                </c:pt>
                <c:pt idx="3021">
                  <c:v>-364.5</c:v>
                </c:pt>
                <c:pt idx="3022">
                  <c:v>-364</c:v>
                </c:pt>
                <c:pt idx="3023">
                  <c:v>-363.5</c:v>
                </c:pt>
                <c:pt idx="3024">
                  <c:v>-363</c:v>
                </c:pt>
                <c:pt idx="3025">
                  <c:v>-362.5</c:v>
                </c:pt>
                <c:pt idx="3026">
                  <c:v>-362</c:v>
                </c:pt>
                <c:pt idx="3027">
                  <c:v>-361.5</c:v>
                </c:pt>
                <c:pt idx="3028">
                  <c:v>-361</c:v>
                </c:pt>
                <c:pt idx="3029">
                  <c:v>-360.5</c:v>
                </c:pt>
                <c:pt idx="3030">
                  <c:v>-360</c:v>
                </c:pt>
                <c:pt idx="3031">
                  <c:v>-359.5</c:v>
                </c:pt>
                <c:pt idx="3032">
                  <c:v>-359</c:v>
                </c:pt>
                <c:pt idx="3033">
                  <c:v>-358.5</c:v>
                </c:pt>
                <c:pt idx="3034">
                  <c:v>-358</c:v>
                </c:pt>
                <c:pt idx="3035">
                  <c:v>-357.5</c:v>
                </c:pt>
                <c:pt idx="3036">
                  <c:v>-357</c:v>
                </c:pt>
                <c:pt idx="3037">
                  <c:v>-356.5</c:v>
                </c:pt>
                <c:pt idx="3038">
                  <c:v>-356</c:v>
                </c:pt>
                <c:pt idx="3039">
                  <c:v>-355.5</c:v>
                </c:pt>
                <c:pt idx="3040">
                  <c:v>-355</c:v>
                </c:pt>
                <c:pt idx="3041">
                  <c:v>-354.5</c:v>
                </c:pt>
                <c:pt idx="3042">
                  <c:v>-354</c:v>
                </c:pt>
                <c:pt idx="3043">
                  <c:v>-353.5</c:v>
                </c:pt>
                <c:pt idx="3044">
                  <c:v>-353</c:v>
                </c:pt>
                <c:pt idx="3045">
                  <c:v>-352.5</c:v>
                </c:pt>
                <c:pt idx="3046">
                  <c:v>-352</c:v>
                </c:pt>
                <c:pt idx="3047">
                  <c:v>-351.5</c:v>
                </c:pt>
                <c:pt idx="3048">
                  <c:v>-351</c:v>
                </c:pt>
                <c:pt idx="3049">
                  <c:v>-350.5</c:v>
                </c:pt>
                <c:pt idx="3050">
                  <c:v>-350</c:v>
                </c:pt>
                <c:pt idx="3051">
                  <c:v>-349.5</c:v>
                </c:pt>
                <c:pt idx="3052">
                  <c:v>-349</c:v>
                </c:pt>
                <c:pt idx="3053">
                  <c:v>-348.5</c:v>
                </c:pt>
                <c:pt idx="3054">
                  <c:v>-348</c:v>
                </c:pt>
                <c:pt idx="3055">
                  <c:v>-347.5</c:v>
                </c:pt>
                <c:pt idx="3056">
                  <c:v>-347</c:v>
                </c:pt>
                <c:pt idx="3057">
                  <c:v>-346.5</c:v>
                </c:pt>
                <c:pt idx="3058">
                  <c:v>-346</c:v>
                </c:pt>
                <c:pt idx="3059">
                  <c:v>-345.5</c:v>
                </c:pt>
                <c:pt idx="3060">
                  <c:v>-345</c:v>
                </c:pt>
                <c:pt idx="3061">
                  <c:v>-344.5</c:v>
                </c:pt>
                <c:pt idx="3062">
                  <c:v>-344</c:v>
                </c:pt>
                <c:pt idx="3063">
                  <c:v>-343.5</c:v>
                </c:pt>
                <c:pt idx="3064">
                  <c:v>-343</c:v>
                </c:pt>
                <c:pt idx="3065">
                  <c:v>-342.5</c:v>
                </c:pt>
                <c:pt idx="3066">
                  <c:v>-342</c:v>
                </c:pt>
                <c:pt idx="3067">
                  <c:v>-341.5</c:v>
                </c:pt>
                <c:pt idx="3068">
                  <c:v>-341</c:v>
                </c:pt>
                <c:pt idx="3069">
                  <c:v>-340.5</c:v>
                </c:pt>
                <c:pt idx="3070">
                  <c:v>-340</c:v>
                </c:pt>
                <c:pt idx="3071">
                  <c:v>-339.5</c:v>
                </c:pt>
                <c:pt idx="3072">
                  <c:v>-339</c:v>
                </c:pt>
                <c:pt idx="3073">
                  <c:v>-338.5</c:v>
                </c:pt>
                <c:pt idx="3074">
                  <c:v>-338</c:v>
                </c:pt>
                <c:pt idx="3075">
                  <c:v>-337.5</c:v>
                </c:pt>
                <c:pt idx="3076">
                  <c:v>-337</c:v>
                </c:pt>
                <c:pt idx="3077">
                  <c:v>-336.5</c:v>
                </c:pt>
                <c:pt idx="3078">
                  <c:v>-336</c:v>
                </c:pt>
                <c:pt idx="3079">
                  <c:v>-335.5</c:v>
                </c:pt>
                <c:pt idx="3080">
                  <c:v>-335</c:v>
                </c:pt>
                <c:pt idx="3081">
                  <c:v>-334.5</c:v>
                </c:pt>
                <c:pt idx="3082">
                  <c:v>-334</c:v>
                </c:pt>
                <c:pt idx="3083">
                  <c:v>-333.5</c:v>
                </c:pt>
                <c:pt idx="3084">
                  <c:v>-333</c:v>
                </c:pt>
                <c:pt idx="3085">
                  <c:v>-332.5</c:v>
                </c:pt>
                <c:pt idx="3086">
                  <c:v>-332</c:v>
                </c:pt>
                <c:pt idx="3087">
                  <c:v>-331.5</c:v>
                </c:pt>
                <c:pt idx="3088">
                  <c:v>-331</c:v>
                </c:pt>
                <c:pt idx="3089">
                  <c:v>-330.5</c:v>
                </c:pt>
                <c:pt idx="3090">
                  <c:v>-330</c:v>
                </c:pt>
                <c:pt idx="3091">
                  <c:v>-329.5</c:v>
                </c:pt>
                <c:pt idx="3092">
                  <c:v>-329</c:v>
                </c:pt>
                <c:pt idx="3093">
                  <c:v>-328.5</c:v>
                </c:pt>
                <c:pt idx="3094">
                  <c:v>-328</c:v>
                </c:pt>
                <c:pt idx="3095">
                  <c:v>-327.5</c:v>
                </c:pt>
                <c:pt idx="3096">
                  <c:v>-327</c:v>
                </c:pt>
                <c:pt idx="3097">
                  <c:v>-326.5</c:v>
                </c:pt>
                <c:pt idx="3098">
                  <c:v>-326</c:v>
                </c:pt>
                <c:pt idx="3099">
                  <c:v>-325.5</c:v>
                </c:pt>
                <c:pt idx="3100">
                  <c:v>-325</c:v>
                </c:pt>
                <c:pt idx="3101">
                  <c:v>-324.5</c:v>
                </c:pt>
                <c:pt idx="3102">
                  <c:v>-324</c:v>
                </c:pt>
                <c:pt idx="3103">
                  <c:v>-323.5</c:v>
                </c:pt>
                <c:pt idx="3104">
                  <c:v>-323</c:v>
                </c:pt>
                <c:pt idx="3105">
                  <c:v>-322.5</c:v>
                </c:pt>
                <c:pt idx="3106">
                  <c:v>-322</c:v>
                </c:pt>
                <c:pt idx="3107">
                  <c:v>-321.5</c:v>
                </c:pt>
                <c:pt idx="3108">
                  <c:v>-321</c:v>
                </c:pt>
                <c:pt idx="3109">
                  <c:v>-320.5</c:v>
                </c:pt>
                <c:pt idx="3110">
                  <c:v>-320</c:v>
                </c:pt>
                <c:pt idx="3111">
                  <c:v>-319.5</c:v>
                </c:pt>
                <c:pt idx="3112">
                  <c:v>-319</c:v>
                </c:pt>
                <c:pt idx="3113">
                  <c:v>-318.5</c:v>
                </c:pt>
                <c:pt idx="3114">
                  <c:v>-318</c:v>
                </c:pt>
                <c:pt idx="3115">
                  <c:v>-317.5</c:v>
                </c:pt>
                <c:pt idx="3116">
                  <c:v>-317</c:v>
                </c:pt>
                <c:pt idx="3117">
                  <c:v>-316.5</c:v>
                </c:pt>
                <c:pt idx="3118">
                  <c:v>-316</c:v>
                </c:pt>
                <c:pt idx="3119">
                  <c:v>-315.5</c:v>
                </c:pt>
                <c:pt idx="3120">
                  <c:v>-315</c:v>
                </c:pt>
                <c:pt idx="3121">
                  <c:v>-314.5</c:v>
                </c:pt>
                <c:pt idx="3122">
                  <c:v>-314</c:v>
                </c:pt>
                <c:pt idx="3123">
                  <c:v>-313.5</c:v>
                </c:pt>
                <c:pt idx="3124">
                  <c:v>-313</c:v>
                </c:pt>
                <c:pt idx="3125">
                  <c:v>-312.5</c:v>
                </c:pt>
                <c:pt idx="3126">
                  <c:v>-312</c:v>
                </c:pt>
                <c:pt idx="3127">
                  <c:v>-311.5</c:v>
                </c:pt>
                <c:pt idx="3128">
                  <c:v>-311</c:v>
                </c:pt>
                <c:pt idx="3129">
                  <c:v>-310.5</c:v>
                </c:pt>
                <c:pt idx="3130">
                  <c:v>-310</c:v>
                </c:pt>
                <c:pt idx="3131">
                  <c:v>-309.5</c:v>
                </c:pt>
                <c:pt idx="3132">
                  <c:v>-309</c:v>
                </c:pt>
                <c:pt idx="3133">
                  <c:v>-308.5</c:v>
                </c:pt>
                <c:pt idx="3134">
                  <c:v>-308</c:v>
                </c:pt>
                <c:pt idx="3135">
                  <c:v>-307.5</c:v>
                </c:pt>
                <c:pt idx="3136">
                  <c:v>-307</c:v>
                </c:pt>
                <c:pt idx="3137">
                  <c:v>-306.5</c:v>
                </c:pt>
                <c:pt idx="3138">
                  <c:v>-306</c:v>
                </c:pt>
                <c:pt idx="3139">
                  <c:v>-305.5</c:v>
                </c:pt>
                <c:pt idx="3140">
                  <c:v>-305</c:v>
                </c:pt>
                <c:pt idx="3141">
                  <c:v>-304.5</c:v>
                </c:pt>
                <c:pt idx="3142">
                  <c:v>-304</c:v>
                </c:pt>
                <c:pt idx="3143">
                  <c:v>-303.5</c:v>
                </c:pt>
                <c:pt idx="3144">
                  <c:v>-303</c:v>
                </c:pt>
                <c:pt idx="3145">
                  <c:v>-302.5</c:v>
                </c:pt>
                <c:pt idx="3146">
                  <c:v>-302</c:v>
                </c:pt>
                <c:pt idx="3147">
                  <c:v>-301.5</c:v>
                </c:pt>
                <c:pt idx="3148">
                  <c:v>-301</c:v>
                </c:pt>
                <c:pt idx="3149">
                  <c:v>-300.5</c:v>
                </c:pt>
                <c:pt idx="3150">
                  <c:v>-300</c:v>
                </c:pt>
                <c:pt idx="3151">
                  <c:v>-299.5</c:v>
                </c:pt>
                <c:pt idx="3152">
                  <c:v>-299</c:v>
                </c:pt>
                <c:pt idx="3153">
                  <c:v>-298.5</c:v>
                </c:pt>
                <c:pt idx="3154">
                  <c:v>-298</c:v>
                </c:pt>
                <c:pt idx="3155">
                  <c:v>-297.5</c:v>
                </c:pt>
                <c:pt idx="3156">
                  <c:v>-297</c:v>
                </c:pt>
                <c:pt idx="3157">
                  <c:v>-296.5</c:v>
                </c:pt>
                <c:pt idx="3158">
                  <c:v>-296</c:v>
                </c:pt>
                <c:pt idx="3159">
                  <c:v>-295.5</c:v>
                </c:pt>
                <c:pt idx="3160">
                  <c:v>-295</c:v>
                </c:pt>
                <c:pt idx="3161">
                  <c:v>-294.5</c:v>
                </c:pt>
                <c:pt idx="3162">
                  <c:v>-294</c:v>
                </c:pt>
                <c:pt idx="3163">
                  <c:v>-293.5</c:v>
                </c:pt>
                <c:pt idx="3164">
                  <c:v>-293</c:v>
                </c:pt>
                <c:pt idx="3165">
                  <c:v>-292.5</c:v>
                </c:pt>
                <c:pt idx="3166">
                  <c:v>-292</c:v>
                </c:pt>
                <c:pt idx="3167">
                  <c:v>-291.5</c:v>
                </c:pt>
                <c:pt idx="3168">
                  <c:v>-291</c:v>
                </c:pt>
                <c:pt idx="3169">
                  <c:v>-290.5</c:v>
                </c:pt>
                <c:pt idx="3170">
                  <c:v>-290</c:v>
                </c:pt>
                <c:pt idx="3171">
                  <c:v>-289.5</c:v>
                </c:pt>
                <c:pt idx="3172">
                  <c:v>-289</c:v>
                </c:pt>
                <c:pt idx="3173">
                  <c:v>-288.5</c:v>
                </c:pt>
                <c:pt idx="3174">
                  <c:v>-288</c:v>
                </c:pt>
                <c:pt idx="3175">
                  <c:v>-287.5</c:v>
                </c:pt>
                <c:pt idx="3176">
                  <c:v>-287</c:v>
                </c:pt>
                <c:pt idx="3177">
                  <c:v>-286.5</c:v>
                </c:pt>
                <c:pt idx="3178">
                  <c:v>-286</c:v>
                </c:pt>
                <c:pt idx="3179">
                  <c:v>-285.5</c:v>
                </c:pt>
                <c:pt idx="3180">
                  <c:v>-285</c:v>
                </c:pt>
                <c:pt idx="3181">
                  <c:v>-284.5</c:v>
                </c:pt>
                <c:pt idx="3182">
                  <c:v>-284</c:v>
                </c:pt>
                <c:pt idx="3183">
                  <c:v>-283.5</c:v>
                </c:pt>
                <c:pt idx="3184">
                  <c:v>-283</c:v>
                </c:pt>
                <c:pt idx="3185">
                  <c:v>-282.5</c:v>
                </c:pt>
                <c:pt idx="3186">
                  <c:v>-282</c:v>
                </c:pt>
                <c:pt idx="3187">
                  <c:v>-281.5</c:v>
                </c:pt>
                <c:pt idx="3188">
                  <c:v>-281</c:v>
                </c:pt>
                <c:pt idx="3189">
                  <c:v>-280.5</c:v>
                </c:pt>
                <c:pt idx="3190">
                  <c:v>-280</c:v>
                </c:pt>
                <c:pt idx="3191">
                  <c:v>-279.5</c:v>
                </c:pt>
                <c:pt idx="3192">
                  <c:v>-279</c:v>
                </c:pt>
                <c:pt idx="3193">
                  <c:v>-278.5</c:v>
                </c:pt>
                <c:pt idx="3194">
                  <c:v>-278</c:v>
                </c:pt>
                <c:pt idx="3195">
                  <c:v>-277.5</c:v>
                </c:pt>
                <c:pt idx="3196">
                  <c:v>-277</c:v>
                </c:pt>
                <c:pt idx="3197">
                  <c:v>-276.5</c:v>
                </c:pt>
                <c:pt idx="3198">
                  <c:v>-276</c:v>
                </c:pt>
                <c:pt idx="3199">
                  <c:v>-275.5</c:v>
                </c:pt>
                <c:pt idx="3200">
                  <c:v>-275</c:v>
                </c:pt>
                <c:pt idx="3201">
                  <c:v>-274.5</c:v>
                </c:pt>
                <c:pt idx="3202">
                  <c:v>-274</c:v>
                </c:pt>
                <c:pt idx="3203">
                  <c:v>-273.5</c:v>
                </c:pt>
                <c:pt idx="3204">
                  <c:v>-273</c:v>
                </c:pt>
                <c:pt idx="3205">
                  <c:v>-272.5</c:v>
                </c:pt>
                <c:pt idx="3206">
                  <c:v>-272</c:v>
                </c:pt>
                <c:pt idx="3207">
                  <c:v>-271.5</c:v>
                </c:pt>
                <c:pt idx="3208">
                  <c:v>-271</c:v>
                </c:pt>
                <c:pt idx="3209">
                  <c:v>-270.5</c:v>
                </c:pt>
                <c:pt idx="3210">
                  <c:v>-270</c:v>
                </c:pt>
                <c:pt idx="3211">
                  <c:v>-269.5</c:v>
                </c:pt>
                <c:pt idx="3212">
                  <c:v>-269</c:v>
                </c:pt>
                <c:pt idx="3213">
                  <c:v>-268.5</c:v>
                </c:pt>
                <c:pt idx="3214">
                  <c:v>-268</c:v>
                </c:pt>
                <c:pt idx="3215">
                  <c:v>-267.5</c:v>
                </c:pt>
                <c:pt idx="3216">
                  <c:v>-267</c:v>
                </c:pt>
                <c:pt idx="3217">
                  <c:v>-266.5</c:v>
                </c:pt>
                <c:pt idx="3218">
                  <c:v>-266</c:v>
                </c:pt>
                <c:pt idx="3219">
                  <c:v>-265.5</c:v>
                </c:pt>
                <c:pt idx="3220">
                  <c:v>-265</c:v>
                </c:pt>
                <c:pt idx="3221">
                  <c:v>-264.5</c:v>
                </c:pt>
                <c:pt idx="3222">
                  <c:v>-264</c:v>
                </c:pt>
                <c:pt idx="3223">
                  <c:v>-263.5</c:v>
                </c:pt>
                <c:pt idx="3224">
                  <c:v>-263</c:v>
                </c:pt>
                <c:pt idx="3225">
                  <c:v>-262.5</c:v>
                </c:pt>
                <c:pt idx="3226">
                  <c:v>-262</c:v>
                </c:pt>
                <c:pt idx="3227">
                  <c:v>-261.5</c:v>
                </c:pt>
                <c:pt idx="3228">
                  <c:v>-261</c:v>
                </c:pt>
                <c:pt idx="3229">
                  <c:v>-260.5</c:v>
                </c:pt>
                <c:pt idx="3230">
                  <c:v>-260</c:v>
                </c:pt>
                <c:pt idx="3231">
                  <c:v>-259.5</c:v>
                </c:pt>
                <c:pt idx="3232">
                  <c:v>-259</c:v>
                </c:pt>
                <c:pt idx="3233">
                  <c:v>-258.5</c:v>
                </c:pt>
                <c:pt idx="3234">
                  <c:v>-258</c:v>
                </c:pt>
                <c:pt idx="3235">
                  <c:v>-257.5</c:v>
                </c:pt>
                <c:pt idx="3236">
                  <c:v>-257</c:v>
                </c:pt>
                <c:pt idx="3237">
                  <c:v>-256.5</c:v>
                </c:pt>
                <c:pt idx="3238">
                  <c:v>-256</c:v>
                </c:pt>
                <c:pt idx="3239">
                  <c:v>-255.5</c:v>
                </c:pt>
                <c:pt idx="3240">
                  <c:v>-255</c:v>
                </c:pt>
                <c:pt idx="3241">
                  <c:v>-254.5</c:v>
                </c:pt>
                <c:pt idx="3242">
                  <c:v>-254</c:v>
                </c:pt>
                <c:pt idx="3243">
                  <c:v>-253.5</c:v>
                </c:pt>
                <c:pt idx="3244">
                  <c:v>-253</c:v>
                </c:pt>
                <c:pt idx="3245">
                  <c:v>-252.5</c:v>
                </c:pt>
                <c:pt idx="3246">
                  <c:v>-252</c:v>
                </c:pt>
                <c:pt idx="3247">
                  <c:v>-251.5</c:v>
                </c:pt>
                <c:pt idx="3248">
                  <c:v>-251</c:v>
                </c:pt>
                <c:pt idx="3249">
                  <c:v>-250.5</c:v>
                </c:pt>
                <c:pt idx="3250">
                  <c:v>-250</c:v>
                </c:pt>
                <c:pt idx="3251">
                  <c:v>-249.5</c:v>
                </c:pt>
                <c:pt idx="3252">
                  <c:v>-249</c:v>
                </c:pt>
                <c:pt idx="3253">
                  <c:v>-248.5</c:v>
                </c:pt>
                <c:pt idx="3254">
                  <c:v>-248</c:v>
                </c:pt>
                <c:pt idx="3255">
                  <c:v>-247.5</c:v>
                </c:pt>
                <c:pt idx="3256">
                  <c:v>-247</c:v>
                </c:pt>
                <c:pt idx="3257">
                  <c:v>-246.5</c:v>
                </c:pt>
                <c:pt idx="3258">
                  <c:v>-246</c:v>
                </c:pt>
                <c:pt idx="3259">
                  <c:v>-245.5</c:v>
                </c:pt>
                <c:pt idx="3260">
                  <c:v>-245</c:v>
                </c:pt>
                <c:pt idx="3261">
                  <c:v>-244.5</c:v>
                </c:pt>
                <c:pt idx="3262">
                  <c:v>-244</c:v>
                </c:pt>
                <c:pt idx="3263">
                  <c:v>-243.5</c:v>
                </c:pt>
                <c:pt idx="3264">
                  <c:v>-243</c:v>
                </c:pt>
                <c:pt idx="3265">
                  <c:v>-242.5</c:v>
                </c:pt>
                <c:pt idx="3266">
                  <c:v>-242</c:v>
                </c:pt>
                <c:pt idx="3267">
                  <c:v>-241.5</c:v>
                </c:pt>
                <c:pt idx="3268">
                  <c:v>-241</c:v>
                </c:pt>
                <c:pt idx="3269">
                  <c:v>-240.5</c:v>
                </c:pt>
                <c:pt idx="3270">
                  <c:v>-240</c:v>
                </c:pt>
                <c:pt idx="3271">
                  <c:v>-239.5</c:v>
                </c:pt>
                <c:pt idx="3272">
                  <c:v>-239</c:v>
                </c:pt>
                <c:pt idx="3273">
                  <c:v>-238.5</c:v>
                </c:pt>
                <c:pt idx="3274">
                  <c:v>-238</c:v>
                </c:pt>
                <c:pt idx="3275">
                  <c:v>-237.5</c:v>
                </c:pt>
                <c:pt idx="3276">
                  <c:v>-237</c:v>
                </c:pt>
                <c:pt idx="3277">
                  <c:v>-236.5</c:v>
                </c:pt>
                <c:pt idx="3278">
                  <c:v>-236</c:v>
                </c:pt>
                <c:pt idx="3279">
                  <c:v>-235.5</c:v>
                </c:pt>
                <c:pt idx="3280">
                  <c:v>-235</c:v>
                </c:pt>
                <c:pt idx="3281">
                  <c:v>-234.5</c:v>
                </c:pt>
                <c:pt idx="3282">
                  <c:v>-234</c:v>
                </c:pt>
                <c:pt idx="3283">
                  <c:v>-233.5</c:v>
                </c:pt>
                <c:pt idx="3284">
                  <c:v>-233</c:v>
                </c:pt>
                <c:pt idx="3285">
                  <c:v>-232.5</c:v>
                </c:pt>
                <c:pt idx="3286">
                  <c:v>-232</c:v>
                </c:pt>
                <c:pt idx="3287">
                  <c:v>-231.5</c:v>
                </c:pt>
                <c:pt idx="3288">
                  <c:v>-231</c:v>
                </c:pt>
                <c:pt idx="3289">
                  <c:v>-230.5</c:v>
                </c:pt>
                <c:pt idx="3290">
                  <c:v>-230</c:v>
                </c:pt>
                <c:pt idx="3291">
                  <c:v>-229.5</c:v>
                </c:pt>
                <c:pt idx="3292">
                  <c:v>-229</c:v>
                </c:pt>
                <c:pt idx="3293">
                  <c:v>-228.5</c:v>
                </c:pt>
                <c:pt idx="3294">
                  <c:v>-228</c:v>
                </c:pt>
                <c:pt idx="3295">
                  <c:v>-227.5</c:v>
                </c:pt>
                <c:pt idx="3296">
                  <c:v>-227</c:v>
                </c:pt>
                <c:pt idx="3297">
                  <c:v>-226.5</c:v>
                </c:pt>
                <c:pt idx="3298">
                  <c:v>-226</c:v>
                </c:pt>
                <c:pt idx="3299">
                  <c:v>-225.5</c:v>
                </c:pt>
                <c:pt idx="3300">
                  <c:v>-225</c:v>
                </c:pt>
                <c:pt idx="3301">
                  <c:v>-224.5</c:v>
                </c:pt>
                <c:pt idx="3302">
                  <c:v>-224</c:v>
                </c:pt>
                <c:pt idx="3303">
                  <c:v>-223.5</c:v>
                </c:pt>
                <c:pt idx="3304">
                  <c:v>-223</c:v>
                </c:pt>
                <c:pt idx="3305">
                  <c:v>-222.5</c:v>
                </c:pt>
                <c:pt idx="3306">
                  <c:v>-222</c:v>
                </c:pt>
                <c:pt idx="3307">
                  <c:v>-221.5</c:v>
                </c:pt>
                <c:pt idx="3308">
                  <c:v>-221</c:v>
                </c:pt>
                <c:pt idx="3309">
                  <c:v>-220.5</c:v>
                </c:pt>
                <c:pt idx="3310">
                  <c:v>-220</c:v>
                </c:pt>
                <c:pt idx="3311">
                  <c:v>-219.5</c:v>
                </c:pt>
                <c:pt idx="3312">
                  <c:v>-219</c:v>
                </c:pt>
                <c:pt idx="3313">
                  <c:v>-218.5</c:v>
                </c:pt>
                <c:pt idx="3314">
                  <c:v>-218</c:v>
                </c:pt>
                <c:pt idx="3315">
                  <c:v>-217.5</c:v>
                </c:pt>
                <c:pt idx="3316">
                  <c:v>-217</c:v>
                </c:pt>
                <c:pt idx="3317">
                  <c:v>-216.5</c:v>
                </c:pt>
                <c:pt idx="3318">
                  <c:v>-216</c:v>
                </c:pt>
                <c:pt idx="3319">
                  <c:v>-215.5</c:v>
                </c:pt>
                <c:pt idx="3320">
                  <c:v>-215</c:v>
                </c:pt>
                <c:pt idx="3321">
                  <c:v>-214.5</c:v>
                </c:pt>
                <c:pt idx="3322">
                  <c:v>-214</c:v>
                </c:pt>
                <c:pt idx="3323">
                  <c:v>-213.5</c:v>
                </c:pt>
                <c:pt idx="3324">
                  <c:v>-213</c:v>
                </c:pt>
                <c:pt idx="3325">
                  <c:v>-212.5</c:v>
                </c:pt>
                <c:pt idx="3326">
                  <c:v>-212</c:v>
                </c:pt>
                <c:pt idx="3327">
                  <c:v>-211.5</c:v>
                </c:pt>
                <c:pt idx="3328">
                  <c:v>-211</c:v>
                </c:pt>
                <c:pt idx="3329">
                  <c:v>-210.5</c:v>
                </c:pt>
                <c:pt idx="3330">
                  <c:v>-210</c:v>
                </c:pt>
                <c:pt idx="3331">
                  <c:v>-209.5</c:v>
                </c:pt>
                <c:pt idx="3332">
                  <c:v>-209</c:v>
                </c:pt>
                <c:pt idx="3333">
                  <c:v>-208.5</c:v>
                </c:pt>
                <c:pt idx="3334">
                  <c:v>-208</c:v>
                </c:pt>
                <c:pt idx="3335">
                  <c:v>-207.5</c:v>
                </c:pt>
                <c:pt idx="3336">
                  <c:v>-207</c:v>
                </c:pt>
                <c:pt idx="3337">
                  <c:v>-206.5</c:v>
                </c:pt>
                <c:pt idx="3338">
                  <c:v>-206</c:v>
                </c:pt>
                <c:pt idx="3339">
                  <c:v>-205.5</c:v>
                </c:pt>
                <c:pt idx="3340">
                  <c:v>-205</c:v>
                </c:pt>
                <c:pt idx="3341">
                  <c:v>-204.5</c:v>
                </c:pt>
                <c:pt idx="3342">
                  <c:v>-204</c:v>
                </c:pt>
                <c:pt idx="3343">
                  <c:v>-203.5</c:v>
                </c:pt>
                <c:pt idx="3344">
                  <c:v>-203</c:v>
                </c:pt>
                <c:pt idx="3345">
                  <c:v>-202.5</c:v>
                </c:pt>
                <c:pt idx="3346">
                  <c:v>-202</c:v>
                </c:pt>
                <c:pt idx="3347">
                  <c:v>-201.5</c:v>
                </c:pt>
                <c:pt idx="3348">
                  <c:v>-201</c:v>
                </c:pt>
                <c:pt idx="3349">
                  <c:v>-200.5</c:v>
                </c:pt>
                <c:pt idx="3350">
                  <c:v>-200</c:v>
                </c:pt>
                <c:pt idx="3351">
                  <c:v>-199.5</c:v>
                </c:pt>
                <c:pt idx="3352">
                  <c:v>-199</c:v>
                </c:pt>
                <c:pt idx="3353">
                  <c:v>-198.5</c:v>
                </c:pt>
                <c:pt idx="3354">
                  <c:v>-198</c:v>
                </c:pt>
                <c:pt idx="3355">
                  <c:v>-197.5</c:v>
                </c:pt>
                <c:pt idx="3356">
                  <c:v>-197</c:v>
                </c:pt>
                <c:pt idx="3357">
                  <c:v>-196.5</c:v>
                </c:pt>
                <c:pt idx="3358">
                  <c:v>-196</c:v>
                </c:pt>
                <c:pt idx="3359">
                  <c:v>-195.5</c:v>
                </c:pt>
                <c:pt idx="3360">
                  <c:v>-195</c:v>
                </c:pt>
                <c:pt idx="3361">
                  <c:v>-194.5</c:v>
                </c:pt>
                <c:pt idx="3362">
                  <c:v>-194</c:v>
                </c:pt>
                <c:pt idx="3363">
                  <c:v>-193.5</c:v>
                </c:pt>
                <c:pt idx="3364">
                  <c:v>-193</c:v>
                </c:pt>
                <c:pt idx="3365">
                  <c:v>-192.5</c:v>
                </c:pt>
                <c:pt idx="3366">
                  <c:v>-192</c:v>
                </c:pt>
                <c:pt idx="3367">
                  <c:v>-191.5</c:v>
                </c:pt>
                <c:pt idx="3368">
                  <c:v>-191</c:v>
                </c:pt>
                <c:pt idx="3369">
                  <c:v>-190.5</c:v>
                </c:pt>
                <c:pt idx="3370">
                  <c:v>-190</c:v>
                </c:pt>
                <c:pt idx="3371">
                  <c:v>-189.5</c:v>
                </c:pt>
                <c:pt idx="3372">
                  <c:v>-189</c:v>
                </c:pt>
                <c:pt idx="3373">
                  <c:v>-188.5</c:v>
                </c:pt>
                <c:pt idx="3374">
                  <c:v>-188</c:v>
                </c:pt>
                <c:pt idx="3375">
                  <c:v>-187.5</c:v>
                </c:pt>
                <c:pt idx="3376">
                  <c:v>-187</c:v>
                </c:pt>
                <c:pt idx="3377">
                  <c:v>-186.5</c:v>
                </c:pt>
                <c:pt idx="3378">
                  <c:v>-186</c:v>
                </c:pt>
                <c:pt idx="3379">
                  <c:v>-185.5</c:v>
                </c:pt>
                <c:pt idx="3380">
                  <c:v>-185</c:v>
                </c:pt>
                <c:pt idx="3381">
                  <c:v>-184.5</c:v>
                </c:pt>
                <c:pt idx="3382">
                  <c:v>-184</c:v>
                </c:pt>
                <c:pt idx="3383">
                  <c:v>-183.5</c:v>
                </c:pt>
                <c:pt idx="3384">
                  <c:v>-183</c:v>
                </c:pt>
                <c:pt idx="3385">
                  <c:v>-182.5</c:v>
                </c:pt>
                <c:pt idx="3386">
                  <c:v>-182</c:v>
                </c:pt>
                <c:pt idx="3387">
                  <c:v>-181.5</c:v>
                </c:pt>
                <c:pt idx="3388">
                  <c:v>-181</c:v>
                </c:pt>
                <c:pt idx="3389">
                  <c:v>-180.5</c:v>
                </c:pt>
                <c:pt idx="3390">
                  <c:v>-180</c:v>
                </c:pt>
                <c:pt idx="3391">
                  <c:v>-179.5</c:v>
                </c:pt>
                <c:pt idx="3392">
                  <c:v>-179</c:v>
                </c:pt>
                <c:pt idx="3393">
                  <c:v>-178.5</c:v>
                </c:pt>
                <c:pt idx="3394">
                  <c:v>-178</c:v>
                </c:pt>
                <c:pt idx="3395">
                  <c:v>-177.5</c:v>
                </c:pt>
                <c:pt idx="3396">
                  <c:v>-177</c:v>
                </c:pt>
                <c:pt idx="3397">
                  <c:v>-176.5</c:v>
                </c:pt>
                <c:pt idx="3398">
                  <c:v>-176</c:v>
                </c:pt>
                <c:pt idx="3399">
                  <c:v>-175.5</c:v>
                </c:pt>
                <c:pt idx="3400">
                  <c:v>-175</c:v>
                </c:pt>
                <c:pt idx="3401">
                  <c:v>-174.5</c:v>
                </c:pt>
                <c:pt idx="3402">
                  <c:v>-174</c:v>
                </c:pt>
                <c:pt idx="3403">
                  <c:v>-173.5</c:v>
                </c:pt>
                <c:pt idx="3404">
                  <c:v>-173</c:v>
                </c:pt>
                <c:pt idx="3405">
                  <c:v>-172.5</c:v>
                </c:pt>
                <c:pt idx="3406">
                  <c:v>-172</c:v>
                </c:pt>
                <c:pt idx="3407">
                  <c:v>-171.5</c:v>
                </c:pt>
                <c:pt idx="3408">
                  <c:v>-171</c:v>
                </c:pt>
                <c:pt idx="3409">
                  <c:v>-170.5</c:v>
                </c:pt>
                <c:pt idx="3410">
                  <c:v>-170</c:v>
                </c:pt>
                <c:pt idx="3411">
                  <c:v>-169.5</c:v>
                </c:pt>
                <c:pt idx="3412">
                  <c:v>-169</c:v>
                </c:pt>
                <c:pt idx="3413">
                  <c:v>-168.5</c:v>
                </c:pt>
                <c:pt idx="3414">
                  <c:v>-168</c:v>
                </c:pt>
                <c:pt idx="3415">
                  <c:v>-167.5</c:v>
                </c:pt>
                <c:pt idx="3416">
                  <c:v>-167</c:v>
                </c:pt>
                <c:pt idx="3417">
                  <c:v>-166.5</c:v>
                </c:pt>
                <c:pt idx="3418">
                  <c:v>-166</c:v>
                </c:pt>
                <c:pt idx="3419">
                  <c:v>-165.5</c:v>
                </c:pt>
                <c:pt idx="3420">
                  <c:v>-165</c:v>
                </c:pt>
                <c:pt idx="3421">
                  <c:v>-164.5</c:v>
                </c:pt>
                <c:pt idx="3422">
                  <c:v>-164</c:v>
                </c:pt>
                <c:pt idx="3423">
                  <c:v>-163.5</c:v>
                </c:pt>
                <c:pt idx="3424">
                  <c:v>-163</c:v>
                </c:pt>
                <c:pt idx="3425">
                  <c:v>-162.5</c:v>
                </c:pt>
                <c:pt idx="3426">
                  <c:v>-162</c:v>
                </c:pt>
                <c:pt idx="3427">
                  <c:v>-161.5</c:v>
                </c:pt>
                <c:pt idx="3428">
                  <c:v>-161</c:v>
                </c:pt>
                <c:pt idx="3429">
                  <c:v>-160.5</c:v>
                </c:pt>
                <c:pt idx="3430">
                  <c:v>-160</c:v>
                </c:pt>
                <c:pt idx="3431">
                  <c:v>-159.5</c:v>
                </c:pt>
                <c:pt idx="3432">
                  <c:v>-159</c:v>
                </c:pt>
                <c:pt idx="3433">
                  <c:v>-158.5</c:v>
                </c:pt>
                <c:pt idx="3434">
                  <c:v>-158</c:v>
                </c:pt>
                <c:pt idx="3435">
                  <c:v>-157.5</c:v>
                </c:pt>
                <c:pt idx="3436">
                  <c:v>-157</c:v>
                </c:pt>
                <c:pt idx="3437">
                  <c:v>-156.5</c:v>
                </c:pt>
                <c:pt idx="3438">
                  <c:v>-156</c:v>
                </c:pt>
                <c:pt idx="3439">
                  <c:v>-155.5</c:v>
                </c:pt>
                <c:pt idx="3440">
                  <c:v>-155</c:v>
                </c:pt>
                <c:pt idx="3441">
                  <c:v>-154.5</c:v>
                </c:pt>
                <c:pt idx="3442">
                  <c:v>-154</c:v>
                </c:pt>
                <c:pt idx="3443">
                  <c:v>-153.5</c:v>
                </c:pt>
                <c:pt idx="3444">
                  <c:v>-153</c:v>
                </c:pt>
                <c:pt idx="3445">
                  <c:v>-152.5</c:v>
                </c:pt>
                <c:pt idx="3446">
                  <c:v>-152</c:v>
                </c:pt>
                <c:pt idx="3447">
                  <c:v>-151.5</c:v>
                </c:pt>
                <c:pt idx="3448">
                  <c:v>-151</c:v>
                </c:pt>
                <c:pt idx="3449">
                  <c:v>-150.5</c:v>
                </c:pt>
                <c:pt idx="3450">
                  <c:v>-150</c:v>
                </c:pt>
                <c:pt idx="3451">
                  <c:v>-149.5</c:v>
                </c:pt>
                <c:pt idx="3452">
                  <c:v>-149</c:v>
                </c:pt>
                <c:pt idx="3453">
                  <c:v>-148.5</c:v>
                </c:pt>
                <c:pt idx="3454">
                  <c:v>-148</c:v>
                </c:pt>
                <c:pt idx="3455">
                  <c:v>-147.5</c:v>
                </c:pt>
                <c:pt idx="3456">
                  <c:v>-147</c:v>
                </c:pt>
                <c:pt idx="3457">
                  <c:v>-146.5</c:v>
                </c:pt>
                <c:pt idx="3458">
                  <c:v>-146</c:v>
                </c:pt>
                <c:pt idx="3459">
                  <c:v>-145.5</c:v>
                </c:pt>
                <c:pt idx="3460">
                  <c:v>-145</c:v>
                </c:pt>
                <c:pt idx="3461">
                  <c:v>-144.5</c:v>
                </c:pt>
                <c:pt idx="3462">
                  <c:v>-144</c:v>
                </c:pt>
                <c:pt idx="3463">
                  <c:v>-143.5</c:v>
                </c:pt>
                <c:pt idx="3464">
                  <c:v>-143</c:v>
                </c:pt>
                <c:pt idx="3465">
                  <c:v>-142.5</c:v>
                </c:pt>
                <c:pt idx="3466">
                  <c:v>-142</c:v>
                </c:pt>
                <c:pt idx="3467">
                  <c:v>-141.5</c:v>
                </c:pt>
                <c:pt idx="3468">
                  <c:v>-141</c:v>
                </c:pt>
                <c:pt idx="3469">
                  <c:v>-140.5</c:v>
                </c:pt>
                <c:pt idx="3470">
                  <c:v>-140</c:v>
                </c:pt>
                <c:pt idx="3471">
                  <c:v>-139.5</c:v>
                </c:pt>
                <c:pt idx="3472">
                  <c:v>-139</c:v>
                </c:pt>
                <c:pt idx="3473">
                  <c:v>-138.5</c:v>
                </c:pt>
                <c:pt idx="3474">
                  <c:v>-138</c:v>
                </c:pt>
                <c:pt idx="3475">
                  <c:v>-137.5</c:v>
                </c:pt>
                <c:pt idx="3476">
                  <c:v>-137</c:v>
                </c:pt>
                <c:pt idx="3477">
                  <c:v>-136.5</c:v>
                </c:pt>
                <c:pt idx="3478">
                  <c:v>-136</c:v>
                </c:pt>
                <c:pt idx="3479">
                  <c:v>-135.5</c:v>
                </c:pt>
                <c:pt idx="3480">
                  <c:v>-135</c:v>
                </c:pt>
                <c:pt idx="3481">
                  <c:v>-134.5</c:v>
                </c:pt>
                <c:pt idx="3482">
                  <c:v>-134</c:v>
                </c:pt>
                <c:pt idx="3483">
                  <c:v>-133.5</c:v>
                </c:pt>
                <c:pt idx="3484">
                  <c:v>-133</c:v>
                </c:pt>
                <c:pt idx="3485">
                  <c:v>-132.5</c:v>
                </c:pt>
                <c:pt idx="3486">
                  <c:v>-132</c:v>
                </c:pt>
                <c:pt idx="3487">
                  <c:v>-131.5</c:v>
                </c:pt>
                <c:pt idx="3488">
                  <c:v>-131</c:v>
                </c:pt>
                <c:pt idx="3489">
                  <c:v>-130.5</c:v>
                </c:pt>
                <c:pt idx="3490">
                  <c:v>-130</c:v>
                </c:pt>
                <c:pt idx="3491">
                  <c:v>-129.5</c:v>
                </c:pt>
                <c:pt idx="3492">
                  <c:v>-129</c:v>
                </c:pt>
                <c:pt idx="3493">
                  <c:v>-128.5</c:v>
                </c:pt>
                <c:pt idx="3494">
                  <c:v>-128</c:v>
                </c:pt>
                <c:pt idx="3495">
                  <c:v>-127.5</c:v>
                </c:pt>
                <c:pt idx="3496">
                  <c:v>-127</c:v>
                </c:pt>
                <c:pt idx="3497">
                  <c:v>-126.5</c:v>
                </c:pt>
                <c:pt idx="3498">
                  <c:v>-126</c:v>
                </c:pt>
                <c:pt idx="3499">
                  <c:v>-125.5</c:v>
                </c:pt>
                <c:pt idx="3500">
                  <c:v>-125</c:v>
                </c:pt>
                <c:pt idx="3501">
                  <c:v>-124.5</c:v>
                </c:pt>
                <c:pt idx="3502">
                  <c:v>-124</c:v>
                </c:pt>
                <c:pt idx="3503">
                  <c:v>-123.5</c:v>
                </c:pt>
                <c:pt idx="3504">
                  <c:v>-123</c:v>
                </c:pt>
                <c:pt idx="3505">
                  <c:v>-122.5</c:v>
                </c:pt>
                <c:pt idx="3506">
                  <c:v>-122</c:v>
                </c:pt>
                <c:pt idx="3507">
                  <c:v>-121.5</c:v>
                </c:pt>
                <c:pt idx="3508">
                  <c:v>-121</c:v>
                </c:pt>
                <c:pt idx="3509">
                  <c:v>-120.5</c:v>
                </c:pt>
                <c:pt idx="3510">
                  <c:v>-120</c:v>
                </c:pt>
                <c:pt idx="3511">
                  <c:v>-119.5</c:v>
                </c:pt>
                <c:pt idx="3512">
                  <c:v>-119</c:v>
                </c:pt>
                <c:pt idx="3513">
                  <c:v>-118.5</c:v>
                </c:pt>
                <c:pt idx="3514">
                  <c:v>-118</c:v>
                </c:pt>
                <c:pt idx="3515">
                  <c:v>-117.5</c:v>
                </c:pt>
                <c:pt idx="3516">
                  <c:v>-117</c:v>
                </c:pt>
                <c:pt idx="3517">
                  <c:v>-116.5</c:v>
                </c:pt>
                <c:pt idx="3518">
                  <c:v>-116</c:v>
                </c:pt>
                <c:pt idx="3519">
                  <c:v>-115.5</c:v>
                </c:pt>
                <c:pt idx="3520">
                  <c:v>-115</c:v>
                </c:pt>
                <c:pt idx="3521">
                  <c:v>-114.5</c:v>
                </c:pt>
                <c:pt idx="3522">
                  <c:v>-114</c:v>
                </c:pt>
                <c:pt idx="3523">
                  <c:v>-113.5</c:v>
                </c:pt>
                <c:pt idx="3524">
                  <c:v>-113</c:v>
                </c:pt>
                <c:pt idx="3525">
                  <c:v>-112.5</c:v>
                </c:pt>
                <c:pt idx="3526">
                  <c:v>-112</c:v>
                </c:pt>
                <c:pt idx="3527">
                  <c:v>-111.5</c:v>
                </c:pt>
                <c:pt idx="3528">
                  <c:v>-111</c:v>
                </c:pt>
                <c:pt idx="3529">
                  <c:v>-110.5</c:v>
                </c:pt>
                <c:pt idx="3530">
                  <c:v>-110</c:v>
                </c:pt>
                <c:pt idx="3531">
                  <c:v>-109.5</c:v>
                </c:pt>
                <c:pt idx="3532">
                  <c:v>-109</c:v>
                </c:pt>
                <c:pt idx="3533">
                  <c:v>-108.5</c:v>
                </c:pt>
                <c:pt idx="3534">
                  <c:v>-108</c:v>
                </c:pt>
                <c:pt idx="3535">
                  <c:v>-107.5</c:v>
                </c:pt>
                <c:pt idx="3536">
                  <c:v>-107</c:v>
                </c:pt>
                <c:pt idx="3537">
                  <c:v>-106.5</c:v>
                </c:pt>
                <c:pt idx="3538">
                  <c:v>-106</c:v>
                </c:pt>
                <c:pt idx="3539">
                  <c:v>-105.5</c:v>
                </c:pt>
                <c:pt idx="3540">
                  <c:v>-105</c:v>
                </c:pt>
                <c:pt idx="3541">
                  <c:v>-104.5</c:v>
                </c:pt>
                <c:pt idx="3542">
                  <c:v>-104</c:v>
                </c:pt>
                <c:pt idx="3543">
                  <c:v>-103.5</c:v>
                </c:pt>
                <c:pt idx="3544">
                  <c:v>-103</c:v>
                </c:pt>
                <c:pt idx="3545">
                  <c:v>-102.5</c:v>
                </c:pt>
                <c:pt idx="3546">
                  <c:v>-102</c:v>
                </c:pt>
                <c:pt idx="3547">
                  <c:v>-101.5</c:v>
                </c:pt>
                <c:pt idx="3548">
                  <c:v>-101</c:v>
                </c:pt>
                <c:pt idx="3549">
                  <c:v>-100.5</c:v>
                </c:pt>
                <c:pt idx="3550">
                  <c:v>-100</c:v>
                </c:pt>
                <c:pt idx="3551">
                  <c:v>-99.5</c:v>
                </c:pt>
                <c:pt idx="3552">
                  <c:v>-99</c:v>
                </c:pt>
                <c:pt idx="3553">
                  <c:v>-98.5</c:v>
                </c:pt>
                <c:pt idx="3554">
                  <c:v>-98</c:v>
                </c:pt>
                <c:pt idx="3555">
                  <c:v>-97.5</c:v>
                </c:pt>
                <c:pt idx="3556">
                  <c:v>-97</c:v>
                </c:pt>
                <c:pt idx="3557">
                  <c:v>-96.5</c:v>
                </c:pt>
                <c:pt idx="3558">
                  <c:v>-96</c:v>
                </c:pt>
                <c:pt idx="3559">
                  <c:v>-95.5</c:v>
                </c:pt>
                <c:pt idx="3560">
                  <c:v>-95</c:v>
                </c:pt>
                <c:pt idx="3561">
                  <c:v>-94.5</c:v>
                </c:pt>
                <c:pt idx="3562">
                  <c:v>-94</c:v>
                </c:pt>
                <c:pt idx="3563">
                  <c:v>-93.5</c:v>
                </c:pt>
                <c:pt idx="3564">
                  <c:v>-93</c:v>
                </c:pt>
                <c:pt idx="3565">
                  <c:v>-92.5</c:v>
                </c:pt>
                <c:pt idx="3566">
                  <c:v>-92</c:v>
                </c:pt>
                <c:pt idx="3567">
                  <c:v>-91.5</c:v>
                </c:pt>
                <c:pt idx="3568">
                  <c:v>-91</c:v>
                </c:pt>
                <c:pt idx="3569">
                  <c:v>-90.5</c:v>
                </c:pt>
                <c:pt idx="3570">
                  <c:v>-90</c:v>
                </c:pt>
                <c:pt idx="3571">
                  <c:v>-89.5</c:v>
                </c:pt>
                <c:pt idx="3572">
                  <c:v>-89</c:v>
                </c:pt>
                <c:pt idx="3573">
                  <c:v>-88.5</c:v>
                </c:pt>
                <c:pt idx="3574">
                  <c:v>-88</c:v>
                </c:pt>
                <c:pt idx="3575">
                  <c:v>-87.5</c:v>
                </c:pt>
                <c:pt idx="3576">
                  <c:v>-87</c:v>
                </c:pt>
                <c:pt idx="3577">
                  <c:v>-86.5</c:v>
                </c:pt>
                <c:pt idx="3578">
                  <c:v>-86</c:v>
                </c:pt>
                <c:pt idx="3579">
                  <c:v>-85.5</c:v>
                </c:pt>
                <c:pt idx="3580">
                  <c:v>-85</c:v>
                </c:pt>
                <c:pt idx="3581">
                  <c:v>-84.5</c:v>
                </c:pt>
                <c:pt idx="3582">
                  <c:v>-84</c:v>
                </c:pt>
                <c:pt idx="3583">
                  <c:v>-83.5</c:v>
                </c:pt>
                <c:pt idx="3584">
                  <c:v>-83</c:v>
                </c:pt>
                <c:pt idx="3585">
                  <c:v>-82.5</c:v>
                </c:pt>
                <c:pt idx="3586">
                  <c:v>-82</c:v>
                </c:pt>
                <c:pt idx="3587">
                  <c:v>-81.5</c:v>
                </c:pt>
                <c:pt idx="3588">
                  <c:v>-81</c:v>
                </c:pt>
                <c:pt idx="3589">
                  <c:v>-80.5</c:v>
                </c:pt>
                <c:pt idx="3590">
                  <c:v>-80</c:v>
                </c:pt>
                <c:pt idx="3591">
                  <c:v>-79.5</c:v>
                </c:pt>
                <c:pt idx="3592">
                  <c:v>-79</c:v>
                </c:pt>
                <c:pt idx="3593">
                  <c:v>-78.5</c:v>
                </c:pt>
                <c:pt idx="3594">
                  <c:v>-78</c:v>
                </c:pt>
                <c:pt idx="3595">
                  <c:v>-77.5</c:v>
                </c:pt>
                <c:pt idx="3596">
                  <c:v>-77</c:v>
                </c:pt>
                <c:pt idx="3597">
                  <c:v>-76.5</c:v>
                </c:pt>
                <c:pt idx="3598">
                  <c:v>-76</c:v>
                </c:pt>
                <c:pt idx="3599">
                  <c:v>-75.5</c:v>
                </c:pt>
                <c:pt idx="3600">
                  <c:v>-75</c:v>
                </c:pt>
                <c:pt idx="3601">
                  <c:v>-74.5</c:v>
                </c:pt>
                <c:pt idx="3602">
                  <c:v>-74</c:v>
                </c:pt>
                <c:pt idx="3603">
                  <c:v>-73.5</c:v>
                </c:pt>
                <c:pt idx="3604">
                  <c:v>-73</c:v>
                </c:pt>
                <c:pt idx="3605">
                  <c:v>-72.5</c:v>
                </c:pt>
                <c:pt idx="3606">
                  <c:v>-72</c:v>
                </c:pt>
                <c:pt idx="3607">
                  <c:v>-71.5</c:v>
                </c:pt>
                <c:pt idx="3608">
                  <c:v>-71</c:v>
                </c:pt>
                <c:pt idx="3609">
                  <c:v>-70.5</c:v>
                </c:pt>
                <c:pt idx="3610">
                  <c:v>-70</c:v>
                </c:pt>
                <c:pt idx="3611">
                  <c:v>-69.5</c:v>
                </c:pt>
                <c:pt idx="3612">
                  <c:v>-69</c:v>
                </c:pt>
                <c:pt idx="3613">
                  <c:v>-68.5</c:v>
                </c:pt>
                <c:pt idx="3614">
                  <c:v>-68</c:v>
                </c:pt>
                <c:pt idx="3615">
                  <c:v>-67.5</c:v>
                </c:pt>
                <c:pt idx="3616">
                  <c:v>-67</c:v>
                </c:pt>
                <c:pt idx="3617">
                  <c:v>-66.5</c:v>
                </c:pt>
                <c:pt idx="3618">
                  <c:v>-66</c:v>
                </c:pt>
                <c:pt idx="3619">
                  <c:v>-65.5</c:v>
                </c:pt>
                <c:pt idx="3620">
                  <c:v>-65</c:v>
                </c:pt>
                <c:pt idx="3621">
                  <c:v>-64.5</c:v>
                </c:pt>
                <c:pt idx="3622">
                  <c:v>-64</c:v>
                </c:pt>
                <c:pt idx="3623">
                  <c:v>-63.5</c:v>
                </c:pt>
                <c:pt idx="3624">
                  <c:v>-63</c:v>
                </c:pt>
                <c:pt idx="3625">
                  <c:v>-62.5</c:v>
                </c:pt>
                <c:pt idx="3626">
                  <c:v>-62</c:v>
                </c:pt>
                <c:pt idx="3627">
                  <c:v>-61.5</c:v>
                </c:pt>
                <c:pt idx="3628">
                  <c:v>-61</c:v>
                </c:pt>
                <c:pt idx="3629">
                  <c:v>-60.5</c:v>
                </c:pt>
                <c:pt idx="3630">
                  <c:v>-60</c:v>
                </c:pt>
                <c:pt idx="3631">
                  <c:v>-59.5</c:v>
                </c:pt>
                <c:pt idx="3632">
                  <c:v>-59</c:v>
                </c:pt>
                <c:pt idx="3633">
                  <c:v>-58.5</c:v>
                </c:pt>
                <c:pt idx="3634">
                  <c:v>-58</c:v>
                </c:pt>
                <c:pt idx="3635">
                  <c:v>-57.5</c:v>
                </c:pt>
                <c:pt idx="3636">
                  <c:v>-57</c:v>
                </c:pt>
                <c:pt idx="3637">
                  <c:v>-56.5</c:v>
                </c:pt>
                <c:pt idx="3638">
                  <c:v>-56</c:v>
                </c:pt>
                <c:pt idx="3639">
                  <c:v>-55.5</c:v>
                </c:pt>
                <c:pt idx="3640">
                  <c:v>-55</c:v>
                </c:pt>
                <c:pt idx="3641">
                  <c:v>-54.5</c:v>
                </c:pt>
                <c:pt idx="3642">
                  <c:v>-54</c:v>
                </c:pt>
                <c:pt idx="3643">
                  <c:v>-53.5</c:v>
                </c:pt>
                <c:pt idx="3644">
                  <c:v>-53</c:v>
                </c:pt>
                <c:pt idx="3645">
                  <c:v>-52.5</c:v>
                </c:pt>
                <c:pt idx="3646">
                  <c:v>-52</c:v>
                </c:pt>
                <c:pt idx="3647">
                  <c:v>-51.5</c:v>
                </c:pt>
                <c:pt idx="3648">
                  <c:v>-51</c:v>
                </c:pt>
                <c:pt idx="3649">
                  <c:v>-50.5</c:v>
                </c:pt>
                <c:pt idx="3650">
                  <c:v>-50</c:v>
                </c:pt>
                <c:pt idx="3651">
                  <c:v>-49.5</c:v>
                </c:pt>
                <c:pt idx="3652">
                  <c:v>-49</c:v>
                </c:pt>
                <c:pt idx="3653">
                  <c:v>-48.5</c:v>
                </c:pt>
                <c:pt idx="3654">
                  <c:v>-48</c:v>
                </c:pt>
                <c:pt idx="3655">
                  <c:v>-47.5</c:v>
                </c:pt>
                <c:pt idx="3656">
                  <c:v>-47</c:v>
                </c:pt>
                <c:pt idx="3657">
                  <c:v>-46.5</c:v>
                </c:pt>
                <c:pt idx="3658">
                  <c:v>-46</c:v>
                </c:pt>
                <c:pt idx="3659">
                  <c:v>-45.5</c:v>
                </c:pt>
                <c:pt idx="3660">
                  <c:v>-45</c:v>
                </c:pt>
                <c:pt idx="3661">
                  <c:v>-44.5</c:v>
                </c:pt>
                <c:pt idx="3662">
                  <c:v>-44</c:v>
                </c:pt>
                <c:pt idx="3663">
                  <c:v>-43.5</c:v>
                </c:pt>
                <c:pt idx="3664">
                  <c:v>-43</c:v>
                </c:pt>
                <c:pt idx="3665">
                  <c:v>-42.5</c:v>
                </c:pt>
                <c:pt idx="3666">
                  <c:v>-42</c:v>
                </c:pt>
                <c:pt idx="3667">
                  <c:v>-41.5</c:v>
                </c:pt>
                <c:pt idx="3668">
                  <c:v>-41</c:v>
                </c:pt>
                <c:pt idx="3669">
                  <c:v>-40.5</c:v>
                </c:pt>
                <c:pt idx="3670">
                  <c:v>-40</c:v>
                </c:pt>
                <c:pt idx="3671">
                  <c:v>-39.5</c:v>
                </c:pt>
                <c:pt idx="3672">
                  <c:v>-39</c:v>
                </c:pt>
                <c:pt idx="3673">
                  <c:v>-38.5</c:v>
                </c:pt>
                <c:pt idx="3674">
                  <c:v>-38</c:v>
                </c:pt>
                <c:pt idx="3675">
                  <c:v>-37.5</c:v>
                </c:pt>
                <c:pt idx="3676">
                  <c:v>-37</c:v>
                </c:pt>
                <c:pt idx="3677">
                  <c:v>-36.5</c:v>
                </c:pt>
                <c:pt idx="3678">
                  <c:v>-36</c:v>
                </c:pt>
                <c:pt idx="3679">
                  <c:v>-35.5</c:v>
                </c:pt>
                <c:pt idx="3680">
                  <c:v>-35</c:v>
                </c:pt>
                <c:pt idx="3681">
                  <c:v>-34.5</c:v>
                </c:pt>
                <c:pt idx="3682">
                  <c:v>-34</c:v>
                </c:pt>
                <c:pt idx="3683">
                  <c:v>-33.5</c:v>
                </c:pt>
                <c:pt idx="3684">
                  <c:v>-33</c:v>
                </c:pt>
                <c:pt idx="3685">
                  <c:v>-32.5</c:v>
                </c:pt>
                <c:pt idx="3686">
                  <c:v>-32</c:v>
                </c:pt>
                <c:pt idx="3687">
                  <c:v>-31.5</c:v>
                </c:pt>
                <c:pt idx="3688">
                  <c:v>-31</c:v>
                </c:pt>
                <c:pt idx="3689">
                  <c:v>-30.5</c:v>
                </c:pt>
                <c:pt idx="3690">
                  <c:v>-30</c:v>
                </c:pt>
                <c:pt idx="3691">
                  <c:v>-29.5</c:v>
                </c:pt>
                <c:pt idx="3692">
                  <c:v>-29</c:v>
                </c:pt>
                <c:pt idx="3693">
                  <c:v>-28.5</c:v>
                </c:pt>
                <c:pt idx="3694">
                  <c:v>-28</c:v>
                </c:pt>
                <c:pt idx="3695">
                  <c:v>-27.5</c:v>
                </c:pt>
                <c:pt idx="3696">
                  <c:v>-27</c:v>
                </c:pt>
                <c:pt idx="3697">
                  <c:v>-26.5</c:v>
                </c:pt>
                <c:pt idx="3698">
                  <c:v>-26</c:v>
                </c:pt>
                <c:pt idx="3699">
                  <c:v>-25.5</c:v>
                </c:pt>
                <c:pt idx="3700">
                  <c:v>-25</c:v>
                </c:pt>
                <c:pt idx="3701">
                  <c:v>-24.5</c:v>
                </c:pt>
                <c:pt idx="3702">
                  <c:v>-24</c:v>
                </c:pt>
                <c:pt idx="3703">
                  <c:v>-23.5</c:v>
                </c:pt>
                <c:pt idx="3704">
                  <c:v>-23</c:v>
                </c:pt>
                <c:pt idx="3705">
                  <c:v>-22.5</c:v>
                </c:pt>
                <c:pt idx="3706">
                  <c:v>-22</c:v>
                </c:pt>
                <c:pt idx="3707">
                  <c:v>-21.5</c:v>
                </c:pt>
                <c:pt idx="3708">
                  <c:v>-21</c:v>
                </c:pt>
                <c:pt idx="3709">
                  <c:v>-20.5</c:v>
                </c:pt>
                <c:pt idx="3710">
                  <c:v>-20</c:v>
                </c:pt>
                <c:pt idx="3711">
                  <c:v>-19.5</c:v>
                </c:pt>
                <c:pt idx="3712">
                  <c:v>-19</c:v>
                </c:pt>
                <c:pt idx="3713">
                  <c:v>-18.5</c:v>
                </c:pt>
                <c:pt idx="3714">
                  <c:v>-18</c:v>
                </c:pt>
                <c:pt idx="3715">
                  <c:v>-17.5</c:v>
                </c:pt>
                <c:pt idx="3716">
                  <c:v>-17</c:v>
                </c:pt>
                <c:pt idx="3717">
                  <c:v>-16.5</c:v>
                </c:pt>
                <c:pt idx="3718">
                  <c:v>-16</c:v>
                </c:pt>
                <c:pt idx="3719">
                  <c:v>-15.5</c:v>
                </c:pt>
                <c:pt idx="3720">
                  <c:v>-15</c:v>
                </c:pt>
                <c:pt idx="3721">
                  <c:v>-14.5</c:v>
                </c:pt>
                <c:pt idx="3722">
                  <c:v>-14</c:v>
                </c:pt>
                <c:pt idx="3723">
                  <c:v>-13.5</c:v>
                </c:pt>
                <c:pt idx="3724">
                  <c:v>-13</c:v>
                </c:pt>
                <c:pt idx="3725">
                  <c:v>-12.5</c:v>
                </c:pt>
                <c:pt idx="3726">
                  <c:v>-12</c:v>
                </c:pt>
                <c:pt idx="3727">
                  <c:v>-11.5</c:v>
                </c:pt>
                <c:pt idx="3728">
                  <c:v>-11</c:v>
                </c:pt>
                <c:pt idx="3729">
                  <c:v>-10.5</c:v>
                </c:pt>
                <c:pt idx="3730">
                  <c:v>-10</c:v>
                </c:pt>
                <c:pt idx="3731">
                  <c:v>-9.5</c:v>
                </c:pt>
                <c:pt idx="3732">
                  <c:v>-9</c:v>
                </c:pt>
                <c:pt idx="3733">
                  <c:v>-8.5</c:v>
                </c:pt>
                <c:pt idx="3734">
                  <c:v>-8</c:v>
                </c:pt>
                <c:pt idx="3735">
                  <c:v>-7.5</c:v>
                </c:pt>
                <c:pt idx="3736">
                  <c:v>-7</c:v>
                </c:pt>
                <c:pt idx="3737">
                  <c:v>-6.5</c:v>
                </c:pt>
                <c:pt idx="3738">
                  <c:v>-6</c:v>
                </c:pt>
                <c:pt idx="3739">
                  <c:v>-5.5</c:v>
                </c:pt>
                <c:pt idx="3740">
                  <c:v>-5</c:v>
                </c:pt>
                <c:pt idx="3741">
                  <c:v>-4.5</c:v>
                </c:pt>
                <c:pt idx="3742">
                  <c:v>-4</c:v>
                </c:pt>
                <c:pt idx="3743">
                  <c:v>-3.5</c:v>
                </c:pt>
                <c:pt idx="3744">
                  <c:v>-3</c:v>
                </c:pt>
                <c:pt idx="3745">
                  <c:v>-2.5</c:v>
                </c:pt>
                <c:pt idx="3746">
                  <c:v>-2</c:v>
                </c:pt>
                <c:pt idx="3747">
                  <c:v>-1.5</c:v>
                </c:pt>
                <c:pt idx="3748">
                  <c:v>-1</c:v>
                </c:pt>
                <c:pt idx="3749">
                  <c:v>-0.5</c:v>
                </c:pt>
                <c:pt idx="3750">
                  <c:v>0</c:v>
                </c:pt>
                <c:pt idx="3751">
                  <c:v>0.5</c:v>
                </c:pt>
                <c:pt idx="3752">
                  <c:v>1</c:v>
                </c:pt>
                <c:pt idx="3753">
                  <c:v>1.5</c:v>
                </c:pt>
                <c:pt idx="3754">
                  <c:v>2</c:v>
                </c:pt>
                <c:pt idx="3755">
                  <c:v>2.5</c:v>
                </c:pt>
                <c:pt idx="3756">
                  <c:v>3</c:v>
                </c:pt>
                <c:pt idx="3757">
                  <c:v>3.5</c:v>
                </c:pt>
                <c:pt idx="3758">
                  <c:v>4</c:v>
                </c:pt>
                <c:pt idx="3759">
                  <c:v>4.5</c:v>
                </c:pt>
                <c:pt idx="3760">
                  <c:v>5</c:v>
                </c:pt>
                <c:pt idx="3761">
                  <c:v>5.5</c:v>
                </c:pt>
                <c:pt idx="3762">
                  <c:v>6</c:v>
                </c:pt>
                <c:pt idx="3763">
                  <c:v>6.5</c:v>
                </c:pt>
                <c:pt idx="3764">
                  <c:v>7</c:v>
                </c:pt>
                <c:pt idx="3765">
                  <c:v>7.5</c:v>
                </c:pt>
                <c:pt idx="3766">
                  <c:v>8</c:v>
                </c:pt>
                <c:pt idx="3767">
                  <c:v>8.5</c:v>
                </c:pt>
                <c:pt idx="3768">
                  <c:v>9</c:v>
                </c:pt>
                <c:pt idx="3769">
                  <c:v>9.5</c:v>
                </c:pt>
                <c:pt idx="3770">
                  <c:v>10</c:v>
                </c:pt>
                <c:pt idx="3771">
                  <c:v>10.5</c:v>
                </c:pt>
                <c:pt idx="3772">
                  <c:v>11</c:v>
                </c:pt>
                <c:pt idx="3773">
                  <c:v>11.5</c:v>
                </c:pt>
                <c:pt idx="3774">
                  <c:v>12</c:v>
                </c:pt>
                <c:pt idx="3775">
                  <c:v>12.5</c:v>
                </c:pt>
                <c:pt idx="3776">
                  <c:v>13</c:v>
                </c:pt>
                <c:pt idx="3777">
                  <c:v>13.5</c:v>
                </c:pt>
                <c:pt idx="3778">
                  <c:v>14</c:v>
                </c:pt>
                <c:pt idx="3779">
                  <c:v>14.5</c:v>
                </c:pt>
                <c:pt idx="3780">
                  <c:v>15</c:v>
                </c:pt>
                <c:pt idx="3781">
                  <c:v>15.5</c:v>
                </c:pt>
                <c:pt idx="3782">
                  <c:v>16</c:v>
                </c:pt>
                <c:pt idx="3783">
                  <c:v>16.5</c:v>
                </c:pt>
                <c:pt idx="3784">
                  <c:v>17</c:v>
                </c:pt>
                <c:pt idx="3785">
                  <c:v>17.5</c:v>
                </c:pt>
                <c:pt idx="3786">
                  <c:v>18</c:v>
                </c:pt>
                <c:pt idx="3787">
                  <c:v>18.5</c:v>
                </c:pt>
                <c:pt idx="3788">
                  <c:v>19</c:v>
                </c:pt>
                <c:pt idx="3789">
                  <c:v>19.5</c:v>
                </c:pt>
                <c:pt idx="3790">
                  <c:v>20</c:v>
                </c:pt>
                <c:pt idx="3791">
                  <c:v>20.5</c:v>
                </c:pt>
                <c:pt idx="3792">
                  <c:v>21</c:v>
                </c:pt>
                <c:pt idx="3793">
                  <c:v>21.5</c:v>
                </c:pt>
                <c:pt idx="3794">
                  <c:v>22</c:v>
                </c:pt>
                <c:pt idx="3795">
                  <c:v>22.5</c:v>
                </c:pt>
                <c:pt idx="3796">
                  <c:v>23</c:v>
                </c:pt>
                <c:pt idx="3797">
                  <c:v>23.5</c:v>
                </c:pt>
                <c:pt idx="3798">
                  <c:v>24</c:v>
                </c:pt>
                <c:pt idx="3799">
                  <c:v>24.5</c:v>
                </c:pt>
                <c:pt idx="3800">
                  <c:v>25</c:v>
                </c:pt>
                <c:pt idx="3801">
                  <c:v>25.5</c:v>
                </c:pt>
                <c:pt idx="3802">
                  <c:v>26</c:v>
                </c:pt>
                <c:pt idx="3803">
                  <c:v>26.5</c:v>
                </c:pt>
                <c:pt idx="3804">
                  <c:v>27</c:v>
                </c:pt>
                <c:pt idx="3805">
                  <c:v>27.5</c:v>
                </c:pt>
                <c:pt idx="3806">
                  <c:v>28</c:v>
                </c:pt>
                <c:pt idx="3807">
                  <c:v>28.5</c:v>
                </c:pt>
                <c:pt idx="3808">
                  <c:v>29</c:v>
                </c:pt>
                <c:pt idx="3809">
                  <c:v>29.5</c:v>
                </c:pt>
                <c:pt idx="3810">
                  <c:v>30</c:v>
                </c:pt>
                <c:pt idx="3811">
                  <c:v>30.5</c:v>
                </c:pt>
                <c:pt idx="3812">
                  <c:v>31</c:v>
                </c:pt>
                <c:pt idx="3813">
                  <c:v>31.5</c:v>
                </c:pt>
                <c:pt idx="3814">
                  <c:v>32</c:v>
                </c:pt>
                <c:pt idx="3815">
                  <c:v>32.5</c:v>
                </c:pt>
                <c:pt idx="3816">
                  <c:v>33</c:v>
                </c:pt>
                <c:pt idx="3817">
                  <c:v>33.5</c:v>
                </c:pt>
                <c:pt idx="3818">
                  <c:v>34</c:v>
                </c:pt>
                <c:pt idx="3819">
                  <c:v>34.5</c:v>
                </c:pt>
                <c:pt idx="3820">
                  <c:v>35</c:v>
                </c:pt>
                <c:pt idx="3821">
                  <c:v>35.5</c:v>
                </c:pt>
                <c:pt idx="3822">
                  <c:v>36</c:v>
                </c:pt>
                <c:pt idx="3823">
                  <c:v>36.5</c:v>
                </c:pt>
                <c:pt idx="3824">
                  <c:v>37</c:v>
                </c:pt>
                <c:pt idx="3825">
                  <c:v>37.5</c:v>
                </c:pt>
                <c:pt idx="3826">
                  <c:v>38</c:v>
                </c:pt>
                <c:pt idx="3827">
                  <c:v>38.5</c:v>
                </c:pt>
                <c:pt idx="3828">
                  <c:v>39</c:v>
                </c:pt>
                <c:pt idx="3829">
                  <c:v>39.5</c:v>
                </c:pt>
                <c:pt idx="3830">
                  <c:v>40</c:v>
                </c:pt>
                <c:pt idx="3831">
                  <c:v>40.5</c:v>
                </c:pt>
                <c:pt idx="3832">
                  <c:v>41</c:v>
                </c:pt>
                <c:pt idx="3833">
                  <c:v>41.5</c:v>
                </c:pt>
                <c:pt idx="3834">
                  <c:v>42</c:v>
                </c:pt>
                <c:pt idx="3835">
                  <c:v>42.5</c:v>
                </c:pt>
                <c:pt idx="3836">
                  <c:v>43</c:v>
                </c:pt>
                <c:pt idx="3837">
                  <c:v>43.5</c:v>
                </c:pt>
                <c:pt idx="3838">
                  <c:v>44</c:v>
                </c:pt>
                <c:pt idx="3839">
                  <c:v>44.5</c:v>
                </c:pt>
                <c:pt idx="3840">
                  <c:v>45</c:v>
                </c:pt>
                <c:pt idx="3841">
                  <c:v>45.5</c:v>
                </c:pt>
                <c:pt idx="3842">
                  <c:v>46</c:v>
                </c:pt>
                <c:pt idx="3843">
                  <c:v>46.5</c:v>
                </c:pt>
                <c:pt idx="3844">
                  <c:v>47</c:v>
                </c:pt>
                <c:pt idx="3845">
                  <c:v>47.5</c:v>
                </c:pt>
                <c:pt idx="3846">
                  <c:v>48</c:v>
                </c:pt>
                <c:pt idx="3847">
                  <c:v>48.5</c:v>
                </c:pt>
                <c:pt idx="3848">
                  <c:v>49</c:v>
                </c:pt>
                <c:pt idx="3849">
                  <c:v>49.5</c:v>
                </c:pt>
                <c:pt idx="3850">
                  <c:v>50</c:v>
                </c:pt>
                <c:pt idx="3851">
                  <c:v>50.5</c:v>
                </c:pt>
                <c:pt idx="3852">
                  <c:v>51</c:v>
                </c:pt>
                <c:pt idx="3853">
                  <c:v>51.5</c:v>
                </c:pt>
                <c:pt idx="3854">
                  <c:v>52</c:v>
                </c:pt>
                <c:pt idx="3855">
                  <c:v>52.5</c:v>
                </c:pt>
                <c:pt idx="3856">
                  <c:v>53</c:v>
                </c:pt>
                <c:pt idx="3857">
                  <c:v>53.5</c:v>
                </c:pt>
                <c:pt idx="3858">
                  <c:v>54</c:v>
                </c:pt>
                <c:pt idx="3859">
                  <c:v>54.5</c:v>
                </c:pt>
                <c:pt idx="3860">
                  <c:v>55</c:v>
                </c:pt>
                <c:pt idx="3861">
                  <c:v>55.5</c:v>
                </c:pt>
                <c:pt idx="3862">
                  <c:v>56</c:v>
                </c:pt>
                <c:pt idx="3863">
                  <c:v>56.5</c:v>
                </c:pt>
                <c:pt idx="3864">
                  <c:v>57</c:v>
                </c:pt>
                <c:pt idx="3865">
                  <c:v>57.5</c:v>
                </c:pt>
                <c:pt idx="3866">
                  <c:v>58</c:v>
                </c:pt>
                <c:pt idx="3867">
                  <c:v>58.5</c:v>
                </c:pt>
                <c:pt idx="3868">
                  <c:v>59</c:v>
                </c:pt>
                <c:pt idx="3869">
                  <c:v>59.5</c:v>
                </c:pt>
                <c:pt idx="3870">
                  <c:v>60</c:v>
                </c:pt>
                <c:pt idx="3871">
                  <c:v>60.5</c:v>
                </c:pt>
                <c:pt idx="3872">
                  <c:v>61</c:v>
                </c:pt>
                <c:pt idx="3873">
                  <c:v>61.5</c:v>
                </c:pt>
                <c:pt idx="3874">
                  <c:v>62</c:v>
                </c:pt>
                <c:pt idx="3875">
                  <c:v>62.5</c:v>
                </c:pt>
                <c:pt idx="3876">
                  <c:v>63</c:v>
                </c:pt>
                <c:pt idx="3877">
                  <c:v>63.5</c:v>
                </c:pt>
                <c:pt idx="3878">
                  <c:v>64</c:v>
                </c:pt>
                <c:pt idx="3879">
                  <c:v>64.5</c:v>
                </c:pt>
                <c:pt idx="3880">
                  <c:v>65</c:v>
                </c:pt>
                <c:pt idx="3881">
                  <c:v>65.5</c:v>
                </c:pt>
                <c:pt idx="3882">
                  <c:v>66</c:v>
                </c:pt>
                <c:pt idx="3883">
                  <c:v>66.5</c:v>
                </c:pt>
                <c:pt idx="3884">
                  <c:v>67</c:v>
                </c:pt>
                <c:pt idx="3885">
                  <c:v>67.5</c:v>
                </c:pt>
                <c:pt idx="3886">
                  <c:v>68</c:v>
                </c:pt>
                <c:pt idx="3887">
                  <c:v>68.5</c:v>
                </c:pt>
                <c:pt idx="3888">
                  <c:v>69</c:v>
                </c:pt>
                <c:pt idx="3889">
                  <c:v>69.5</c:v>
                </c:pt>
                <c:pt idx="3890">
                  <c:v>70</c:v>
                </c:pt>
                <c:pt idx="3891">
                  <c:v>70.5</c:v>
                </c:pt>
                <c:pt idx="3892">
                  <c:v>71</c:v>
                </c:pt>
                <c:pt idx="3893">
                  <c:v>71.5</c:v>
                </c:pt>
                <c:pt idx="3894">
                  <c:v>72</c:v>
                </c:pt>
                <c:pt idx="3895">
                  <c:v>72.5</c:v>
                </c:pt>
                <c:pt idx="3896">
                  <c:v>73</c:v>
                </c:pt>
                <c:pt idx="3897">
                  <c:v>73.5</c:v>
                </c:pt>
                <c:pt idx="3898">
                  <c:v>74</c:v>
                </c:pt>
                <c:pt idx="3899">
                  <c:v>74.5</c:v>
                </c:pt>
                <c:pt idx="3900">
                  <c:v>75</c:v>
                </c:pt>
                <c:pt idx="3901">
                  <c:v>75.5</c:v>
                </c:pt>
                <c:pt idx="3902">
                  <c:v>76</c:v>
                </c:pt>
                <c:pt idx="3903">
                  <c:v>76.5</c:v>
                </c:pt>
                <c:pt idx="3904">
                  <c:v>77</c:v>
                </c:pt>
                <c:pt idx="3905">
                  <c:v>77.5</c:v>
                </c:pt>
                <c:pt idx="3906">
                  <c:v>78</c:v>
                </c:pt>
                <c:pt idx="3907">
                  <c:v>78.5</c:v>
                </c:pt>
                <c:pt idx="3908">
                  <c:v>79</c:v>
                </c:pt>
                <c:pt idx="3909">
                  <c:v>79.5</c:v>
                </c:pt>
                <c:pt idx="3910">
                  <c:v>80</c:v>
                </c:pt>
                <c:pt idx="3911">
                  <c:v>80.5</c:v>
                </c:pt>
                <c:pt idx="3912">
                  <c:v>81</c:v>
                </c:pt>
                <c:pt idx="3913">
                  <c:v>81.5</c:v>
                </c:pt>
                <c:pt idx="3914">
                  <c:v>82</c:v>
                </c:pt>
                <c:pt idx="3915">
                  <c:v>82.5</c:v>
                </c:pt>
                <c:pt idx="3916">
                  <c:v>83</c:v>
                </c:pt>
                <c:pt idx="3917">
                  <c:v>83.5</c:v>
                </c:pt>
                <c:pt idx="3918">
                  <c:v>84</c:v>
                </c:pt>
                <c:pt idx="3919">
                  <c:v>84.5</c:v>
                </c:pt>
                <c:pt idx="3920">
                  <c:v>85</c:v>
                </c:pt>
                <c:pt idx="3921">
                  <c:v>85.5</c:v>
                </c:pt>
                <c:pt idx="3922">
                  <c:v>86</c:v>
                </c:pt>
                <c:pt idx="3923">
                  <c:v>86.5</c:v>
                </c:pt>
                <c:pt idx="3924">
                  <c:v>87</c:v>
                </c:pt>
                <c:pt idx="3925">
                  <c:v>87.5</c:v>
                </c:pt>
                <c:pt idx="3926">
                  <c:v>88</c:v>
                </c:pt>
                <c:pt idx="3927">
                  <c:v>88.5</c:v>
                </c:pt>
                <c:pt idx="3928">
                  <c:v>89</c:v>
                </c:pt>
                <c:pt idx="3929">
                  <c:v>89.5</c:v>
                </c:pt>
                <c:pt idx="3930">
                  <c:v>90</c:v>
                </c:pt>
                <c:pt idx="3931">
                  <c:v>90.5</c:v>
                </c:pt>
                <c:pt idx="3932">
                  <c:v>91</c:v>
                </c:pt>
                <c:pt idx="3933">
                  <c:v>91.5</c:v>
                </c:pt>
                <c:pt idx="3934">
                  <c:v>92</c:v>
                </c:pt>
                <c:pt idx="3935">
                  <c:v>92.5</c:v>
                </c:pt>
                <c:pt idx="3936">
                  <c:v>93</c:v>
                </c:pt>
                <c:pt idx="3937">
                  <c:v>93.5</c:v>
                </c:pt>
                <c:pt idx="3938">
                  <c:v>94</c:v>
                </c:pt>
                <c:pt idx="3939">
                  <c:v>94.5</c:v>
                </c:pt>
                <c:pt idx="3940">
                  <c:v>95</c:v>
                </c:pt>
                <c:pt idx="3941">
                  <c:v>95.5</c:v>
                </c:pt>
                <c:pt idx="3942">
                  <c:v>96</c:v>
                </c:pt>
                <c:pt idx="3943">
                  <c:v>96.5</c:v>
                </c:pt>
                <c:pt idx="3944">
                  <c:v>97</c:v>
                </c:pt>
                <c:pt idx="3945">
                  <c:v>97.5</c:v>
                </c:pt>
                <c:pt idx="3946">
                  <c:v>98</c:v>
                </c:pt>
                <c:pt idx="3947">
                  <c:v>98.5</c:v>
                </c:pt>
                <c:pt idx="3948">
                  <c:v>99</c:v>
                </c:pt>
                <c:pt idx="3949">
                  <c:v>99.5</c:v>
                </c:pt>
                <c:pt idx="3950">
                  <c:v>100</c:v>
                </c:pt>
                <c:pt idx="3951">
                  <c:v>100.5</c:v>
                </c:pt>
                <c:pt idx="3952">
                  <c:v>101</c:v>
                </c:pt>
                <c:pt idx="3953">
                  <c:v>101.5</c:v>
                </c:pt>
                <c:pt idx="3954">
                  <c:v>102</c:v>
                </c:pt>
                <c:pt idx="3955">
                  <c:v>102.5</c:v>
                </c:pt>
                <c:pt idx="3956">
                  <c:v>103</c:v>
                </c:pt>
                <c:pt idx="3957">
                  <c:v>103.5</c:v>
                </c:pt>
                <c:pt idx="3958">
                  <c:v>104</c:v>
                </c:pt>
                <c:pt idx="3959">
                  <c:v>104.5</c:v>
                </c:pt>
                <c:pt idx="3960">
                  <c:v>105</c:v>
                </c:pt>
                <c:pt idx="3961">
                  <c:v>105.5</c:v>
                </c:pt>
                <c:pt idx="3962">
                  <c:v>106</c:v>
                </c:pt>
                <c:pt idx="3963">
                  <c:v>106.5</c:v>
                </c:pt>
                <c:pt idx="3964">
                  <c:v>107</c:v>
                </c:pt>
                <c:pt idx="3965">
                  <c:v>107.5</c:v>
                </c:pt>
                <c:pt idx="3966">
                  <c:v>108</c:v>
                </c:pt>
                <c:pt idx="3967">
                  <c:v>108.5</c:v>
                </c:pt>
                <c:pt idx="3968">
                  <c:v>109</c:v>
                </c:pt>
                <c:pt idx="3969">
                  <c:v>109.5</c:v>
                </c:pt>
                <c:pt idx="3970">
                  <c:v>110</c:v>
                </c:pt>
                <c:pt idx="3971">
                  <c:v>110.5</c:v>
                </c:pt>
                <c:pt idx="3972">
                  <c:v>111</c:v>
                </c:pt>
                <c:pt idx="3973">
                  <c:v>111.5</c:v>
                </c:pt>
                <c:pt idx="3974">
                  <c:v>112</c:v>
                </c:pt>
                <c:pt idx="3975">
                  <c:v>112.5</c:v>
                </c:pt>
                <c:pt idx="3976">
                  <c:v>113</c:v>
                </c:pt>
                <c:pt idx="3977">
                  <c:v>113.5</c:v>
                </c:pt>
                <c:pt idx="3978">
                  <c:v>114</c:v>
                </c:pt>
                <c:pt idx="3979">
                  <c:v>114.5</c:v>
                </c:pt>
                <c:pt idx="3980">
                  <c:v>115</c:v>
                </c:pt>
                <c:pt idx="3981">
                  <c:v>115.5</c:v>
                </c:pt>
                <c:pt idx="3982">
                  <c:v>116</c:v>
                </c:pt>
                <c:pt idx="3983">
                  <c:v>116.5</c:v>
                </c:pt>
                <c:pt idx="3984">
                  <c:v>117</c:v>
                </c:pt>
                <c:pt idx="3985">
                  <c:v>117.5</c:v>
                </c:pt>
                <c:pt idx="3986">
                  <c:v>118</c:v>
                </c:pt>
                <c:pt idx="3987">
                  <c:v>118.5</c:v>
                </c:pt>
                <c:pt idx="3988">
                  <c:v>119</c:v>
                </c:pt>
                <c:pt idx="3989">
                  <c:v>119.5</c:v>
                </c:pt>
                <c:pt idx="3990">
                  <c:v>120</c:v>
                </c:pt>
                <c:pt idx="3991">
                  <c:v>120.5</c:v>
                </c:pt>
                <c:pt idx="3992">
                  <c:v>121</c:v>
                </c:pt>
                <c:pt idx="3993">
                  <c:v>121.5</c:v>
                </c:pt>
                <c:pt idx="3994">
                  <c:v>122</c:v>
                </c:pt>
                <c:pt idx="3995">
                  <c:v>122.5</c:v>
                </c:pt>
                <c:pt idx="3996">
                  <c:v>123</c:v>
                </c:pt>
                <c:pt idx="3997">
                  <c:v>123.5</c:v>
                </c:pt>
                <c:pt idx="3998">
                  <c:v>124</c:v>
                </c:pt>
                <c:pt idx="3999">
                  <c:v>124.5</c:v>
                </c:pt>
                <c:pt idx="4000">
                  <c:v>125</c:v>
                </c:pt>
                <c:pt idx="4001">
                  <c:v>125.5</c:v>
                </c:pt>
                <c:pt idx="4002">
                  <c:v>126</c:v>
                </c:pt>
                <c:pt idx="4003">
                  <c:v>126.5</c:v>
                </c:pt>
                <c:pt idx="4004">
                  <c:v>127</c:v>
                </c:pt>
                <c:pt idx="4005">
                  <c:v>127.5</c:v>
                </c:pt>
                <c:pt idx="4006">
                  <c:v>128</c:v>
                </c:pt>
                <c:pt idx="4007">
                  <c:v>128.5</c:v>
                </c:pt>
                <c:pt idx="4008">
                  <c:v>129</c:v>
                </c:pt>
                <c:pt idx="4009">
                  <c:v>129.5</c:v>
                </c:pt>
                <c:pt idx="4010">
                  <c:v>130</c:v>
                </c:pt>
                <c:pt idx="4011">
                  <c:v>130.5</c:v>
                </c:pt>
                <c:pt idx="4012">
                  <c:v>131</c:v>
                </c:pt>
                <c:pt idx="4013">
                  <c:v>131.5</c:v>
                </c:pt>
                <c:pt idx="4014">
                  <c:v>132</c:v>
                </c:pt>
                <c:pt idx="4015">
                  <c:v>132.5</c:v>
                </c:pt>
                <c:pt idx="4016">
                  <c:v>133</c:v>
                </c:pt>
                <c:pt idx="4017">
                  <c:v>133.5</c:v>
                </c:pt>
                <c:pt idx="4018">
                  <c:v>134</c:v>
                </c:pt>
                <c:pt idx="4019">
                  <c:v>134.5</c:v>
                </c:pt>
                <c:pt idx="4020">
                  <c:v>135</c:v>
                </c:pt>
                <c:pt idx="4021">
                  <c:v>135.5</c:v>
                </c:pt>
                <c:pt idx="4022">
                  <c:v>136</c:v>
                </c:pt>
                <c:pt idx="4023">
                  <c:v>136.5</c:v>
                </c:pt>
                <c:pt idx="4024">
                  <c:v>137</c:v>
                </c:pt>
                <c:pt idx="4025">
                  <c:v>137.5</c:v>
                </c:pt>
                <c:pt idx="4026">
                  <c:v>138</c:v>
                </c:pt>
                <c:pt idx="4027">
                  <c:v>138.5</c:v>
                </c:pt>
                <c:pt idx="4028">
                  <c:v>139</c:v>
                </c:pt>
                <c:pt idx="4029">
                  <c:v>139.5</c:v>
                </c:pt>
                <c:pt idx="4030">
                  <c:v>140</c:v>
                </c:pt>
                <c:pt idx="4031">
                  <c:v>140.5</c:v>
                </c:pt>
                <c:pt idx="4032">
                  <c:v>141</c:v>
                </c:pt>
                <c:pt idx="4033">
                  <c:v>141.5</c:v>
                </c:pt>
                <c:pt idx="4034">
                  <c:v>142</c:v>
                </c:pt>
                <c:pt idx="4035">
                  <c:v>142.5</c:v>
                </c:pt>
                <c:pt idx="4036">
                  <c:v>143</c:v>
                </c:pt>
                <c:pt idx="4037">
                  <c:v>143.5</c:v>
                </c:pt>
                <c:pt idx="4038">
                  <c:v>144</c:v>
                </c:pt>
                <c:pt idx="4039">
                  <c:v>144.5</c:v>
                </c:pt>
                <c:pt idx="4040">
                  <c:v>145</c:v>
                </c:pt>
                <c:pt idx="4041">
                  <c:v>145.5</c:v>
                </c:pt>
                <c:pt idx="4042">
                  <c:v>146</c:v>
                </c:pt>
                <c:pt idx="4043">
                  <c:v>146.5</c:v>
                </c:pt>
                <c:pt idx="4044">
                  <c:v>147</c:v>
                </c:pt>
                <c:pt idx="4045">
                  <c:v>147.5</c:v>
                </c:pt>
                <c:pt idx="4046">
                  <c:v>148</c:v>
                </c:pt>
                <c:pt idx="4047">
                  <c:v>148.5</c:v>
                </c:pt>
                <c:pt idx="4048">
                  <c:v>149</c:v>
                </c:pt>
                <c:pt idx="4049">
                  <c:v>149.5</c:v>
                </c:pt>
                <c:pt idx="4050">
                  <c:v>150</c:v>
                </c:pt>
                <c:pt idx="4051">
                  <c:v>150.5</c:v>
                </c:pt>
                <c:pt idx="4052">
                  <c:v>151</c:v>
                </c:pt>
                <c:pt idx="4053">
                  <c:v>151.5</c:v>
                </c:pt>
                <c:pt idx="4054">
                  <c:v>152</c:v>
                </c:pt>
                <c:pt idx="4055">
                  <c:v>152.5</c:v>
                </c:pt>
                <c:pt idx="4056">
                  <c:v>153</c:v>
                </c:pt>
                <c:pt idx="4057">
                  <c:v>153.5</c:v>
                </c:pt>
                <c:pt idx="4058">
                  <c:v>154</c:v>
                </c:pt>
                <c:pt idx="4059">
                  <c:v>154.5</c:v>
                </c:pt>
                <c:pt idx="4060">
                  <c:v>155</c:v>
                </c:pt>
                <c:pt idx="4061">
                  <c:v>155.5</c:v>
                </c:pt>
                <c:pt idx="4062">
                  <c:v>156</c:v>
                </c:pt>
                <c:pt idx="4063">
                  <c:v>156.5</c:v>
                </c:pt>
                <c:pt idx="4064">
                  <c:v>157</c:v>
                </c:pt>
                <c:pt idx="4065">
                  <c:v>157.5</c:v>
                </c:pt>
                <c:pt idx="4066">
                  <c:v>158</c:v>
                </c:pt>
                <c:pt idx="4067">
                  <c:v>158.5</c:v>
                </c:pt>
                <c:pt idx="4068">
                  <c:v>159</c:v>
                </c:pt>
                <c:pt idx="4069">
                  <c:v>159.5</c:v>
                </c:pt>
                <c:pt idx="4070">
                  <c:v>160</c:v>
                </c:pt>
                <c:pt idx="4071">
                  <c:v>160.5</c:v>
                </c:pt>
                <c:pt idx="4072">
                  <c:v>161</c:v>
                </c:pt>
                <c:pt idx="4073">
                  <c:v>161.5</c:v>
                </c:pt>
                <c:pt idx="4074">
                  <c:v>162</c:v>
                </c:pt>
                <c:pt idx="4075">
                  <c:v>162.5</c:v>
                </c:pt>
                <c:pt idx="4076">
                  <c:v>163</c:v>
                </c:pt>
                <c:pt idx="4077">
                  <c:v>163.5</c:v>
                </c:pt>
                <c:pt idx="4078">
                  <c:v>164</c:v>
                </c:pt>
                <c:pt idx="4079">
                  <c:v>164.5</c:v>
                </c:pt>
                <c:pt idx="4080">
                  <c:v>165</c:v>
                </c:pt>
                <c:pt idx="4081">
                  <c:v>165.5</c:v>
                </c:pt>
                <c:pt idx="4082">
                  <c:v>166</c:v>
                </c:pt>
                <c:pt idx="4083">
                  <c:v>166.5</c:v>
                </c:pt>
                <c:pt idx="4084">
                  <c:v>167</c:v>
                </c:pt>
                <c:pt idx="4085">
                  <c:v>167.5</c:v>
                </c:pt>
                <c:pt idx="4086">
                  <c:v>168</c:v>
                </c:pt>
                <c:pt idx="4087">
                  <c:v>168.5</c:v>
                </c:pt>
                <c:pt idx="4088">
                  <c:v>169</c:v>
                </c:pt>
                <c:pt idx="4089">
                  <c:v>169.5</c:v>
                </c:pt>
                <c:pt idx="4090">
                  <c:v>170</c:v>
                </c:pt>
                <c:pt idx="4091">
                  <c:v>170.5</c:v>
                </c:pt>
                <c:pt idx="4092">
                  <c:v>171</c:v>
                </c:pt>
                <c:pt idx="4093">
                  <c:v>171.5</c:v>
                </c:pt>
                <c:pt idx="4094">
                  <c:v>172</c:v>
                </c:pt>
                <c:pt idx="4095">
                  <c:v>172.5</c:v>
                </c:pt>
                <c:pt idx="4096">
                  <c:v>173</c:v>
                </c:pt>
                <c:pt idx="4097">
                  <c:v>173.5</c:v>
                </c:pt>
                <c:pt idx="4098">
                  <c:v>174</c:v>
                </c:pt>
                <c:pt idx="4099">
                  <c:v>174.5</c:v>
                </c:pt>
                <c:pt idx="4100">
                  <c:v>175</c:v>
                </c:pt>
                <c:pt idx="4101">
                  <c:v>175.5</c:v>
                </c:pt>
                <c:pt idx="4102">
                  <c:v>176</c:v>
                </c:pt>
                <c:pt idx="4103">
                  <c:v>176.5</c:v>
                </c:pt>
                <c:pt idx="4104">
                  <c:v>177</c:v>
                </c:pt>
                <c:pt idx="4105">
                  <c:v>177.5</c:v>
                </c:pt>
                <c:pt idx="4106">
                  <c:v>178</c:v>
                </c:pt>
                <c:pt idx="4107">
                  <c:v>178.5</c:v>
                </c:pt>
                <c:pt idx="4108">
                  <c:v>179</c:v>
                </c:pt>
                <c:pt idx="4109">
                  <c:v>179.5</c:v>
                </c:pt>
                <c:pt idx="4110">
                  <c:v>180</c:v>
                </c:pt>
                <c:pt idx="4111">
                  <c:v>180.5</c:v>
                </c:pt>
                <c:pt idx="4112">
                  <c:v>181</c:v>
                </c:pt>
                <c:pt idx="4113">
                  <c:v>181.5</c:v>
                </c:pt>
                <c:pt idx="4114">
                  <c:v>182</c:v>
                </c:pt>
                <c:pt idx="4115">
                  <c:v>182.5</c:v>
                </c:pt>
                <c:pt idx="4116">
                  <c:v>183</c:v>
                </c:pt>
                <c:pt idx="4117">
                  <c:v>183.5</c:v>
                </c:pt>
                <c:pt idx="4118">
                  <c:v>184</c:v>
                </c:pt>
                <c:pt idx="4119">
                  <c:v>184.5</c:v>
                </c:pt>
                <c:pt idx="4120">
                  <c:v>185</c:v>
                </c:pt>
                <c:pt idx="4121">
                  <c:v>185.5</c:v>
                </c:pt>
                <c:pt idx="4122">
                  <c:v>186</c:v>
                </c:pt>
                <c:pt idx="4123">
                  <c:v>186.5</c:v>
                </c:pt>
                <c:pt idx="4124">
                  <c:v>187</c:v>
                </c:pt>
                <c:pt idx="4125">
                  <c:v>187.5</c:v>
                </c:pt>
                <c:pt idx="4126">
                  <c:v>188</c:v>
                </c:pt>
                <c:pt idx="4127">
                  <c:v>188.5</c:v>
                </c:pt>
                <c:pt idx="4128">
                  <c:v>189</c:v>
                </c:pt>
                <c:pt idx="4129">
                  <c:v>189.5</c:v>
                </c:pt>
                <c:pt idx="4130">
                  <c:v>190</c:v>
                </c:pt>
                <c:pt idx="4131">
                  <c:v>190.5</c:v>
                </c:pt>
                <c:pt idx="4132">
                  <c:v>191</c:v>
                </c:pt>
                <c:pt idx="4133">
                  <c:v>191.5</c:v>
                </c:pt>
                <c:pt idx="4134">
                  <c:v>192</c:v>
                </c:pt>
                <c:pt idx="4135">
                  <c:v>192.5</c:v>
                </c:pt>
                <c:pt idx="4136">
                  <c:v>193</c:v>
                </c:pt>
                <c:pt idx="4137">
                  <c:v>193.5</c:v>
                </c:pt>
                <c:pt idx="4138">
                  <c:v>194</c:v>
                </c:pt>
                <c:pt idx="4139">
                  <c:v>194.5</c:v>
                </c:pt>
                <c:pt idx="4140">
                  <c:v>195</c:v>
                </c:pt>
                <c:pt idx="4141">
                  <c:v>195.5</c:v>
                </c:pt>
                <c:pt idx="4142">
                  <c:v>196</c:v>
                </c:pt>
                <c:pt idx="4143">
                  <c:v>196.5</c:v>
                </c:pt>
                <c:pt idx="4144">
                  <c:v>197</c:v>
                </c:pt>
                <c:pt idx="4145">
                  <c:v>197.5</c:v>
                </c:pt>
                <c:pt idx="4146">
                  <c:v>198</c:v>
                </c:pt>
                <c:pt idx="4147">
                  <c:v>198.5</c:v>
                </c:pt>
                <c:pt idx="4148">
                  <c:v>199</c:v>
                </c:pt>
                <c:pt idx="4149">
                  <c:v>199.5</c:v>
                </c:pt>
                <c:pt idx="4150">
                  <c:v>200</c:v>
                </c:pt>
                <c:pt idx="4151">
                  <c:v>200.5</c:v>
                </c:pt>
                <c:pt idx="4152">
                  <c:v>201</c:v>
                </c:pt>
                <c:pt idx="4153">
                  <c:v>201.5</c:v>
                </c:pt>
                <c:pt idx="4154">
                  <c:v>202</c:v>
                </c:pt>
                <c:pt idx="4155">
                  <c:v>202.5</c:v>
                </c:pt>
                <c:pt idx="4156">
                  <c:v>203</c:v>
                </c:pt>
                <c:pt idx="4157">
                  <c:v>203.5</c:v>
                </c:pt>
                <c:pt idx="4158">
                  <c:v>204</c:v>
                </c:pt>
                <c:pt idx="4159">
                  <c:v>204.5</c:v>
                </c:pt>
                <c:pt idx="4160">
                  <c:v>205</c:v>
                </c:pt>
                <c:pt idx="4161">
                  <c:v>205.5</c:v>
                </c:pt>
                <c:pt idx="4162">
                  <c:v>206</c:v>
                </c:pt>
                <c:pt idx="4163">
                  <c:v>206.5</c:v>
                </c:pt>
                <c:pt idx="4164">
                  <c:v>207</c:v>
                </c:pt>
                <c:pt idx="4165">
                  <c:v>207.5</c:v>
                </c:pt>
                <c:pt idx="4166">
                  <c:v>208</c:v>
                </c:pt>
                <c:pt idx="4167">
                  <c:v>208.5</c:v>
                </c:pt>
                <c:pt idx="4168">
                  <c:v>209</c:v>
                </c:pt>
                <c:pt idx="4169">
                  <c:v>209.5</c:v>
                </c:pt>
                <c:pt idx="4170">
                  <c:v>210</c:v>
                </c:pt>
                <c:pt idx="4171">
                  <c:v>210.5</c:v>
                </c:pt>
                <c:pt idx="4172">
                  <c:v>211</c:v>
                </c:pt>
                <c:pt idx="4173">
                  <c:v>211.5</c:v>
                </c:pt>
                <c:pt idx="4174">
                  <c:v>212</c:v>
                </c:pt>
                <c:pt idx="4175">
                  <c:v>212.5</c:v>
                </c:pt>
                <c:pt idx="4176">
                  <c:v>213</c:v>
                </c:pt>
                <c:pt idx="4177">
                  <c:v>213.5</c:v>
                </c:pt>
                <c:pt idx="4178">
                  <c:v>214</c:v>
                </c:pt>
                <c:pt idx="4179">
                  <c:v>214.5</c:v>
                </c:pt>
                <c:pt idx="4180">
                  <c:v>215</c:v>
                </c:pt>
                <c:pt idx="4181">
                  <c:v>215.5</c:v>
                </c:pt>
                <c:pt idx="4182">
                  <c:v>216</c:v>
                </c:pt>
                <c:pt idx="4183">
                  <c:v>216.5</c:v>
                </c:pt>
                <c:pt idx="4184">
                  <c:v>217</c:v>
                </c:pt>
                <c:pt idx="4185">
                  <c:v>217.5</c:v>
                </c:pt>
                <c:pt idx="4186">
                  <c:v>218</c:v>
                </c:pt>
                <c:pt idx="4187">
                  <c:v>218.5</c:v>
                </c:pt>
                <c:pt idx="4188">
                  <c:v>219</c:v>
                </c:pt>
                <c:pt idx="4189">
                  <c:v>219.5</c:v>
                </c:pt>
                <c:pt idx="4190">
                  <c:v>220</c:v>
                </c:pt>
                <c:pt idx="4191">
                  <c:v>220.5</c:v>
                </c:pt>
                <c:pt idx="4192">
                  <c:v>221</c:v>
                </c:pt>
                <c:pt idx="4193">
                  <c:v>221.5</c:v>
                </c:pt>
                <c:pt idx="4194">
                  <c:v>222</c:v>
                </c:pt>
                <c:pt idx="4195">
                  <c:v>222.5</c:v>
                </c:pt>
                <c:pt idx="4196">
                  <c:v>223</c:v>
                </c:pt>
                <c:pt idx="4197">
                  <c:v>223.5</c:v>
                </c:pt>
                <c:pt idx="4198">
                  <c:v>224</c:v>
                </c:pt>
                <c:pt idx="4199">
                  <c:v>224.5</c:v>
                </c:pt>
                <c:pt idx="4200">
                  <c:v>225</c:v>
                </c:pt>
                <c:pt idx="4201">
                  <c:v>225.5</c:v>
                </c:pt>
                <c:pt idx="4202">
                  <c:v>226</c:v>
                </c:pt>
                <c:pt idx="4203">
                  <c:v>226.5</c:v>
                </c:pt>
                <c:pt idx="4204">
                  <c:v>227</c:v>
                </c:pt>
                <c:pt idx="4205">
                  <c:v>227.5</c:v>
                </c:pt>
                <c:pt idx="4206">
                  <c:v>228</c:v>
                </c:pt>
                <c:pt idx="4207">
                  <c:v>228.5</c:v>
                </c:pt>
                <c:pt idx="4208">
                  <c:v>229</c:v>
                </c:pt>
                <c:pt idx="4209">
                  <c:v>229.5</c:v>
                </c:pt>
                <c:pt idx="4210">
                  <c:v>230</c:v>
                </c:pt>
                <c:pt idx="4211">
                  <c:v>230.5</c:v>
                </c:pt>
                <c:pt idx="4212">
                  <c:v>231</c:v>
                </c:pt>
                <c:pt idx="4213">
                  <c:v>231.5</c:v>
                </c:pt>
                <c:pt idx="4214">
                  <c:v>232</c:v>
                </c:pt>
                <c:pt idx="4215">
                  <c:v>232.5</c:v>
                </c:pt>
                <c:pt idx="4216">
                  <c:v>233</c:v>
                </c:pt>
                <c:pt idx="4217">
                  <c:v>233.5</c:v>
                </c:pt>
                <c:pt idx="4218">
                  <c:v>234</c:v>
                </c:pt>
                <c:pt idx="4219">
                  <c:v>234.5</c:v>
                </c:pt>
                <c:pt idx="4220">
                  <c:v>235</c:v>
                </c:pt>
                <c:pt idx="4221">
                  <c:v>235.5</c:v>
                </c:pt>
                <c:pt idx="4222">
                  <c:v>236</c:v>
                </c:pt>
                <c:pt idx="4223">
                  <c:v>236.5</c:v>
                </c:pt>
                <c:pt idx="4224">
                  <c:v>237</c:v>
                </c:pt>
                <c:pt idx="4225">
                  <c:v>237.5</c:v>
                </c:pt>
                <c:pt idx="4226">
                  <c:v>238</c:v>
                </c:pt>
                <c:pt idx="4227">
                  <c:v>238.5</c:v>
                </c:pt>
                <c:pt idx="4228">
                  <c:v>239</c:v>
                </c:pt>
                <c:pt idx="4229">
                  <c:v>239.5</c:v>
                </c:pt>
                <c:pt idx="4230">
                  <c:v>240</c:v>
                </c:pt>
                <c:pt idx="4231">
                  <c:v>240.5</c:v>
                </c:pt>
                <c:pt idx="4232">
                  <c:v>241</c:v>
                </c:pt>
                <c:pt idx="4233">
                  <c:v>241.5</c:v>
                </c:pt>
                <c:pt idx="4234">
                  <c:v>242</c:v>
                </c:pt>
                <c:pt idx="4235">
                  <c:v>242.5</c:v>
                </c:pt>
                <c:pt idx="4236">
                  <c:v>243</c:v>
                </c:pt>
                <c:pt idx="4237">
                  <c:v>243.5</c:v>
                </c:pt>
                <c:pt idx="4238">
                  <c:v>244</c:v>
                </c:pt>
                <c:pt idx="4239">
                  <c:v>244.5</c:v>
                </c:pt>
                <c:pt idx="4240">
                  <c:v>245</c:v>
                </c:pt>
                <c:pt idx="4241">
                  <c:v>245.5</c:v>
                </c:pt>
                <c:pt idx="4242">
                  <c:v>246</c:v>
                </c:pt>
                <c:pt idx="4243">
                  <c:v>246.5</c:v>
                </c:pt>
                <c:pt idx="4244">
                  <c:v>247</c:v>
                </c:pt>
                <c:pt idx="4245">
                  <c:v>247.5</c:v>
                </c:pt>
                <c:pt idx="4246">
                  <c:v>248</c:v>
                </c:pt>
                <c:pt idx="4247">
                  <c:v>248.5</c:v>
                </c:pt>
                <c:pt idx="4248">
                  <c:v>249</c:v>
                </c:pt>
                <c:pt idx="4249">
                  <c:v>249.5</c:v>
                </c:pt>
                <c:pt idx="4250">
                  <c:v>250</c:v>
                </c:pt>
                <c:pt idx="4251">
                  <c:v>250.5</c:v>
                </c:pt>
                <c:pt idx="4252">
                  <c:v>251</c:v>
                </c:pt>
                <c:pt idx="4253">
                  <c:v>251.5</c:v>
                </c:pt>
                <c:pt idx="4254">
                  <c:v>252</c:v>
                </c:pt>
                <c:pt idx="4255">
                  <c:v>252.5</c:v>
                </c:pt>
                <c:pt idx="4256">
                  <c:v>253</c:v>
                </c:pt>
                <c:pt idx="4257">
                  <c:v>253.5</c:v>
                </c:pt>
                <c:pt idx="4258">
                  <c:v>254</c:v>
                </c:pt>
                <c:pt idx="4259">
                  <c:v>254.5</c:v>
                </c:pt>
                <c:pt idx="4260">
                  <c:v>255</c:v>
                </c:pt>
                <c:pt idx="4261">
                  <c:v>255.5</c:v>
                </c:pt>
                <c:pt idx="4262">
                  <c:v>256</c:v>
                </c:pt>
                <c:pt idx="4263">
                  <c:v>256.5</c:v>
                </c:pt>
                <c:pt idx="4264">
                  <c:v>257</c:v>
                </c:pt>
                <c:pt idx="4265">
                  <c:v>257.5</c:v>
                </c:pt>
                <c:pt idx="4266">
                  <c:v>258</c:v>
                </c:pt>
                <c:pt idx="4267">
                  <c:v>258.5</c:v>
                </c:pt>
                <c:pt idx="4268">
                  <c:v>259</c:v>
                </c:pt>
                <c:pt idx="4269">
                  <c:v>259.5</c:v>
                </c:pt>
                <c:pt idx="4270">
                  <c:v>260</c:v>
                </c:pt>
                <c:pt idx="4271">
                  <c:v>260.5</c:v>
                </c:pt>
                <c:pt idx="4272">
                  <c:v>261</c:v>
                </c:pt>
                <c:pt idx="4273">
                  <c:v>261.5</c:v>
                </c:pt>
                <c:pt idx="4274">
                  <c:v>262</c:v>
                </c:pt>
                <c:pt idx="4275">
                  <c:v>262.5</c:v>
                </c:pt>
                <c:pt idx="4276">
                  <c:v>263</c:v>
                </c:pt>
                <c:pt idx="4277">
                  <c:v>263.5</c:v>
                </c:pt>
                <c:pt idx="4278">
                  <c:v>264</c:v>
                </c:pt>
                <c:pt idx="4279">
                  <c:v>264.5</c:v>
                </c:pt>
                <c:pt idx="4280">
                  <c:v>265</c:v>
                </c:pt>
                <c:pt idx="4281">
                  <c:v>265.5</c:v>
                </c:pt>
                <c:pt idx="4282">
                  <c:v>266</c:v>
                </c:pt>
                <c:pt idx="4283">
                  <c:v>266.5</c:v>
                </c:pt>
                <c:pt idx="4284">
                  <c:v>267</c:v>
                </c:pt>
                <c:pt idx="4285">
                  <c:v>267.5</c:v>
                </c:pt>
                <c:pt idx="4286">
                  <c:v>268</c:v>
                </c:pt>
                <c:pt idx="4287">
                  <c:v>268.5</c:v>
                </c:pt>
                <c:pt idx="4288">
                  <c:v>269</c:v>
                </c:pt>
                <c:pt idx="4289">
                  <c:v>269.5</c:v>
                </c:pt>
                <c:pt idx="4290">
                  <c:v>270</c:v>
                </c:pt>
                <c:pt idx="4291">
                  <c:v>270.5</c:v>
                </c:pt>
                <c:pt idx="4292">
                  <c:v>271</c:v>
                </c:pt>
                <c:pt idx="4293">
                  <c:v>271.5</c:v>
                </c:pt>
                <c:pt idx="4294">
                  <c:v>272</c:v>
                </c:pt>
                <c:pt idx="4295">
                  <c:v>272.5</c:v>
                </c:pt>
                <c:pt idx="4296">
                  <c:v>273</c:v>
                </c:pt>
                <c:pt idx="4297">
                  <c:v>273.5</c:v>
                </c:pt>
                <c:pt idx="4298">
                  <c:v>274</c:v>
                </c:pt>
                <c:pt idx="4299">
                  <c:v>274.5</c:v>
                </c:pt>
                <c:pt idx="4300">
                  <c:v>275</c:v>
                </c:pt>
                <c:pt idx="4301">
                  <c:v>275.5</c:v>
                </c:pt>
                <c:pt idx="4302">
                  <c:v>276</c:v>
                </c:pt>
                <c:pt idx="4303">
                  <c:v>276.5</c:v>
                </c:pt>
                <c:pt idx="4304">
                  <c:v>277</c:v>
                </c:pt>
                <c:pt idx="4305">
                  <c:v>277.5</c:v>
                </c:pt>
                <c:pt idx="4306">
                  <c:v>278</c:v>
                </c:pt>
                <c:pt idx="4307">
                  <c:v>278.5</c:v>
                </c:pt>
                <c:pt idx="4308">
                  <c:v>279</c:v>
                </c:pt>
                <c:pt idx="4309">
                  <c:v>279.5</c:v>
                </c:pt>
                <c:pt idx="4310">
                  <c:v>280</c:v>
                </c:pt>
                <c:pt idx="4311">
                  <c:v>280.5</c:v>
                </c:pt>
                <c:pt idx="4312">
                  <c:v>281</c:v>
                </c:pt>
                <c:pt idx="4313">
                  <c:v>281.5</c:v>
                </c:pt>
                <c:pt idx="4314">
                  <c:v>282</c:v>
                </c:pt>
                <c:pt idx="4315">
                  <c:v>282.5</c:v>
                </c:pt>
                <c:pt idx="4316">
                  <c:v>283</c:v>
                </c:pt>
                <c:pt idx="4317">
                  <c:v>283.5</c:v>
                </c:pt>
                <c:pt idx="4318">
                  <c:v>284</c:v>
                </c:pt>
                <c:pt idx="4319">
                  <c:v>284.5</c:v>
                </c:pt>
                <c:pt idx="4320">
                  <c:v>285</c:v>
                </c:pt>
                <c:pt idx="4321">
                  <c:v>285.5</c:v>
                </c:pt>
                <c:pt idx="4322">
                  <c:v>286</c:v>
                </c:pt>
                <c:pt idx="4323">
                  <c:v>286.5</c:v>
                </c:pt>
                <c:pt idx="4324">
                  <c:v>287</c:v>
                </c:pt>
                <c:pt idx="4325">
                  <c:v>287.5</c:v>
                </c:pt>
                <c:pt idx="4326">
                  <c:v>288</c:v>
                </c:pt>
                <c:pt idx="4327">
                  <c:v>288.5</c:v>
                </c:pt>
                <c:pt idx="4328">
                  <c:v>289</c:v>
                </c:pt>
                <c:pt idx="4329">
                  <c:v>289.5</c:v>
                </c:pt>
                <c:pt idx="4330">
                  <c:v>290</c:v>
                </c:pt>
                <c:pt idx="4331">
                  <c:v>290.5</c:v>
                </c:pt>
                <c:pt idx="4332">
                  <c:v>291</c:v>
                </c:pt>
                <c:pt idx="4333">
                  <c:v>291.5</c:v>
                </c:pt>
                <c:pt idx="4334">
                  <c:v>292</c:v>
                </c:pt>
                <c:pt idx="4335">
                  <c:v>292.5</c:v>
                </c:pt>
                <c:pt idx="4336">
                  <c:v>293</c:v>
                </c:pt>
                <c:pt idx="4337">
                  <c:v>293.5</c:v>
                </c:pt>
                <c:pt idx="4338">
                  <c:v>294</c:v>
                </c:pt>
                <c:pt idx="4339">
                  <c:v>294.5</c:v>
                </c:pt>
                <c:pt idx="4340">
                  <c:v>295</c:v>
                </c:pt>
                <c:pt idx="4341">
                  <c:v>295.5</c:v>
                </c:pt>
                <c:pt idx="4342">
                  <c:v>296</c:v>
                </c:pt>
                <c:pt idx="4343">
                  <c:v>296.5</c:v>
                </c:pt>
                <c:pt idx="4344">
                  <c:v>297</c:v>
                </c:pt>
                <c:pt idx="4345">
                  <c:v>297.5</c:v>
                </c:pt>
                <c:pt idx="4346">
                  <c:v>298</c:v>
                </c:pt>
                <c:pt idx="4347">
                  <c:v>298.5</c:v>
                </c:pt>
                <c:pt idx="4348">
                  <c:v>299</c:v>
                </c:pt>
                <c:pt idx="4349">
                  <c:v>299.5</c:v>
                </c:pt>
                <c:pt idx="4350">
                  <c:v>300</c:v>
                </c:pt>
                <c:pt idx="4351">
                  <c:v>300.5</c:v>
                </c:pt>
                <c:pt idx="4352">
                  <c:v>301</c:v>
                </c:pt>
                <c:pt idx="4353">
                  <c:v>301.5</c:v>
                </c:pt>
                <c:pt idx="4354">
                  <c:v>302</c:v>
                </c:pt>
                <c:pt idx="4355">
                  <c:v>302.5</c:v>
                </c:pt>
                <c:pt idx="4356">
                  <c:v>303</c:v>
                </c:pt>
                <c:pt idx="4357">
                  <c:v>303.5</c:v>
                </c:pt>
                <c:pt idx="4358">
                  <c:v>304</c:v>
                </c:pt>
                <c:pt idx="4359">
                  <c:v>304.5</c:v>
                </c:pt>
                <c:pt idx="4360">
                  <c:v>305</c:v>
                </c:pt>
                <c:pt idx="4361">
                  <c:v>305.5</c:v>
                </c:pt>
                <c:pt idx="4362">
                  <c:v>306</c:v>
                </c:pt>
                <c:pt idx="4363">
                  <c:v>306.5</c:v>
                </c:pt>
                <c:pt idx="4364">
                  <c:v>307</c:v>
                </c:pt>
                <c:pt idx="4365">
                  <c:v>307.5</c:v>
                </c:pt>
                <c:pt idx="4366">
                  <c:v>308</c:v>
                </c:pt>
                <c:pt idx="4367">
                  <c:v>308.5</c:v>
                </c:pt>
                <c:pt idx="4368">
                  <c:v>309</c:v>
                </c:pt>
                <c:pt idx="4369">
                  <c:v>309.5</c:v>
                </c:pt>
                <c:pt idx="4370">
                  <c:v>310</c:v>
                </c:pt>
                <c:pt idx="4371">
                  <c:v>310.5</c:v>
                </c:pt>
                <c:pt idx="4372">
                  <c:v>311</c:v>
                </c:pt>
                <c:pt idx="4373">
                  <c:v>311.5</c:v>
                </c:pt>
                <c:pt idx="4374">
                  <c:v>312</c:v>
                </c:pt>
                <c:pt idx="4375">
                  <c:v>312.5</c:v>
                </c:pt>
                <c:pt idx="4376">
                  <c:v>313</c:v>
                </c:pt>
                <c:pt idx="4377">
                  <c:v>313.5</c:v>
                </c:pt>
                <c:pt idx="4378">
                  <c:v>314</c:v>
                </c:pt>
                <c:pt idx="4379">
                  <c:v>314.5</c:v>
                </c:pt>
                <c:pt idx="4380">
                  <c:v>315</c:v>
                </c:pt>
                <c:pt idx="4381">
                  <c:v>315.5</c:v>
                </c:pt>
                <c:pt idx="4382">
                  <c:v>316</c:v>
                </c:pt>
                <c:pt idx="4383">
                  <c:v>316.5</c:v>
                </c:pt>
                <c:pt idx="4384">
                  <c:v>317</c:v>
                </c:pt>
                <c:pt idx="4385">
                  <c:v>317.5</c:v>
                </c:pt>
                <c:pt idx="4386">
                  <c:v>318</c:v>
                </c:pt>
                <c:pt idx="4387">
                  <c:v>318.5</c:v>
                </c:pt>
                <c:pt idx="4388">
                  <c:v>319</c:v>
                </c:pt>
                <c:pt idx="4389">
                  <c:v>319.5</c:v>
                </c:pt>
                <c:pt idx="4390">
                  <c:v>320</c:v>
                </c:pt>
                <c:pt idx="4391">
                  <c:v>320.5</c:v>
                </c:pt>
                <c:pt idx="4392">
                  <c:v>321</c:v>
                </c:pt>
                <c:pt idx="4393">
                  <c:v>321.5</c:v>
                </c:pt>
                <c:pt idx="4394">
                  <c:v>322</c:v>
                </c:pt>
                <c:pt idx="4395">
                  <c:v>322.5</c:v>
                </c:pt>
                <c:pt idx="4396">
                  <c:v>323</c:v>
                </c:pt>
                <c:pt idx="4397">
                  <c:v>323.5</c:v>
                </c:pt>
                <c:pt idx="4398">
                  <c:v>324</c:v>
                </c:pt>
                <c:pt idx="4399">
                  <c:v>324.5</c:v>
                </c:pt>
                <c:pt idx="4400">
                  <c:v>325</c:v>
                </c:pt>
                <c:pt idx="4401">
                  <c:v>325.5</c:v>
                </c:pt>
                <c:pt idx="4402">
                  <c:v>326</c:v>
                </c:pt>
                <c:pt idx="4403">
                  <c:v>326.5</c:v>
                </c:pt>
                <c:pt idx="4404">
                  <c:v>327</c:v>
                </c:pt>
                <c:pt idx="4405">
                  <c:v>327.5</c:v>
                </c:pt>
                <c:pt idx="4406">
                  <c:v>328</c:v>
                </c:pt>
                <c:pt idx="4407">
                  <c:v>328.5</c:v>
                </c:pt>
                <c:pt idx="4408">
                  <c:v>329</c:v>
                </c:pt>
                <c:pt idx="4409">
                  <c:v>329.5</c:v>
                </c:pt>
                <c:pt idx="4410">
                  <c:v>330</c:v>
                </c:pt>
                <c:pt idx="4411">
                  <c:v>330.5</c:v>
                </c:pt>
                <c:pt idx="4412">
                  <c:v>331</c:v>
                </c:pt>
                <c:pt idx="4413">
                  <c:v>331.5</c:v>
                </c:pt>
                <c:pt idx="4414">
                  <c:v>332</c:v>
                </c:pt>
                <c:pt idx="4415">
                  <c:v>332.5</c:v>
                </c:pt>
                <c:pt idx="4416">
                  <c:v>333</c:v>
                </c:pt>
                <c:pt idx="4417">
                  <c:v>333.5</c:v>
                </c:pt>
                <c:pt idx="4418">
                  <c:v>334</c:v>
                </c:pt>
                <c:pt idx="4419">
                  <c:v>334.5</c:v>
                </c:pt>
                <c:pt idx="4420">
                  <c:v>335</c:v>
                </c:pt>
                <c:pt idx="4421">
                  <c:v>335.5</c:v>
                </c:pt>
                <c:pt idx="4422">
                  <c:v>336</c:v>
                </c:pt>
                <c:pt idx="4423">
                  <c:v>336.5</c:v>
                </c:pt>
                <c:pt idx="4424">
                  <c:v>337</c:v>
                </c:pt>
                <c:pt idx="4425">
                  <c:v>337.5</c:v>
                </c:pt>
                <c:pt idx="4426">
                  <c:v>338</c:v>
                </c:pt>
                <c:pt idx="4427">
                  <c:v>338.5</c:v>
                </c:pt>
                <c:pt idx="4428">
                  <c:v>339</c:v>
                </c:pt>
                <c:pt idx="4429">
                  <c:v>339.5</c:v>
                </c:pt>
                <c:pt idx="4430">
                  <c:v>340</c:v>
                </c:pt>
                <c:pt idx="4431">
                  <c:v>340.5</c:v>
                </c:pt>
                <c:pt idx="4432">
                  <c:v>341</c:v>
                </c:pt>
                <c:pt idx="4433">
                  <c:v>341.5</c:v>
                </c:pt>
                <c:pt idx="4434">
                  <c:v>342</c:v>
                </c:pt>
                <c:pt idx="4435">
                  <c:v>342.5</c:v>
                </c:pt>
                <c:pt idx="4436">
                  <c:v>343</c:v>
                </c:pt>
                <c:pt idx="4437">
                  <c:v>343.5</c:v>
                </c:pt>
                <c:pt idx="4438">
                  <c:v>344</c:v>
                </c:pt>
                <c:pt idx="4439">
                  <c:v>344.5</c:v>
                </c:pt>
                <c:pt idx="4440">
                  <c:v>345</c:v>
                </c:pt>
                <c:pt idx="4441">
                  <c:v>345.5</c:v>
                </c:pt>
                <c:pt idx="4442">
                  <c:v>346</c:v>
                </c:pt>
                <c:pt idx="4443">
                  <c:v>346.5</c:v>
                </c:pt>
                <c:pt idx="4444">
                  <c:v>347</c:v>
                </c:pt>
                <c:pt idx="4445">
                  <c:v>347.5</c:v>
                </c:pt>
                <c:pt idx="4446">
                  <c:v>348</c:v>
                </c:pt>
                <c:pt idx="4447">
                  <c:v>348.5</c:v>
                </c:pt>
                <c:pt idx="4448">
                  <c:v>349</c:v>
                </c:pt>
                <c:pt idx="4449">
                  <c:v>349.5</c:v>
                </c:pt>
                <c:pt idx="4450">
                  <c:v>350</c:v>
                </c:pt>
                <c:pt idx="4451">
                  <c:v>350.5</c:v>
                </c:pt>
                <c:pt idx="4452">
                  <c:v>351</c:v>
                </c:pt>
                <c:pt idx="4453">
                  <c:v>351.5</c:v>
                </c:pt>
                <c:pt idx="4454">
                  <c:v>352</c:v>
                </c:pt>
                <c:pt idx="4455">
                  <c:v>352.5</c:v>
                </c:pt>
                <c:pt idx="4456">
                  <c:v>353</c:v>
                </c:pt>
                <c:pt idx="4457">
                  <c:v>353.5</c:v>
                </c:pt>
                <c:pt idx="4458">
                  <c:v>354</c:v>
                </c:pt>
                <c:pt idx="4459">
                  <c:v>354.5</c:v>
                </c:pt>
                <c:pt idx="4460">
                  <c:v>355</c:v>
                </c:pt>
                <c:pt idx="4461">
                  <c:v>355.5</c:v>
                </c:pt>
                <c:pt idx="4462">
                  <c:v>356</c:v>
                </c:pt>
                <c:pt idx="4463">
                  <c:v>356.5</c:v>
                </c:pt>
                <c:pt idx="4464">
                  <c:v>357</c:v>
                </c:pt>
                <c:pt idx="4465">
                  <c:v>357.5</c:v>
                </c:pt>
                <c:pt idx="4466">
                  <c:v>358</c:v>
                </c:pt>
                <c:pt idx="4467">
                  <c:v>358.5</c:v>
                </c:pt>
                <c:pt idx="4468">
                  <c:v>359</c:v>
                </c:pt>
                <c:pt idx="4469">
                  <c:v>359.5</c:v>
                </c:pt>
                <c:pt idx="4470">
                  <c:v>360</c:v>
                </c:pt>
                <c:pt idx="4471">
                  <c:v>360.5</c:v>
                </c:pt>
                <c:pt idx="4472">
                  <c:v>361</c:v>
                </c:pt>
                <c:pt idx="4473">
                  <c:v>361.5</c:v>
                </c:pt>
                <c:pt idx="4474">
                  <c:v>362</c:v>
                </c:pt>
                <c:pt idx="4475">
                  <c:v>362.5</c:v>
                </c:pt>
                <c:pt idx="4476">
                  <c:v>363</c:v>
                </c:pt>
                <c:pt idx="4477">
                  <c:v>363.5</c:v>
                </c:pt>
                <c:pt idx="4478">
                  <c:v>364</c:v>
                </c:pt>
                <c:pt idx="4479">
                  <c:v>364.5</c:v>
                </c:pt>
                <c:pt idx="4480">
                  <c:v>365</c:v>
                </c:pt>
                <c:pt idx="4481">
                  <c:v>365.5</c:v>
                </c:pt>
                <c:pt idx="4482">
                  <c:v>366</c:v>
                </c:pt>
                <c:pt idx="4483">
                  <c:v>366.5</c:v>
                </c:pt>
                <c:pt idx="4484">
                  <c:v>367</c:v>
                </c:pt>
                <c:pt idx="4485">
                  <c:v>367.5</c:v>
                </c:pt>
                <c:pt idx="4486">
                  <c:v>368</c:v>
                </c:pt>
                <c:pt idx="4487">
                  <c:v>368.5</c:v>
                </c:pt>
                <c:pt idx="4488">
                  <c:v>369</c:v>
                </c:pt>
                <c:pt idx="4489">
                  <c:v>369.5</c:v>
                </c:pt>
                <c:pt idx="4490">
                  <c:v>370</c:v>
                </c:pt>
                <c:pt idx="4491">
                  <c:v>370.5</c:v>
                </c:pt>
                <c:pt idx="4492">
                  <c:v>371</c:v>
                </c:pt>
                <c:pt idx="4493">
                  <c:v>371.5</c:v>
                </c:pt>
                <c:pt idx="4494">
                  <c:v>372</c:v>
                </c:pt>
                <c:pt idx="4495">
                  <c:v>372.5</c:v>
                </c:pt>
                <c:pt idx="4496">
                  <c:v>373</c:v>
                </c:pt>
                <c:pt idx="4497">
                  <c:v>373.5</c:v>
                </c:pt>
                <c:pt idx="4498">
                  <c:v>374</c:v>
                </c:pt>
                <c:pt idx="4499">
                  <c:v>374.5</c:v>
                </c:pt>
                <c:pt idx="4500">
                  <c:v>375</c:v>
                </c:pt>
                <c:pt idx="4501">
                  <c:v>375.5</c:v>
                </c:pt>
                <c:pt idx="4502">
                  <c:v>376</c:v>
                </c:pt>
                <c:pt idx="4503">
                  <c:v>376.5</c:v>
                </c:pt>
                <c:pt idx="4504">
                  <c:v>377</c:v>
                </c:pt>
                <c:pt idx="4505">
                  <c:v>377.5</c:v>
                </c:pt>
                <c:pt idx="4506">
                  <c:v>378</c:v>
                </c:pt>
                <c:pt idx="4507">
                  <c:v>378.5</c:v>
                </c:pt>
                <c:pt idx="4508">
                  <c:v>379</c:v>
                </c:pt>
                <c:pt idx="4509">
                  <c:v>379.5</c:v>
                </c:pt>
                <c:pt idx="4510">
                  <c:v>380</c:v>
                </c:pt>
                <c:pt idx="4511">
                  <c:v>380.5</c:v>
                </c:pt>
                <c:pt idx="4512">
                  <c:v>381</c:v>
                </c:pt>
                <c:pt idx="4513">
                  <c:v>381.5</c:v>
                </c:pt>
                <c:pt idx="4514">
                  <c:v>382</c:v>
                </c:pt>
                <c:pt idx="4515">
                  <c:v>382.5</c:v>
                </c:pt>
                <c:pt idx="4516">
                  <c:v>383</c:v>
                </c:pt>
                <c:pt idx="4517">
                  <c:v>383.5</c:v>
                </c:pt>
                <c:pt idx="4518">
                  <c:v>384</c:v>
                </c:pt>
                <c:pt idx="4519">
                  <c:v>384.5</c:v>
                </c:pt>
                <c:pt idx="4520">
                  <c:v>385</c:v>
                </c:pt>
                <c:pt idx="4521">
                  <c:v>385.5</c:v>
                </c:pt>
                <c:pt idx="4522">
                  <c:v>386</c:v>
                </c:pt>
                <c:pt idx="4523">
                  <c:v>386.5</c:v>
                </c:pt>
                <c:pt idx="4524">
                  <c:v>387</c:v>
                </c:pt>
                <c:pt idx="4525">
                  <c:v>387.5</c:v>
                </c:pt>
                <c:pt idx="4526">
                  <c:v>388</c:v>
                </c:pt>
                <c:pt idx="4527">
                  <c:v>388.5</c:v>
                </c:pt>
                <c:pt idx="4528">
                  <c:v>389</c:v>
                </c:pt>
                <c:pt idx="4529">
                  <c:v>389.5</c:v>
                </c:pt>
                <c:pt idx="4530">
                  <c:v>390</c:v>
                </c:pt>
                <c:pt idx="4531">
                  <c:v>390.5</c:v>
                </c:pt>
                <c:pt idx="4532">
                  <c:v>391</c:v>
                </c:pt>
                <c:pt idx="4533">
                  <c:v>391.5</c:v>
                </c:pt>
                <c:pt idx="4534">
                  <c:v>392</c:v>
                </c:pt>
                <c:pt idx="4535">
                  <c:v>392.5</c:v>
                </c:pt>
                <c:pt idx="4536">
                  <c:v>393</c:v>
                </c:pt>
                <c:pt idx="4537">
                  <c:v>393.5</c:v>
                </c:pt>
                <c:pt idx="4538">
                  <c:v>394</c:v>
                </c:pt>
                <c:pt idx="4539">
                  <c:v>394.5</c:v>
                </c:pt>
                <c:pt idx="4540">
                  <c:v>395</c:v>
                </c:pt>
                <c:pt idx="4541">
                  <c:v>395.5</c:v>
                </c:pt>
                <c:pt idx="4542">
                  <c:v>396</c:v>
                </c:pt>
                <c:pt idx="4543">
                  <c:v>396.5</c:v>
                </c:pt>
                <c:pt idx="4544">
                  <c:v>397</c:v>
                </c:pt>
                <c:pt idx="4545">
                  <c:v>397.5</c:v>
                </c:pt>
                <c:pt idx="4546">
                  <c:v>398</c:v>
                </c:pt>
                <c:pt idx="4547">
                  <c:v>398.5</c:v>
                </c:pt>
                <c:pt idx="4548">
                  <c:v>399</c:v>
                </c:pt>
                <c:pt idx="4549">
                  <c:v>399.5</c:v>
                </c:pt>
                <c:pt idx="4550">
                  <c:v>400</c:v>
                </c:pt>
                <c:pt idx="4551">
                  <c:v>400.5</c:v>
                </c:pt>
                <c:pt idx="4552">
                  <c:v>401</c:v>
                </c:pt>
                <c:pt idx="4553">
                  <c:v>401.5</c:v>
                </c:pt>
                <c:pt idx="4554">
                  <c:v>402</c:v>
                </c:pt>
                <c:pt idx="4555">
                  <c:v>402.5</c:v>
                </c:pt>
                <c:pt idx="4556">
                  <c:v>403</c:v>
                </c:pt>
                <c:pt idx="4557">
                  <c:v>403.5</c:v>
                </c:pt>
                <c:pt idx="4558">
                  <c:v>404</c:v>
                </c:pt>
                <c:pt idx="4559">
                  <c:v>404.5</c:v>
                </c:pt>
                <c:pt idx="4560">
                  <c:v>405</c:v>
                </c:pt>
                <c:pt idx="4561">
                  <c:v>405.5</c:v>
                </c:pt>
                <c:pt idx="4562">
                  <c:v>406</c:v>
                </c:pt>
                <c:pt idx="4563">
                  <c:v>406.5</c:v>
                </c:pt>
                <c:pt idx="4564">
                  <c:v>407</c:v>
                </c:pt>
                <c:pt idx="4565">
                  <c:v>407.5</c:v>
                </c:pt>
                <c:pt idx="4566">
                  <c:v>408</c:v>
                </c:pt>
                <c:pt idx="4567">
                  <c:v>408.5</c:v>
                </c:pt>
                <c:pt idx="4568">
                  <c:v>409</c:v>
                </c:pt>
                <c:pt idx="4569">
                  <c:v>409.5</c:v>
                </c:pt>
                <c:pt idx="4570">
                  <c:v>410</c:v>
                </c:pt>
                <c:pt idx="4571">
                  <c:v>410.5</c:v>
                </c:pt>
                <c:pt idx="4572">
                  <c:v>411</c:v>
                </c:pt>
                <c:pt idx="4573">
                  <c:v>411.5</c:v>
                </c:pt>
                <c:pt idx="4574">
                  <c:v>412</c:v>
                </c:pt>
                <c:pt idx="4575">
                  <c:v>412.5</c:v>
                </c:pt>
                <c:pt idx="4576">
                  <c:v>413</c:v>
                </c:pt>
                <c:pt idx="4577">
                  <c:v>413.5</c:v>
                </c:pt>
                <c:pt idx="4578">
                  <c:v>414</c:v>
                </c:pt>
                <c:pt idx="4579">
                  <c:v>414.5</c:v>
                </c:pt>
                <c:pt idx="4580">
                  <c:v>415</c:v>
                </c:pt>
                <c:pt idx="4581">
                  <c:v>415.5</c:v>
                </c:pt>
                <c:pt idx="4582">
                  <c:v>416</c:v>
                </c:pt>
                <c:pt idx="4583">
                  <c:v>416.5</c:v>
                </c:pt>
                <c:pt idx="4584">
                  <c:v>417</c:v>
                </c:pt>
                <c:pt idx="4585">
                  <c:v>417.5</c:v>
                </c:pt>
                <c:pt idx="4586">
                  <c:v>418</c:v>
                </c:pt>
                <c:pt idx="4587">
                  <c:v>418.5</c:v>
                </c:pt>
                <c:pt idx="4588">
                  <c:v>419</c:v>
                </c:pt>
                <c:pt idx="4589">
                  <c:v>419.5</c:v>
                </c:pt>
                <c:pt idx="4590">
                  <c:v>420</c:v>
                </c:pt>
                <c:pt idx="4591">
                  <c:v>420.5</c:v>
                </c:pt>
                <c:pt idx="4592">
                  <c:v>421</c:v>
                </c:pt>
                <c:pt idx="4593">
                  <c:v>421.5</c:v>
                </c:pt>
                <c:pt idx="4594">
                  <c:v>422</c:v>
                </c:pt>
                <c:pt idx="4595">
                  <c:v>422.5</c:v>
                </c:pt>
                <c:pt idx="4596">
                  <c:v>423</c:v>
                </c:pt>
                <c:pt idx="4597">
                  <c:v>423.5</c:v>
                </c:pt>
                <c:pt idx="4598">
                  <c:v>424</c:v>
                </c:pt>
                <c:pt idx="4599">
                  <c:v>424.5</c:v>
                </c:pt>
                <c:pt idx="4600">
                  <c:v>425</c:v>
                </c:pt>
                <c:pt idx="4601">
                  <c:v>425.5</c:v>
                </c:pt>
                <c:pt idx="4602">
                  <c:v>426</c:v>
                </c:pt>
                <c:pt idx="4603">
                  <c:v>426.5</c:v>
                </c:pt>
                <c:pt idx="4604">
                  <c:v>427</c:v>
                </c:pt>
                <c:pt idx="4605">
                  <c:v>427.5</c:v>
                </c:pt>
                <c:pt idx="4606">
                  <c:v>428</c:v>
                </c:pt>
                <c:pt idx="4607">
                  <c:v>428.5</c:v>
                </c:pt>
                <c:pt idx="4608">
                  <c:v>429</c:v>
                </c:pt>
                <c:pt idx="4609">
                  <c:v>429.5</c:v>
                </c:pt>
                <c:pt idx="4610">
                  <c:v>430</c:v>
                </c:pt>
                <c:pt idx="4611">
                  <c:v>430.5</c:v>
                </c:pt>
                <c:pt idx="4612">
                  <c:v>431</c:v>
                </c:pt>
                <c:pt idx="4613">
                  <c:v>431.5</c:v>
                </c:pt>
                <c:pt idx="4614">
                  <c:v>432</c:v>
                </c:pt>
                <c:pt idx="4615">
                  <c:v>432.5</c:v>
                </c:pt>
                <c:pt idx="4616">
                  <c:v>433</c:v>
                </c:pt>
                <c:pt idx="4617">
                  <c:v>433.5</c:v>
                </c:pt>
                <c:pt idx="4618">
                  <c:v>434</c:v>
                </c:pt>
                <c:pt idx="4619">
                  <c:v>434.5</c:v>
                </c:pt>
                <c:pt idx="4620">
                  <c:v>435</c:v>
                </c:pt>
                <c:pt idx="4621">
                  <c:v>435.5</c:v>
                </c:pt>
                <c:pt idx="4622">
                  <c:v>436</c:v>
                </c:pt>
                <c:pt idx="4623">
                  <c:v>436.5</c:v>
                </c:pt>
                <c:pt idx="4624">
                  <c:v>437</c:v>
                </c:pt>
                <c:pt idx="4625">
                  <c:v>437.5</c:v>
                </c:pt>
                <c:pt idx="4626">
                  <c:v>438</c:v>
                </c:pt>
                <c:pt idx="4627">
                  <c:v>438.5</c:v>
                </c:pt>
                <c:pt idx="4628">
                  <c:v>439</c:v>
                </c:pt>
                <c:pt idx="4629">
                  <c:v>439.5</c:v>
                </c:pt>
                <c:pt idx="4630">
                  <c:v>440</c:v>
                </c:pt>
                <c:pt idx="4631">
                  <c:v>440.5</c:v>
                </c:pt>
                <c:pt idx="4632">
                  <c:v>441</c:v>
                </c:pt>
                <c:pt idx="4633">
                  <c:v>441.5</c:v>
                </c:pt>
                <c:pt idx="4634">
                  <c:v>442</c:v>
                </c:pt>
                <c:pt idx="4635">
                  <c:v>442.5</c:v>
                </c:pt>
                <c:pt idx="4636">
                  <c:v>443</c:v>
                </c:pt>
                <c:pt idx="4637">
                  <c:v>443.5</c:v>
                </c:pt>
                <c:pt idx="4638">
                  <c:v>444</c:v>
                </c:pt>
                <c:pt idx="4639">
                  <c:v>444.5</c:v>
                </c:pt>
                <c:pt idx="4640">
                  <c:v>445</c:v>
                </c:pt>
                <c:pt idx="4641">
                  <c:v>445.5</c:v>
                </c:pt>
                <c:pt idx="4642">
                  <c:v>446</c:v>
                </c:pt>
                <c:pt idx="4643">
                  <c:v>446.5</c:v>
                </c:pt>
                <c:pt idx="4644">
                  <c:v>447</c:v>
                </c:pt>
                <c:pt idx="4645">
                  <c:v>447.5</c:v>
                </c:pt>
                <c:pt idx="4646">
                  <c:v>448</c:v>
                </c:pt>
                <c:pt idx="4647">
                  <c:v>448.5</c:v>
                </c:pt>
                <c:pt idx="4648">
                  <c:v>449</c:v>
                </c:pt>
                <c:pt idx="4649">
                  <c:v>449.5</c:v>
                </c:pt>
                <c:pt idx="4650">
                  <c:v>450</c:v>
                </c:pt>
                <c:pt idx="4651">
                  <c:v>450.5</c:v>
                </c:pt>
                <c:pt idx="4652">
                  <c:v>451</c:v>
                </c:pt>
                <c:pt idx="4653">
                  <c:v>451.5</c:v>
                </c:pt>
                <c:pt idx="4654">
                  <c:v>452</c:v>
                </c:pt>
                <c:pt idx="4655">
                  <c:v>452.5</c:v>
                </c:pt>
                <c:pt idx="4656">
                  <c:v>453</c:v>
                </c:pt>
                <c:pt idx="4657">
                  <c:v>453.5</c:v>
                </c:pt>
                <c:pt idx="4658">
                  <c:v>454</c:v>
                </c:pt>
                <c:pt idx="4659">
                  <c:v>454.5</c:v>
                </c:pt>
                <c:pt idx="4660">
                  <c:v>455</c:v>
                </c:pt>
                <c:pt idx="4661">
                  <c:v>455.5</c:v>
                </c:pt>
                <c:pt idx="4662">
                  <c:v>456</c:v>
                </c:pt>
                <c:pt idx="4663">
                  <c:v>456.5</c:v>
                </c:pt>
                <c:pt idx="4664">
                  <c:v>457</c:v>
                </c:pt>
                <c:pt idx="4665">
                  <c:v>457.5</c:v>
                </c:pt>
                <c:pt idx="4666">
                  <c:v>458</c:v>
                </c:pt>
                <c:pt idx="4667">
                  <c:v>458.5</c:v>
                </c:pt>
                <c:pt idx="4668">
                  <c:v>459</c:v>
                </c:pt>
                <c:pt idx="4669">
                  <c:v>459.5</c:v>
                </c:pt>
                <c:pt idx="4670">
                  <c:v>460</c:v>
                </c:pt>
                <c:pt idx="4671">
                  <c:v>460.5</c:v>
                </c:pt>
                <c:pt idx="4672">
                  <c:v>461</c:v>
                </c:pt>
                <c:pt idx="4673">
                  <c:v>461.5</c:v>
                </c:pt>
                <c:pt idx="4674">
                  <c:v>462</c:v>
                </c:pt>
                <c:pt idx="4675">
                  <c:v>462.5</c:v>
                </c:pt>
                <c:pt idx="4676">
                  <c:v>463</c:v>
                </c:pt>
                <c:pt idx="4677">
                  <c:v>463.5</c:v>
                </c:pt>
                <c:pt idx="4678">
                  <c:v>464</c:v>
                </c:pt>
                <c:pt idx="4679">
                  <c:v>464.5</c:v>
                </c:pt>
                <c:pt idx="4680">
                  <c:v>465</c:v>
                </c:pt>
                <c:pt idx="4681">
                  <c:v>465.5</c:v>
                </c:pt>
                <c:pt idx="4682">
                  <c:v>466</c:v>
                </c:pt>
                <c:pt idx="4683">
                  <c:v>466.5</c:v>
                </c:pt>
                <c:pt idx="4684">
                  <c:v>467</c:v>
                </c:pt>
                <c:pt idx="4685">
                  <c:v>467.5</c:v>
                </c:pt>
                <c:pt idx="4686">
                  <c:v>468</c:v>
                </c:pt>
                <c:pt idx="4687">
                  <c:v>468.5</c:v>
                </c:pt>
                <c:pt idx="4688">
                  <c:v>469</c:v>
                </c:pt>
                <c:pt idx="4689">
                  <c:v>469.5</c:v>
                </c:pt>
                <c:pt idx="4690">
                  <c:v>470</c:v>
                </c:pt>
                <c:pt idx="4691">
                  <c:v>470.5</c:v>
                </c:pt>
                <c:pt idx="4692">
                  <c:v>471</c:v>
                </c:pt>
                <c:pt idx="4693">
                  <c:v>471.5</c:v>
                </c:pt>
                <c:pt idx="4694">
                  <c:v>472</c:v>
                </c:pt>
                <c:pt idx="4695">
                  <c:v>472.5</c:v>
                </c:pt>
                <c:pt idx="4696">
                  <c:v>473</c:v>
                </c:pt>
                <c:pt idx="4697">
                  <c:v>473.5</c:v>
                </c:pt>
                <c:pt idx="4698">
                  <c:v>474</c:v>
                </c:pt>
                <c:pt idx="4699">
                  <c:v>474.5</c:v>
                </c:pt>
                <c:pt idx="4700">
                  <c:v>475</c:v>
                </c:pt>
                <c:pt idx="4701">
                  <c:v>475.5</c:v>
                </c:pt>
                <c:pt idx="4702">
                  <c:v>476</c:v>
                </c:pt>
                <c:pt idx="4703">
                  <c:v>476.5</c:v>
                </c:pt>
                <c:pt idx="4704">
                  <c:v>477</c:v>
                </c:pt>
                <c:pt idx="4705">
                  <c:v>477.5</c:v>
                </c:pt>
                <c:pt idx="4706">
                  <c:v>478</c:v>
                </c:pt>
                <c:pt idx="4707">
                  <c:v>478.5</c:v>
                </c:pt>
                <c:pt idx="4708">
                  <c:v>479</c:v>
                </c:pt>
                <c:pt idx="4709">
                  <c:v>479.5</c:v>
                </c:pt>
                <c:pt idx="4710">
                  <c:v>480</c:v>
                </c:pt>
                <c:pt idx="4711">
                  <c:v>480.5</c:v>
                </c:pt>
                <c:pt idx="4712">
                  <c:v>481</c:v>
                </c:pt>
                <c:pt idx="4713">
                  <c:v>481.5</c:v>
                </c:pt>
                <c:pt idx="4714">
                  <c:v>482</c:v>
                </c:pt>
                <c:pt idx="4715">
                  <c:v>482.5</c:v>
                </c:pt>
                <c:pt idx="4716">
                  <c:v>483</c:v>
                </c:pt>
                <c:pt idx="4717">
                  <c:v>483.5</c:v>
                </c:pt>
                <c:pt idx="4718">
                  <c:v>484</c:v>
                </c:pt>
                <c:pt idx="4719">
                  <c:v>484.5</c:v>
                </c:pt>
                <c:pt idx="4720">
                  <c:v>485</c:v>
                </c:pt>
                <c:pt idx="4721">
                  <c:v>485.5</c:v>
                </c:pt>
                <c:pt idx="4722">
                  <c:v>486</c:v>
                </c:pt>
                <c:pt idx="4723">
                  <c:v>486.5</c:v>
                </c:pt>
                <c:pt idx="4724">
                  <c:v>487</c:v>
                </c:pt>
                <c:pt idx="4725">
                  <c:v>487.5</c:v>
                </c:pt>
                <c:pt idx="4726">
                  <c:v>488</c:v>
                </c:pt>
                <c:pt idx="4727">
                  <c:v>488.5</c:v>
                </c:pt>
                <c:pt idx="4728">
                  <c:v>489</c:v>
                </c:pt>
                <c:pt idx="4729">
                  <c:v>489.5</c:v>
                </c:pt>
                <c:pt idx="4730">
                  <c:v>490</c:v>
                </c:pt>
                <c:pt idx="4731">
                  <c:v>490.5</c:v>
                </c:pt>
                <c:pt idx="4732">
                  <c:v>491</c:v>
                </c:pt>
                <c:pt idx="4733">
                  <c:v>491.5</c:v>
                </c:pt>
                <c:pt idx="4734">
                  <c:v>492</c:v>
                </c:pt>
                <c:pt idx="4735">
                  <c:v>492.5</c:v>
                </c:pt>
                <c:pt idx="4736">
                  <c:v>493</c:v>
                </c:pt>
                <c:pt idx="4737">
                  <c:v>493.5</c:v>
                </c:pt>
                <c:pt idx="4738">
                  <c:v>494</c:v>
                </c:pt>
                <c:pt idx="4739">
                  <c:v>494.5</c:v>
                </c:pt>
                <c:pt idx="4740">
                  <c:v>495</c:v>
                </c:pt>
                <c:pt idx="4741">
                  <c:v>495.5</c:v>
                </c:pt>
                <c:pt idx="4742">
                  <c:v>496</c:v>
                </c:pt>
                <c:pt idx="4743">
                  <c:v>496.5</c:v>
                </c:pt>
                <c:pt idx="4744">
                  <c:v>497</c:v>
                </c:pt>
                <c:pt idx="4745">
                  <c:v>497.5</c:v>
                </c:pt>
                <c:pt idx="4746">
                  <c:v>498</c:v>
                </c:pt>
                <c:pt idx="4747">
                  <c:v>498.5</c:v>
                </c:pt>
                <c:pt idx="4748">
                  <c:v>499</c:v>
                </c:pt>
                <c:pt idx="4749">
                  <c:v>499.5</c:v>
                </c:pt>
                <c:pt idx="4750">
                  <c:v>500</c:v>
                </c:pt>
                <c:pt idx="4751">
                  <c:v>500.5</c:v>
                </c:pt>
                <c:pt idx="4752">
                  <c:v>501</c:v>
                </c:pt>
                <c:pt idx="4753">
                  <c:v>501.5</c:v>
                </c:pt>
                <c:pt idx="4754">
                  <c:v>502</c:v>
                </c:pt>
                <c:pt idx="4755">
                  <c:v>502.5</c:v>
                </c:pt>
                <c:pt idx="4756">
                  <c:v>503</c:v>
                </c:pt>
                <c:pt idx="4757">
                  <c:v>503.5</c:v>
                </c:pt>
                <c:pt idx="4758">
                  <c:v>504</c:v>
                </c:pt>
                <c:pt idx="4759">
                  <c:v>504.5</c:v>
                </c:pt>
                <c:pt idx="4760">
                  <c:v>505</c:v>
                </c:pt>
                <c:pt idx="4761">
                  <c:v>505.5</c:v>
                </c:pt>
                <c:pt idx="4762">
                  <c:v>506</c:v>
                </c:pt>
                <c:pt idx="4763">
                  <c:v>506.5</c:v>
                </c:pt>
                <c:pt idx="4764">
                  <c:v>507</c:v>
                </c:pt>
                <c:pt idx="4765">
                  <c:v>507.5</c:v>
                </c:pt>
                <c:pt idx="4766">
                  <c:v>508</c:v>
                </c:pt>
                <c:pt idx="4767">
                  <c:v>508.5</c:v>
                </c:pt>
                <c:pt idx="4768">
                  <c:v>509</c:v>
                </c:pt>
                <c:pt idx="4769">
                  <c:v>509.5</c:v>
                </c:pt>
                <c:pt idx="4770">
                  <c:v>510</c:v>
                </c:pt>
                <c:pt idx="4771">
                  <c:v>510.5</c:v>
                </c:pt>
                <c:pt idx="4772">
                  <c:v>511</c:v>
                </c:pt>
                <c:pt idx="4773">
                  <c:v>511.5</c:v>
                </c:pt>
                <c:pt idx="4774">
                  <c:v>512</c:v>
                </c:pt>
                <c:pt idx="4775">
                  <c:v>512.5</c:v>
                </c:pt>
                <c:pt idx="4776">
                  <c:v>513</c:v>
                </c:pt>
                <c:pt idx="4777">
                  <c:v>513.5</c:v>
                </c:pt>
                <c:pt idx="4778">
                  <c:v>514</c:v>
                </c:pt>
                <c:pt idx="4779">
                  <c:v>514.5</c:v>
                </c:pt>
                <c:pt idx="4780">
                  <c:v>515</c:v>
                </c:pt>
                <c:pt idx="4781">
                  <c:v>515.5</c:v>
                </c:pt>
                <c:pt idx="4782">
                  <c:v>516</c:v>
                </c:pt>
                <c:pt idx="4783">
                  <c:v>516.5</c:v>
                </c:pt>
                <c:pt idx="4784">
                  <c:v>517</c:v>
                </c:pt>
                <c:pt idx="4785">
                  <c:v>517.5</c:v>
                </c:pt>
                <c:pt idx="4786">
                  <c:v>518</c:v>
                </c:pt>
                <c:pt idx="4787">
                  <c:v>518.5</c:v>
                </c:pt>
                <c:pt idx="4788">
                  <c:v>519</c:v>
                </c:pt>
                <c:pt idx="4789">
                  <c:v>519.5</c:v>
                </c:pt>
                <c:pt idx="4790">
                  <c:v>520</c:v>
                </c:pt>
                <c:pt idx="4791">
                  <c:v>520.5</c:v>
                </c:pt>
                <c:pt idx="4792">
                  <c:v>521</c:v>
                </c:pt>
                <c:pt idx="4793">
                  <c:v>521.5</c:v>
                </c:pt>
                <c:pt idx="4794">
                  <c:v>522</c:v>
                </c:pt>
                <c:pt idx="4795">
                  <c:v>522.5</c:v>
                </c:pt>
                <c:pt idx="4796">
                  <c:v>523</c:v>
                </c:pt>
                <c:pt idx="4797">
                  <c:v>523.5</c:v>
                </c:pt>
                <c:pt idx="4798">
                  <c:v>524</c:v>
                </c:pt>
                <c:pt idx="4799">
                  <c:v>524.5</c:v>
                </c:pt>
                <c:pt idx="4800">
                  <c:v>525</c:v>
                </c:pt>
                <c:pt idx="4801">
                  <c:v>525.5</c:v>
                </c:pt>
                <c:pt idx="4802">
                  <c:v>526</c:v>
                </c:pt>
                <c:pt idx="4803">
                  <c:v>526.5</c:v>
                </c:pt>
                <c:pt idx="4804">
                  <c:v>527</c:v>
                </c:pt>
                <c:pt idx="4805">
                  <c:v>527.5</c:v>
                </c:pt>
                <c:pt idx="4806">
                  <c:v>528</c:v>
                </c:pt>
                <c:pt idx="4807">
                  <c:v>528.5</c:v>
                </c:pt>
                <c:pt idx="4808">
                  <c:v>529</c:v>
                </c:pt>
                <c:pt idx="4809">
                  <c:v>529.5</c:v>
                </c:pt>
                <c:pt idx="4810">
                  <c:v>530</c:v>
                </c:pt>
                <c:pt idx="4811">
                  <c:v>530.5</c:v>
                </c:pt>
                <c:pt idx="4812">
                  <c:v>531</c:v>
                </c:pt>
                <c:pt idx="4813">
                  <c:v>531.5</c:v>
                </c:pt>
                <c:pt idx="4814">
                  <c:v>532</c:v>
                </c:pt>
                <c:pt idx="4815">
                  <c:v>532.5</c:v>
                </c:pt>
                <c:pt idx="4816">
                  <c:v>533</c:v>
                </c:pt>
                <c:pt idx="4817">
                  <c:v>533.5</c:v>
                </c:pt>
                <c:pt idx="4818">
                  <c:v>534</c:v>
                </c:pt>
                <c:pt idx="4819">
                  <c:v>534.5</c:v>
                </c:pt>
                <c:pt idx="4820">
                  <c:v>535</c:v>
                </c:pt>
                <c:pt idx="4821">
                  <c:v>535.5</c:v>
                </c:pt>
                <c:pt idx="4822">
                  <c:v>536</c:v>
                </c:pt>
                <c:pt idx="4823">
                  <c:v>536.5</c:v>
                </c:pt>
                <c:pt idx="4824">
                  <c:v>537</c:v>
                </c:pt>
                <c:pt idx="4825">
                  <c:v>537.5</c:v>
                </c:pt>
                <c:pt idx="4826">
                  <c:v>538</c:v>
                </c:pt>
                <c:pt idx="4827">
                  <c:v>538.5</c:v>
                </c:pt>
                <c:pt idx="4828">
                  <c:v>539</c:v>
                </c:pt>
                <c:pt idx="4829">
                  <c:v>539.5</c:v>
                </c:pt>
                <c:pt idx="4830">
                  <c:v>540</c:v>
                </c:pt>
                <c:pt idx="4831">
                  <c:v>540.5</c:v>
                </c:pt>
                <c:pt idx="4832">
                  <c:v>541</c:v>
                </c:pt>
                <c:pt idx="4833">
                  <c:v>541.5</c:v>
                </c:pt>
                <c:pt idx="4834">
                  <c:v>542</c:v>
                </c:pt>
                <c:pt idx="4835">
                  <c:v>542.5</c:v>
                </c:pt>
                <c:pt idx="4836">
                  <c:v>543</c:v>
                </c:pt>
                <c:pt idx="4837">
                  <c:v>543.5</c:v>
                </c:pt>
                <c:pt idx="4838">
                  <c:v>544</c:v>
                </c:pt>
                <c:pt idx="4839">
                  <c:v>544.5</c:v>
                </c:pt>
                <c:pt idx="4840">
                  <c:v>545</c:v>
                </c:pt>
                <c:pt idx="4841">
                  <c:v>545.5</c:v>
                </c:pt>
                <c:pt idx="4842">
                  <c:v>546</c:v>
                </c:pt>
                <c:pt idx="4843">
                  <c:v>546.5</c:v>
                </c:pt>
                <c:pt idx="4844">
                  <c:v>547</c:v>
                </c:pt>
                <c:pt idx="4845">
                  <c:v>547.5</c:v>
                </c:pt>
                <c:pt idx="4846">
                  <c:v>548</c:v>
                </c:pt>
                <c:pt idx="4847">
                  <c:v>548.5</c:v>
                </c:pt>
                <c:pt idx="4848">
                  <c:v>549</c:v>
                </c:pt>
                <c:pt idx="4849">
                  <c:v>549.5</c:v>
                </c:pt>
                <c:pt idx="4850">
                  <c:v>550</c:v>
                </c:pt>
                <c:pt idx="4851">
                  <c:v>550.5</c:v>
                </c:pt>
                <c:pt idx="4852">
                  <c:v>551</c:v>
                </c:pt>
                <c:pt idx="4853">
                  <c:v>551.5</c:v>
                </c:pt>
                <c:pt idx="4854">
                  <c:v>552</c:v>
                </c:pt>
                <c:pt idx="4855">
                  <c:v>552.5</c:v>
                </c:pt>
                <c:pt idx="4856">
                  <c:v>553</c:v>
                </c:pt>
                <c:pt idx="4857">
                  <c:v>553.5</c:v>
                </c:pt>
                <c:pt idx="4858">
                  <c:v>554</c:v>
                </c:pt>
                <c:pt idx="4859">
                  <c:v>554.5</c:v>
                </c:pt>
                <c:pt idx="4860">
                  <c:v>555</c:v>
                </c:pt>
                <c:pt idx="4861">
                  <c:v>555.5</c:v>
                </c:pt>
                <c:pt idx="4862">
                  <c:v>556</c:v>
                </c:pt>
                <c:pt idx="4863">
                  <c:v>556.5</c:v>
                </c:pt>
                <c:pt idx="4864">
                  <c:v>557</c:v>
                </c:pt>
                <c:pt idx="4865">
                  <c:v>557.5</c:v>
                </c:pt>
                <c:pt idx="4866">
                  <c:v>558</c:v>
                </c:pt>
                <c:pt idx="4867">
                  <c:v>558.5</c:v>
                </c:pt>
                <c:pt idx="4868">
                  <c:v>559</c:v>
                </c:pt>
                <c:pt idx="4869">
                  <c:v>559.5</c:v>
                </c:pt>
                <c:pt idx="4870">
                  <c:v>560</c:v>
                </c:pt>
                <c:pt idx="4871">
                  <c:v>560.5</c:v>
                </c:pt>
                <c:pt idx="4872">
                  <c:v>561</c:v>
                </c:pt>
                <c:pt idx="4873">
                  <c:v>561.5</c:v>
                </c:pt>
                <c:pt idx="4874">
                  <c:v>562</c:v>
                </c:pt>
                <c:pt idx="4875">
                  <c:v>562.5</c:v>
                </c:pt>
                <c:pt idx="4876">
                  <c:v>563</c:v>
                </c:pt>
                <c:pt idx="4877">
                  <c:v>563.5</c:v>
                </c:pt>
                <c:pt idx="4878">
                  <c:v>564</c:v>
                </c:pt>
                <c:pt idx="4879">
                  <c:v>564.5</c:v>
                </c:pt>
                <c:pt idx="4880">
                  <c:v>565</c:v>
                </c:pt>
                <c:pt idx="4881">
                  <c:v>565.5</c:v>
                </c:pt>
                <c:pt idx="4882">
                  <c:v>566</c:v>
                </c:pt>
                <c:pt idx="4883">
                  <c:v>566.5</c:v>
                </c:pt>
                <c:pt idx="4884">
                  <c:v>567</c:v>
                </c:pt>
                <c:pt idx="4885">
                  <c:v>567.5</c:v>
                </c:pt>
                <c:pt idx="4886">
                  <c:v>568</c:v>
                </c:pt>
                <c:pt idx="4887">
                  <c:v>568.5</c:v>
                </c:pt>
                <c:pt idx="4888">
                  <c:v>569</c:v>
                </c:pt>
                <c:pt idx="4889">
                  <c:v>569.5</c:v>
                </c:pt>
                <c:pt idx="4890">
                  <c:v>570</c:v>
                </c:pt>
                <c:pt idx="4891">
                  <c:v>570.5</c:v>
                </c:pt>
                <c:pt idx="4892">
                  <c:v>571</c:v>
                </c:pt>
                <c:pt idx="4893">
                  <c:v>571.5</c:v>
                </c:pt>
                <c:pt idx="4894">
                  <c:v>572</c:v>
                </c:pt>
                <c:pt idx="4895">
                  <c:v>572.5</c:v>
                </c:pt>
                <c:pt idx="4896">
                  <c:v>573</c:v>
                </c:pt>
                <c:pt idx="4897">
                  <c:v>573.5</c:v>
                </c:pt>
                <c:pt idx="4898">
                  <c:v>574</c:v>
                </c:pt>
                <c:pt idx="4899">
                  <c:v>574.5</c:v>
                </c:pt>
                <c:pt idx="4900">
                  <c:v>575</c:v>
                </c:pt>
                <c:pt idx="4901">
                  <c:v>575.5</c:v>
                </c:pt>
                <c:pt idx="4902">
                  <c:v>576</c:v>
                </c:pt>
                <c:pt idx="4903">
                  <c:v>576.5</c:v>
                </c:pt>
                <c:pt idx="4904">
                  <c:v>577</c:v>
                </c:pt>
                <c:pt idx="4905">
                  <c:v>577.5</c:v>
                </c:pt>
                <c:pt idx="4906">
                  <c:v>578</c:v>
                </c:pt>
                <c:pt idx="4907">
                  <c:v>578.5</c:v>
                </c:pt>
                <c:pt idx="4908">
                  <c:v>579</c:v>
                </c:pt>
                <c:pt idx="4909">
                  <c:v>579.5</c:v>
                </c:pt>
                <c:pt idx="4910">
                  <c:v>580</c:v>
                </c:pt>
                <c:pt idx="4911">
                  <c:v>580.5</c:v>
                </c:pt>
                <c:pt idx="4912">
                  <c:v>581</c:v>
                </c:pt>
                <c:pt idx="4913">
                  <c:v>581.5</c:v>
                </c:pt>
                <c:pt idx="4914">
                  <c:v>582</c:v>
                </c:pt>
                <c:pt idx="4915">
                  <c:v>582.5</c:v>
                </c:pt>
                <c:pt idx="4916">
                  <c:v>583</c:v>
                </c:pt>
                <c:pt idx="4917">
                  <c:v>583.5</c:v>
                </c:pt>
                <c:pt idx="4918">
                  <c:v>584</c:v>
                </c:pt>
                <c:pt idx="4919">
                  <c:v>584.5</c:v>
                </c:pt>
                <c:pt idx="4920">
                  <c:v>585</c:v>
                </c:pt>
                <c:pt idx="4921">
                  <c:v>585.5</c:v>
                </c:pt>
                <c:pt idx="4922">
                  <c:v>586</c:v>
                </c:pt>
                <c:pt idx="4923">
                  <c:v>586.5</c:v>
                </c:pt>
                <c:pt idx="4924">
                  <c:v>587</c:v>
                </c:pt>
                <c:pt idx="4925">
                  <c:v>587.5</c:v>
                </c:pt>
                <c:pt idx="4926">
                  <c:v>588</c:v>
                </c:pt>
                <c:pt idx="4927">
                  <c:v>588.5</c:v>
                </c:pt>
                <c:pt idx="4928">
                  <c:v>589</c:v>
                </c:pt>
                <c:pt idx="4929">
                  <c:v>589.5</c:v>
                </c:pt>
                <c:pt idx="4930">
                  <c:v>590</c:v>
                </c:pt>
                <c:pt idx="4931">
                  <c:v>590.5</c:v>
                </c:pt>
                <c:pt idx="4932">
                  <c:v>591</c:v>
                </c:pt>
                <c:pt idx="4933">
                  <c:v>591.5</c:v>
                </c:pt>
                <c:pt idx="4934">
                  <c:v>592</c:v>
                </c:pt>
                <c:pt idx="4935">
                  <c:v>592.5</c:v>
                </c:pt>
                <c:pt idx="4936">
                  <c:v>593</c:v>
                </c:pt>
                <c:pt idx="4937">
                  <c:v>593.5</c:v>
                </c:pt>
                <c:pt idx="4938">
                  <c:v>594</c:v>
                </c:pt>
                <c:pt idx="4939">
                  <c:v>594.5</c:v>
                </c:pt>
                <c:pt idx="4940">
                  <c:v>595</c:v>
                </c:pt>
                <c:pt idx="4941">
                  <c:v>595.5</c:v>
                </c:pt>
                <c:pt idx="4942">
                  <c:v>596</c:v>
                </c:pt>
                <c:pt idx="4943">
                  <c:v>596.5</c:v>
                </c:pt>
                <c:pt idx="4944">
                  <c:v>597</c:v>
                </c:pt>
                <c:pt idx="4945">
                  <c:v>597.5</c:v>
                </c:pt>
                <c:pt idx="4946">
                  <c:v>598</c:v>
                </c:pt>
                <c:pt idx="4947">
                  <c:v>598.5</c:v>
                </c:pt>
                <c:pt idx="4948">
                  <c:v>599</c:v>
                </c:pt>
                <c:pt idx="4949">
                  <c:v>599.5</c:v>
                </c:pt>
                <c:pt idx="4950">
                  <c:v>600</c:v>
                </c:pt>
                <c:pt idx="4951">
                  <c:v>600.5</c:v>
                </c:pt>
                <c:pt idx="4952">
                  <c:v>601</c:v>
                </c:pt>
                <c:pt idx="4953">
                  <c:v>601.5</c:v>
                </c:pt>
                <c:pt idx="4954">
                  <c:v>602</c:v>
                </c:pt>
                <c:pt idx="4955">
                  <c:v>602.5</c:v>
                </c:pt>
                <c:pt idx="4956">
                  <c:v>603</c:v>
                </c:pt>
                <c:pt idx="4957">
                  <c:v>603.5</c:v>
                </c:pt>
                <c:pt idx="4958">
                  <c:v>604</c:v>
                </c:pt>
                <c:pt idx="4959">
                  <c:v>604.5</c:v>
                </c:pt>
                <c:pt idx="4960">
                  <c:v>605</c:v>
                </c:pt>
                <c:pt idx="4961">
                  <c:v>605.5</c:v>
                </c:pt>
                <c:pt idx="4962">
                  <c:v>606</c:v>
                </c:pt>
                <c:pt idx="4963">
                  <c:v>606.5</c:v>
                </c:pt>
                <c:pt idx="4964">
                  <c:v>607</c:v>
                </c:pt>
                <c:pt idx="4965">
                  <c:v>607.5</c:v>
                </c:pt>
                <c:pt idx="4966">
                  <c:v>608</c:v>
                </c:pt>
                <c:pt idx="4967">
                  <c:v>608.5</c:v>
                </c:pt>
                <c:pt idx="4968">
                  <c:v>609</c:v>
                </c:pt>
                <c:pt idx="4969">
                  <c:v>609.5</c:v>
                </c:pt>
                <c:pt idx="4970">
                  <c:v>610</c:v>
                </c:pt>
                <c:pt idx="4971">
                  <c:v>610.5</c:v>
                </c:pt>
                <c:pt idx="4972">
                  <c:v>611</c:v>
                </c:pt>
                <c:pt idx="4973">
                  <c:v>611.5</c:v>
                </c:pt>
                <c:pt idx="4974">
                  <c:v>612</c:v>
                </c:pt>
                <c:pt idx="4975">
                  <c:v>612.5</c:v>
                </c:pt>
                <c:pt idx="4976">
                  <c:v>613</c:v>
                </c:pt>
                <c:pt idx="4977">
                  <c:v>613.5</c:v>
                </c:pt>
                <c:pt idx="4978">
                  <c:v>614</c:v>
                </c:pt>
                <c:pt idx="4979">
                  <c:v>614.5</c:v>
                </c:pt>
                <c:pt idx="4980">
                  <c:v>615</c:v>
                </c:pt>
                <c:pt idx="4981">
                  <c:v>615.5</c:v>
                </c:pt>
                <c:pt idx="4982">
                  <c:v>616</c:v>
                </c:pt>
                <c:pt idx="4983">
                  <c:v>616.5</c:v>
                </c:pt>
                <c:pt idx="4984">
                  <c:v>617</c:v>
                </c:pt>
                <c:pt idx="4985">
                  <c:v>617.5</c:v>
                </c:pt>
                <c:pt idx="4986">
                  <c:v>618</c:v>
                </c:pt>
                <c:pt idx="4987">
                  <c:v>618.5</c:v>
                </c:pt>
                <c:pt idx="4988">
                  <c:v>619</c:v>
                </c:pt>
                <c:pt idx="4989">
                  <c:v>619.5</c:v>
                </c:pt>
                <c:pt idx="4990">
                  <c:v>620</c:v>
                </c:pt>
                <c:pt idx="4991">
                  <c:v>620.5</c:v>
                </c:pt>
                <c:pt idx="4992">
                  <c:v>621</c:v>
                </c:pt>
                <c:pt idx="4993">
                  <c:v>621.5</c:v>
                </c:pt>
                <c:pt idx="4994">
                  <c:v>622</c:v>
                </c:pt>
                <c:pt idx="4995">
                  <c:v>622.5</c:v>
                </c:pt>
                <c:pt idx="4996">
                  <c:v>623</c:v>
                </c:pt>
                <c:pt idx="4997">
                  <c:v>623.5</c:v>
                </c:pt>
                <c:pt idx="4998">
                  <c:v>624</c:v>
                </c:pt>
                <c:pt idx="4999">
                  <c:v>624.5</c:v>
                </c:pt>
                <c:pt idx="5000">
                  <c:v>625</c:v>
                </c:pt>
                <c:pt idx="5001">
                  <c:v>625.5</c:v>
                </c:pt>
                <c:pt idx="5002">
                  <c:v>626</c:v>
                </c:pt>
                <c:pt idx="5003">
                  <c:v>626.5</c:v>
                </c:pt>
                <c:pt idx="5004">
                  <c:v>627</c:v>
                </c:pt>
                <c:pt idx="5005">
                  <c:v>627.5</c:v>
                </c:pt>
                <c:pt idx="5006">
                  <c:v>628</c:v>
                </c:pt>
                <c:pt idx="5007">
                  <c:v>628.5</c:v>
                </c:pt>
                <c:pt idx="5008">
                  <c:v>629</c:v>
                </c:pt>
                <c:pt idx="5009">
                  <c:v>629.5</c:v>
                </c:pt>
                <c:pt idx="5010">
                  <c:v>630</c:v>
                </c:pt>
                <c:pt idx="5011">
                  <c:v>630.5</c:v>
                </c:pt>
                <c:pt idx="5012">
                  <c:v>631</c:v>
                </c:pt>
                <c:pt idx="5013">
                  <c:v>631.5</c:v>
                </c:pt>
                <c:pt idx="5014">
                  <c:v>632</c:v>
                </c:pt>
                <c:pt idx="5015">
                  <c:v>632.5</c:v>
                </c:pt>
                <c:pt idx="5016">
                  <c:v>633</c:v>
                </c:pt>
                <c:pt idx="5017">
                  <c:v>633.5</c:v>
                </c:pt>
                <c:pt idx="5018">
                  <c:v>634</c:v>
                </c:pt>
                <c:pt idx="5019">
                  <c:v>634.5</c:v>
                </c:pt>
                <c:pt idx="5020">
                  <c:v>635</c:v>
                </c:pt>
                <c:pt idx="5021">
                  <c:v>635.5</c:v>
                </c:pt>
                <c:pt idx="5022">
                  <c:v>636</c:v>
                </c:pt>
                <c:pt idx="5023">
                  <c:v>636.5</c:v>
                </c:pt>
                <c:pt idx="5024">
                  <c:v>637</c:v>
                </c:pt>
                <c:pt idx="5025">
                  <c:v>637.5</c:v>
                </c:pt>
                <c:pt idx="5026">
                  <c:v>638</c:v>
                </c:pt>
                <c:pt idx="5027">
                  <c:v>638.5</c:v>
                </c:pt>
                <c:pt idx="5028">
                  <c:v>639</c:v>
                </c:pt>
                <c:pt idx="5029">
                  <c:v>639.5</c:v>
                </c:pt>
                <c:pt idx="5030">
                  <c:v>640</c:v>
                </c:pt>
                <c:pt idx="5031">
                  <c:v>640.5</c:v>
                </c:pt>
                <c:pt idx="5032">
                  <c:v>641</c:v>
                </c:pt>
                <c:pt idx="5033">
                  <c:v>641.5</c:v>
                </c:pt>
                <c:pt idx="5034">
                  <c:v>642</c:v>
                </c:pt>
                <c:pt idx="5035">
                  <c:v>642.5</c:v>
                </c:pt>
                <c:pt idx="5036">
                  <c:v>643</c:v>
                </c:pt>
                <c:pt idx="5037">
                  <c:v>643.5</c:v>
                </c:pt>
                <c:pt idx="5038">
                  <c:v>644</c:v>
                </c:pt>
                <c:pt idx="5039">
                  <c:v>644.5</c:v>
                </c:pt>
                <c:pt idx="5040">
                  <c:v>645</c:v>
                </c:pt>
                <c:pt idx="5041">
                  <c:v>645.5</c:v>
                </c:pt>
                <c:pt idx="5042">
                  <c:v>646</c:v>
                </c:pt>
                <c:pt idx="5043">
                  <c:v>646.5</c:v>
                </c:pt>
                <c:pt idx="5044">
                  <c:v>647</c:v>
                </c:pt>
                <c:pt idx="5045">
                  <c:v>647.5</c:v>
                </c:pt>
                <c:pt idx="5046">
                  <c:v>648</c:v>
                </c:pt>
                <c:pt idx="5047">
                  <c:v>648.5</c:v>
                </c:pt>
                <c:pt idx="5048">
                  <c:v>649</c:v>
                </c:pt>
                <c:pt idx="5049">
                  <c:v>649.5</c:v>
                </c:pt>
                <c:pt idx="5050">
                  <c:v>650</c:v>
                </c:pt>
                <c:pt idx="5051">
                  <c:v>650.5</c:v>
                </c:pt>
                <c:pt idx="5052">
                  <c:v>651</c:v>
                </c:pt>
                <c:pt idx="5053">
                  <c:v>651.5</c:v>
                </c:pt>
                <c:pt idx="5054">
                  <c:v>652</c:v>
                </c:pt>
                <c:pt idx="5055">
                  <c:v>652.5</c:v>
                </c:pt>
                <c:pt idx="5056">
                  <c:v>653</c:v>
                </c:pt>
                <c:pt idx="5057">
                  <c:v>653.5</c:v>
                </c:pt>
                <c:pt idx="5058">
                  <c:v>654</c:v>
                </c:pt>
                <c:pt idx="5059">
                  <c:v>654.5</c:v>
                </c:pt>
                <c:pt idx="5060">
                  <c:v>655</c:v>
                </c:pt>
                <c:pt idx="5061">
                  <c:v>655.5</c:v>
                </c:pt>
                <c:pt idx="5062">
                  <c:v>656</c:v>
                </c:pt>
                <c:pt idx="5063">
                  <c:v>656.5</c:v>
                </c:pt>
                <c:pt idx="5064">
                  <c:v>657</c:v>
                </c:pt>
                <c:pt idx="5065">
                  <c:v>657.5</c:v>
                </c:pt>
                <c:pt idx="5066">
                  <c:v>658</c:v>
                </c:pt>
                <c:pt idx="5067">
                  <c:v>658.5</c:v>
                </c:pt>
                <c:pt idx="5068">
                  <c:v>659</c:v>
                </c:pt>
                <c:pt idx="5069">
                  <c:v>659.5</c:v>
                </c:pt>
                <c:pt idx="5070">
                  <c:v>660</c:v>
                </c:pt>
                <c:pt idx="5071">
                  <c:v>660.5</c:v>
                </c:pt>
                <c:pt idx="5072">
                  <c:v>661</c:v>
                </c:pt>
                <c:pt idx="5073">
                  <c:v>661.5</c:v>
                </c:pt>
                <c:pt idx="5074">
                  <c:v>662</c:v>
                </c:pt>
                <c:pt idx="5075">
                  <c:v>662.5</c:v>
                </c:pt>
                <c:pt idx="5076">
                  <c:v>663</c:v>
                </c:pt>
                <c:pt idx="5077">
                  <c:v>663.5</c:v>
                </c:pt>
                <c:pt idx="5078">
                  <c:v>664</c:v>
                </c:pt>
                <c:pt idx="5079">
                  <c:v>664.5</c:v>
                </c:pt>
                <c:pt idx="5080">
                  <c:v>665</c:v>
                </c:pt>
                <c:pt idx="5081">
                  <c:v>665.5</c:v>
                </c:pt>
                <c:pt idx="5082">
                  <c:v>666</c:v>
                </c:pt>
                <c:pt idx="5083">
                  <c:v>666.5</c:v>
                </c:pt>
                <c:pt idx="5084">
                  <c:v>667</c:v>
                </c:pt>
                <c:pt idx="5085">
                  <c:v>667.5</c:v>
                </c:pt>
                <c:pt idx="5086">
                  <c:v>668</c:v>
                </c:pt>
                <c:pt idx="5087">
                  <c:v>668.5</c:v>
                </c:pt>
                <c:pt idx="5088">
                  <c:v>669</c:v>
                </c:pt>
                <c:pt idx="5089">
                  <c:v>669.5</c:v>
                </c:pt>
                <c:pt idx="5090">
                  <c:v>670</c:v>
                </c:pt>
                <c:pt idx="5091">
                  <c:v>670.5</c:v>
                </c:pt>
                <c:pt idx="5092">
                  <c:v>671</c:v>
                </c:pt>
                <c:pt idx="5093">
                  <c:v>671.5</c:v>
                </c:pt>
                <c:pt idx="5094">
                  <c:v>672</c:v>
                </c:pt>
                <c:pt idx="5095">
                  <c:v>672.5</c:v>
                </c:pt>
                <c:pt idx="5096">
                  <c:v>673</c:v>
                </c:pt>
                <c:pt idx="5097">
                  <c:v>673.5</c:v>
                </c:pt>
                <c:pt idx="5098">
                  <c:v>674</c:v>
                </c:pt>
                <c:pt idx="5099">
                  <c:v>674.5</c:v>
                </c:pt>
                <c:pt idx="5100">
                  <c:v>675</c:v>
                </c:pt>
                <c:pt idx="5101">
                  <c:v>675.5</c:v>
                </c:pt>
                <c:pt idx="5102">
                  <c:v>676</c:v>
                </c:pt>
                <c:pt idx="5103">
                  <c:v>676.5</c:v>
                </c:pt>
                <c:pt idx="5104">
                  <c:v>677</c:v>
                </c:pt>
                <c:pt idx="5105">
                  <c:v>677.5</c:v>
                </c:pt>
                <c:pt idx="5106">
                  <c:v>678</c:v>
                </c:pt>
                <c:pt idx="5107">
                  <c:v>678.5</c:v>
                </c:pt>
                <c:pt idx="5108">
                  <c:v>679</c:v>
                </c:pt>
                <c:pt idx="5109">
                  <c:v>679.5</c:v>
                </c:pt>
                <c:pt idx="5110">
                  <c:v>680</c:v>
                </c:pt>
                <c:pt idx="5111">
                  <c:v>680.5</c:v>
                </c:pt>
                <c:pt idx="5112">
                  <c:v>681</c:v>
                </c:pt>
                <c:pt idx="5113">
                  <c:v>681.5</c:v>
                </c:pt>
                <c:pt idx="5114">
                  <c:v>682</c:v>
                </c:pt>
                <c:pt idx="5115">
                  <c:v>682.5</c:v>
                </c:pt>
                <c:pt idx="5116">
                  <c:v>683</c:v>
                </c:pt>
                <c:pt idx="5117">
                  <c:v>683.5</c:v>
                </c:pt>
                <c:pt idx="5118">
                  <c:v>684</c:v>
                </c:pt>
                <c:pt idx="5119">
                  <c:v>684.5</c:v>
                </c:pt>
                <c:pt idx="5120">
                  <c:v>685</c:v>
                </c:pt>
                <c:pt idx="5121">
                  <c:v>685.5</c:v>
                </c:pt>
                <c:pt idx="5122">
                  <c:v>686</c:v>
                </c:pt>
                <c:pt idx="5123">
                  <c:v>686.5</c:v>
                </c:pt>
                <c:pt idx="5124">
                  <c:v>687</c:v>
                </c:pt>
                <c:pt idx="5125">
                  <c:v>687.5</c:v>
                </c:pt>
                <c:pt idx="5126">
                  <c:v>688</c:v>
                </c:pt>
                <c:pt idx="5127">
                  <c:v>688.5</c:v>
                </c:pt>
                <c:pt idx="5128">
                  <c:v>689</c:v>
                </c:pt>
                <c:pt idx="5129">
                  <c:v>689.5</c:v>
                </c:pt>
                <c:pt idx="5130">
                  <c:v>690</c:v>
                </c:pt>
                <c:pt idx="5131">
                  <c:v>690.5</c:v>
                </c:pt>
                <c:pt idx="5132">
                  <c:v>691</c:v>
                </c:pt>
                <c:pt idx="5133">
                  <c:v>691.5</c:v>
                </c:pt>
                <c:pt idx="5134">
                  <c:v>692</c:v>
                </c:pt>
                <c:pt idx="5135">
                  <c:v>692.5</c:v>
                </c:pt>
                <c:pt idx="5136">
                  <c:v>693</c:v>
                </c:pt>
                <c:pt idx="5137">
                  <c:v>693.5</c:v>
                </c:pt>
                <c:pt idx="5138">
                  <c:v>694</c:v>
                </c:pt>
                <c:pt idx="5139">
                  <c:v>694.5</c:v>
                </c:pt>
                <c:pt idx="5140">
                  <c:v>695</c:v>
                </c:pt>
                <c:pt idx="5141">
                  <c:v>695.5</c:v>
                </c:pt>
                <c:pt idx="5142">
                  <c:v>696</c:v>
                </c:pt>
                <c:pt idx="5143">
                  <c:v>696.5</c:v>
                </c:pt>
                <c:pt idx="5144">
                  <c:v>697</c:v>
                </c:pt>
                <c:pt idx="5145">
                  <c:v>697.5</c:v>
                </c:pt>
                <c:pt idx="5146">
                  <c:v>698</c:v>
                </c:pt>
                <c:pt idx="5147">
                  <c:v>698.5</c:v>
                </c:pt>
                <c:pt idx="5148">
                  <c:v>699</c:v>
                </c:pt>
                <c:pt idx="5149">
                  <c:v>699.5</c:v>
                </c:pt>
                <c:pt idx="5150">
                  <c:v>700</c:v>
                </c:pt>
                <c:pt idx="5151">
                  <c:v>700.5</c:v>
                </c:pt>
                <c:pt idx="5152">
                  <c:v>701</c:v>
                </c:pt>
                <c:pt idx="5153">
                  <c:v>701.5</c:v>
                </c:pt>
                <c:pt idx="5154">
                  <c:v>702</c:v>
                </c:pt>
                <c:pt idx="5155">
                  <c:v>702.5</c:v>
                </c:pt>
                <c:pt idx="5156">
                  <c:v>703</c:v>
                </c:pt>
                <c:pt idx="5157">
                  <c:v>703.5</c:v>
                </c:pt>
                <c:pt idx="5158">
                  <c:v>704</c:v>
                </c:pt>
                <c:pt idx="5159">
                  <c:v>704.5</c:v>
                </c:pt>
                <c:pt idx="5160">
                  <c:v>705</c:v>
                </c:pt>
                <c:pt idx="5161">
                  <c:v>705.5</c:v>
                </c:pt>
                <c:pt idx="5162">
                  <c:v>706</c:v>
                </c:pt>
                <c:pt idx="5163">
                  <c:v>706.5</c:v>
                </c:pt>
                <c:pt idx="5164">
                  <c:v>707</c:v>
                </c:pt>
                <c:pt idx="5165">
                  <c:v>707.5</c:v>
                </c:pt>
                <c:pt idx="5166">
                  <c:v>708</c:v>
                </c:pt>
                <c:pt idx="5167">
                  <c:v>708.5</c:v>
                </c:pt>
                <c:pt idx="5168">
                  <c:v>709</c:v>
                </c:pt>
                <c:pt idx="5169">
                  <c:v>709.5</c:v>
                </c:pt>
                <c:pt idx="5170">
                  <c:v>710</c:v>
                </c:pt>
                <c:pt idx="5171">
                  <c:v>710.5</c:v>
                </c:pt>
                <c:pt idx="5172">
                  <c:v>711</c:v>
                </c:pt>
                <c:pt idx="5173">
                  <c:v>711.5</c:v>
                </c:pt>
                <c:pt idx="5174">
                  <c:v>712</c:v>
                </c:pt>
                <c:pt idx="5175">
                  <c:v>712.5</c:v>
                </c:pt>
                <c:pt idx="5176">
                  <c:v>713</c:v>
                </c:pt>
                <c:pt idx="5177">
                  <c:v>713.5</c:v>
                </c:pt>
                <c:pt idx="5178">
                  <c:v>714</c:v>
                </c:pt>
                <c:pt idx="5179">
                  <c:v>714.5</c:v>
                </c:pt>
                <c:pt idx="5180">
                  <c:v>715</c:v>
                </c:pt>
                <c:pt idx="5181">
                  <c:v>715.5</c:v>
                </c:pt>
                <c:pt idx="5182">
                  <c:v>716</c:v>
                </c:pt>
                <c:pt idx="5183">
                  <c:v>716.5</c:v>
                </c:pt>
                <c:pt idx="5184">
                  <c:v>717</c:v>
                </c:pt>
                <c:pt idx="5185">
                  <c:v>717.5</c:v>
                </c:pt>
                <c:pt idx="5186">
                  <c:v>718</c:v>
                </c:pt>
                <c:pt idx="5187">
                  <c:v>718.5</c:v>
                </c:pt>
                <c:pt idx="5188">
                  <c:v>719</c:v>
                </c:pt>
                <c:pt idx="5189">
                  <c:v>719.5</c:v>
                </c:pt>
                <c:pt idx="5190">
                  <c:v>720</c:v>
                </c:pt>
                <c:pt idx="5191">
                  <c:v>720.5</c:v>
                </c:pt>
                <c:pt idx="5192">
                  <c:v>721</c:v>
                </c:pt>
                <c:pt idx="5193">
                  <c:v>721.5</c:v>
                </c:pt>
                <c:pt idx="5194">
                  <c:v>722</c:v>
                </c:pt>
                <c:pt idx="5195">
                  <c:v>722.5</c:v>
                </c:pt>
                <c:pt idx="5196">
                  <c:v>723</c:v>
                </c:pt>
                <c:pt idx="5197">
                  <c:v>723.5</c:v>
                </c:pt>
                <c:pt idx="5198">
                  <c:v>724</c:v>
                </c:pt>
                <c:pt idx="5199">
                  <c:v>724.5</c:v>
                </c:pt>
                <c:pt idx="5200">
                  <c:v>725</c:v>
                </c:pt>
                <c:pt idx="5201">
                  <c:v>725.5</c:v>
                </c:pt>
                <c:pt idx="5202">
                  <c:v>726</c:v>
                </c:pt>
                <c:pt idx="5203">
                  <c:v>726.5</c:v>
                </c:pt>
                <c:pt idx="5204">
                  <c:v>727</c:v>
                </c:pt>
                <c:pt idx="5205">
                  <c:v>727.5</c:v>
                </c:pt>
                <c:pt idx="5206">
                  <c:v>728</c:v>
                </c:pt>
                <c:pt idx="5207">
                  <c:v>728.5</c:v>
                </c:pt>
                <c:pt idx="5208">
                  <c:v>729</c:v>
                </c:pt>
                <c:pt idx="5209">
                  <c:v>729.5</c:v>
                </c:pt>
                <c:pt idx="5210">
                  <c:v>730</c:v>
                </c:pt>
                <c:pt idx="5211">
                  <c:v>730.5</c:v>
                </c:pt>
                <c:pt idx="5212">
                  <c:v>731</c:v>
                </c:pt>
                <c:pt idx="5213">
                  <c:v>731.5</c:v>
                </c:pt>
                <c:pt idx="5214">
                  <c:v>732</c:v>
                </c:pt>
                <c:pt idx="5215">
                  <c:v>732.5</c:v>
                </c:pt>
                <c:pt idx="5216">
                  <c:v>733</c:v>
                </c:pt>
                <c:pt idx="5217">
                  <c:v>733.5</c:v>
                </c:pt>
                <c:pt idx="5218">
                  <c:v>734</c:v>
                </c:pt>
                <c:pt idx="5219">
                  <c:v>734.5</c:v>
                </c:pt>
                <c:pt idx="5220">
                  <c:v>735</c:v>
                </c:pt>
                <c:pt idx="5221">
                  <c:v>735.5</c:v>
                </c:pt>
                <c:pt idx="5222">
                  <c:v>736</c:v>
                </c:pt>
                <c:pt idx="5223">
                  <c:v>736.5</c:v>
                </c:pt>
                <c:pt idx="5224">
                  <c:v>737</c:v>
                </c:pt>
                <c:pt idx="5225">
                  <c:v>737.5</c:v>
                </c:pt>
                <c:pt idx="5226">
                  <c:v>738</c:v>
                </c:pt>
                <c:pt idx="5227">
                  <c:v>738.5</c:v>
                </c:pt>
                <c:pt idx="5228">
                  <c:v>739</c:v>
                </c:pt>
                <c:pt idx="5229">
                  <c:v>739.5</c:v>
                </c:pt>
                <c:pt idx="5230">
                  <c:v>740</c:v>
                </c:pt>
                <c:pt idx="5231">
                  <c:v>740.5</c:v>
                </c:pt>
                <c:pt idx="5232">
                  <c:v>741</c:v>
                </c:pt>
                <c:pt idx="5233">
                  <c:v>741.5</c:v>
                </c:pt>
                <c:pt idx="5234">
                  <c:v>742</c:v>
                </c:pt>
                <c:pt idx="5235">
                  <c:v>742.5</c:v>
                </c:pt>
                <c:pt idx="5236">
                  <c:v>743</c:v>
                </c:pt>
                <c:pt idx="5237">
                  <c:v>743.5</c:v>
                </c:pt>
                <c:pt idx="5238">
                  <c:v>744</c:v>
                </c:pt>
                <c:pt idx="5239">
                  <c:v>744.5</c:v>
                </c:pt>
                <c:pt idx="5240">
                  <c:v>745</c:v>
                </c:pt>
                <c:pt idx="5241">
                  <c:v>745.5</c:v>
                </c:pt>
                <c:pt idx="5242">
                  <c:v>746</c:v>
                </c:pt>
                <c:pt idx="5243">
                  <c:v>746.5</c:v>
                </c:pt>
                <c:pt idx="5244">
                  <c:v>747</c:v>
                </c:pt>
                <c:pt idx="5245">
                  <c:v>747.5</c:v>
                </c:pt>
                <c:pt idx="5246">
                  <c:v>748</c:v>
                </c:pt>
                <c:pt idx="5247">
                  <c:v>748.5</c:v>
                </c:pt>
                <c:pt idx="5248">
                  <c:v>749</c:v>
                </c:pt>
                <c:pt idx="5249">
                  <c:v>749.5</c:v>
                </c:pt>
                <c:pt idx="5250">
                  <c:v>750</c:v>
                </c:pt>
                <c:pt idx="5251">
                  <c:v>750.5</c:v>
                </c:pt>
                <c:pt idx="5252">
                  <c:v>751</c:v>
                </c:pt>
                <c:pt idx="5253">
                  <c:v>751.5</c:v>
                </c:pt>
                <c:pt idx="5254">
                  <c:v>752</c:v>
                </c:pt>
                <c:pt idx="5255">
                  <c:v>752.5</c:v>
                </c:pt>
                <c:pt idx="5256">
                  <c:v>753</c:v>
                </c:pt>
                <c:pt idx="5257">
                  <c:v>753.5</c:v>
                </c:pt>
                <c:pt idx="5258">
                  <c:v>754</c:v>
                </c:pt>
                <c:pt idx="5259">
                  <c:v>754.5</c:v>
                </c:pt>
                <c:pt idx="5260">
                  <c:v>755</c:v>
                </c:pt>
                <c:pt idx="5261">
                  <c:v>755.5</c:v>
                </c:pt>
                <c:pt idx="5262">
                  <c:v>756</c:v>
                </c:pt>
                <c:pt idx="5263">
                  <c:v>756.5</c:v>
                </c:pt>
                <c:pt idx="5264">
                  <c:v>757</c:v>
                </c:pt>
                <c:pt idx="5265">
                  <c:v>757.5</c:v>
                </c:pt>
                <c:pt idx="5266">
                  <c:v>758</c:v>
                </c:pt>
                <c:pt idx="5267">
                  <c:v>758.5</c:v>
                </c:pt>
                <c:pt idx="5268">
                  <c:v>759</c:v>
                </c:pt>
                <c:pt idx="5269">
                  <c:v>759.5</c:v>
                </c:pt>
                <c:pt idx="5270">
                  <c:v>760</c:v>
                </c:pt>
                <c:pt idx="5271">
                  <c:v>760.5</c:v>
                </c:pt>
                <c:pt idx="5272">
                  <c:v>761</c:v>
                </c:pt>
                <c:pt idx="5273">
                  <c:v>761.5</c:v>
                </c:pt>
                <c:pt idx="5274">
                  <c:v>762</c:v>
                </c:pt>
                <c:pt idx="5275">
                  <c:v>762.5</c:v>
                </c:pt>
                <c:pt idx="5276">
                  <c:v>763</c:v>
                </c:pt>
                <c:pt idx="5277">
                  <c:v>763.5</c:v>
                </c:pt>
                <c:pt idx="5278">
                  <c:v>764</c:v>
                </c:pt>
                <c:pt idx="5279">
                  <c:v>764.5</c:v>
                </c:pt>
                <c:pt idx="5280">
                  <c:v>765</c:v>
                </c:pt>
                <c:pt idx="5281">
                  <c:v>765.5</c:v>
                </c:pt>
                <c:pt idx="5282">
                  <c:v>766</c:v>
                </c:pt>
                <c:pt idx="5283">
                  <c:v>766.5</c:v>
                </c:pt>
                <c:pt idx="5284">
                  <c:v>767</c:v>
                </c:pt>
                <c:pt idx="5285">
                  <c:v>767.5</c:v>
                </c:pt>
                <c:pt idx="5286">
                  <c:v>768</c:v>
                </c:pt>
                <c:pt idx="5287">
                  <c:v>768.5</c:v>
                </c:pt>
                <c:pt idx="5288">
                  <c:v>769</c:v>
                </c:pt>
                <c:pt idx="5289">
                  <c:v>769.5</c:v>
                </c:pt>
                <c:pt idx="5290">
                  <c:v>770</c:v>
                </c:pt>
                <c:pt idx="5291">
                  <c:v>770.5</c:v>
                </c:pt>
                <c:pt idx="5292">
                  <c:v>771</c:v>
                </c:pt>
                <c:pt idx="5293">
                  <c:v>771.5</c:v>
                </c:pt>
                <c:pt idx="5294">
                  <c:v>772</c:v>
                </c:pt>
                <c:pt idx="5295">
                  <c:v>772.5</c:v>
                </c:pt>
                <c:pt idx="5296">
                  <c:v>773</c:v>
                </c:pt>
                <c:pt idx="5297">
                  <c:v>773.5</c:v>
                </c:pt>
                <c:pt idx="5298">
                  <c:v>774</c:v>
                </c:pt>
                <c:pt idx="5299">
                  <c:v>774.5</c:v>
                </c:pt>
                <c:pt idx="5300">
                  <c:v>775</c:v>
                </c:pt>
                <c:pt idx="5301">
                  <c:v>775.5</c:v>
                </c:pt>
                <c:pt idx="5302">
                  <c:v>776</c:v>
                </c:pt>
                <c:pt idx="5303">
                  <c:v>776.5</c:v>
                </c:pt>
                <c:pt idx="5304">
                  <c:v>777</c:v>
                </c:pt>
                <c:pt idx="5305">
                  <c:v>777.5</c:v>
                </c:pt>
                <c:pt idx="5306">
                  <c:v>778</c:v>
                </c:pt>
                <c:pt idx="5307">
                  <c:v>778.5</c:v>
                </c:pt>
                <c:pt idx="5308">
                  <c:v>779</c:v>
                </c:pt>
                <c:pt idx="5309">
                  <c:v>779.5</c:v>
                </c:pt>
                <c:pt idx="5310">
                  <c:v>780</c:v>
                </c:pt>
                <c:pt idx="5311">
                  <c:v>780.5</c:v>
                </c:pt>
                <c:pt idx="5312">
                  <c:v>781</c:v>
                </c:pt>
                <c:pt idx="5313">
                  <c:v>781.5</c:v>
                </c:pt>
                <c:pt idx="5314">
                  <c:v>782</c:v>
                </c:pt>
                <c:pt idx="5315">
                  <c:v>782.5</c:v>
                </c:pt>
                <c:pt idx="5316">
                  <c:v>783</c:v>
                </c:pt>
                <c:pt idx="5317">
                  <c:v>783.5</c:v>
                </c:pt>
                <c:pt idx="5318">
                  <c:v>784</c:v>
                </c:pt>
                <c:pt idx="5319">
                  <c:v>784.5</c:v>
                </c:pt>
                <c:pt idx="5320">
                  <c:v>785</c:v>
                </c:pt>
                <c:pt idx="5321">
                  <c:v>785.5</c:v>
                </c:pt>
                <c:pt idx="5322">
                  <c:v>786</c:v>
                </c:pt>
                <c:pt idx="5323">
                  <c:v>786.5</c:v>
                </c:pt>
                <c:pt idx="5324">
                  <c:v>787</c:v>
                </c:pt>
                <c:pt idx="5325">
                  <c:v>787.5</c:v>
                </c:pt>
                <c:pt idx="5326">
                  <c:v>788</c:v>
                </c:pt>
                <c:pt idx="5327">
                  <c:v>788.5</c:v>
                </c:pt>
                <c:pt idx="5328">
                  <c:v>789</c:v>
                </c:pt>
                <c:pt idx="5329">
                  <c:v>789.5</c:v>
                </c:pt>
                <c:pt idx="5330">
                  <c:v>790</c:v>
                </c:pt>
                <c:pt idx="5331">
                  <c:v>790.5</c:v>
                </c:pt>
                <c:pt idx="5332">
                  <c:v>791</c:v>
                </c:pt>
                <c:pt idx="5333">
                  <c:v>791.5</c:v>
                </c:pt>
                <c:pt idx="5334">
                  <c:v>792</c:v>
                </c:pt>
                <c:pt idx="5335">
                  <c:v>792.5</c:v>
                </c:pt>
                <c:pt idx="5336">
                  <c:v>793</c:v>
                </c:pt>
                <c:pt idx="5337">
                  <c:v>793.5</c:v>
                </c:pt>
                <c:pt idx="5338">
                  <c:v>794</c:v>
                </c:pt>
                <c:pt idx="5339">
                  <c:v>794.5</c:v>
                </c:pt>
                <c:pt idx="5340">
                  <c:v>795</c:v>
                </c:pt>
                <c:pt idx="5341">
                  <c:v>795.5</c:v>
                </c:pt>
                <c:pt idx="5342">
                  <c:v>796</c:v>
                </c:pt>
                <c:pt idx="5343">
                  <c:v>796.5</c:v>
                </c:pt>
                <c:pt idx="5344">
                  <c:v>797</c:v>
                </c:pt>
                <c:pt idx="5345">
                  <c:v>797.5</c:v>
                </c:pt>
                <c:pt idx="5346">
                  <c:v>798</c:v>
                </c:pt>
                <c:pt idx="5347">
                  <c:v>798.5</c:v>
                </c:pt>
                <c:pt idx="5348">
                  <c:v>799</c:v>
                </c:pt>
                <c:pt idx="5349">
                  <c:v>799.5</c:v>
                </c:pt>
                <c:pt idx="5350">
                  <c:v>800</c:v>
                </c:pt>
                <c:pt idx="5351">
                  <c:v>800.5</c:v>
                </c:pt>
                <c:pt idx="5352">
                  <c:v>801</c:v>
                </c:pt>
                <c:pt idx="5353">
                  <c:v>801.5</c:v>
                </c:pt>
                <c:pt idx="5354">
                  <c:v>802</c:v>
                </c:pt>
                <c:pt idx="5355">
                  <c:v>802.5</c:v>
                </c:pt>
                <c:pt idx="5356">
                  <c:v>803</c:v>
                </c:pt>
                <c:pt idx="5357">
                  <c:v>803.5</c:v>
                </c:pt>
                <c:pt idx="5358">
                  <c:v>804</c:v>
                </c:pt>
                <c:pt idx="5359">
                  <c:v>804.5</c:v>
                </c:pt>
                <c:pt idx="5360">
                  <c:v>805</c:v>
                </c:pt>
                <c:pt idx="5361">
                  <c:v>805.5</c:v>
                </c:pt>
                <c:pt idx="5362">
                  <c:v>806</c:v>
                </c:pt>
                <c:pt idx="5363">
                  <c:v>806.5</c:v>
                </c:pt>
                <c:pt idx="5364">
                  <c:v>807</c:v>
                </c:pt>
                <c:pt idx="5365">
                  <c:v>807.5</c:v>
                </c:pt>
                <c:pt idx="5366">
                  <c:v>808</c:v>
                </c:pt>
                <c:pt idx="5367">
                  <c:v>808.5</c:v>
                </c:pt>
                <c:pt idx="5368">
                  <c:v>809</c:v>
                </c:pt>
                <c:pt idx="5369">
                  <c:v>809.5</c:v>
                </c:pt>
                <c:pt idx="5370">
                  <c:v>810</c:v>
                </c:pt>
                <c:pt idx="5371">
                  <c:v>810.5</c:v>
                </c:pt>
                <c:pt idx="5372">
                  <c:v>811</c:v>
                </c:pt>
                <c:pt idx="5373">
                  <c:v>811.5</c:v>
                </c:pt>
                <c:pt idx="5374">
                  <c:v>812</c:v>
                </c:pt>
                <c:pt idx="5375">
                  <c:v>812.5</c:v>
                </c:pt>
                <c:pt idx="5376">
                  <c:v>813</c:v>
                </c:pt>
                <c:pt idx="5377">
                  <c:v>813.5</c:v>
                </c:pt>
                <c:pt idx="5378">
                  <c:v>814</c:v>
                </c:pt>
                <c:pt idx="5379">
                  <c:v>814.5</c:v>
                </c:pt>
                <c:pt idx="5380">
                  <c:v>815</c:v>
                </c:pt>
                <c:pt idx="5381">
                  <c:v>815.5</c:v>
                </c:pt>
                <c:pt idx="5382">
                  <c:v>816</c:v>
                </c:pt>
                <c:pt idx="5383">
                  <c:v>816.5</c:v>
                </c:pt>
                <c:pt idx="5384">
                  <c:v>817</c:v>
                </c:pt>
                <c:pt idx="5385">
                  <c:v>817.5</c:v>
                </c:pt>
                <c:pt idx="5386">
                  <c:v>818</c:v>
                </c:pt>
                <c:pt idx="5387">
                  <c:v>818.5</c:v>
                </c:pt>
                <c:pt idx="5388">
                  <c:v>819</c:v>
                </c:pt>
                <c:pt idx="5389">
                  <c:v>819.5</c:v>
                </c:pt>
                <c:pt idx="5390">
                  <c:v>820</c:v>
                </c:pt>
                <c:pt idx="5391">
                  <c:v>820.5</c:v>
                </c:pt>
                <c:pt idx="5392">
                  <c:v>821</c:v>
                </c:pt>
                <c:pt idx="5393">
                  <c:v>821.5</c:v>
                </c:pt>
                <c:pt idx="5394">
                  <c:v>822</c:v>
                </c:pt>
                <c:pt idx="5395">
                  <c:v>822.5</c:v>
                </c:pt>
                <c:pt idx="5396">
                  <c:v>823</c:v>
                </c:pt>
                <c:pt idx="5397">
                  <c:v>823.5</c:v>
                </c:pt>
                <c:pt idx="5398">
                  <c:v>824</c:v>
                </c:pt>
                <c:pt idx="5399">
                  <c:v>824.5</c:v>
                </c:pt>
                <c:pt idx="5400">
                  <c:v>825</c:v>
                </c:pt>
                <c:pt idx="5401">
                  <c:v>825.5</c:v>
                </c:pt>
                <c:pt idx="5402">
                  <c:v>826</c:v>
                </c:pt>
                <c:pt idx="5403">
                  <c:v>826.5</c:v>
                </c:pt>
                <c:pt idx="5404">
                  <c:v>827</c:v>
                </c:pt>
                <c:pt idx="5405">
                  <c:v>827.5</c:v>
                </c:pt>
                <c:pt idx="5406">
                  <c:v>828</c:v>
                </c:pt>
                <c:pt idx="5407">
                  <c:v>828.5</c:v>
                </c:pt>
                <c:pt idx="5408">
                  <c:v>829</c:v>
                </c:pt>
                <c:pt idx="5409">
                  <c:v>829.5</c:v>
                </c:pt>
                <c:pt idx="5410">
                  <c:v>830</c:v>
                </c:pt>
                <c:pt idx="5411">
                  <c:v>830.5</c:v>
                </c:pt>
                <c:pt idx="5412">
                  <c:v>831</c:v>
                </c:pt>
                <c:pt idx="5413">
                  <c:v>831.5</c:v>
                </c:pt>
                <c:pt idx="5414">
                  <c:v>832</c:v>
                </c:pt>
                <c:pt idx="5415">
                  <c:v>832.5</c:v>
                </c:pt>
                <c:pt idx="5416">
                  <c:v>833</c:v>
                </c:pt>
                <c:pt idx="5417">
                  <c:v>833.5</c:v>
                </c:pt>
                <c:pt idx="5418">
                  <c:v>834</c:v>
                </c:pt>
                <c:pt idx="5419">
                  <c:v>834.5</c:v>
                </c:pt>
                <c:pt idx="5420">
                  <c:v>835</c:v>
                </c:pt>
                <c:pt idx="5421">
                  <c:v>835.5</c:v>
                </c:pt>
                <c:pt idx="5422">
                  <c:v>836</c:v>
                </c:pt>
                <c:pt idx="5423">
                  <c:v>836.5</c:v>
                </c:pt>
                <c:pt idx="5424">
                  <c:v>837</c:v>
                </c:pt>
                <c:pt idx="5425">
                  <c:v>837.5</c:v>
                </c:pt>
                <c:pt idx="5426">
                  <c:v>838</c:v>
                </c:pt>
                <c:pt idx="5427">
                  <c:v>838.5</c:v>
                </c:pt>
                <c:pt idx="5428">
                  <c:v>839</c:v>
                </c:pt>
                <c:pt idx="5429">
                  <c:v>839.5</c:v>
                </c:pt>
                <c:pt idx="5430">
                  <c:v>840</c:v>
                </c:pt>
                <c:pt idx="5431">
                  <c:v>840.5</c:v>
                </c:pt>
                <c:pt idx="5432">
                  <c:v>841</c:v>
                </c:pt>
                <c:pt idx="5433">
                  <c:v>841.5</c:v>
                </c:pt>
                <c:pt idx="5434">
                  <c:v>842</c:v>
                </c:pt>
                <c:pt idx="5435">
                  <c:v>842.5</c:v>
                </c:pt>
                <c:pt idx="5436">
                  <c:v>843</c:v>
                </c:pt>
                <c:pt idx="5437">
                  <c:v>843.5</c:v>
                </c:pt>
                <c:pt idx="5438">
                  <c:v>844</c:v>
                </c:pt>
                <c:pt idx="5439">
                  <c:v>844.5</c:v>
                </c:pt>
                <c:pt idx="5440">
                  <c:v>845</c:v>
                </c:pt>
                <c:pt idx="5441">
                  <c:v>845.5</c:v>
                </c:pt>
                <c:pt idx="5442">
                  <c:v>846</c:v>
                </c:pt>
                <c:pt idx="5443">
                  <c:v>846.5</c:v>
                </c:pt>
                <c:pt idx="5444">
                  <c:v>847</c:v>
                </c:pt>
                <c:pt idx="5445">
                  <c:v>847.5</c:v>
                </c:pt>
                <c:pt idx="5446">
                  <c:v>848</c:v>
                </c:pt>
                <c:pt idx="5447">
                  <c:v>848.5</c:v>
                </c:pt>
                <c:pt idx="5448">
                  <c:v>849</c:v>
                </c:pt>
                <c:pt idx="5449">
                  <c:v>849.5</c:v>
                </c:pt>
                <c:pt idx="5450">
                  <c:v>850</c:v>
                </c:pt>
                <c:pt idx="5451">
                  <c:v>850.5</c:v>
                </c:pt>
                <c:pt idx="5452">
                  <c:v>851</c:v>
                </c:pt>
                <c:pt idx="5453">
                  <c:v>851.5</c:v>
                </c:pt>
                <c:pt idx="5454">
                  <c:v>852</c:v>
                </c:pt>
                <c:pt idx="5455">
                  <c:v>852.5</c:v>
                </c:pt>
                <c:pt idx="5456">
                  <c:v>853</c:v>
                </c:pt>
                <c:pt idx="5457">
                  <c:v>853.5</c:v>
                </c:pt>
                <c:pt idx="5458">
                  <c:v>854</c:v>
                </c:pt>
                <c:pt idx="5459">
                  <c:v>854.5</c:v>
                </c:pt>
                <c:pt idx="5460">
                  <c:v>855</c:v>
                </c:pt>
                <c:pt idx="5461">
                  <c:v>855.5</c:v>
                </c:pt>
                <c:pt idx="5462">
                  <c:v>856</c:v>
                </c:pt>
                <c:pt idx="5463">
                  <c:v>856.5</c:v>
                </c:pt>
                <c:pt idx="5464">
                  <c:v>857</c:v>
                </c:pt>
                <c:pt idx="5465">
                  <c:v>857.5</c:v>
                </c:pt>
                <c:pt idx="5466">
                  <c:v>858</c:v>
                </c:pt>
                <c:pt idx="5467">
                  <c:v>858.5</c:v>
                </c:pt>
                <c:pt idx="5468">
                  <c:v>859</c:v>
                </c:pt>
                <c:pt idx="5469">
                  <c:v>859.5</c:v>
                </c:pt>
                <c:pt idx="5470">
                  <c:v>860</c:v>
                </c:pt>
                <c:pt idx="5471">
                  <c:v>860.5</c:v>
                </c:pt>
                <c:pt idx="5472">
                  <c:v>861</c:v>
                </c:pt>
                <c:pt idx="5473">
                  <c:v>861.5</c:v>
                </c:pt>
                <c:pt idx="5474">
                  <c:v>862</c:v>
                </c:pt>
                <c:pt idx="5475">
                  <c:v>862.5</c:v>
                </c:pt>
                <c:pt idx="5476">
                  <c:v>863</c:v>
                </c:pt>
                <c:pt idx="5477">
                  <c:v>863.5</c:v>
                </c:pt>
                <c:pt idx="5478">
                  <c:v>864</c:v>
                </c:pt>
                <c:pt idx="5479">
                  <c:v>864.5</c:v>
                </c:pt>
                <c:pt idx="5480">
                  <c:v>865</c:v>
                </c:pt>
                <c:pt idx="5481">
                  <c:v>865.5</c:v>
                </c:pt>
                <c:pt idx="5482">
                  <c:v>866</c:v>
                </c:pt>
                <c:pt idx="5483">
                  <c:v>866.5</c:v>
                </c:pt>
                <c:pt idx="5484">
                  <c:v>867</c:v>
                </c:pt>
                <c:pt idx="5485">
                  <c:v>867.5</c:v>
                </c:pt>
                <c:pt idx="5486">
                  <c:v>868</c:v>
                </c:pt>
                <c:pt idx="5487">
                  <c:v>868.5</c:v>
                </c:pt>
                <c:pt idx="5488">
                  <c:v>869</c:v>
                </c:pt>
                <c:pt idx="5489">
                  <c:v>869.5</c:v>
                </c:pt>
                <c:pt idx="5490">
                  <c:v>870</c:v>
                </c:pt>
                <c:pt idx="5491">
                  <c:v>870.5</c:v>
                </c:pt>
                <c:pt idx="5492">
                  <c:v>871</c:v>
                </c:pt>
                <c:pt idx="5493">
                  <c:v>871.5</c:v>
                </c:pt>
                <c:pt idx="5494">
                  <c:v>872</c:v>
                </c:pt>
                <c:pt idx="5495">
                  <c:v>872.5</c:v>
                </c:pt>
                <c:pt idx="5496">
                  <c:v>873</c:v>
                </c:pt>
                <c:pt idx="5497">
                  <c:v>873.5</c:v>
                </c:pt>
                <c:pt idx="5498">
                  <c:v>874</c:v>
                </c:pt>
                <c:pt idx="5499">
                  <c:v>874.5</c:v>
                </c:pt>
                <c:pt idx="5500">
                  <c:v>875</c:v>
                </c:pt>
                <c:pt idx="5501">
                  <c:v>875.5</c:v>
                </c:pt>
                <c:pt idx="5502">
                  <c:v>876</c:v>
                </c:pt>
                <c:pt idx="5503">
                  <c:v>876.5</c:v>
                </c:pt>
                <c:pt idx="5504">
                  <c:v>877</c:v>
                </c:pt>
                <c:pt idx="5505">
                  <c:v>877.5</c:v>
                </c:pt>
                <c:pt idx="5506">
                  <c:v>878</c:v>
                </c:pt>
                <c:pt idx="5507">
                  <c:v>878.5</c:v>
                </c:pt>
                <c:pt idx="5508">
                  <c:v>879</c:v>
                </c:pt>
                <c:pt idx="5509">
                  <c:v>879.5</c:v>
                </c:pt>
                <c:pt idx="5510">
                  <c:v>880</c:v>
                </c:pt>
                <c:pt idx="5511">
                  <c:v>880.5</c:v>
                </c:pt>
                <c:pt idx="5512">
                  <c:v>881</c:v>
                </c:pt>
                <c:pt idx="5513">
                  <c:v>881.5</c:v>
                </c:pt>
                <c:pt idx="5514">
                  <c:v>882</c:v>
                </c:pt>
                <c:pt idx="5515">
                  <c:v>882.5</c:v>
                </c:pt>
                <c:pt idx="5516">
                  <c:v>883</c:v>
                </c:pt>
                <c:pt idx="5517">
                  <c:v>883.5</c:v>
                </c:pt>
                <c:pt idx="5518">
                  <c:v>884</c:v>
                </c:pt>
                <c:pt idx="5519">
                  <c:v>884.5</c:v>
                </c:pt>
                <c:pt idx="5520">
                  <c:v>885</c:v>
                </c:pt>
                <c:pt idx="5521">
                  <c:v>885.5</c:v>
                </c:pt>
                <c:pt idx="5522">
                  <c:v>886</c:v>
                </c:pt>
                <c:pt idx="5523">
                  <c:v>886.5</c:v>
                </c:pt>
                <c:pt idx="5524">
                  <c:v>887</c:v>
                </c:pt>
                <c:pt idx="5525">
                  <c:v>887.5</c:v>
                </c:pt>
                <c:pt idx="5526">
                  <c:v>888</c:v>
                </c:pt>
                <c:pt idx="5527">
                  <c:v>888.5</c:v>
                </c:pt>
                <c:pt idx="5528">
                  <c:v>889</c:v>
                </c:pt>
                <c:pt idx="5529">
                  <c:v>889.5</c:v>
                </c:pt>
                <c:pt idx="5530">
                  <c:v>890</c:v>
                </c:pt>
                <c:pt idx="5531">
                  <c:v>890.5</c:v>
                </c:pt>
                <c:pt idx="5532">
                  <c:v>891</c:v>
                </c:pt>
                <c:pt idx="5533">
                  <c:v>891.5</c:v>
                </c:pt>
                <c:pt idx="5534">
                  <c:v>892</c:v>
                </c:pt>
                <c:pt idx="5535">
                  <c:v>892.5</c:v>
                </c:pt>
                <c:pt idx="5536">
                  <c:v>893</c:v>
                </c:pt>
                <c:pt idx="5537">
                  <c:v>893.5</c:v>
                </c:pt>
                <c:pt idx="5538">
                  <c:v>894</c:v>
                </c:pt>
                <c:pt idx="5539">
                  <c:v>894.5</c:v>
                </c:pt>
                <c:pt idx="5540">
                  <c:v>895</c:v>
                </c:pt>
                <c:pt idx="5541">
                  <c:v>895.5</c:v>
                </c:pt>
                <c:pt idx="5542">
                  <c:v>896</c:v>
                </c:pt>
                <c:pt idx="5543">
                  <c:v>896.5</c:v>
                </c:pt>
                <c:pt idx="5544">
                  <c:v>897</c:v>
                </c:pt>
                <c:pt idx="5545">
                  <c:v>897.5</c:v>
                </c:pt>
                <c:pt idx="5546">
                  <c:v>898</c:v>
                </c:pt>
                <c:pt idx="5547">
                  <c:v>898.5</c:v>
                </c:pt>
                <c:pt idx="5548">
                  <c:v>899</c:v>
                </c:pt>
                <c:pt idx="5549">
                  <c:v>899.5</c:v>
                </c:pt>
                <c:pt idx="5550">
                  <c:v>900</c:v>
                </c:pt>
                <c:pt idx="5551">
                  <c:v>900.5</c:v>
                </c:pt>
                <c:pt idx="5552">
                  <c:v>901</c:v>
                </c:pt>
                <c:pt idx="5553">
                  <c:v>901.5</c:v>
                </c:pt>
                <c:pt idx="5554">
                  <c:v>902</c:v>
                </c:pt>
                <c:pt idx="5555">
                  <c:v>902.5</c:v>
                </c:pt>
                <c:pt idx="5556">
                  <c:v>903</c:v>
                </c:pt>
                <c:pt idx="5557">
                  <c:v>903.5</c:v>
                </c:pt>
                <c:pt idx="5558">
                  <c:v>904</c:v>
                </c:pt>
                <c:pt idx="5559">
                  <c:v>904.5</c:v>
                </c:pt>
                <c:pt idx="5560">
                  <c:v>905</c:v>
                </c:pt>
                <c:pt idx="5561">
                  <c:v>905.5</c:v>
                </c:pt>
                <c:pt idx="5562">
                  <c:v>906</c:v>
                </c:pt>
                <c:pt idx="5563">
                  <c:v>906.5</c:v>
                </c:pt>
                <c:pt idx="5564">
                  <c:v>907</c:v>
                </c:pt>
                <c:pt idx="5565">
                  <c:v>907.5</c:v>
                </c:pt>
                <c:pt idx="5566">
                  <c:v>908</c:v>
                </c:pt>
                <c:pt idx="5567">
                  <c:v>908.5</c:v>
                </c:pt>
                <c:pt idx="5568">
                  <c:v>909</c:v>
                </c:pt>
                <c:pt idx="5569">
                  <c:v>909.5</c:v>
                </c:pt>
                <c:pt idx="5570">
                  <c:v>910</c:v>
                </c:pt>
                <c:pt idx="5571">
                  <c:v>910.5</c:v>
                </c:pt>
                <c:pt idx="5572">
                  <c:v>911</c:v>
                </c:pt>
                <c:pt idx="5573">
                  <c:v>911.5</c:v>
                </c:pt>
                <c:pt idx="5574">
                  <c:v>912</c:v>
                </c:pt>
                <c:pt idx="5575">
                  <c:v>912.5</c:v>
                </c:pt>
                <c:pt idx="5576">
                  <c:v>913</c:v>
                </c:pt>
                <c:pt idx="5577">
                  <c:v>913.5</c:v>
                </c:pt>
                <c:pt idx="5578">
                  <c:v>914</c:v>
                </c:pt>
                <c:pt idx="5579">
                  <c:v>914.5</c:v>
                </c:pt>
                <c:pt idx="5580">
                  <c:v>915</c:v>
                </c:pt>
                <c:pt idx="5581">
                  <c:v>915.5</c:v>
                </c:pt>
                <c:pt idx="5582">
                  <c:v>916</c:v>
                </c:pt>
                <c:pt idx="5583">
                  <c:v>916.5</c:v>
                </c:pt>
                <c:pt idx="5584">
                  <c:v>917</c:v>
                </c:pt>
                <c:pt idx="5585">
                  <c:v>917.5</c:v>
                </c:pt>
                <c:pt idx="5586">
                  <c:v>918</c:v>
                </c:pt>
                <c:pt idx="5587">
                  <c:v>918.5</c:v>
                </c:pt>
                <c:pt idx="5588">
                  <c:v>919</c:v>
                </c:pt>
                <c:pt idx="5589">
                  <c:v>919.5</c:v>
                </c:pt>
                <c:pt idx="5590">
                  <c:v>920</c:v>
                </c:pt>
                <c:pt idx="5591">
                  <c:v>920.5</c:v>
                </c:pt>
                <c:pt idx="5592">
                  <c:v>921</c:v>
                </c:pt>
                <c:pt idx="5593">
                  <c:v>921.5</c:v>
                </c:pt>
                <c:pt idx="5594">
                  <c:v>922</c:v>
                </c:pt>
                <c:pt idx="5595">
                  <c:v>922.5</c:v>
                </c:pt>
                <c:pt idx="5596">
                  <c:v>923</c:v>
                </c:pt>
                <c:pt idx="5597">
                  <c:v>923.5</c:v>
                </c:pt>
                <c:pt idx="5598">
                  <c:v>924</c:v>
                </c:pt>
                <c:pt idx="5599">
                  <c:v>924.5</c:v>
                </c:pt>
                <c:pt idx="5600">
                  <c:v>925</c:v>
                </c:pt>
                <c:pt idx="5601">
                  <c:v>925.5</c:v>
                </c:pt>
                <c:pt idx="5602">
                  <c:v>926</c:v>
                </c:pt>
                <c:pt idx="5603">
                  <c:v>926.5</c:v>
                </c:pt>
                <c:pt idx="5604">
                  <c:v>927</c:v>
                </c:pt>
                <c:pt idx="5605">
                  <c:v>927.5</c:v>
                </c:pt>
                <c:pt idx="5606">
                  <c:v>928</c:v>
                </c:pt>
                <c:pt idx="5607">
                  <c:v>928.5</c:v>
                </c:pt>
                <c:pt idx="5608">
                  <c:v>929</c:v>
                </c:pt>
                <c:pt idx="5609">
                  <c:v>929.5</c:v>
                </c:pt>
                <c:pt idx="5610">
                  <c:v>930</c:v>
                </c:pt>
                <c:pt idx="5611">
                  <c:v>930.5</c:v>
                </c:pt>
                <c:pt idx="5612">
                  <c:v>931</c:v>
                </c:pt>
                <c:pt idx="5613">
                  <c:v>931.5</c:v>
                </c:pt>
                <c:pt idx="5614">
                  <c:v>932</c:v>
                </c:pt>
                <c:pt idx="5615">
                  <c:v>932.5</c:v>
                </c:pt>
                <c:pt idx="5616">
                  <c:v>933</c:v>
                </c:pt>
                <c:pt idx="5617">
                  <c:v>933.5</c:v>
                </c:pt>
                <c:pt idx="5618">
                  <c:v>934</c:v>
                </c:pt>
                <c:pt idx="5619">
                  <c:v>934.5</c:v>
                </c:pt>
                <c:pt idx="5620">
                  <c:v>935</c:v>
                </c:pt>
                <c:pt idx="5621">
                  <c:v>935.5</c:v>
                </c:pt>
                <c:pt idx="5622">
                  <c:v>936</c:v>
                </c:pt>
                <c:pt idx="5623">
                  <c:v>936.5</c:v>
                </c:pt>
                <c:pt idx="5624">
                  <c:v>937</c:v>
                </c:pt>
                <c:pt idx="5625">
                  <c:v>937.5</c:v>
                </c:pt>
                <c:pt idx="5626">
                  <c:v>938</c:v>
                </c:pt>
                <c:pt idx="5627">
                  <c:v>938.5</c:v>
                </c:pt>
                <c:pt idx="5628">
                  <c:v>939</c:v>
                </c:pt>
                <c:pt idx="5629">
                  <c:v>939.5</c:v>
                </c:pt>
                <c:pt idx="5630">
                  <c:v>940</c:v>
                </c:pt>
                <c:pt idx="5631">
                  <c:v>940.5</c:v>
                </c:pt>
                <c:pt idx="5632">
                  <c:v>941</c:v>
                </c:pt>
                <c:pt idx="5633">
                  <c:v>941.5</c:v>
                </c:pt>
                <c:pt idx="5634">
                  <c:v>942</c:v>
                </c:pt>
                <c:pt idx="5635">
                  <c:v>942.5</c:v>
                </c:pt>
                <c:pt idx="5636">
                  <c:v>943</c:v>
                </c:pt>
                <c:pt idx="5637">
                  <c:v>943.5</c:v>
                </c:pt>
                <c:pt idx="5638">
                  <c:v>944</c:v>
                </c:pt>
                <c:pt idx="5639">
                  <c:v>944.5</c:v>
                </c:pt>
                <c:pt idx="5640">
                  <c:v>945</c:v>
                </c:pt>
                <c:pt idx="5641">
                  <c:v>945.5</c:v>
                </c:pt>
                <c:pt idx="5642">
                  <c:v>946</c:v>
                </c:pt>
                <c:pt idx="5643">
                  <c:v>946.5</c:v>
                </c:pt>
                <c:pt idx="5644">
                  <c:v>947</c:v>
                </c:pt>
                <c:pt idx="5645">
                  <c:v>947.5</c:v>
                </c:pt>
                <c:pt idx="5646">
                  <c:v>948</c:v>
                </c:pt>
                <c:pt idx="5647">
                  <c:v>948.5</c:v>
                </c:pt>
                <c:pt idx="5648">
                  <c:v>949</c:v>
                </c:pt>
                <c:pt idx="5649">
                  <c:v>949.5</c:v>
                </c:pt>
                <c:pt idx="5650">
                  <c:v>950</c:v>
                </c:pt>
                <c:pt idx="5651">
                  <c:v>950.5</c:v>
                </c:pt>
                <c:pt idx="5652">
                  <c:v>951</c:v>
                </c:pt>
                <c:pt idx="5653">
                  <c:v>951.5</c:v>
                </c:pt>
                <c:pt idx="5654">
                  <c:v>952</c:v>
                </c:pt>
                <c:pt idx="5655">
                  <c:v>952.5</c:v>
                </c:pt>
                <c:pt idx="5656">
                  <c:v>953</c:v>
                </c:pt>
                <c:pt idx="5657">
                  <c:v>953.5</c:v>
                </c:pt>
                <c:pt idx="5658">
                  <c:v>954</c:v>
                </c:pt>
                <c:pt idx="5659">
                  <c:v>954.5</c:v>
                </c:pt>
                <c:pt idx="5660">
                  <c:v>955</c:v>
                </c:pt>
                <c:pt idx="5661">
                  <c:v>955.5</c:v>
                </c:pt>
                <c:pt idx="5662">
                  <c:v>956</c:v>
                </c:pt>
                <c:pt idx="5663">
                  <c:v>956.5</c:v>
                </c:pt>
                <c:pt idx="5664">
                  <c:v>957</c:v>
                </c:pt>
                <c:pt idx="5665">
                  <c:v>957.5</c:v>
                </c:pt>
                <c:pt idx="5666">
                  <c:v>958</c:v>
                </c:pt>
                <c:pt idx="5667">
                  <c:v>958.5</c:v>
                </c:pt>
                <c:pt idx="5668">
                  <c:v>959</c:v>
                </c:pt>
                <c:pt idx="5669">
                  <c:v>959.5</c:v>
                </c:pt>
                <c:pt idx="5670">
                  <c:v>960</c:v>
                </c:pt>
                <c:pt idx="5671">
                  <c:v>960.5</c:v>
                </c:pt>
                <c:pt idx="5672">
                  <c:v>961</c:v>
                </c:pt>
                <c:pt idx="5673">
                  <c:v>961.5</c:v>
                </c:pt>
                <c:pt idx="5674">
                  <c:v>962</c:v>
                </c:pt>
                <c:pt idx="5675">
                  <c:v>962.5</c:v>
                </c:pt>
                <c:pt idx="5676">
                  <c:v>963</c:v>
                </c:pt>
                <c:pt idx="5677">
                  <c:v>963.5</c:v>
                </c:pt>
                <c:pt idx="5678">
                  <c:v>964</c:v>
                </c:pt>
                <c:pt idx="5679">
                  <c:v>964.5</c:v>
                </c:pt>
                <c:pt idx="5680">
                  <c:v>965</c:v>
                </c:pt>
                <c:pt idx="5681">
                  <c:v>965.5</c:v>
                </c:pt>
                <c:pt idx="5682">
                  <c:v>966</c:v>
                </c:pt>
                <c:pt idx="5683">
                  <c:v>966.5</c:v>
                </c:pt>
                <c:pt idx="5684">
                  <c:v>967</c:v>
                </c:pt>
                <c:pt idx="5685">
                  <c:v>967.5</c:v>
                </c:pt>
                <c:pt idx="5686">
                  <c:v>968</c:v>
                </c:pt>
                <c:pt idx="5687">
                  <c:v>968.5</c:v>
                </c:pt>
                <c:pt idx="5688">
                  <c:v>969</c:v>
                </c:pt>
                <c:pt idx="5689">
                  <c:v>969.5</c:v>
                </c:pt>
                <c:pt idx="5690">
                  <c:v>970</c:v>
                </c:pt>
                <c:pt idx="5691">
                  <c:v>970.5</c:v>
                </c:pt>
                <c:pt idx="5692">
                  <c:v>971</c:v>
                </c:pt>
                <c:pt idx="5693">
                  <c:v>971.5</c:v>
                </c:pt>
                <c:pt idx="5694">
                  <c:v>972</c:v>
                </c:pt>
                <c:pt idx="5695">
                  <c:v>972.5</c:v>
                </c:pt>
                <c:pt idx="5696">
                  <c:v>973</c:v>
                </c:pt>
                <c:pt idx="5697">
                  <c:v>973.5</c:v>
                </c:pt>
                <c:pt idx="5698">
                  <c:v>974</c:v>
                </c:pt>
                <c:pt idx="5699">
                  <c:v>974.5</c:v>
                </c:pt>
                <c:pt idx="5700">
                  <c:v>975</c:v>
                </c:pt>
                <c:pt idx="5701">
                  <c:v>975.5</c:v>
                </c:pt>
                <c:pt idx="5702">
                  <c:v>976</c:v>
                </c:pt>
                <c:pt idx="5703">
                  <c:v>976.5</c:v>
                </c:pt>
                <c:pt idx="5704">
                  <c:v>977</c:v>
                </c:pt>
                <c:pt idx="5705">
                  <c:v>977.5</c:v>
                </c:pt>
                <c:pt idx="5706">
                  <c:v>978</c:v>
                </c:pt>
                <c:pt idx="5707">
                  <c:v>978.5</c:v>
                </c:pt>
                <c:pt idx="5708">
                  <c:v>979</c:v>
                </c:pt>
                <c:pt idx="5709">
                  <c:v>979.5</c:v>
                </c:pt>
                <c:pt idx="5710">
                  <c:v>980</c:v>
                </c:pt>
                <c:pt idx="5711">
                  <c:v>980.5</c:v>
                </c:pt>
                <c:pt idx="5712">
                  <c:v>981</c:v>
                </c:pt>
                <c:pt idx="5713">
                  <c:v>981.5</c:v>
                </c:pt>
                <c:pt idx="5714">
                  <c:v>982</c:v>
                </c:pt>
                <c:pt idx="5715">
                  <c:v>982.5</c:v>
                </c:pt>
                <c:pt idx="5716">
                  <c:v>983</c:v>
                </c:pt>
                <c:pt idx="5717">
                  <c:v>983.5</c:v>
                </c:pt>
                <c:pt idx="5718">
                  <c:v>984</c:v>
                </c:pt>
                <c:pt idx="5719">
                  <c:v>984.5</c:v>
                </c:pt>
                <c:pt idx="5720">
                  <c:v>985</c:v>
                </c:pt>
                <c:pt idx="5721">
                  <c:v>985.5</c:v>
                </c:pt>
                <c:pt idx="5722">
                  <c:v>986</c:v>
                </c:pt>
                <c:pt idx="5723">
                  <c:v>986.5</c:v>
                </c:pt>
                <c:pt idx="5724">
                  <c:v>987</c:v>
                </c:pt>
                <c:pt idx="5725">
                  <c:v>987.5</c:v>
                </c:pt>
                <c:pt idx="5726">
                  <c:v>988</c:v>
                </c:pt>
                <c:pt idx="5727">
                  <c:v>988.5</c:v>
                </c:pt>
                <c:pt idx="5728">
                  <c:v>989</c:v>
                </c:pt>
                <c:pt idx="5729">
                  <c:v>989.5</c:v>
                </c:pt>
                <c:pt idx="5730">
                  <c:v>990</c:v>
                </c:pt>
                <c:pt idx="5731">
                  <c:v>990.5</c:v>
                </c:pt>
                <c:pt idx="5732">
                  <c:v>991</c:v>
                </c:pt>
                <c:pt idx="5733">
                  <c:v>991.5</c:v>
                </c:pt>
                <c:pt idx="5734">
                  <c:v>992</c:v>
                </c:pt>
                <c:pt idx="5735">
                  <c:v>992.5</c:v>
                </c:pt>
                <c:pt idx="5736">
                  <c:v>993</c:v>
                </c:pt>
                <c:pt idx="5737">
                  <c:v>993.5</c:v>
                </c:pt>
                <c:pt idx="5738">
                  <c:v>994</c:v>
                </c:pt>
                <c:pt idx="5739">
                  <c:v>994.5</c:v>
                </c:pt>
                <c:pt idx="5740">
                  <c:v>995</c:v>
                </c:pt>
                <c:pt idx="5741">
                  <c:v>995.5</c:v>
                </c:pt>
                <c:pt idx="5742">
                  <c:v>996</c:v>
                </c:pt>
                <c:pt idx="5743">
                  <c:v>996.5</c:v>
                </c:pt>
                <c:pt idx="5744">
                  <c:v>997</c:v>
                </c:pt>
                <c:pt idx="5745">
                  <c:v>997.5</c:v>
                </c:pt>
                <c:pt idx="5746">
                  <c:v>998</c:v>
                </c:pt>
                <c:pt idx="5747">
                  <c:v>998.5</c:v>
                </c:pt>
                <c:pt idx="5748">
                  <c:v>999</c:v>
                </c:pt>
                <c:pt idx="5749">
                  <c:v>999.5</c:v>
                </c:pt>
                <c:pt idx="5750">
                  <c:v>1000</c:v>
                </c:pt>
                <c:pt idx="5751">
                  <c:v>1000.5</c:v>
                </c:pt>
                <c:pt idx="5752">
                  <c:v>1001</c:v>
                </c:pt>
                <c:pt idx="5753">
                  <c:v>1001.5</c:v>
                </c:pt>
                <c:pt idx="5754">
                  <c:v>1002</c:v>
                </c:pt>
                <c:pt idx="5755">
                  <c:v>1002.5</c:v>
                </c:pt>
                <c:pt idx="5756">
                  <c:v>1003</c:v>
                </c:pt>
                <c:pt idx="5757">
                  <c:v>1003.5</c:v>
                </c:pt>
                <c:pt idx="5758">
                  <c:v>1004</c:v>
                </c:pt>
                <c:pt idx="5759">
                  <c:v>1004.5</c:v>
                </c:pt>
                <c:pt idx="5760">
                  <c:v>1005</c:v>
                </c:pt>
                <c:pt idx="5761">
                  <c:v>1005.5</c:v>
                </c:pt>
                <c:pt idx="5762">
                  <c:v>1006</c:v>
                </c:pt>
                <c:pt idx="5763">
                  <c:v>1006.5</c:v>
                </c:pt>
                <c:pt idx="5764">
                  <c:v>1007</c:v>
                </c:pt>
                <c:pt idx="5765">
                  <c:v>1007.5</c:v>
                </c:pt>
                <c:pt idx="5766">
                  <c:v>1008</c:v>
                </c:pt>
                <c:pt idx="5767">
                  <c:v>1008.5</c:v>
                </c:pt>
                <c:pt idx="5768">
                  <c:v>1009</c:v>
                </c:pt>
                <c:pt idx="5769">
                  <c:v>1009.5</c:v>
                </c:pt>
                <c:pt idx="5770">
                  <c:v>1010</c:v>
                </c:pt>
                <c:pt idx="5771">
                  <c:v>1010.5</c:v>
                </c:pt>
                <c:pt idx="5772">
                  <c:v>1011</c:v>
                </c:pt>
                <c:pt idx="5773">
                  <c:v>1011.5</c:v>
                </c:pt>
                <c:pt idx="5774">
                  <c:v>1012</c:v>
                </c:pt>
                <c:pt idx="5775">
                  <c:v>1012.5</c:v>
                </c:pt>
                <c:pt idx="5776">
                  <c:v>1013</c:v>
                </c:pt>
                <c:pt idx="5777">
                  <c:v>1013.5</c:v>
                </c:pt>
                <c:pt idx="5778">
                  <c:v>1014</c:v>
                </c:pt>
                <c:pt idx="5779">
                  <c:v>1014.5</c:v>
                </c:pt>
                <c:pt idx="5780">
                  <c:v>1015</c:v>
                </c:pt>
                <c:pt idx="5781">
                  <c:v>1015.5</c:v>
                </c:pt>
                <c:pt idx="5782">
                  <c:v>1016</c:v>
                </c:pt>
                <c:pt idx="5783">
                  <c:v>1016.5</c:v>
                </c:pt>
                <c:pt idx="5784">
                  <c:v>1017</c:v>
                </c:pt>
                <c:pt idx="5785">
                  <c:v>1017.5</c:v>
                </c:pt>
                <c:pt idx="5786">
                  <c:v>1018</c:v>
                </c:pt>
                <c:pt idx="5787">
                  <c:v>1018.5</c:v>
                </c:pt>
                <c:pt idx="5788">
                  <c:v>1019</c:v>
                </c:pt>
                <c:pt idx="5789">
                  <c:v>1019.5</c:v>
                </c:pt>
                <c:pt idx="5790">
                  <c:v>1020</c:v>
                </c:pt>
                <c:pt idx="5791">
                  <c:v>1020.5</c:v>
                </c:pt>
                <c:pt idx="5792">
                  <c:v>1021</c:v>
                </c:pt>
                <c:pt idx="5793">
                  <c:v>1021.5</c:v>
                </c:pt>
                <c:pt idx="5794">
                  <c:v>1022</c:v>
                </c:pt>
                <c:pt idx="5795">
                  <c:v>1022.5</c:v>
                </c:pt>
                <c:pt idx="5796">
                  <c:v>1023</c:v>
                </c:pt>
                <c:pt idx="5797">
                  <c:v>1023.5</c:v>
                </c:pt>
                <c:pt idx="5798">
                  <c:v>1024</c:v>
                </c:pt>
                <c:pt idx="5799">
                  <c:v>1024.5</c:v>
                </c:pt>
                <c:pt idx="5800">
                  <c:v>1025</c:v>
                </c:pt>
                <c:pt idx="5801">
                  <c:v>1025.5</c:v>
                </c:pt>
                <c:pt idx="5802">
                  <c:v>1026</c:v>
                </c:pt>
                <c:pt idx="5803">
                  <c:v>1026.5</c:v>
                </c:pt>
                <c:pt idx="5804">
                  <c:v>1027</c:v>
                </c:pt>
                <c:pt idx="5805">
                  <c:v>1027.5</c:v>
                </c:pt>
                <c:pt idx="5806">
                  <c:v>1028</c:v>
                </c:pt>
                <c:pt idx="5807">
                  <c:v>1028.5</c:v>
                </c:pt>
                <c:pt idx="5808">
                  <c:v>1029</c:v>
                </c:pt>
                <c:pt idx="5809">
                  <c:v>1029.5</c:v>
                </c:pt>
                <c:pt idx="5810">
                  <c:v>1030</c:v>
                </c:pt>
                <c:pt idx="5811">
                  <c:v>1030.5</c:v>
                </c:pt>
                <c:pt idx="5812">
                  <c:v>1031</c:v>
                </c:pt>
                <c:pt idx="5813">
                  <c:v>1031.5</c:v>
                </c:pt>
                <c:pt idx="5814">
                  <c:v>1032</c:v>
                </c:pt>
                <c:pt idx="5815">
                  <c:v>1032.5</c:v>
                </c:pt>
                <c:pt idx="5816">
                  <c:v>1033</c:v>
                </c:pt>
                <c:pt idx="5817">
                  <c:v>1033.5</c:v>
                </c:pt>
                <c:pt idx="5818">
                  <c:v>1034</c:v>
                </c:pt>
                <c:pt idx="5819">
                  <c:v>1034.5</c:v>
                </c:pt>
                <c:pt idx="5820">
                  <c:v>1035</c:v>
                </c:pt>
                <c:pt idx="5821">
                  <c:v>1035.5</c:v>
                </c:pt>
                <c:pt idx="5822">
                  <c:v>1036</c:v>
                </c:pt>
                <c:pt idx="5823">
                  <c:v>1036.5</c:v>
                </c:pt>
                <c:pt idx="5824">
                  <c:v>1037</c:v>
                </c:pt>
                <c:pt idx="5825">
                  <c:v>1037.5</c:v>
                </c:pt>
                <c:pt idx="5826">
                  <c:v>1038</c:v>
                </c:pt>
                <c:pt idx="5827">
                  <c:v>1038.5</c:v>
                </c:pt>
                <c:pt idx="5828">
                  <c:v>1039</c:v>
                </c:pt>
                <c:pt idx="5829">
                  <c:v>1039.5</c:v>
                </c:pt>
                <c:pt idx="5830">
                  <c:v>1040</c:v>
                </c:pt>
                <c:pt idx="5831">
                  <c:v>1040.5</c:v>
                </c:pt>
                <c:pt idx="5832">
                  <c:v>1041</c:v>
                </c:pt>
                <c:pt idx="5833">
                  <c:v>1041.5</c:v>
                </c:pt>
                <c:pt idx="5834">
                  <c:v>1042</c:v>
                </c:pt>
                <c:pt idx="5835">
                  <c:v>1042.5</c:v>
                </c:pt>
                <c:pt idx="5836">
                  <c:v>1043</c:v>
                </c:pt>
                <c:pt idx="5837">
                  <c:v>1043.5</c:v>
                </c:pt>
                <c:pt idx="5838">
                  <c:v>1044</c:v>
                </c:pt>
                <c:pt idx="5839">
                  <c:v>1044.5</c:v>
                </c:pt>
                <c:pt idx="5840">
                  <c:v>1045</c:v>
                </c:pt>
                <c:pt idx="5841">
                  <c:v>1045.5</c:v>
                </c:pt>
                <c:pt idx="5842">
                  <c:v>1046</c:v>
                </c:pt>
                <c:pt idx="5843">
                  <c:v>1046.5</c:v>
                </c:pt>
                <c:pt idx="5844">
                  <c:v>1047</c:v>
                </c:pt>
                <c:pt idx="5845">
                  <c:v>1047.5</c:v>
                </c:pt>
                <c:pt idx="5846">
                  <c:v>1048</c:v>
                </c:pt>
                <c:pt idx="5847">
                  <c:v>1048.5</c:v>
                </c:pt>
                <c:pt idx="5848">
                  <c:v>1049</c:v>
                </c:pt>
                <c:pt idx="5849">
                  <c:v>1049.5</c:v>
                </c:pt>
                <c:pt idx="5850">
                  <c:v>1050</c:v>
                </c:pt>
                <c:pt idx="5851">
                  <c:v>1050.5</c:v>
                </c:pt>
                <c:pt idx="5852">
                  <c:v>1051</c:v>
                </c:pt>
                <c:pt idx="5853">
                  <c:v>1051.5</c:v>
                </c:pt>
                <c:pt idx="5854">
                  <c:v>1052</c:v>
                </c:pt>
                <c:pt idx="5855">
                  <c:v>1052.5</c:v>
                </c:pt>
                <c:pt idx="5856">
                  <c:v>1053</c:v>
                </c:pt>
                <c:pt idx="5857">
                  <c:v>1053.5</c:v>
                </c:pt>
                <c:pt idx="5858">
                  <c:v>1054</c:v>
                </c:pt>
                <c:pt idx="5859">
                  <c:v>1054.5</c:v>
                </c:pt>
                <c:pt idx="5860">
                  <c:v>1055</c:v>
                </c:pt>
                <c:pt idx="5861">
                  <c:v>1055.5</c:v>
                </c:pt>
                <c:pt idx="5862">
                  <c:v>1056</c:v>
                </c:pt>
                <c:pt idx="5863">
                  <c:v>1056.5</c:v>
                </c:pt>
                <c:pt idx="5864">
                  <c:v>1057</c:v>
                </c:pt>
                <c:pt idx="5865">
                  <c:v>1057.5</c:v>
                </c:pt>
                <c:pt idx="5866">
                  <c:v>1058</c:v>
                </c:pt>
                <c:pt idx="5867">
                  <c:v>1058.5</c:v>
                </c:pt>
                <c:pt idx="5868">
                  <c:v>1059</c:v>
                </c:pt>
                <c:pt idx="5869">
                  <c:v>1059.5</c:v>
                </c:pt>
                <c:pt idx="5870">
                  <c:v>1060</c:v>
                </c:pt>
                <c:pt idx="5871">
                  <c:v>1060.5</c:v>
                </c:pt>
                <c:pt idx="5872">
                  <c:v>1061</c:v>
                </c:pt>
                <c:pt idx="5873">
                  <c:v>1061.5</c:v>
                </c:pt>
                <c:pt idx="5874">
                  <c:v>1062</c:v>
                </c:pt>
                <c:pt idx="5875">
                  <c:v>1062.5</c:v>
                </c:pt>
                <c:pt idx="5876">
                  <c:v>1063</c:v>
                </c:pt>
                <c:pt idx="5877">
                  <c:v>1063.5</c:v>
                </c:pt>
                <c:pt idx="5878">
                  <c:v>1064</c:v>
                </c:pt>
                <c:pt idx="5879">
                  <c:v>1064.5</c:v>
                </c:pt>
                <c:pt idx="5880">
                  <c:v>1065</c:v>
                </c:pt>
                <c:pt idx="5881">
                  <c:v>1065.5</c:v>
                </c:pt>
                <c:pt idx="5882">
                  <c:v>1066</c:v>
                </c:pt>
                <c:pt idx="5883">
                  <c:v>1066.5</c:v>
                </c:pt>
                <c:pt idx="5884">
                  <c:v>1067</c:v>
                </c:pt>
                <c:pt idx="5885">
                  <c:v>1067.5</c:v>
                </c:pt>
                <c:pt idx="5886">
                  <c:v>1068</c:v>
                </c:pt>
                <c:pt idx="5887">
                  <c:v>1068.5</c:v>
                </c:pt>
                <c:pt idx="5888">
                  <c:v>1069</c:v>
                </c:pt>
                <c:pt idx="5889">
                  <c:v>1069.5</c:v>
                </c:pt>
                <c:pt idx="5890">
                  <c:v>1070</c:v>
                </c:pt>
                <c:pt idx="5891">
                  <c:v>1070.5</c:v>
                </c:pt>
                <c:pt idx="5892">
                  <c:v>1071</c:v>
                </c:pt>
                <c:pt idx="5893">
                  <c:v>1071.5</c:v>
                </c:pt>
                <c:pt idx="5894">
                  <c:v>1072</c:v>
                </c:pt>
                <c:pt idx="5895">
                  <c:v>1072.5</c:v>
                </c:pt>
                <c:pt idx="5896">
                  <c:v>1073</c:v>
                </c:pt>
                <c:pt idx="5897">
                  <c:v>1073.5</c:v>
                </c:pt>
                <c:pt idx="5898">
                  <c:v>1074</c:v>
                </c:pt>
                <c:pt idx="5899">
                  <c:v>1074.5</c:v>
                </c:pt>
                <c:pt idx="5900">
                  <c:v>1075</c:v>
                </c:pt>
                <c:pt idx="5901">
                  <c:v>1075.5</c:v>
                </c:pt>
                <c:pt idx="5902">
                  <c:v>1076</c:v>
                </c:pt>
                <c:pt idx="5903">
                  <c:v>1076.5</c:v>
                </c:pt>
                <c:pt idx="5904">
                  <c:v>1077</c:v>
                </c:pt>
                <c:pt idx="5905">
                  <c:v>1077.5</c:v>
                </c:pt>
                <c:pt idx="5906">
                  <c:v>1078</c:v>
                </c:pt>
                <c:pt idx="5907">
                  <c:v>1078.5</c:v>
                </c:pt>
                <c:pt idx="5908">
                  <c:v>1079</c:v>
                </c:pt>
                <c:pt idx="5909">
                  <c:v>1079.5</c:v>
                </c:pt>
                <c:pt idx="5910">
                  <c:v>1080</c:v>
                </c:pt>
                <c:pt idx="5911">
                  <c:v>1080.5</c:v>
                </c:pt>
                <c:pt idx="5912">
                  <c:v>1081</c:v>
                </c:pt>
                <c:pt idx="5913">
                  <c:v>1081.5</c:v>
                </c:pt>
                <c:pt idx="5914">
                  <c:v>1082</c:v>
                </c:pt>
                <c:pt idx="5915">
                  <c:v>1082.5</c:v>
                </c:pt>
                <c:pt idx="5916">
                  <c:v>1083</c:v>
                </c:pt>
                <c:pt idx="5917">
                  <c:v>1083.5</c:v>
                </c:pt>
                <c:pt idx="5918">
                  <c:v>1084</c:v>
                </c:pt>
                <c:pt idx="5919">
                  <c:v>1084.5</c:v>
                </c:pt>
                <c:pt idx="5920">
                  <c:v>1085</c:v>
                </c:pt>
                <c:pt idx="5921">
                  <c:v>1085.5</c:v>
                </c:pt>
                <c:pt idx="5922">
                  <c:v>1086</c:v>
                </c:pt>
                <c:pt idx="5923">
                  <c:v>1086.5</c:v>
                </c:pt>
                <c:pt idx="5924">
                  <c:v>1087</c:v>
                </c:pt>
                <c:pt idx="5925">
                  <c:v>1087.5</c:v>
                </c:pt>
                <c:pt idx="5926">
                  <c:v>1088</c:v>
                </c:pt>
                <c:pt idx="5927">
                  <c:v>1088.5</c:v>
                </c:pt>
                <c:pt idx="5928">
                  <c:v>1089</c:v>
                </c:pt>
                <c:pt idx="5929">
                  <c:v>1089.5</c:v>
                </c:pt>
                <c:pt idx="5930">
                  <c:v>1090</c:v>
                </c:pt>
                <c:pt idx="5931">
                  <c:v>1090.5</c:v>
                </c:pt>
                <c:pt idx="5932">
                  <c:v>1091</c:v>
                </c:pt>
                <c:pt idx="5933">
                  <c:v>1091.5</c:v>
                </c:pt>
                <c:pt idx="5934">
                  <c:v>1092</c:v>
                </c:pt>
                <c:pt idx="5935">
                  <c:v>1092.5</c:v>
                </c:pt>
                <c:pt idx="5936">
                  <c:v>1093</c:v>
                </c:pt>
                <c:pt idx="5937">
                  <c:v>1093.5</c:v>
                </c:pt>
                <c:pt idx="5938">
                  <c:v>1094</c:v>
                </c:pt>
                <c:pt idx="5939">
                  <c:v>1094.5</c:v>
                </c:pt>
                <c:pt idx="5940">
                  <c:v>1095</c:v>
                </c:pt>
                <c:pt idx="5941">
                  <c:v>1095.5</c:v>
                </c:pt>
                <c:pt idx="5942">
                  <c:v>1096</c:v>
                </c:pt>
                <c:pt idx="5943">
                  <c:v>1096.5</c:v>
                </c:pt>
                <c:pt idx="5944">
                  <c:v>1097</c:v>
                </c:pt>
                <c:pt idx="5945">
                  <c:v>1097.5</c:v>
                </c:pt>
                <c:pt idx="5946">
                  <c:v>1098</c:v>
                </c:pt>
                <c:pt idx="5947">
                  <c:v>1098.5</c:v>
                </c:pt>
                <c:pt idx="5948">
                  <c:v>1099</c:v>
                </c:pt>
                <c:pt idx="5949">
                  <c:v>1099.5</c:v>
                </c:pt>
                <c:pt idx="5950">
                  <c:v>1100</c:v>
                </c:pt>
                <c:pt idx="5951">
                  <c:v>1100.5</c:v>
                </c:pt>
                <c:pt idx="5952">
                  <c:v>1101</c:v>
                </c:pt>
                <c:pt idx="5953">
                  <c:v>1101.5</c:v>
                </c:pt>
                <c:pt idx="5954">
                  <c:v>1102</c:v>
                </c:pt>
                <c:pt idx="5955">
                  <c:v>1102.5</c:v>
                </c:pt>
                <c:pt idx="5956">
                  <c:v>1103</c:v>
                </c:pt>
                <c:pt idx="5957">
                  <c:v>1103.5</c:v>
                </c:pt>
                <c:pt idx="5958">
                  <c:v>1104</c:v>
                </c:pt>
                <c:pt idx="5959">
                  <c:v>1104.5</c:v>
                </c:pt>
                <c:pt idx="5960">
                  <c:v>1105</c:v>
                </c:pt>
                <c:pt idx="5961">
                  <c:v>1105.5</c:v>
                </c:pt>
                <c:pt idx="5962">
                  <c:v>1106</c:v>
                </c:pt>
                <c:pt idx="5963">
                  <c:v>1106.5</c:v>
                </c:pt>
                <c:pt idx="5964">
                  <c:v>1107</c:v>
                </c:pt>
                <c:pt idx="5965">
                  <c:v>1107.5</c:v>
                </c:pt>
                <c:pt idx="5966">
                  <c:v>1108</c:v>
                </c:pt>
                <c:pt idx="5967">
                  <c:v>1108.5</c:v>
                </c:pt>
                <c:pt idx="5968">
                  <c:v>1109</c:v>
                </c:pt>
                <c:pt idx="5969">
                  <c:v>1109.5</c:v>
                </c:pt>
                <c:pt idx="5970">
                  <c:v>1110</c:v>
                </c:pt>
                <c:pt idx="5971">
                  <c:v>1110.5</c:v>
                </c:pt>
                <c:pt idx="5972">
                  <c:v>1111</c:v>
                </c:pt>
                <c:pt idx="5973">
                  <c:v>1111.5</c:v>
                </c:pt>
                <c:pt idx="5974">
                  <c:v>1112</c:v>
                </c:pt>
                <c:pt idx="5975">
                  <c:v>1112.5</c:v>
                </c:pt>
                <c:pt idx="5976">
                  <c:v>1113</c:v>
                </c:pt>
                <c:pt idx="5977">
                  <c:v>1113.5</c:v>
                </c:pt>
                <c:pt idx="5978">
                  <c:v>1114</c:v>
                </c:pt>
                <c:pt idx="5979">
                  <c:v>1114.5</c:v>
                </c:pt>
                <c:pt idx="5980">
                  <c:v>1115</c:v>
                </c:pt>
                <c:pt idx="5981">
                  <c:v>1115.5</c:v>
                </c:pt>
                <c:pt idx="5982">
                  <c:v>1116</c:v>
                </c:pt>
                <c:pt idx="5983">
                  <c:v>1116.5</c:v>
                </c:pt>
                <c:pt idx="5984">
                  <c:v>1117</c:v>
                </c:pt>
                <c:pt idx="5985">
                  <c:v>1117.5</c:v>
                </c:pt>
                <c:pt idx="5986">
                  <c:v>1118</c:v>
                </c:pt>
                <c:pt idx="5987">
                  <c:v>1118.5</c:v>
                </c:pt>
                <c:pt idx="5988">
                  <c:v>1119</c:v>
                </c:pt>
                <c:pt idx="5989">
                  <c:v>1119.5</c:v>
                </c:pt>
                <c:pt idx="5990">
                  <c:v>1120</c:v>
                </c:pt>
                <c:pt idx="5991">
                  <c:v>1120.5</c:v>
                </c:pt>
                <c:pt idx="5992">
                  <c:v>1121</c:v>
                </c:pt>
                <c:pt idx="5993">
                  <c:v>1121.5</c:v>
                </c:pt>
                <c:pt idx="5994">
                  <c:v>1122</c:v>
                </c:pt>
                <c:pt idx="5995">
                  <c:v>1122.5</c:v>
                </c:pt>
                <c:pt idx="5996">
                  <c:v>1123</c:v>
                </c:pt>
                <c:pt idx="5997">
                  <c:v>1123.5</c:v>
                </c:pt>
                <c:pt idx="5998">
                  <c:v>1124</c:v>
                </c:pt>
                <c:pt idx="5999">
                  <c:v>1124.5</c:v>
                </c:pt>
                <c:pt idx="6000">
                  <c:v>1125</c:v>
                </c:pt>
                <c:pt idx="6001">
                  <c:v>1125.5</c:v>
                </c:pt>
                <c:pt idx="6002">
                  <c:v>1126</c:v>
                </c:pt>
                <c:pt idx="6003">
                  <c:v>1126.5</c:v>
                </c:pt>
                <c:pt idx="6004">
                  <c:v>1127</c:v>
                </c:pt>
                <c:pt idx="6005">
                  <c:v>1127.5</c:v>
                </c:pt>
                <c:pt idx="6006">
                  <c:v>1128</c:v>
                </c:pt>
                <c:pt idx="6007">
                  <c:v>1128.5</c:v>
                </c:pt>
                <c:pt idx="6008">
                  <c:v>1129</c:v>
                </c:pt>
                <c:pt idx="6009">
                  <c:v>1129.5</c:v>
                </c:pt>
                <c:pt idx="6010">
                  <c:v>1130</c:v>
                </c:pt>
                <c:pt idx="6011">
                  <c:v>1130.5</c:v>
                </c:pt>
                <c:pt idx="6012">
                  <c:v>1131</c:v>
                </c:pt>
                <c:pt idx="6013">
                  <c:v>1131.5</c:v>
                </c:pt>
                <c:pt idx="6014">
                  <c:v>1132</c:v>
                </c:pt>
                <c:pt idx="6015">
                  <c:v>1132.5</c:v>
                </c:pt>
                <c:pt idx="6016">
                  <c:v>1133</c:v>
                </c:pt>
                <c:pt idx="6017">
                  <c:v>1133.5</c:v>
                </c:pt>
                <c:pt idx="6018">
                  <c:v>1134</c:v>
                </c:pt>
                <c:pt idx="6019">
                  <c:v>1134.5</c:v>
                </c:pt>
                <c:pt idx="6020">
                  <c:v>1135</c:v>
                </c:pt>
                <c:pt idx="6021">
                  <c:v>1135.5</c:v>
                </c:pt>
                <c:pt idx="6022">
                  <c:v>1136</c:v>
                </c:pt>
                <c:pt idx="6023">
                  <c:v>1136.5</c:v>
                </c:pt>
                <c:pt idx="6024">
                  <c:v>1137</c:v>
                </c:pt>
                <c:pt idx="6025">
                  <c:v>1137.5</c:v>
                </c:pt>
                <c:pt idx="6026">
                  <c:v>1138</c:v>
                </c:pt>
                <c:pt idx="6027">
                  <c:v>1138.5</c:v>
                </c:pt>
                <c:pt idx="6028">
                  <c:v>1139</c:v>
                </c:pt>
                <c:pt idx="6029">
                  <c:v>1139.5</c:v>
                </c:pt>
                <c:pt idx="6030">
                  <c:v>1140</c:v>
                </c:pt>
                <c:pt idx="6031">
                  <c:v>1140.5</c:v>
                </c:pt>
                <c:pt idx="6032">
                  <c:v>1141</c:v>
                </c:pt>
                <c:pt idx="6033">
                  <c:v>1141.5</c:v>
                </c:pt>
                <c:pt idx="6034">
                  <c:v>1142</c:v>
                </c:pt>
                <c:pt idx="6035">
                  <c:v>1142.5</c:v>
                </c:pt>
                <c:pt idx="6036">
                  <c:v>1143</c:v>
                </c:pt>
                <c:pt idx="6037">
                  <c:v>1143.5</c:v>
                </c:pt>
                <c:pt idx="6038">
                  <c:v>1144</c:v>
                </c:pt>
                <c:pt idx="6039">
                  <c:v>1144.5</c:v>
                </c:pt>
                <c:pt idx="6040">
                  <c:v>1145</c:v>
                </c:pt>
                <c:pt idx="6041">
                  <c:v>1145.5</c:v>
                </c:pt>
                <c:pt idx="6042">
                  <c:v>1146</c:v>
                </c:pt>
                <c:pt idx="6043">
                  <c:v>1146.5</c:v>
                </c:pt>
                <c:pt idx="6044">
                  <c:v>1147</c:v>
                </c:pt>
                <c:pt idx="6045">
                  <c:v>1147.5</c:v>
                </c:pt>
                <c:pt idx="6046">
                  <c:v>1148</c:v>
                </c:pt>
                <c:pt idx="6047">
                  <c:v>1148.5</c:v>
                </c:pt>
                <c:pt idx="6048">
                  <c:v>1149</c:v>
                </c:pt>
                <c:pt idx="6049">
                  <c:v>1149.5</c:v>
                </c:pt>
                <c:pt idx="6050">
                  <c:v>1150</c:v>
                </c:pt>
                <c:pt idx="6051">
                  <c:v>1150.5</c:v>
                </c:pt>
                <c:pt idx="6052">
                  <c:v>1151</c:v>
                </c:pt>
                <c:pt idx="6053">
                  <c:v>1151.5</c:v>
                </c:pt>
                <c:pt idx="6054">
                  <c:v>1152</c:v>
                </c:pt>
                <c:pt idx="6055">
                  <c:v>1152.5</c:v>
                </c:pt>
                <c:pt idx="6056">
                  <c:v>1153</c:v>
                </c:pt>
                <c:pt idx="6057">
                  <c:v>1153.5</c:v>
                </c:pt>
                <c:pt idx="6058">
                  <c:v>1154</c:v>
                </c:pt>
                <c:pt idx="6059">
                  <c:v>1154.5</c:v>
                </c:pt>
                <c:pt idx="6060">
                  <c:v>1155</c:v>
                </c:pt>
                <c:pt idx="6061">
                  <c:v>1155.5</c:v>
                </c:pt>
                <c:pt idx="6062">
                  <c:v>1156</c:v>
                </c:pt>
                <c:pt idx="6063">
                  <c:v>1156.5</c:v>
                </c:pt>
                <c:pt idx="6064">
                  <c:v>1157</c:v>
                </c:pt>
                <c:pt idx="6065">
                  <c:v>1157.5</c:v>
                </c:pt>
                <c:pt idx="6066">
                  <c:v>1158</c:v>
                </c:pt>
                <c:pt idx="6067">
                  <c:v>1158.5</c:v>
                </c:pt>
                <c:pt idx="6068">
                  <c:v>1159</c:v>
                </c:pt>
                <c:pt idx="6069">
                  <c:v>1159.5</c:v>
                </c:pt>
                <c:pt idx="6070">
                  <c:v>1160</c:v>
                </c:pt>
                <c:pt idx="6071">
                  <c:v>1160.5</c:v>
                </c:pt>
                <c:pt idx="6072">
                  <c:v>1161</c:v>
                </c:pt>
                <c:pt idx="6073">
                  <c:v>1161.5</c:v>
                </c:pt>
                <c:pt idx="6074">
                  <c:v>1162</c:v>
                </c:pt>
                <c:pt idx="6075">
                  <c:v>1162.5</c:v>
                </c:pt>
                <c:pt idx="6076">
                  <c:v>1163</c:v>
                </c:pt>
                <c:pt idx="6077">
                  <c:v>1163.5</c:v>
                </c:pt>
                <c:pt idx="6078">
                  <c:v>1164</c:v>
                </c:pt>
                <c:pt idx="6079">
                  <c:v>1164.5</c:v>
                </c:pt>
                <c:pt idx="6080">
                  <c:v>1165</c:v>
                </c:pt>
                <c:pt idx="6081">
                  <c:v>1165.5</c:v>
                </c:pt>
                <c:pt idx="6082">
                  <c:v>1166</c:v>
                </c:pt>
                <c:pt idx="6083">
                  <c:v>1166.5</c:v>
                </c:pt>
                <c:pt idx="6084">
                  <c:v>1167</c:v>
                </c:pt>
                <c:pt idx="6085">
                  <c:v>1167.5</c:v>
                </c:pt>
                <c:pt idx="6086">
                  <c:v>1168</c:v>
                </c:pt>
                <c:pt idx="6087">
                  <c:v>1168.5</c:v>
                </c:pt>
                <c:pt idx="6088">
                  <c:v>1169</c:v>
                </c:pt>
                <c:pt idx="6089">
                  <c:v>1169.5</c:v>
                </c:pt>
                <c:pt idx="6090">
                  <c:v>1170</c:v>
                </c:pt>
                <c:pt idx="6091">
                  <c:v>1170.5</c:v>
                </c:pt>
                <c:pt idx="6092">
                  <c:v>1171</c:v>
                </c:pt>
                <c:pt idx="6093">
                  <c:v>1171.5</c:v>
                </c:pt>
                <c:pt idx="6094">
                  <c:v>1172</c:v>
                </c:pt>
                <c:pt idx="6095">
                  <c:v>1172.5</c:v>
                </c:pt>
                <c:pt idx="6096">
                  <c:v>1173</c:v>
                </c:pt>
                <c:pt idx="6097">
                  <c:v>1173.5</c:v>
                </c:pt>
                <c:pt idx="6098">
                  <c:v>1174</c:v>
                </c:pt>
                <c:pt idx="6099">
                  <c:v>1174.5</c:v>
                </c:pt>
                <c:pt idx="6100">
                  <c:v>1175</c:v>
                </c:pt>
                <c:pt idx="6101">
                  <c:v>1175.5</c:v>
                </c:pt>
                <c:pt idx="6102">
                  <c:v>1176</c:v>
                </c:pt>
                <c:pt idx="6103">
                  <c:v>1176.5</c:v>
                </c:pt>
                <c:pt idx="6104">
                  <c:v>1177</c:v>
                </c:pt>
                <c:pt idx="6105">
                  <c:v>1177.5</c:v>
                </c:pt>
                <c:pt idx="6106">
                  <c:v>1178</c:v>
                </c:pt>
                <c:pt idx="6107">
                  <c:v>1178.5</c:v>
                </c:pt>
                <c:pt idx="6108">
                  <c:v>1179</c:v>
                </c:pt>
                <c:pt idx="6109">
                  <c:v>1179.5</c:v>
                </c:pt>
                <c:pt idx="6110">
                  <c:v>1180</c:v>
                </c:pt>
                <c:pt idx="6111">
                  <c:v>1180.5</c:v>
                </c:pt>
                <c:pt idx="6112">
                  <c:v>1181</c:v>
                </c:pt>
                <c:pt idx="6113">
                  <c:v>1181.5</c:v>
                </c:pt>
                <c:pt idx="6114">
                  <c:v>1182</c:v>
                </c:pt>
                <c:pt idx="6115">
                  <c:v>1182.5</c:v>
                </c:pt>
                <c:pt idx="6116">
                  <c:v>1183</c:v>
                </c:pt>
                <c:pt idx="6117">
                  <c:v>1183.5</c:v>
                </c:pt>
                <c:pt idx="6118">
                  <c:v>1184</c:v>
                </c:pt>
                <c:pt idx="6119">
                  <c:v>1184.5</c:v>
                </c:pt>
                <c:pt idx="6120">
                  <c:v>1185</c:v>
                </c:pt>
                <c:pt idx="6121">
                  <c:v>1185.5</c:v>
                </c:pt>
                <c:pt idx="6122">
                  <c:v>1186</c:v>
                </c:pt>
                <c:pt idx="6123">
                  <c:v>1186.5</c:v>
                </c:pt>
                <c:pt idx="6124">
                  <c:v>1187</c:v>
                </c:pt>
                <c:pt idx="6125">
                  <c:v>1187.5</c:v>
                </c:pt>
                <c:pt idx="6126">
                  <c:v>1188</c:v>
                </c:pt>
                <c:pt idx="6127">
                  <c:v>1188.5</c:v>
                </c:pt>
                <c:pt idx="6128">
                  <c:v>1189</c:v>
                </c:pt>
                <c:pt idx="6129">
                  <c:v>1189.5</c:v>
                </c:pt>
                <c:pt idx="6130">
                  <c:v>1190</c:v>
                </c:pt>
                <c:pt idx="6131">
                  <c:v>1190.5</c:v>
                </c:pt>
                <c:pt idx="6132">
                  <c:v>1191</c:v>
                </c:pt>
                <c:pt idx="6133">
                  <c:v>1191.5</c:v>
                </c:pt>
                <c:pt idx="6134">
                  <c:v>1192</c:v>
                </c:pt>
                <c:pt idx="6135">
                  <c:v>1192.5</c:v>
                </c:pt>
                <c:pt idx="6136">
                  <c:v>1193</c:v>
                </c:pt>
                <c:pt idx="6137">
                  <c:v>1193.5</c:v>
                </c:pt>
                <c:pt idx="6138">
                  <c:v>1194</c:v>
                </c:pt>
                <c:pt idx="6139">
                  <c:v>1194.5</c:v>
                </c:pt>
                <c:pt idx="6140">
                  <c:v>1195</c:v>
                </c:pt>
                <c:pt idx="6141">
                  <c:v>1195.5</c:v>
                </c:pt>
                <c:pt idx="6142">
                  <c:v>1196</c:v>
                </c:pt>
                <c:pt idx="6143">
                  <c:v>1196.5</c:v>
                </c:pt>
                <c:pt idx="6144">
                  <c:v>1197</c:v>
                </c:pt>
                <c:pt idx="6145">
                  <c:v>1197.5</c:v>
                </c:pt>
                <c:pt idx="6146">
                  <c:v>1198</c:v>
                </c:pt>
                <c:pt idx="6147">
                  <c:v>1198.5</c:v>
                </c:pt>
                <c:pt idx="6148">
                  <c:v>1199</c:v>
                </c:pt>
                <c:pt idx="6149">
                  <c:v>1199.5</c:v>
                </c:pt>
                <c:pt idx="6150">
                  <c:v>1200</c:v>
                </c:pt>
                <c:pt idx="6151">
                  <c:v>1200.5</c:v>
                </c:pt>
                <c:pt idx="6152">
                  <c:v>1201</c:v>
                </c:pt>
                <c:pt idx="6153">
                  <c:v>1201.5</c:v>
                </c:pt>
                <c:pt idx="6154">
                  <c:v>1202</c:v>
                </c:pt>
                <c:pt idx="6155">
                  <c:v>1202.5</c:v>
                </c:pt>
                <c:pt idx="6156">
                  <c:v>1203</c:v>
                </c:pt>
                <c:pt idx="6157">
                  <c:v>1203.5</c:v>
                </c:pt>
                <c:pt idx="6158">
                  <c:v>1204</c:v>
                </c:pt>
                <c:pt idx="6159">
                  <c:v>1204.5</c:v>
                </c:pt>
                <c:pt idx="6160">
                  <c:v>1205</c:v>
                </c:pt>
                <c:pt idx="6161">
                  <c:v>1205.5</c:v>
                </c:pt>
                <c:pt idx="6162">
                  <c:v>1206</c:v>
                </c:pt>
                <c:pt idx="6163">
                  <c:v>1206.5</c:v>
                </c:pt>
                <c:pt idx="6164">
                  <c:v>1207</c:v>
                </c:pt>
                <c:pt idx="6165">
                  <c:v>1207.5</c:v>
                </c:pt>
                <c:pt idx="6166">
                  <c:v>1208</c:v>
                </c:pt>
                <c:pt idx="6167">
                  <c:v>1208.5</c:v>
                </c:pt>
                <c:pt idx="6168">
                  <c:v>1209</c:v>
                </c:pt>
                <c:pt idx="6169">
                  <c:v>1209.5</c:v>
                </c:pt>
                <c:pt idx="6170">
                  <c:v>1210</c:v>
                </c:pt>
                <c:pt idx="6171">
                  <c:v>1210.5</c:v>
                </c:pt>
                <c:pt idx="6172">
                  <c:v>1211</c:v>
                </c:pt>
                <c:pt idx="6173">
                  <c:v>1211.5</c:v>
                </c:pt>
                <c:pt idx="6174">
                  <c:v>1212</c:v>
                </c:pt>
                <c:pt idx="6175">
                  <c:v>1212.5</c:v>
                </c:pt>
                <c:pt idx="6176">
                  <c:v>1213</c:v>
                </c:pt>
                <c:pt idx="6177">
                  <c:v>1213.5</c:v>
                </c:pt>
                <c:pt idx="6178">
                  <c:v>1214</c:v>
                </c:pt>
                <c:pt idx="6179">
                  <c:v>1214.5</c:v>
                </c:pt>
                <c:pt idx="6180">
                  <c:v>1215</c:v>
                </c:pt>
                <c:pt idx="6181">
                  <c:v>1215.5</c:v>
                </c:pt>
                <c:pt idx="6182">
                  <c:v>1216</c:v>
                </c:pt>
                <c:pt idx="6183">
                  <c:v>1216.5</c:v>
                </c:pt>
                <c:pt idx="6184">
                  <c:v>1217</c:v>
                </c:pt>
                <c:pt idx="6185">
                  <c:v>1217.5</c:v>
                </c:pt>
                <c:pt idx="6186">
                  <c:v>1218</c:v>
                </c:pt>
                <c:pt idx="6187">
                  <c:v>1218.5</c:v>
                </c:pt>
                <c:pt idx="6188">
                  <c:v>1219</c:v>
                </c:pt>
                <c:pt idx="6189">
                  <c:v>1219.5</c:v>
                </c:pt>
                <c:pt idx="6190">
                  <c:v>1220</c:v>
                </c:pt>
                <c:pt idx="6191">
                  <c:v>1220.5</c:v>
                </c:pt>
                <c:pt idx="6192">
                  <c:v>1221</c:v>
                </c:pt>
                <c:pt idx="6193">
                  <c:v>1221.5</c:v>
                </c:pt>
                <c:pt idx="6194">
                  <c:v>1222</c:v>
                </c:pt>
                <c:pt idx="6195">
                  <c:v>1222.5</c:v>
                </c:pt>
                <c:pt idx="6196">
                  <c:v>1223</c:v>
                </c:pt>
                <c:pt idx="6197">
                  <c:v>1223.5</c:v>
                </c:pt>
                <c:pt idx="6198">
                  <c:v>1224</c:v>
                </c:pt>
                <c:pt idx="6199">
                  <c:v>1224.5</c:v>
                </c:pt>
                <c:pt idx="6200">
                  <c:v>1225</c:v>
                </c:pt>
                <c:pt idx="6201">
                  <c:v>1225.5</c:v>
                </c:pt>
                <c:pt idx="6202">
                  <c:v>1226</c:v>
                </c:pt>
                <c:pt idx="6203">
                  <c:v>1226.5</c:v>
                </c:pt>
                <c:pt idx="6204">
                  <c:v>1227</c:v>
                </c:pt>
                <c:pt idx="6205">
                  <c:v>1227.5</c:v>
                </c:pt>
                <c:pt idx="6206">
                  <c:v>1228</c:v>
                </c:pt>
                <c:pt idx="6207">
                  <c:v>1228.5</c:v>
                </c:pt>
                <c:pt idx="6208">
                  <c:v>1229</c:v>
                </c:pt>
                <c:pt idx="6209">
                  <c:v>1229.5</c:v>
                </c:pt>
                <c:pt idx="6210">
                  <c:v>1230</c:v>
                </c:pt>
                <c:pt idx="6211">
                  <c:v>1230.5</c:v>
                </c:pt>
                <c:pt idx="6212">
                  <c:v>1231</c:v>
                </c:pt>
                <c:pt idx="6213">
                  <c:v>1231.5</c:v>
                </c:pt>
                <c:pt idx="6214">
                  <c:v>1232</c:v>
                </c:pt>
                <c:pt idx="6215">
                  <c:v>1232.5</c:v>
                </c:pt>
                <c:pt idx="6216">
                  <c:v>1233</c:v>
                </c:pt>
                <c:pt idx="6217">
                  <c:v>1233.5</c:v>
                </c:pt>
                <c:pt idx="6218">
                  <c:v>1234</c:v>
                </c:pt>
                <c:pt idx="6219">
                  <c:v>1234.5</c:v>
                </c:pt>
                <c:pt idx="6220">
                  <c:v>1235</c:v>
                </c:pt>
                <c:pt idx="6221">
                  <c:v>1235.5</c:v>
                </c:pt>
                <c:pt idx="6222">
                  <c:v>1236</c:v>
                </c:pt>
                <c:pt idx="6223">
                  <c:v>1236.5</c:v>
                </c:pt>
                <c:pt idx="6224">
                  <c:v>1237</c:v>
                </c:pt>
                <c:pt idx="6225">
                  <c:v>1237.5</c:v>
                </c:pt>
                <c:pt idx="6226">
                  <c:v>1238</c:v>
                </c:pt>
                <c:pt idx="6227">
                  <c:v>1238.5</c:v>
                </c:pt>
                <c:pt idx="6228">
                  <c:v>1239</c:v>
                </c:pt>
                <c:pt idx="6229">
                  <c:v>1239.5</c:v>
                </c:pt>
                <c:pt idx="6230">
                  <c:v>1240</c:v>
                </c:pt>
                <c:pt idx="6231">
                  <c:v>1240.5</c:v>
                </c:pt>
                <c:pt idx="6232">
                  <c:v>1241</c:v>
                </c:pt>
                <c:pt idx="6233">
                  <c:v>1241.5</c:v>
                </c:pt>
                <c:pt idx="6234">
                  <c:v>1242</c:v>
                </c:pt>
                <c:pt idx="6235">
                  <c:v>1242.5</c:v>
                </c:pt>
                <c:pt idx="6236">
                  <c:v>1243</c:v>
                </c:pt>
                <c:pt idx="6237">
                  <c:v>1243.5</c:v>
                </c:pt>
                <c:pt idx="6238">
                  <c:v>1244</c:v>
                </c:pt>
                <c:pt idx="6239">
                  <c:v>1244.5</c:v>
                </c:pt>
                <c:pt idx="6240">
                  <c:v>1245</c:v>
                </c:pt>
                <c:pt idx="6241">
                  <c:v>1245.5</c:v>
                </c:pt>
                <c:pt idx="6242">
                  <c:v>1246</c:v>
                </c:pt>
                <c:pt idx="6243">
                  <c:v>1246.5</c:v>
                </c:pt>
                <c:pt idx="6244">
                  <c:v>1247</c:v>
                </c:pt>
                <c:pt idx="6245">
                  <c:v>1247.5</c:v>
                </c:pt>
                <c:pt idx="6246">
                  <c:v>1248</c:v>
                </c:pt>
                <c:pt idx="6247">
                  <c:v>1248.5</c:v>
                </c:pt>
                <c:pt idx="6248">
                  <c:v>1249</c:v>
                </c:pt>
                <c:pt idx="6249">
                  <c:v>1249.5</c:v>
                </c:pt>
                <c:pt idx="6250">
                  <c:v>1250</c:v>
                </c:pt>
                <c:pt idx="6251">
                  <c:v>1250.5</c:v>
                </c:pt>
                <c:pt idx="6252">
                  <c:v>1251</c:v>
                </c:pt>
                <c:pt idx="6253">
                  <c:v>1251.5</c:v>
                </c:pt>
                <c:pt idx="6254">
                  <c:v>1252</c:v>
                </c:pt>
                <c:pt idx="6255">
                  <c:v>1252.5</c:v>
                </c:pt>
                <c:pt idx="6256">
                  <c:v>1253</c:v>
                </c:pt>
                <c:pt idx="6257">
                  <c:v>1253.5</c:v>
                </c:pt>
                <c:pt idx="6258">
                  <c:v>1254</c:v>
                </c:pt>
                <c:pt idx="6259">
                  <c:v>1254.5</c:v>
                </c:pt>
                <c:pt idx="6260">
                  <c:v>1255</c:v>
                </c:pt>
                <c:pt idx="6261">
                  <c:v>1255.5</c:v>
                </c:pt>
                <c:pt idx="6262">
                  <c:v>1256</c:v>
                </c:pt>
                <c:pt idx="6263">
                  <c:v>1256.5</c:v>
                </c:pt>
                <c:pt idx="6264">
                  <c:v>1257</c:v>
                </c:pt>
                <c:pt idx="6265">
                  <c:v>1257.5</c:v>
                </c:pt>
                <c:pt idx="6266">
                  <c:v>1258</c:v>
                </c:pt>
                <c:pt idx="6267">
                  <c:v>1258.5</c:v>
                </c:pt>
                <c:pt idx="6268">
                  <c:v>1259</c:v>
                </c:pt>
                <c:pt idx="6269">
                  <c:v>1259.5</c:v>
                </c:pt>
                <c:pt idx="6270">
                  <c:v>1260</c:v>
                </c:pt>
                <c:pt idx="6271">
                  <c:v>1260.5</c:v>
                </c:pt>
                <c:pt idx="6272">
                  <c:v>1261</c:v>
                </c:pt>
                <c:pt idx="6273">
                  <c:v>1261.5</c:v>
                </c:pt>
                <c:pt idx="6274">
                  <c:v>1262</c:v>
                </c:pt>
                <c:pt idx="6275">
                  <c:v>1262.5</c:v>
                </c:pt>
                <c:pt idx="6276">
                  <c:v>1263</c:v>
                </c:pt>
                <c:pt idx="6277">
                  <c:v>1263.5</c:v>
                </c:pt>
                <c:pt idx="6278">
                  <c:v>1264</c:v>
                </c:pt>
                <c:pt idx="6279">
                  <c:v>1264.5</c:v>
                </c:pt>
                <c:pt idx="6280">
                  <c:v>1265</c:v>
                </c:pt>
                <c:pt idx="6281">
                  <c:v>1265.5</c:v>
                </c:pt>
                <c:pt idx="6282">
                  <c:v>1266</c:v>
                </c:pt>
                <c:pt idx="6283">
                  <c:v>1266.5</c:v>
                </c:pt>
                <c:pt idx="6284">
                  <c:v>1267</c:v>
                </c:pt>
                <c:pt idx="6285">
                  <c:v>1267.5</c:v>
                </c:pt>
                <c:pt idx="6286">
                  <c:v>1268</c:v>
                </c:pt>
                <c:pt idx="6287">
                  <c:v>1268.5</c:v>
                </c:pt>
                <c:pt idx="6288">
                  <c:v>1269</c:v>
                </c:pt>
                <c:pt idx="6289">
                  <c:v>1269.5</c:v>
                </c:pt>
                <c:pt idx="6290">
                  <c:v>1270</c:v>
                </c:pt>
                <c:pt idx="6291">
                  <c:v>1270.5</c:v>
                </c:pt>
                <c:pt idx="6292">
                  <c:v>1271</c:v>
                </c:pt>
                <c:pt idx="6293">
                  <c:v>1271.5</c:v>
                </c:pt>
                <c:pt idx="6294">
                  <c:v>1272</c:v>
                </c:pt>
                <c:pt idx="6295">
                  <c:v>1272.5</c:v>
                </c:pt>
                <c:pt idx="6296">
                  <c:v>1273</c:v>
                </c:pt>
                <c:pt idx="6297">
                  <c:v>1273.5</c:v>
                </c:pt>
                <c:pt idx="6298">
                  <c:v>1274</c:v>
                </c:pt>
                <c:pt idx="6299">
                  <c:v>1274.5</c:v>
                </c:pt>
                <c:pt idx="6300">
                  <c:v>1275</c:v>
                </c:pt>
                <c:pt idx="6301">
                  <c:v>1275.5</c:v>
                </c:pt>
                <c:pt idx="6302">
                  <c:v>1276</c:v>
                </c:pt>
                <c:pt idx="6303">
                  <c:v>1276.5</c:v>
                </c:pt>
                <c:pt idx="6304">
                  <c:v>1277</c:v>
                </c:pt>
                <c:pt idx="6305">
                  <c:v>1277.5</c:v>
                </c:pt>
                <c:pt idx="6306">
                  <c:v>1278</c:v>
                </c:pt>
                <c:pt idx="6307">
                  <c:v>1278.5</c:v>
                </c:pt>
                <c:pt idx="6308">
                  <c:v>1279</c:v>
                </c:pt>
                <c:pt idx="6309">
                  <c:v>1279.5</c:v>
                </c:pt>
                <c:pt idx="6310">
                  <c:v>1280</c:v>
                </c:pt>
                <c:pt idx="6311">
                  <c:v>1280.5</c:v>
                </c:pt>
                <c:pt idx="6312">
                  <c:v>1281</c:v>
                </c:pt>
                <c:pt idx="6313">
                  <c:v>1281.5</c:v>
                </c:pt>
                <c:pt idx="6314">
                  <c:v>1282</c:v>
                </c:pt>
                <c:pt idx="6315">
                  <c:v>1282.5</c:v>
                </c:pt>
                <c:pt idx="6316">
                  <c:v>1283</c:v>
                </c:pt>
                <c:pt idx="6317">
                  <c:v>1283.5</c:v>
                </c:pt>
                <c:pt idx="6318">
                  <c:v>1284</c:v>
                </c:pt>
                <c:pt idx="6319">
                  <c:v>1284.5</c:v>
                </c:pt>
                <c:pt idx="6320">
                  <c:v>1285</c:v>
                </c:pt>
                <c:pt idx="6321">
                  <c:v>1285.5</c:v>
                </c:pt>
                <c:pt idx="6322">
                  <c:v>1286</c:v>
                </c:pt>
                <c:pt idx="6323">
                  <c:v>1286.5</c:v>
                </c:pt>
                <c:pt idx="6324">
                  <c:v>1287</c:v>
                </c:pt>
                <c:pt idx="6325">
                  <c:v>1287.5</c:v>
                </c:pt>
                <c:pt idx="6326">
                  <c:v>1288</c:v>
                </c:pt>
                <c:pt idx="6327">
                  <c:v>1288.5</c:v>
                </c:pt>
                <c:pt idx="6328">
                  <c:v>1289</c:v>
                </c:pt>
                <c:pt idx="6329">
                  <c:v>1289.5</c:v>
                </c:pt>
                <c:pt idx="6330">
                  <c:v>1290</c:v>
                </c:pt>
                <c:pt idx="6331">
                  <c:v>1290.5</c:v>
                </c:pt>
                <c:pt idx="6332">
                  <c:v>1291</c:v>
                </c:pt>
                <c:pt idx="6333">
                  <c:v>1291.5</c:v>
                </c:pt>
                <c:pt idx="6334">
                  <c:v>1292</c:v>
                </c:pt>
                <c:pt idx="6335">
                  <c:v>1292.5</c:v>
                </c:pt>
                <c:pt idx="6336">
                  <c:v>1293</c:v>
                </c:pt>
                <c:pt idx="6337">
                  <c:v>1293.5</c:v>
                </c:pt>
                <c:pt idx="6338">
                  <c:v>1294</c:v>
                </c:pt>
                <c:pt idx="6339">
                  <c:v>1294.5</c:v>
                </c:pt>
                <c:pt idx="6340">
                  <c:v>1295</c:v>
                </c:pt>
                <c:pt idx="6341">
                  <c:v>1295.5</c:v>
                </c:pt>
                <c:pt idx="6342">
                  <c:v>1296</c:v>
                </c:pt>
                <c:pt idx="6343">
                  <c:v>1296.5</c:v>
                </c:pt>
                <c:pt idx="6344">
                  <c:v>1297</c:v>
                </c:pt>
                <c:pt idx="6345">
                  <c:v>1297.5</c:v>
                </c:pt>
                <c:pt idx="6346">
                  <c:v>1298</c:v>
                </c:pt>
                <c:pt idx="6347">
                  <c:v>1298.5</c:v>
                </c:pt>
                <c:pt idx="6348">
                  <c:v>1299</c:v>
                </c:pt>
                <c:pt idx="6349">
                  <c:v>1299.5</c:v>
                </c:pt>
                <c:pt idx="6350">
                  <c:v>1300</c:v>
                </c:pt>
                <c:pt idx="6351">
                  <c:v>1300.5</c:v>
                </c:pt>
                <c:pt idx="6352">
                  <c:v>1301</c:v>
                </c:pt>
                <c:pt idx="6353">
                  <c:v>1301.5</c:v>
                </c:pt>
                <c:pt idx="6354">
                  <c:v>1302</c:v>
                </c:pt>
                <c:pt idx="6355">
                  <c:v>1302.5</c:v>
                </c:pt>
                <c:pt idx="6356">
                  <c:v>1303</c:v>
                </c:pt>
                <c:pt idx="6357">
                  <c:v>1303.5</c:v>
                </c:pt>
                <c:pt idx="6358">
                  <c:v>1304</c:v>
                </c:pt>
                <c:pt idx="6359">
                  <c:v>1304.5</c:v>
                </c:pt>
                <c:pt idx="6360">
                  <c:v>1305</c:v>
                </c:pt>
                <c:pt idx="6361">
                  <c:v>1305.5</c:v>
                </c:pt>
                <c:pt idx="6362">
                  <c:v>1306</c:v>
                </c:pt>
                <c:pt idx="6363">
                  <c:v>1306.5</c:v>
                </c:pt>
                <c:pt idx="6364">
                  <c:v>1307</c:v>
                </c:pt>
                <c:pt idx="6365">
                  <c:v>1307.5</c:v>
                </c:pt>
                <c:pt idx="6366">
                  <c:v>1308</c:v>
                </c:pt>
                <c:pt idx="6367">
                  <c:v>1308.5</c:v>
                </c:pt>
                <c:pt idx="6368">
                  <c:v>1309</c:v>
                </c:pt>
                <c:pt idx="6369">
                  <c:v>1309.5</c:v>
                </c:pt>
                <c:pt idx="6370">
                  <c:v>1310</c:v>
                </c:pt>
                <c:pt idx="6371">
                  <c:v>1310.5</c:v>
                </c:pt>
                <c:pt idx="6372">
                  <c:v>1311</c:v>
                </c:pt>
                <c:pt idx="6373">
                  <c:v>1311.5</c:v>
                </c:pt>
                <c:pt idx="6374">
                  <c:v>1312</c:v>
                </c:pt>
                <c:pt idx="6375">
                  <c:v>1312.5</c:v>
                </c:pt>
                <c:pt idx="6376">
                  <c:v>1313</c:v>
                </c:pt>
                <c:pt idx="6377">
                  <c:v>1313.5</c:v>
                </c:pt>
                <c:pt idx="6378">
                  <c:v>1314</c:v>
                </c:pt>
                <c:pt idx="6379">
                  <c:v>1314.5</c:v>
                </c:pt>
                <c:pt idx="6380">
                  <c:v>1315</c:v>
                </c:pt>
                <c:pt idx="6381">
                  <c:v>1315.5</c:v>
                </c:pt>
                <c:pt idx="6382">
                  <c:v>1316</c:v>
                </c:pt>
                <c:pt idx="6383">
                  <c:v>1316.5</c:v>
                </c:pt>
                <c:pt idx="6384">
                  <c:v>1317</c:v>
                </c:pt>
                <c:pt idx="6385">
                  <c:v>1317.5</c:v>
                </c:pt>
                <c:pt idx="6386">
                  <c:v>1318</c:v>
                </c:pt>
                <c:pt idx="6387">
                  <c:v>1318.5</c:v>
                </c:pt>
                <c:pt idx="6388">
                  <c:v>1319</c:v>
                </c:pt>
                <c:pt idx="6389">
                  <c:v>1319.5</c:v>
                </c:pt>
                <c:pt idx="6390">
                  <c:v>1320</c:v>
                </c:pt>
                <c:pt idx="6391">
                  <c:v>1320.5</c:v>
                </c:pt>
                <c:pt idx="6392">
                  <c:v>1321</c:v>
                </c:pt>
                <c:pt idx="6393">
                  <c:v>1321.5</c:v>
                </c:pt>
                <c:pt idx="6394">
                  <c:v>1322</c:v>
                </c:pt>
                <c:pt idx="6395">
                  <c:v>1322.5</c:v>
                </c:pt>
                <c:pt idx="6396">
                  <c:v>1323</c:v>
                </c:pt>
                <c:pt idx="6397">
                  <c:v>1323.5</c:v>
                </c:pt>
                <c:pt idx="6398">
                  <c:v>1324</c:v>
                </c:pt>
                <c:pt idx="6399">
                  <c:v>1324.5</c:v>
                </c:pt>
                <c:pt idx="6400">
                  <c:v>1325</c:v>
                </c:pt>
                <c:pt idx="6401">
                  <c:v>1325.5</c:v>
                </c:pt>
                <c:pt idx="6402">
                  <c:v>1326</c:v>
                </c:pt>
                <c:pt idx="6403">
                  <c:v>1326.5</c:v>
                </c:pt>
                <c:pt idx="6404">
                  <c:v>1327</c:v>
                </c:pt>
                <c:pt idx="6405">
                  <c:v>1327.5</c:v>
                </c:pt>
                <c:pt idx="6406">
                  <c:v>1328</c:v>
                </c:pt>
                <c:pt idx="6407">
                  <c:v>1328.5</c:v>
                </c:pt>
                <c:pt idx="6408">
                  <c:v>1329</c:v>
                </c:pt>
                <c:pt idx="6409">
                  <c:v>1329.5</c:v>
                </c:pt>
                <c:pt idx="6410">
                  <c:v>1330</c:v>
                </c:pt>
                <c:pt idx="6411">
                  <c:v>1330.5</c:v>
                </c:pt>
                <c:pt idx="6412">
                  <c:v>1331</c:v>
                </c:pt>
                <c:pt idx="6413">
                  <c:v>1331.5</c:v>
                </c:pt>
                <c:pt idx="6414">
                  <c:v>1332</c:v>
                </c:pt>
                <c:pt idx="6415">
                  <c:v>1332.5</c:v>
                </c:pt>
                <c:pt idx="6416">
                  <c:v>1333</c:v>
                </c:pt>
                <c:pt idx="6417">
                  <c:v>1333.5</c:v>
                </c:pt>
                <c:pt idx="6418">
                  <c:v>1334</c:v>
                </c:pt>
                <c:pt idx="6419">
                  <c:v>1334.5</c:v>
                </c:pt>
                <c:pt idx="6420">
                  <c:v>1335</c:v>
                </c:pt>
                <c:pt idx="6421">
                  <c:v>1335.5</c:v>
                </c:pt>
                <c:pt idx="6422">
                  <c:v>1336</c:v>
                </c:pt>
                <c:pt idx="6423">
                  <c:v>1336.5</c:v>
                </c:pt>
                <c:pt idx="6424">
                  <c:v>1337</c:v>
                </c:pt>
                <c:pt idx="6425">
                  <c:v>1337.5</c:v>
                </c:pt>
                <c:pt idx="6426">
                  <c:v>1338</c:v>
                </c:pt>
                <c:pt idx="6427">
                  <c:v>1338.5</c:v>
                </c:pt>
                <c:pt idx="6428">
                  <c:v>1339</c:v>
                </c:pt>
                <c:pt idx="6429">
                  <c:v>1339.5</c:v>
                </c:pt>
                <c:pt idx="6430">
                  <c:v>1340</c:v>
                </c:pt>
                <c:pt idx="6431">
                  <c:v>1340.5</c:v>
                </c:pt>
                <c:pt idx="6432">
                  <c:v>1341</c:v>
                </c:pt>
                <c:pt idx="6433">
                  <c:v>1341.5</c:v>
                </c:pt>
                <c:pt idx="6434">
                  <c:v>1342</c:v>
                </c:pt>
                <c:pt idx="6435">
                  <c:v>1342.5</c:v>
                </c:pt>
                <c:pt idx="6436">
                  <c:v>1343</c:v>
                </c:pt>
                <c:pt idx="6437">
                  <c:v>1343.5</c:v>
                </c:pt>
                <c:pt idx="6438">
                  <c:v>1344</c:v>
                </c:pt>
                <c:pt idx="6439">
                  <c:v>1344.5</c:v>
                </c:pt>
                <c:pt idx="6440">
                  <c:v>1345</c:v>
                </c:pt>
                <c:pt idx="6441">
                  <c:v>1345.5</c:v>
                </c:pt>
                <c:pt idx="6442">
                  <c:v>1346</c:v>
                </c:pt>
                <c:pt idx="6443">
                  <c:v>1346.5</c:v>
                </c:pt>
                <c:pt idx="6444">
                  <c:v>1347</c:v>
                </c:pt>
                <c:pt idx="6445">
                  <c:v>1347.5</c:v>
                </c:pt>
                <c:pt idx="6446">
                  <c:v>1348</c:v>
                </c:pt>
                <c:pt idx="6447">
                  <c:v>1348.5</c:v>
                </c:pt>
                <c:pt idx="6448">
                  <c:v>1349</c:v>
                </c:pt>
                <c:pt idx="6449">
                  <c:v>1349.5</c:v>
                </c:pt>
                <c:pt idx="6450">
                  <c:v>1350</c:v>
                </c:pt>
                <c:pt idx="6451">
                  <c:v>1350.5</c:v>
                </c:pt>
                <c:pt idx="6452">
                  <c:v>1351</c:v>
                </c:pt>
                <c:pt idx="6453">
                  <c:v>1351.5</c:v>
                </c:pt>
                <c:pt idx="6454">
                  <c:v>1352</c:v>
                </c:pt>
                <c:pt idx="6455">
                  <c:v>1352.5</c:v>
                </c:pt>
                <c:pt idx="6456">
                  <c:v>1353</c:v>
                </c:pt>
                <c:pt idx="6457">
                  <c:v>1353.5</c:v>
                </c:pt>
                <c:pt idx="6458">
                  <c:v>1354</c:v>
                </c:pt>
                <c:pt idx="6459">
                  <c:v>1354.5</c:v>
                </c:pt>
                <c:pt idx="6460">
                  <c:v>1355</c:v>
                </c:pt>
                <c:pt idx="6461">
                  <c:v>1355.5</c:v>
                </c:pt>
                <c:pt idx="6462">
                  <c:v>1356</c:v>
                </c:pt>
                <c:pt idx="6463">
                  <c:v>1356.5</c:v>
                </c:pt>
                <c:pt idx="6464">
                  <c:v>1357</c:v>
                </c:pt>
                <c:pt idx="6465">
                  <c:v>1357.5</c:v>
                </c:pt>
                <c:pt idx="6466">
                  <c:v>1358</c:v>
                </c:pt>
                <c:pt idx="6467">
                  <c:v>1358.5</c:v>
                </c:pt>
                <c:pt idx="6468">
                  <c:v>1359</c:v>
                </c:pt>
                <c:pt idx="6469">
                  <c:v>1359.5</c:v>
                </c:pt>
                <c:pt idx="6470">
                  <c:v>1360</c:v>
                </c:pt>
                <c:pt idx="6471">
                  <c:v>1360.5</c:v>
                </c:pt>
                <c:pt idx="6472">
                  <c:v>1361</c:v>
                </c:pt>
                <c:pt idx="6473">
                  <c:v>1361.5</c:v>
                </c:pt>
                <c:pt idx="6474">
                  <c:v>1362</c:v>
                </c:pt>
                <c:pt idx="6475">
                  <c:v>1362.5</c:v>
                </c:pt>
                <c:pt idx="6476">
                  <c:v>1363</c:v>
                </c:pt>
                <c:pt idx="6477">
                  <c:v>1363.5</c:v>
                </c:pt>
                <c:pt idx="6478">
                  <c:v>1364</c:v>
                </c:pt>
                <c:pt idx="6479">
                  <c:v>1364.5</c:v>
                </c:pt>
                <c:pt idx="6480">
                  <c:v>1365</c:v>
                </c:pt>
                <c:pt idx="6481">
                  <c:v>1365.5</c:v>
                </c:pt>
                <c:pt idx="6482">
                  <c:v>1366</c:v>
                </c:pt>
                <c:pt idx="6483">
                  <c:v>1366.5</c:v>
                </c:pt>
                <c:pt idx="6484">
                  <c:v>1367</c:v>
                </c:pt>
                <c:pt idx="6485">
                  <c:v>1367.5</c:v>
                </c:pt>
                <c:pt idx="6486">
                  <c:v>1368</c:v>
                </c:pt>
                <c:pt idx="6487">
                  <c:v>1368.5</c:v>
                </c:pt>
                <c:pt idx="6488">
                  <c:v>1369</c:v>
                </c:pt>
                <c:pt idx="6489">
                  <c:v>1369.5</c:v>
                </c:pt>
                <c:pt idx="6490">
                  <c:v>1370</c:v>
                </c:pt>
                <c:pt idx="6491">
                  <c:v>1370.5</c:v>
                </c:pt>
                <c:pt idx="6492">
                  <c:v>1371</c:v>
                </c:pt>
                <c:pt idx="6493">
                  <c:v>1371.5</c:v>
                </c:pt>
                <c:pt idx="6494">
                  <c:v>1372</c:v>
                </c:pt>
                <c:pt idx="6495">
                  <c:v>1372.5</c:v>
                </c:pt>
                <c:pt idx="6496">
                  <c:v>1373</c:v>
                </c:pt>
                <c:pt idx="6497">
                  <c:v>1373.5</c:v>
                </c:pt>
                <c:pt idx="6498">
                  <c:v>1374</c:v>
                </c:pt>
                <c:pt idx="6499">
                  <c:v>1374.5</c:v>
                </c:pt>
                <c:pt idx="6500">
                  <c:v>1375</c:v>
                </c:pt>
                <c:pt idx="6501">
                  <c:v>1375.5</c:v>
                </c:pt>
                <c:pt idx="6502">
                  <c:v>1376</c:v>
                </c:pt>
                <c:pt idx="6503">
                  <c:v>1376.5</c:v>
                </c:pt>
                <c:pt idx="6504">
                  <c:v>1377</c:v>
                </c:pt>
                <c:pt idx="6505">
                  <c:v>1377.5</c:v>
                </c:pt>
                <c:pt idx="6506">
                  <c:v>1378</c:v>
                </c:pt>
                <c:pt idx="6507">
                  <c:v>1378.5</c:v>
                </c:pt>
                <c:pt idx="6508">
                  <c:v>1379</c:v>
                </c:pt>
                <c:pt idx="6509">
                  <c:v>1379.5</c:v>
                </c:pt>
                <c:pt idx="6510">
                  <c:v>1380</c:v>
                </c:pt>
                <c:pt idx="6511">
                  <c:v>1380.5</c:v>
                </c:pt>
                <c:pt idx="6512">
                  <c:v>1381</c:v>
                </c:pt>
                <c:pt idx="6513">
                  <c:v>1381.5</c:v>
                </c:pt>
                <c:pt idx="6514">
                  <c:v>1382</c:v>
                </c:pt>
                <c:pt idx="6515">
                  <c:v>1382.5</c:v>
                </c:pt>
                <c:pt idx="6516">
                  <c:v>1383</c:v>
                </c:pt>
                <c:pt idx="6517">
                  <c:v>1383.5</c:v>
                </c:pt>
                <c:pt idx="6518">
                  <c:v>1384</c:v>
                </c:pt>
                <c:pt idx="6519">
                  <c:v>1384.5</c:v>
                </c:pt>
                <c:pt idx="6520">
                  <c:v>1385</c:v>
                </c:pt>
                <c:pt idx="6521">
                  <c:v>1385.5</c:v>
                </c:pt>
                <c:pt idx="6522">
                  <c:v>1386</c:v>
                </c:pt>
                <c:pt idx="6523">
                  <c:v>1386.5</c:v>
                </c:pt>
                <c:pt idx="6524">
                  <c:v>1387</c:v>
                </c:pt>
                <c:pt idx="6525">
                  <c:v>1387.5</c:v>
                </c:pt>
                <c:pt idx="6526">
                  <c:v>1388</c:v>
                </c:pt>
                <c:pt idx="6527">
                  <c:v>1388.5</c:v>
                </c:pt>
                <c:pt idx="6528">
                  <c:v>1389</c:v>
                </c:pt>
                <c:pt idx="6529">
                  <c:v>1389.5</c:v>
                </c:pt>
                <c:pt idx="6530">
                  <c:v>1390</c:v>
                </c:pt>
                <c:pt idx="6531">
                  <c:v>1390.5</c:v>
                </c:pt>
                <c:pt idx="6532">
                  <c:v>1391</c:v>
                </c:pt>
                <c:pt idx="6533">
                  <c:v>1391.5</c:v>
                </c:pt>
                <c:pt idx="6534">
                  <c:v>1392</c:v>
                </c:pt>
                <c:pt idx="6535">
                  <c:v>1392.5</c:v>
                </c:pt>
                <c:pt idx="6536">
                  <c:v>1393</c:v>
                </c:pt>
                <c:pt idx="6537">
                  <c:v>1393.5</c:v>
                </c:pt>
                <c:pt idx="6538">
                  <c:v>1394</c:v>
                </c:pt>
                <c:pt idx="6539">
                  <c:v>1394.5</c:v>
                </c:pt>
                <c:pt idx="6540">
                  <c:v>1395</c:v>
                </c:pt>
                <c:pt idx="6541">
                  <c:v>1395.5</c:v>
                </c:pt>
                <c:pt idx="6542">
                  <c:v>1396</c:v>
                </c:pt>
                <c:pt idx="6543">
                  <c:v>1396.5</c:v>
                </c:pt>
                <c:pt idx="6544">
                  <c:v>1397</c:v>
                </c:pt>
                <c:pt idx="6545">
                  <c:v>1397.5</c:v>
                </c:pt>
                <c:pt idx="6546">
                  <c:v>1398</c:v>
                </c:pt>
                <c:pt idx="6547">
                  <c:v>1398.5</c:v>
                </c:pt>
                <c:pt idx="6548">
                  <c:v>1399</c:v>
                </c:pt>
                <c:pt idx="6549">
                  <c:v>1399.5</c:v>
                </c:pt>
                <c:pt idx="6550">
                  <c:v>1400</c:v>
                </c:pt>
                <c:pt idx="6551">
                  <c:v>1400.5</c:v>
                </c:pt>
                <c:pt idx="6552">
                  <c:v>1401</c:v>
                </c:pt>
                <c:pt idx="6553">
                  <c:v>1401.5</c:v>
                </c:pt>
                <c:pt idx="6554">
                  <c:v>1402</c:v>
                </c:pt>
                <c:pt idx="6555">
                  <c:v>1402.5</c:v>
                </c:pt>
                <c:pt idx="6556">
                  <c:v>1403</c:v>
                </c:pt>
                <c:pt idx="6557">
                  <c:v>1403.5</c:v>
                </c:pt>
                <c:pt idx="6558">
                  <c:v>1404</c:v>
                </c:pt>
                <c:pt idx="6559">
                  <c:v>1404.5</c:v>
                </c:pt>
                <c:pt idx="6560">
                  <c:v>1405</c:v>
                </c:pt>
                <c:pt idx="6561">
                  <c:v>1405.5</c:v>
                </c:pt>
                <c:pt idx="6562">
                  <c:v>1406</c:v>
                </c:pt>
                <c:pt idx="6563">
                  <c:v>1406.5</c:v>
                </c:pt>
                <c:pt idx="6564">
                  <c:v>1407</c:v>
                </c:pt>
                <c:pt idx="6565">
                  <c:v>1407.5</c:v>
                </c:pt>
                <c:pt idx="6566">
                  <c:v>1408</c:v>
                </c:pt>
                <c:pt idx="6567">
                  <c:v>1408.5</c:v>
                </c:pt>
                <c:pt idx="6568">
                  <c:v>1409</c:v>
                </c:pt>
                <c:pt idx="6569">
                  <c:v>1409.5</c:v>
                </c:pt>
                <c:pt idx="6570">
                  <c:v>1410</c:v>
                </c:pt>
                <c:pt idx="6571">
                  <c:v>1410.5</c:v>
                </c:pt>
                <c:pt idx="6572">
                  <c:v>1411</c:v>
                </c:pt>
                <c:pt idx="6573">
                  <c:v>1411.5</c:v>
                </c:pt>
                <c:pt idx="6574">
                  <c:v>1412</c:v>
                </c:pt>
                <c:pt idx="6575">
                  <c:v>1412.5</c:v>
                </c:pt>
                <c:pt idx="6576">
                  <c:v>1413</c:v>
                </c:pt>
                <c:pt idx="6577">
                  <c:v>1413.5</c:v>
                </c:pt>
                <c:pt idx="6578">
                  <c:v>1414</c:v>
                </c:pt>
                <c:pt idx="6579">
                  <c:v>1414.5</c:v>
                </c:pt>
                <c:pt idx="6580">
                  <c:v>1415</c:v>
                </c:pt>
                <c:pt idx="6581">
                  <c:v>1415.5</c:v>
                </c:pt>
                <c:pt idx="6582">
                  <c:v>1416</c:v>
                </c:pt>
                <c:pt idx="6583">
                  <c:v>1416.5</c:v>
                </c:pt>
                <c:pt idx="6584">
                  <c:v>1417</c:v>
                </c:pt>
                <c:pt idx="6585">
                  <c:v>1417.5</c:v>
                </c:pt>
                <c:pt idx="6586">
                  <c:v>1418</c:v>
                </c:pt>
                <c:pt idx="6587">
                  <c:v>1418.5</c:v>
                </c:pt>
                <c:pt idx="6588">
                  <c:v>1419</c:v>
                </c:pt>
                <c:pt idx="6589">
                  <c:v>1419.5</c:v>
                </c:pt>
                <c:pt idx="6590">
                  <c:v>1420</c:v>
                </c:pt>
                <c:pt idx="6591">
                  <c:v>1420.5</c:v>
                </c:pt>
                <c:pt idx="6592">
                  <c:v>1421</c:v>
                </c:pt>
                <c:pt idx="6593">
                  <c:v>1421.5</c:v>
                </c:pt>
                <c:pt idx="6594">
                  <c:v>1422</c:v>
                </c:pt>
                <c:pt idx="6595">
                  <c:v>1422.5</c:v>
                </c:pt>
                <c:pt idx="6596">
                  <c:v>1423</c:v>
                </c:pt>
                <c:pt idx="6597">
                  <c:v>1423.5</c:v>
                </c:pt>
                <c:pt idx="6598">
                  <c:v>1424</c:v>
                </c:pt>
                <c:pt idx="6599">
                  <c:v>1424.5</c:v>
                </c:pt>
                <c:pt idx="6600">
                  <c:v>1425</c:v>
                </c:pt>
                <c:pt idx="6601">
                  <c:v>1425.5</c:v>
                </c:pt>
                <c:pt idx="6602">
                  <c:v>1426</c:v>
                </c:pt>
                <c:pt idx="6603">
                  <c:v>1426.5</c:v>
                </c:pt>
                <c:pt idx="6604">
                  <c:v>1427</c:v>
                </c:pt>
                <c:pt idx="6605">
                  <c:v>1427.5</c:v>
                </c:pt>
                <c:pt idx="6606">
                  <c:v>1428</c:v>
                </c:pt>
                <c:pt idx="6607">
                  <c:v>1428.5</c:v>
                </c:pt>
                <c:pt idx="6608">
                  <c:v>1429</c:v>
                </c:pt>
                <c:pt idx="6609">
                  <c:v>1429.5</c:v>
                </c:pt>
                <c:pt idx="6610">
                  <c:v>1430</c:v>
                </c:pt>
                <c:pt idx="6611">
                  <c:v>1430.5</c:v>
                </c:pt>
                <c:pt idx="6612">
                  <c:v>1431</c:v>
                </c:pt>
                <c:pt idx="6613">
                  <c:v>1431.5</c:v>
                </c:pt>
                <c:pt idx="6614">
                  <c:v>1432</c:v>
                </c:pt>
                <c:pt idx="6615">
                  <c:v>1432.5</c:v>
                </c:pt>
                <c:pt idx="6616">
                  <c:v>1433</c:v>
                </c:pt>
                <c:pt idx="6617">
                  <c:v>1433.5</c:v>
                </c:pt>
                <c:pt idx="6618">
                  <c:v>1434</c:v>
                </c:pt>
                <c:pt idx="6619">
                  <c:v>1434.5</c:v>
                </c:pt>
                <c:pt idx="6620">
                  <c:v>1435</c:v>
                </c:pt>
                <c:pt idx="6621">
                  <c:v>1435.5</c:v>
                </c:pt>
                <c:pt idx="6622">
                  <c:v>1436</c:v>
                </c:pt>
                <c:pt idx="6623">
                  <c:v>1436.5</c:v>
                </c:pt>
                <c:pt idx="6624">
                  <c:v>1437</c:v>
                </c:pt>
                <c:pt idx="6625">
                  <c:v>1437.5</c:v>
                </c:pt>
                <c:pt idx="6626">
                  <c:v>1438</c:v>
                </c:pt>
                <c:pt idx="6627">
                  <c:v>1438.5</c:v>
                </c:pt>
                <c:pt idx="6628">
                  <c:v>1439</c:v>
                </c:pt>
                <c:pt idx="6629">
                  <c:v>1439.5</c:v>
                </c:pt>
                <c:pt idx="6630">
                  <c:v>1440</c:v>
                </c:pt>
                <c:pt idx="6631">
                  <c:v>1440.5</c:v>
                </c:pt>
                <c:pt idx="6632">
                  <c:v>1441</c:v>
                </c:pt>
                <c:pt idx="6633">
                  <c:v>1441.5</c:v>
                </c:pt>
                <c:pt idx="6634">
                  <c:v>1442</c:v>
                </c:pt>
                <c:pt idx="6635">
                  <c:v>1442.5</c:v>
                </c:pt>
                <c:pt idx="6636">
                  <c:v>1443</c:v>
                </c:pt>
                <c:pt idx="6637">
                  <c:v>1443.5</c:v>
                </c:pt>
                <c:pt idx="6638">
                  <c:v>1444</c:v>
                </c:pt>
                <c:pt idx="6639">
                  <c:v>1444.5</c:v>
                </c:pt>
                <c:pt idx="6640">
                  <c:v>1445</c:v>
                </c:pt>
                <c:pt idx="6641">
                  <c:v>1445.5</c:v>
                </c:pt>
                <c:pt idx="6642">
                  <c:v>1446</c:v>
                </c:pt>
                <c:pt idx="6643">
                  <c:v>1446.5</c:v>
                </c:pt>
                <c:pt idx="6644">
                  <c:v>1447</c:v>
                </c:pt>
                <c:pt idx="6645">
                  <c:v>1447.5</c:v>
                </c:pt>
                <c:pt idx="6646">
                  <c:v>1448</c:v>
                </c:pt>
                <c:pt idx="6647">
                  <c:v>1448.5</c:v>
                </c:pt>
                <c:pt idx="6648">
                  <c:v>1449</c:v>
                </c:pt>
                <c:pt idx="6649">
                  <c:v>1449.5</c:v>
                </c:pt>
                <c:pt idx="6650">
                  <c:v>1450</c:v>
                </c:pt>
                <c:pt idx="6651">
                  <c:v>1450.5</c:v>
                </c:pt>
                <c:pt idx="6652">
                  <c:v>1451</c:v>
                </c:pt>
                <c:pt idx="6653">
                  <c:v>1451.5</c:v>
                </c:pt>
                <c:pt idx="6654">
                  <c:v>1452</c:v>
                </c:pt>
                <c:pt idx="6655">
                  <c:v>1452.5</c:v>
                </c:pt>
                <c:pt idx="6656">
                  <c:v>1453</c:v>
                </c:pt>
                <c:pt idx="6657">
                  <c:v>1453.5</c:v>
                </c:pt>
                <c:pt idx="6658">
                  <c:v>1454</c:v>
                </c:pt>
                <c:pt idx="6659">
                  <c:v>1454.5</c:v>
                </c:pt>
                <c:pt idx="6660">
                  <c:v>1455</c:v>
                </c:pt>
                <c:pt idx="6661">
                  <c:v>1455.5</c:v>
                </c:pt>
                <c:pt idx="6662">
                  <c:v>1456</c:v>
                </c:pt>
                <c:pt idx="6663">
                  <c:v>1456.5</c:v>
                </c:pt>
                <c:pt idx="6664">
                  <c:v>1457</c:v>
                </c:pt>
                <c:pt idx="6665">
                  <c:v>1457.5</c:v>
                </c:pt>
                <c:pt idx="6666">
                  <c:v>1458</c:v>
                </c:pt>
                <c:pt idx="6667">
                  <c:v>1458.5</c:v>
                </c:pt>
                <c:pt idx="6668">
                  <c:v>1459</c:v>
                </c:pt>
                <c:pt idx="6669">
                  <c:v>1459.5</c:v>
                </c:pt>
                <c:pt idx="6670">
                  <c:v>1460</c:v>
                </c:pt>
                <c:pt idx="6671">
                  <c:v>1460.5</c:v>
                </c:pt>
                <c:pt idx="6672">
                  <c:v>1461</c:v>
                </c:pt>
                <c:pt idx="6673">
                  <c:v>1461.5</c:v>
                </c:pt>
                <c:pt idx="6674">
                  <c:v>1462</c:v>
                </c:pt>
                <c:pt idx="6675">
                  <c:v>1462.5</c:v>
                </c:pt>
                <c:pt idx="6676">
                  <c:v>1463</c:v>
                </c:pt>
                <c:pt idx="6677">
                  <c:v>1463.5</c:v>
                </c:pt>
                <c:pt idx="6678">
                  <c:v>1464</c:v>
                </c:pt>
                <c:pt idx="6679">
                  <c:v>1464.5</c:v>
                </c:pt>
                <c:pt idx="6680">
                  <c:v>1465</c:v>
                </c:pt>
                <c:pt idx="6681">
                  <c:v>1465.5</c:v>
                </c:pt>
                <c:pt idx="6682">
                  <c:v>1466</c:v>
                </c:pt>
                <c:pt idx="6683">
                  <c:v>1466.5</c:v>
                </c:pt>
                <c:pt idx="6684">
                  <c:v>1467</c:v>
                </c:pt>
                <c:pt idx="6685">
                  <c:v>1467.5</c:v>
                </c:pt>
                <c:pt idx="6686">
                  <c:v>1468</c:v>
                </c:pt>
                <c:pt idx="6687">
                  <c:v>1468.5</c:v>
                </c:pt>
                <c:pt idx="6688">
                  <c:v>1469</c:v>
                </c:pt>
                <c:pt idx="6689">
                  <c:v>1469.5</c:v>
                </c:pt>
                <c:pt idx="6690">
                  <c:v>1470</c:v>
                </c:pt>
                <c:pt idx="6691">
                  <c:v>1470.5</c:v>
                </c:pt>
                <c:pt idx="6692">
                  <c:v>1471</c:v>
                </c:pt>
                <c:pt idx="6693">
                  <c:v>1471.5</c:v>
                </c:pt>
                <c:pt idx="6694">
                  <c:v>1472</c:v>
                </c:pt>
                <c:pt idx="6695">
                  <c:v>1472.5</c:v>
                </c:pt>
                <c:pt idx="6696">
                  <c:v>1473</c:v>
                </c:pt>
                <c:pt idx="6697">
                  <c:v>1473.5</c:v>
                </c:pt>
                <c:pt idx="6698">
                  <c:v>1474</c:v>
                </c:pt>
                <c:pt idx="6699">
                  <c:v>1474.5</c:v>
                </c:pt>
                <c:pt idx="6700">
                  <c:v>1475</c:v>
                </c:pt>
                <c:pt idx="6701">
                  <c:v>1475.5</c:v>
                </c:pt>
                <c:pt idx="6702">
                  <c:v>1476</c:v>
                </c:pt>
                <c:pt idx="6703">
                  <c:v>1476.5</c:v>
                </c:pt>
                <c:pt idx="6704">
                  <c:v>1477</c:v>
                </c:pt>
                <c:pt idx="6705">
                  <c:v>1477.5</c:v>
                </c:pt>
                <c:pt idx="6706">
                  <c:v>1478</c:v>
                </c:pt>
                <c:pt idx="6707">
                  <c:v>1478.5</c:v>
                </c:pt>
                <c:pt idx="6708">
                  <c:v>1479</c:v>
                </c:pt>
                <c:pt idx="6709">
                  <c:v>1479.5</c:v>
                </c:pt>
                <c:pt idx="6710">
                  <c:v>1480</c:v>
                </c:pt>
                <c:pt idx="6711">
                  <c:v>1480.5</c:v>
                </c:pt>
                <c:pt idx="6712">
                  <c:v>1481</c:v>
                </c:pt>
                <c:pt idx="6713">
                  <c:v>1481.5</c:v>
                </c:pt>
                <c:pt idx="6714">
                  <c:v>1482</c:v>
                </c:pt>
                <c:pt idx="6715">
                  <c:v>1482.5</c:v>
                </c:pt>
                <c:pt idx="6716">
                  <c:v>1483</c:v>
                </c:pt>
                <c:pt idx="6717">
                  <c:v>1483.5</c:v>
                </c:pt>
                <c:pt idx="6718">
                  <c:v>1484</c:v>
                </c:pt>
                <c:pt idx="6719">
                  <c:v>1484.5</c:v>
                </c:pt>
                <c:pt idx="6720">
                  <c:v>1485</c:v>
                </c:pt>
                <c:pt idx="6721">
                  <c:v>1485.5</c:v>
                </c:pt>
                <c:pt idx="6722">
                  <c:v>1486</c:v>
                </c:pt>
                <c:pt idx="6723">
                  <c:v>1486.5</c:v>
                </c:pt>
                <c:pt idx="6724">
                  <c:v>1487</c:v>
                </c:pt>
                <c:pt idx="6725">
                  <c:v>1487.5</c:v>
                </c:pt>
                <c:pt idx="6726">
                  <c:v>1488</c:v>
                </c:pt>
                <c:pt idx="6727">
                  <c:v>1488.5</c:v>
                </c:pt>
                <c:pt idx="6728">
                  <c:v>1489</c:v>
                </c:pt>
                <c:pt idx="6729">
                  <c:v>1489.5</c:v>
                </c:pt>
                <c:pt idx="6730">
                  <c:v>1490</c:v>
                </c:pt>
                <c:pt idx="6731">
                  <c:v>1490.5</c:v>
                </c:pt>
                <c:pt idx="6732">
                  <c:v>1491</c:v>
                </c:pt>
                <c:pt idx="6733">
                  <c:v>1491.5</c:v>
                </c:pt>
                <c:pt idx="6734">
                  <c:v>1492</c:v>
                </c:pt>
                <c:pt idx="6735">
                  <c:v>1492.5</c:v>
                </c:pt>
                <c:pt idx="6736">
                  <c:v>1493</c:v>
                </c:pt>
                <c:pt idx="6737">
                  <c:v>1493.5</c:v>
                </c:pt>
                <c:pt idx="6738">
                  <c:v>1494</c:v>
                </c:pt>
                <c:pt idx="6739">
                  <c:v>1494.5</c:v>
                </c:pt>
                <c:pt idx="6740">
                  <c:v>1495</c:v>
                </c:pt>
                <c:pt idx="6741">
                  <c:v>1495.5</c:v>
                </c:pt>
                <c:pt idx="6742">
                  <c:v>1496</c:v>
                </c:pt>
                <c:pt idx="6743">
                  <c:v>1496.5</c:v>
                </c:pt>
                <c:pt idx="6744">
                  <c:v>1497</c:v>
                </c:pt>
                <c:pt idx="6745">
                  <c:v>1497.5</c:v>
                </c:pt>
                <c:pt idx="6746">
                  <c:v>1498</c:v>
                </c:pt>
                <c:pt idx="6747">
                  <c:v>1498.5</c:v>
                </c:pt>
                <c:pt idx="6748">
                  <c:v>1499</c:v>
                </c:pt>
                <c:pt idx="6749">
                  <c:v>1499.5</c:v>
                </c:pt>
                <c:pt idx="6750">
                  <c:v>1500</c:v>
                </c:pt>
                <c:pt idx="6751">
                  <c:v>1500.5</c:v>
                </c:pt>
                <c:pt idx="6752">
                  <c:v>1501</c:v>
                </c:pt>
                <c:pt idx="6753">
                  <c:v>1501.5</c:v>
                </c:pt>
                <c:pt idx="6754">
                  <c:v>1502</c:v>
                </c:pt>
                <c:pt idx="6755">
                  <c:v>1502.5</c:v>
                </c:pt>
                <c:pt idx="6756">
                  <c:v>1503</c:v>
                </c:pt>
                <c:pt idx="6757">
                  <c:v>1503.5</c:v>
                </c:pt>
                <c:pt idx="6758">
                  <c:v>1504</c:v>
                </c:pt>
                <c:pt idx="6759">
                  <c:v>1504.5</c:v>
                </c:pt>
                <c:pt idx="6760">
                  <c:v>1505</c:v>
                </c:pt>
                <c:pt idx="6761">
                  <c:v>1505.5</c:v>
                </c:pt>
                <c:pt idx="6762">
                  <c:v>1506</c:v>
                </c:pt>
                <c:pt idx="6763">
                  <c:v>1506.5</c:v>
                </c:pt>
                <c:pt idx="6764">
                  <c:v>1507</c:v>
                </c:pt>
                <c:pt idx="6765">
                  <c:v>1507.5</c:v>
                </c:pt>
                <c:pt idx="6766">
                  <c:v>1508</c:v>
                </c:pt>
                <c:pt idx="6767">
                  <c:v>1508.5</c:v>
                </c:pt>
                <c:pt idx="6768">
                  <c:v>1509</c:v>
                </c:pt>
                <c:pt idx="6769">
                  <c:v>1509.5</c:v>
                </c:pt>
                <c:pt idx="6770">
                  <c:v>1510</c:v>
                </c:pt>
                <c:pt idx="6771">
                  <c:v>1510.5</c:v>
                </c:pt>
                <c:pt idx="6772">
                  <c:v>1511</c:v>
                </c:pt>
                <c:pt idx="6773">
                  <c:v>1511.5</c:v>
                </c:pt>
                <c:pt idx="6774">
                  <c:v>1512</c:v>
                </c:pt>
                <c:pt idx="6775">
                  <c:v>1512.5</c:v>
                </c:pt>
                <c:pt idx="6776">
                  <c:v>1513</c:v>
                </c:pt>
                <c:pt idx="6777">
                  <c:v>1513.5</c:v>
                </c:pt>
                <c:pt idx="6778">
                  <c:v>1514</c:v>
                </c:pt>
                <c:pt idx="6779">
                  <c:v>1514.5</c:v>
                </c:pt>
                <c:pt idx="6780">
                  <c:v>1515</c:v>
                </c:pt>
                <c:pt idx="6781">
                  <c:v>1515.5</c:v>
                </c:pt>
                <c:pt idx="6782">
                  <c:v>1516</c:v>
                </c:pt>
                <c:pt idx="6783">
                  <c:v>1516.5</c:v>
                </c:pt>
                <c:pt idx="6784">
                  <c:v>1517</c:v>
                </c:pt>
                <c:pt idx="6785">
                  <c:v>1517.5</c:v>
                </c:pt>
                <c:pt idx="6786">
                  <c:v>1518</c:v>
                </c:pt>
                <c:pt idx="6787">
                  <c:v>1518.5</c:v>
                </c:pt>
                <c:pt idx="6788">
                  <c:v>1519</c:v>
                </c:pt>
                <c:pt idx="6789">
                  <c:v>1519.5</c:v>
                </c:pt>
                <c:pt idx="6790">
                  <c:v>1520</c:v>
                </c:pt>
                <c:pt idx="6791">
                  <c:v>1520.5</c:v>
                </c:pt>
                <c:pt idx="6792">
                  <c:v>1521</c:v>
                </c:pt>
                <c:pt idx="6793">
                  <c:v>1521.5</c:v>
                </c:pt>
                <c:pt idx="6794">
                  <c:v>1522</c:v>
                </c:pt>
                <c:pt idx="6795">
                  <c:v>1522.5</c:v>
                </c:pt>
                <c:pt idx="6796">
                  <c:v>1523</c:v>
                </c:pt>
                <c:pt idx="6797">
                  <c:v>1523.5</c:v>
                </c:pt>
                <c:pt idx="6798">
                  <c:v>1524</c:v>
                </c:pt>
                <c:pt idx="6799">
                  <c:v>1524.5</c:v>
                </c:pt>
                <c:pt idx="6800">
                  <c:v>1525</c:v>
                </c:pt>
                <c:pt idx="6801">
                  <c:v>1525.5</c:v>
                </c:pt>
                <c:pt idx="6802">
                  <c:v>1526</c:v>
                </c:pt>
                <c:pt idx="6803">
                  <c:v>1526.5</c:v>
                </c:pt>
                <c:pt idx="6804">
                  <c:v>1527</c:v>
                </c:pt>
                <c:pt idx="6805">
                  <c:v>1527.5</c:v>
                </c:pt>
                <c:pt idx="6806">
                  <c:v>1528</c:v>
                </c:pt>
                <c:pt idx="6807">
                  <c:v>1528.5</c:v>
                </c:pt>
                <c:pt idx="6808">
                  <c:v>1529</c:v>
                </c:pt>
                <c:pt idx="6809">
                  <c:v>1529.5</c:v>
                </c:pt>
                <c:pt idx="6810">
                  <c:v>1530</c:v>
                </c:pt>
                <c:pt idx="6811">
                  <c:v>1530.5</c:v>
                </c:pt>
                <c:pt idx="6812">
                  <c:v>1531</c:v>
                </c:pt>
                <c:pt idx="6813">
                  <c:v>1531.5</c:v>
                </c:pt>
                <c:pt idx="6814">
                  <c:v>1532</c:v>
                </c:pt>
                <c:pt idx="6815">
                  <c:v>1532.5</c:v>
                </c:pt>
                <c:pt idx="6816">
                  <c:v>1533</c:v>
                </c:pt>
                <c:pt idx="6817">
                  <c:v>1533.5</c:v>
                </c:pt>
                <c:pt idx="6818">
                  <c:v>1534</c:v>
                </c:pt>
                <c:pt idx="6819">
                  <c:v>1534.5</c:v>
                </c:pt>
                <c:pt idx="6820">
                  <c:v>1535</c:v>
                </c:pt>
                <c:pt idx="6821">
                  <c:v>1535.5</c:v>
                </c:pt>
                <c:pt idx="6822">
                  <c:v>1536</c:v>
                </c:pt>
                <c:pt idx="6823">
                  <c:v>1536.5</c:v>
                </c:pt>
                <c:pt idx="6824">
                  <c:v>1537</c:v>
                </c:pt>
                <c:pt idx="6825">
                  <c:v>1537.5</c:v>
                </c:pt>
                <c:pt idx="6826">
                  <c:v>1538</c:v>
                </c:pt>
                <c:pt idx="6827">
                  <c:v>1538.5</c:v>
                </c:pt>
                <c:pt idx="6828">
                  <c:v>1539</c:v>
                </c:pt>
                <c:pt idx="6829">
                  <c:v>1539.5</c:v>
                </c:pt>
                <c:pt idx="6830">
                  <c:v>1540</c:v>
                </c:pt>
                <c:pt idx="6831">
                  <c:v>1540.5</c:v>
                </c:pt>
                <c:pt idx="6832">
                  <c:v>1541</c:v>
                </c:pt>
                <c:pt idx="6833">
                  <c:v>1541.5</c:v>
                </c:pt>
                <c:pt idx="6834">
                  <c:v>1542</c:v>
                </c:pt>
                <c:pt idx="6835">
                  <c:v>1542.5</c:v>
                </c:pt>
                <c:pt idx="6836">
                  <c:v>1543</c:v>
                </c:pt>
                <c:pt idx="6837">
                  <c:v>1543.5</c:v>
                </c:pt>
                <c:pt idx="6838">
                  <c:v>1544</c:v>
                </c:pt>
                <c:pt idx="6839">
                  <c:v>1544.5</c:v>
                </c:pt>
                <c:pt idx="6840">
                  <c:v>1545</c:v>
                </c:pt>
                <c:pt idx="6841">
                  <c:v>1545.5</c:v>
                </c:pt>
                <c:pt idx="6842">
                  <c:v>1546</c:v>
                </c:pt>
                <c:pt idx="6843">
                  <c:v>1546.5</c:v>
                </c:pt>
                <c:pt idx="6844">
                  <c:v>1547</c:v>
                </c:pt>
                <c:pt idx="6845">
                  <c:v>1547.5</c:v>
                </c:pt>
                <c:pt idx="6846">
                  <c:v>1548</c:v>
                </c:pt>
                <c:pt idx="6847">
                  <c:v>1548.5</c:v>
                </c:pt>
                <c:pt idx="6848">
                  <c:v>1549</c:v>
                </c:pt>
                <c:pt idx="6849">
                  <c:v>1549.5</c:v>
                </c:pt>
                <c:pt idx="6850">
                  <c:v>1550</c:v>
                </c:pt>
                <c:pt idx="6851">
                  <c:v>1550.5</c:v>
                </c:pt>
                <c:pt idx="6852">
                  <c:v>1551</c:v>
                </c:pt>
                <c:pt idx="6853">
                  <c:v>1551.5</c:v>
                </c:pt>
                <c:pt idx="6854">
                  <c:v>1552</c:v>
                </c:pt>
                <c:pt idx="6855">
                  <c:v>1552.5</c:v>
                </c:pt>
                <c:pt idx="6856">
                  <c:v>1553</c:v>
                </c:pt>
                <c:pt idx="6857">
                  <c:v>1553.5</c:v>
                </c:pt>
                <c:pt idx="6858">
                  <c:v>1554</c:v>
                </c:pt>
                <c:pt idx="6859">
                  <c:v>1554.5</c:v>
                </c:pt>
                <c:pt idx="6860">
                  <c:v>1555</c:v>
                </c:pt>
                <c:pt idx="6861">
                  <c:v>1555.5</c:v>
                </c:pt>
                <c:pt idx="6862">
                  <c:v>1556</c:v>
                </c:pt>
                <c:pt idx="6863">
                  <c:v>1556.5</c:v>
                </c:pt>
                <c:pt idx="6864">
                  <c:v>1557</c:v>
                </c:pt>
                <c:pt idx="6865">
                  <c:v>1557.5</c:v>
                </c:pt>
                <c:pt idx="6866">
                  <c:v>1558</c:v>
                </c:pt>
                <c:pt idx="6867">
                  <c:v>1558.5</c:v>
                </c:pt>
                <c:pt idx="6868">
                  <c:v>1559</c:v>
                </c:pt>
                <c:pt idx="6869">
                  <c:v>1559.5</c:v>
                </c:pt>
                <c:pt idx="6870">
                  <c:v>1560</c:v>
                </c:pt>
                <c:pt idx="6871">
                  <c:v>1560.5</c:v>
                </c:pt>
                <c:pt idx="6872">
                  <c:v>1561</c:v>
                </c:pt>
                <c:pt idx="6873">
                  <c:v>1561.5</c:v>
                </c:pt>
                <c:pt idx="6874">
                  <c:v>1562</c:v>
                </c:pt>
                <c:pt idx="6875">
                  <c:v>1562.5</c:v>
                </c:pt>
                <c:pt idx="6876">
                  <c:v>1563</c:v>
                </c:pt>
                <c:pt idx="6877">
                  <c:v>1563.5</c:v>
                </c:pt>
                <c:pt idx="6878">
                  <c:v>1564</c:v>
                </c:pt>
                <c:pt idx="6879">
                  <c:v>1564.5</c:v>
                </c:pt>
                <c:pt idx="6880">
                  <c:v>1565</c:v>
                </c:pt>
                <c:pt idx="6881">
                  <c:v>1565.5</c:v>
                </c:pt>
                <c:pt idx="6882">
                  <c:v>1566</c:v>
                </c:pt>
                <c:pt idx="6883">
                  <c:v>1566.5</c:v>
                </c:pt>
                <c:pt idx="6884">
                  <c:v>1567</c:v>
                </c:pt>
                <c:pt idx="6885">
                  <c:v>1567.5</c:v>
                </c:pt>
                <c:pt idx="6886">
                  <c:v>1568</c:v>
                </c:pt>
                <c:pt idx="6887">
                  <c:v>1568.5</c:v>
                </c:pt>
                <c:pt idx="6888">
                  <c:v>1569</c:v>
                </c:pt>
                <c:pt idx="6889">
                  <c:v>1569.5</c:v>
                </c:pt>
                <c:pt idx="6890">
                  <c:v>1570</c:v>
                </c:pt>
                <c:pt idx="6891">
                  <c:v>1570.5</c:v>
                </c:pt>
                <c:pt idx="6892">
                  <c:v>1571</c:v>
                </c:pt>
                <c:pt idx="6893">
                  <c:v>1571.5</c:v>
                </c:pt>
                <c:pt idx="6894">
                  <c:v>1572</c:v>
                </c:pt>
                <c:pt idx="6895">
                  <c:v>1572.5</c:v>
                </c:pt>
                <c:pt idx="6896">
                  <c:v>1573</c:v>
                </c:pt>
                <c:pt idx="6897">
                  <c:v>1573.5</c:v>
                </c:pt>
                <c:pt idx="6898">
                  <c:v>1574</c:v>
                </c:pt>
                <c:pt idx="6899">
                  <c:v>1574.5</c:v>
                </c:pt>
                <c:pt idx="6900">
                  <c:v>1575</c:v>
                </c:pt>
                <c:pt idx="6901">
                  <c:v>1575.5</c:v>
                </c:pt>
                <c:pt idx="6902">
                  <c:v>1576</c:v>
                </c:pt>
                <c:pt idx="6903">
                  <c:v>1576.5</c:v>
                </c:pt>
                <c:pt idx="6904">
                  <c:v>1577</c:v>
                </c:pt>
                <c:pt idx="6905">
                  <c:v>1577.5</c:v>
                </c:pt>
                <c:pt idx="6906">
                  <c:v>1578</c:v>
                </c:pt>
                <c:pt idx="6907">
                  <c:v>1578.5</c:v>
                </c:pt>
                <c:pt idx="6908">
                  <c:v>1579</c:v>
                </c:pt>
                <c:pt idx="6909">
                  <c:v>1579.5</c:v>
                </c:pt>
                <c:pt idx="6910">
                  <c:v>1580</c:v>
                </c:pt>
                <c:pt idx="6911">
                  <c:v>1580.5</c:v>
                </c:pt>
                <c:pt idx="6912">
                  <c:v>1581</c:v>
                </c:pt>
                <c:pt idx="6913">
                  <c:v>1581.5</c:v>
                </c:pt>
                <c:pt idx="6914">
                  <c:v>1582</c:v>
                </c:pt>
                <c:pt idx="6915">
                  <c:v>1582.5</c:v>
                </c:pt>
                <c:pt idx="6916">
                  <c:v>1583</c:v>
                </c:pt>
                <c:pt idx="6917">
                  <c:v>1583.5</c:v>
                </c:pt>
                <c:pt idx="6918">
                  <c:v>1584</c:v>
                </c:pt>
                <c:pt idx="6919">
                  <c:v>1584.5</c:v>
                </c:pt>
                <c:pt idx="6920">
                  <c:v>1585</c:v>
                </c:pt>
                <c:pt idx="6921">
                  <c:v>1585.5</c:v>
                </c:pt>
                <c:pt idx="6922">
                  <c:v>1586</c:v>
                </c:pt>
                <c:pt idx="6923">
                  <c:v>1586.5</c:v>
                </c:pt>
                <c:pt idx="6924">
                  <c:v>1587</c:v>
                </c:pt>
                <c:pt idx="6925">
                  <c:v>1587.5</c:v>
                </c:pt>
                <c:pt idx="6926">
                  <c:v>1588</c:v>
                </c:pt>
                <c:pt idx="6927">
                  <c:v>1588.5</c:v>
                </c:pt>
                <c:pt idx="6928">
                  <c:v>1589</c:v>
                </c:pt>
                <c:pt idx="6929">
                  <c:v>1589.5</c:v>
                </c:pt>
                <c:pt idx="6930">
                  <c:v>1590</c:v>
                </c:pt>
                <c:pt idx="6931">
                  <c:v>1590.5</c:v>
                </c:pt>
                <c:pt idx="6932">
                  <c:v>1591</c:v>
                </c:pt>
                <c:pt idx="6933">
                  <c:v>1591.5</c:v>
                </c:pt>
                <c:pt idx="6934">
                  <c:v>1592</c:v>
                </c:pt>
                <c:pt idx="6935">
                  <c:v>1592.5</c:v>
                </c:pt>
                <c:pt idx="6936">
                  <c:v>1593</c:v>
                </c:pt>
                <c:pt idx="6937">
                  <c:v>1593.5</c:v>
                </c:pt>
                <c:pt idx="6938">
                  <c:v>1594</c:v>
                </c:pt>
                <c:pt idx="6939">
                  <c:v>1594.5</c:v>
                </c:pt>
                <c:pt idx="6940">
                  <c:v>1595</c:v>
                </c:pt>
                <c:pt idx="6941">
                  <c:v>1595.5</c:v>
                </c:pt>
                <c:pt idx="6942">
                  <c:v>1596</c:v>
                </c:pt>
                <c:pt idx="6943">
                  <c:v>1596.5</c:v>
                </c:pt>
                <c:pt idx="6944">
                  <c:v>1597</c:v>
                </c:pt>
                <c:pt idx="6945">
                  <c:v>1597.5</c:v>
                </c:pt>
                <c:pt idx="6946">
                  <c:v>1598</c:v>
                </c:pt>
                <c:pt idx="6947">
                  <c:v>1598.5</c:v>
                </c:pt>
                <c:pt idx="6948">
                  <c:v>1599</c:v>
                </c:pt>
                <c:pt idx="6949">
                  <c:v>1599.5</c:v>
                </c:pt>
                <c:pt idx="6950">
                  <c:v>1600</c:v>
                </c:pt>
                <c:pt idx="6951">
                  <c:v>1600.5</c:v>
                </c:pt>
                <c:pt idx="6952">
                  <c:v>1601</c:v>
                </c:pt>
                <c:pt idx="6953">
                  <c:v>1601.5</c:v>
                </c:pt>
                <c:pt idx="6954">
                  <c:v>1602</c:v>
                </c:pt>
                <c:pt idx="6955">
                  <c:v>1602.5</c:v>
                </c:pt>
                <c:pt idx="6956">
                  <c:v>1603</c:v>
                </c:pt>
                <c:pt idx="6957">
                  <c:v>1603.5</c:v>
                </c:pt>
                <c:pt idx="6958">
                  <c:v>1604</c:v>
                </c:pt>
                <c:pt idx="6959">
                  <c:v>1604.5</c:v>
                </c:pt>
                <c:pt idx="6960">
                  <c:v>1605</c:v>
                </c:pt>
                <c:pt idx="6961">
                  <c:v>1605.5</c:v>
                </c:pt>
                <c:pt idx="6962">
                  <c:v>1606</c:v>
                </c:pt>
                <c:pt idx="6963">
                  <c:v>1606.5</c:v>
                </c:pt>
                <c:pt idx="6964">
                  <c:v>1607</c:v>
                </c:pt>
                <c:pt idx="6965">
                  <c:v>1607.5</c:v>
                </c:pt>
                <c:pt idx="6966">
                  <c:v>1608</c:v>
                </c:pt>
                <c:pt idx="6967">
                  <c:v>1608.5</c:v>
                </c:pt>
                <c:pt idx="6968">
                  <c:v>1609</c:v>
                </c:pt>
                <c:pt idx="6969">
                  <c:v>1609.5</c:v>
                </c:pt>
                <c:pt idx="6970">
                  <c:v>1610</c:v>
                </c:pt>
                <c:pt idx="6971">
                  <c:v>1610.5</c:v>
                </c:pt>
                <c:pt idx="6972">
                  <c:v>1611</c:v>
                </c:pt>
                <c:pt idx="6973">
                  <c:v>1611.5</c:v>
                </c:pt>
                <c:pt idx="6974">
                  <c:v>1612</c:v>
                </c:pt>
                <c:pt idx="6975">
                  <c:v>1612.5</c:v>
                </c:pt>
                <c:pt idx="6976">
                  <c:v>1613</c:v>
                </c:pt>
                <c:pt idx="6977">
                  <c:v>1613.5</c:v>
                </c:pt>
                <c:pt idx="6978">
                  <c:v>1614</c:v>
                </c:pt>
                <c:pt idx="6979">
                  <c:v>1614.5</c:v>
                </c:pt>
                <c:pt idx="6980">
                  <c:v>1615</c:v>
                </c:pt>
                <c:pt idx="6981">
                  <c:v>1615.5</c:v>
                </c:pt>
                <c:pt idx="6982">
                  <c:v>1616</c:v>
                </c:pt>
                <c:pt idx="6983">
                  <c:v>1616.5</c:v>
                </c:pt>
                <c:pt idx="6984">
                  <c:v>1617</c:v>
                </c:pt>
                <c:pt idx="6985">
                  <c:v>1617.5</c:v>
                </c:pt>
                <c:pt idx="6986">
                  <c:v>1618</c:v>
                </c:pt>
                <c:pt idx="6987">
                  <c:v>1618.5</c:v>
                </c:pt>
                <c:pt idx="6988">
                  <c:v>1619</c:v>
                </c:pt>
                <c:pt idx="6989">
                  <c:v>1619.5</c:v>
                </c:pt>
                <c:pt idx="6990">
                  <c:v>1620</c:v>
                </c:pt>
                <c:pt idx="6991">
                  <c:v>1620.5</c:v>
                </c:pt>
                <c:pt idx="6992">
                  <c:v>1621</c:v>
                </c:pt>
                <c:pt idx="6993">
                  <c:v>1621.5</c:v>
                </c:pt>
                <c:pt idx="6994">
                  <c:v>1622</c:v>
                </c:pt>
                <c:pt idx="6995">
                  <c:v>1622.5</c:v>
                </c:pt>
                <c:pt idx="6996">
                  <c:v>1623</c:v>
                </c:pt>
                <c:pt idx="6997">
                  <c:v>1623.5</c:v>
                </c:pt>
                <c:pt idx="6998">
                  <c:v>1624</c:v>
                </c:pt>
                <c:pt idx="6999">
                  <c:v>1624.5</c:v>
                </c:pt>
                <c:pt idx="7000">
                  <c:v>1625</c:v>
                </c:pt>
                <c:pt idx="7001">
                  <c:v>1625.5</c:v>
                </c:pt>
                <c:pt idx="7002">
                  <c:v>1626</c:v>
                </c:pt>
                <c:pt idx="7003">
                  <c:v>1626.5</c:v>
                </c:pt>
                <c:pt idx="7004">
                  <c:v>1627</c:v>
                </c:pt>
                <c:pt idx="7005">
                  <c:v>1627.5</c:v>
                </c:pt>
                <c:pt idx="7006">
                  <c:v>1628</c:v>
                </c:pt>
                <c:pt idx="7007">
                  <c:v>1628.5</c:v>
                </c:pt>
                <c:pt idx="7008">
                  <c:v>1629</c:v>
                </c:pt>
                <c:pt idx="7009">
                  <c:v>1629.5</c:v>
                </c:pt>
                <c:pt idx="7010">
                  <c:v>1630</c:v>
                </c:pt>
                <c:pt idx="7011">
                  <c:v>1630.5</c:v>
                </c:pt>
                <c:pt idx="7012">
                  <c:v>1631</c:v>
                </c:pt>
                <c:pt idx="7013">
                  <c:v>1631.5</c:v>
                </c:pt>
                <c:pt idx="7014">
                  <c:v>1632</c:v>
                </c:pt>
                <c:pt idx="7015">
                  <c:v>1632.5</c:v>
                </c:pt>
                <c:pt idx="7016">
                  <c:v>1633</c:v>
                </c:pt>
                <c:pt idx="7017">
                  <c:v>1633.5</c:v>
                </c:pt>
                <c:pt idx="7018">
                  <c:v>1634</c:v>
                </c:pt>
                <c:pt idx="7019">
                  <c:v>1634.5</c:v>
                </c:pt>
                <c:pt idx="7020">
                  <c:v>1635</c:v>
                </c:pt>
                <c:pt idx="7021">
                  <c:v>1635.5</c:v>
                </c:pt>
                <c:pt idx="7022">
                  <c:v>1636</c:v>
                </c:pt>
                <c:pt idx="7023">
                  <c:v>1636.5</c:v>
                </c:pt>
                <c:pt idx="7024">
                  <c:v>1637</c:v>
                </c:pt>
                <c:pt idx="7025">
                  <c:v>1637.5</c:v>
                </c:pt>
                <c:pt idx="7026">
                  <c:v>1638</c:v>
                </c:pt>
                <c:pt idx="7027">
                  <c:v>1638.5</c:v>
                </c:pt>
                <c:pt idx="7028">
                  <c:v>1639</c:v>
                </c:pt>
                <c:pt idx="7029">
                  <c:v>1639.5</c:v>
                </c:pt>
                <c:pt idx="7030">
                  <c:v>1640</c:v>
                </c:pt>
                <c:pt idx="7031">
                  <c:v>1640.5</c:v>
                </c:pt>
                <c:pt idx="7032">
                  <c:v>1641</c:v>
                </c:pt>
                <c:pt idx="7033">
                  <c:v>1641.5</c:v>
                </c:pt>
                <c:pt idx="7034">
                  <c:v>1642</c:v>
                </c:pt>
                <c:pt idx="7035">
                  <c:v>1642.5</c:v>
                </c:pt>
                <c:pt idx="7036">
                  <c:v>1643</c:v>
                </c:pt>
                <c:pt idx="7037">
                  <c:v>1643.5</c:v>
                </c:pt>
                <c:pt idx="7038">
                  <c:v>1644</c:v>
                </c:pt>
                <c:pt idx="7039">
                  <c:v>1644.5</c:v>
                </c:pt>
                <c:pt idx="7040">
                  <c:v>1645</c:v>
                </c:pt>
                <c:pt idx="7041">
                  <c:v>1645.5</c:v>
                </c:pt>
                <c:pt idx="7042">
                  <c:v>1646</c:v>
                </c:pt>
                <c:pt idx="7043">
                  <c:v>1646.5</c:v>
                </c:pt>
                <c:pt idx="7044">
                  <c:v>1647</c:v>
                </c:pt>
                <c:pt idx="7045">
                  <c:v>1647.5</c:v>
                </c:pt>
                <c:pt idx="7046">
                  <c:v>1648</c:v>
                </c:pt>
                <c:pt idx="7047">
                  <c:v>1648.5</c:v>
                </c:pt>
                <c:pt idx="7048">
                  <c:v>1649</c:v>
                </c:pt>
                <c:pt idx="7049">
                  <c:v>1649.5</c:v>
                </c:pt>
                <c:pt idx="7050">
                  <c:v>1650</c:v>
                </c:pt>
                <c:pt idx="7051">
                  <c:v>1650.5</c:v>
                </c:pt>
                <c:pt idx="7052">
                  <c:v>1651</c:v>
                </c:pt>
                <c:pt idx="7053">
                  <c:v>1651.5</c:v>
                </c:pt>
                <c:pt idx="7054">
                  <c:v>1652</c:v>
                </c:pt>
                <c:pt idx="7055">
                  <c:v>1652.5</c:v>
                </c:pt>
                <c:pt idx="7056">
                  <c:v>1653</c:v>
                </c:pt>
                <c:pt idx="7057">
                  <c:v>1653.5</c:v>
                </c:pt>
                <c:pt idx="7058">
                  <c:v>1654</c:v>
                </c:pt>
                <c:pt idx="7059">
                  <c:v>1654.5</c:v>
                </c:pt>
                <c:pt idx="7060">
                  <c:v>1655</c:v>
                </c:pt>
                <c:pt idx="7061">
                  <c:v>1655.5</c:v>
                </c:pt>
                <c:pt idx="7062">
                  <c:v>1656</c:v>
                </c:pt>
                <c:pt idx="7063">
                  <c:v>1656.5</c:v>
                </c:pt>
                <c:pt idx="7064">
                  <c:v>1657</c:v>
                </c:pt>
                <c:pt idx="7065">
                  <c:v>1657.5</c:v>
                </c:pt>
                <c:pt idx="7066">
                  <c:v>1658</c:v>
                </c:pt>
                <c:pt idx="7067">
                  <c:v>1658.5</c:v>
                </c:pt>
                <c:pt idx="7068">
                  <c:v>1659</c:v>
                </c:pt>
                <c:pt idx="7069">
                  <c:v>1659.5</c:v>
                </c:pt>
                <c:pt idx="7070">
                  <c:v>1660</c:v>
                </c:pt>
                <c:pt idx="7071">
                  <c:v>1660.5</c:v>
                </c:pt>
                <c:pt idx="7072">
                  <c:v>1661</c:v>
                </c:pt>
                <c:pt idx="7073">
                  <c:v>1661.5</c:v>
                </c:pt>
                <c:pt idx="7074">
                  <c:v>1662</c:v>
                </c:pt>
                <c:pt idx="7075">
                  <c:v>1662.5</c:v>
                </c:pt>
                <c:pt idx="7076">
                  <c:v>1663</c:v>
                </c:pt>
                <c:pt idx="7077">
                  <c:v>1663.5</c:v>
                </c:pt>
                <c:pt idx="7078">
                  <c:v>1664</c:v>
                </c:pt>
                <c:pt idx="7079">
                  <c:v>1664.5</c:v>
                </c:pt>
                <c:pt idx="7080">
                  <c:v>1665</c:v>
                </c:pt>
                <c:pt idx="7081">
                  <c:v>1665.5</c:v>
                </c:pt>
                <c:pt idx="7082">
                  <c:v>1666</c:v>
                </c:pt>
                <c:pt idx="7083">
                  <c:v>1666.5</c:v>
                </c:pt>
                <c:pt idx="7084">
                  <c:v>1667</c:v>
                </c:pt>
                <c:pt idx="7085">
                  <c:v>1667.5</c:v>
                </c:pt>
                <c:pt idx="7086">
                  <c:v>1668</c:v>
                </c:pt>
                <c:pt idx="7087">
                  <c:v>1668.5</c:v>
                </c:pt>
                <c:pt idx="7088">
                  <c:v>1669</c:v>
                </c:pt>
                <c:pt idx="7089">
                  <c:v>1669.5</c:v>
                </c:pt>
                <c:pt idx="7090">
                  <c:v>1670</c:v>
                </c:pt>
                <c:pt idx="7091">
                  <c:v>1670.5</c:v>
                </c:pt>
                <c:pt idx="7092">
                  <c:v>1671</c:v>
                </c:pt>
                <c:pt idx="7093">
                  <c:v>1671.5</c:v>
                </c:pt>
                <c:pt idx="7094">
                  <c:v>1672</c:v>
                </c:pt>
                <c:pt idx="7095">
                  <c:v>1672.5</c:v>
                </c:pt>
                <c:pt idx="7096">
                  <c:v>1673</c:v>
                </c:pt>
                <c:pt idx="7097">
                  <c:v>1673.5</c:v>
                </c:pt>
                <c:pt idx="7098">
                  <c:v>1674</c:v>
                </c:pt>
                <c:pt idx="7099">
                  <c:v>1674.5</c:v>
                </c:pt>
                <c:pt idx="7100">
                  <c:v>1675</c:v>
                </c:pt>
                <c:pt idx="7101">
                  <c:v>1675.5</c:v>
                </c:pt>
                <c:pt idx="7102">
                  <c:v>1676</c:v>
                </c:pt>
                <c:pt idx="7103">
                  <c:v>1676.5</c:v>
                </c:pt>
                <c:pt idx="7104">
                  <c:v>1677</c:v>
                </c:pt>
                <c:pt idx="7105">
                  <c:v>1677.5</c:v>
                </c:pt>
                <c:pt idx="7106">
                  <c:v>1678</c:v>
                </c:pt>
                <c:pt idx="7107">
                  <c:v>1678.5</c:v>
                </c:pt>
                <c:pt idx="7108">
                  <c:v>1679</c:v>
                </c:pt>
                <c:pt idx="7109">
                  <c:v>1679.5</c:v>
                </c:pt>
                <c:pt idx="7110">
                  <c:v>1680</c:v>
                </c:pt>
                <c:pt idx="7111">
                  <c:v>1680.5</c:v>
                </c:pt>
                <c:pt idx="7112">
                  <c:v>1681</c:v>
                </c:pt>
                <c:pt idx="7113">
                  <c:v>1681.5</c:v>
                </c:pt>
                <c:pt idx="7114">
                  <c:v>1682</c:v>
                </c:pt>
                <c:pt idx="7115">
                  <c:v>1682.5</c:v>
                </c:pt>
                <c:pt idx="7116">
                  <c:v>1683</c:v>
                </c:pt>
                <c:pt idx="7117">
                  <c:v>1683.5</c:v>
                </c:pt>
                <c:pt idx="7118">
                  <c:v>1684</c:v>
                </c:pt>
                <c:pt idx="7119">
                  <c:v>1684.5</c:v>
                </c:pt>
                <c:pt idx="7120">
                  <c:v>1685</c:v>
                </c:pt>
                <c:pt idx="7121">
                  <c:v>1685.5</c:v>
                </c:pt>
                <c:pt idx="7122">
                  <c:v>1686</c:v>
                </c:pt>
                <c:pt idx="7123">
                  <c:v>1686.5</c:v>
                </c:pt>
                <c:pt idx="7124">
                  <c:v>1687</c:v>
                </c:pt>
                <c:pt idx="7125">
                  <c:v>1687.5</c:v>
                </c:pt>
                <c:pt idx="7126">
                  <c:v>1688</c:v>
                </c:pt>
                <c:pt idx="7127">
                  <c:v>1688.5</c:v>
                </c:pt>
                <c:pt idx="7128">
                  <c:v>1689</c:v>
                </c:pt>
                <c:pt idx="7129">
                  <c:v>1689.5</c:v>
                </c:pt>
                <c:pt idx="7130">
                  <c:v>1690</c:v>
                </c:pt>
                <c:pt idx="7131">
                  <c:v>1690.5</c:v>
                </c:pt>
                <c:pt idx="7132">
                  <c:v>1691</c:v>
                </c:pt>
                <c:pt idx="7133">
                  <c:v>1691.5</c:v>
                </c:pt>
                <c:pt idx="7134">
                  <c:v>1692</c:v>
                </c:pt>
                <c:pt idx="7135">
                  <c:v>1692.5</c:v>
                </c:pt>
                <c:pt idx="7136">
                  <c:v>1693</c:v>
                </c:pt>
                <c:pt idx="7137">
                  <c:v>1693.5</c:v>
                </c:pt>
                <c:pt idx="7138">
                  <c:v>1694</c:v>
                </c:pt>
                <c:pt idx="7139">
                  <c:v>1694.5</c:v>
                </c:pt>
                <c:pt idx="7140">
                  <c:v>1695</c:v>
                </c:pt>
                <c:pt idx="7141">
                  <c:v>1695.5</c:v>
                </c:pt>
                <c:pt idx="7142">
                  <c:v>1696</c:v>
                </c:pt>
                <c:pt idx="7143">
                  <c:v>1696.5</c:v>
                </c:pt>
                <c:pt idx="7144">
                  <c:v>1697</c:v>
                </c:pt>
                <c:pt idx="7145">
                  <c:v>1697.5</c:v>
                </c:pt>
                <c:pt idx="7146">
                  <c:v>1698</c:v>
                </c:pt>
                <c:pt idx="7147">
                  <c:v>1698.5</c:v>
                </c:pt>
                <c:pt idx="7148">
                  <c:v>1699</c:v>
                </c:pt>
                <c:pt idx="7149">
                  <c:v>1699.5</c:v>
                </c:pt>
                <c:pt idx="7150">
                  <c:v>1700</c:v>
                </c:pt>
                <c:pt idx="7151">
                  <c:v>1700.5</c:v>
                </c:pt>
                <c:pt idx="7152">
                  <c:v>1701</c:v>
                </c:pt>
                <c:pt idx="7153">
                  <c:v>1701.5</c:v>
                </c:pt>
                <c:pt idx="7154">
                  <c:v>1702</c:v>
                </c:pt>
                <c:pt idx="7155">
                  <c:v>1702.5</c:v>
                </c:pt>
                <c:pt idx="7156">
                  <c:v>1703</c:v>
                </c:pt>
                <c:pt idx="7157">
                  <c:v>1703.5</c:v>
                </c:pt>
                <c:pt idx="7158">
                  <c:v>1704</c:v>
                </c:pt>
                <c:pt idx="7159">
                  <c:v>1704.5</c:v>
                </c:pt>
                <c:pt idx="7160">
                  <c:v>1705</c:v>
                </c:pt>
                <c:pt idx="7161">
                  <c:v>1705.5</c:v>
                </c:pt>
                <c:pt idx="7162">
                  <c:v>1706</c:v>
                </c:pt>
                <c:pt idx="7163">
                  <c:v>1706.5</c:v>
                </c:pt>
                <c:pt idx="7164">
                  <c:v>1707</c:v>
                </c:pt>
                <c:pt idx="7165">
                  <c:v>1707.5</c:v>
                </c:pt>
                <c:pt idx="7166">
                  <c:v>1708</c:v>
                </c:pt>
                <c:pt idx="7167">
                  <c:v>1708.5</c:v>
                </c:pt>
                <c:pt idx="7168">
                  <c:v>1709</c:v>
                </c:pt>
                <c:pt idx="7169">
                  <c:v>1709.5</c:v>
                </c:pt>
                <c:pt idx="7170">
                  <c:v>1710</c:v>
                </c:pt>
                <c:pt idx="7171">
                  <c:v>1710.5</c:v>
                </c:pt>
                <c:pt idx="7172">
                  <c:v>1711</c:v>
                </c:pt>
                <c:pt idx="7173">
                  <c:v>1711.5</c:v>
                </c:pt>
                <c:pt idx="7174">
                  <c:v>1712</c:v>
                </c:pt>
                <c:pt idx="7175">
                  <c:v>1712.5</c:v>
                </c:pt>
                <c:pt idx="7176">
                  <c:v>1713</c:v>
                </c:pt>
                <c:pt idx="7177">
                  <c:v>1713.5</c:v>
                </c:pt>
                <c:pt idx="7178">
                  <c:v>1714</c:v>
                </c:pt>
                <c:pt idx="7179">
                  <c:v>1714.5</c:v>
                </c:pt>
                <c:pt idx="7180">
                  <c:v>1715</c:v>
                </c:pt>
                <c:pt idx="7181">
                  <c:v>1715.5</c:v>
                </c:pt>
                <c:pt idx="7182">
                  <c:v>1716</c:v>
                </c:pt>
                <c:pt idx="7183">
                  <c:v>1716.5</c:v>
                </c:pt>
                <c:pt idx="7184">
                  <c:v>1717</c:v>
                </c:pt>
                <c:pt idx="7185">
                  <c:v>1717.5</c:v>
                </c:pt>
                <c:pt idx="7186">
                  <c:v>1718</c:v>
                </c:pt>
                <c:pt idx="7187">
                  <c:v>1718.5</c:v>
                </c:pt>
                <c:pt idx="7188">
                  <c:v>1719</c:v>
                </c:pt>
                <c:pt idx="7189">
                  <c:v>1719.5</c:v>
                </c:pt>
                <c:pt idx="7190">
                  <c:v>1720</c:v>
                </c:pt>
                <c:pt idx="7191">
                  <c:v>1720.5</c:v>
                </c:pt>
                <c:pt idx="7192">
                  <c:v>1721</c:v>
                </c:pt>
                <c:pt idx="7193">
                  <c:v>1721.5</c:v>
                </c:pt>
                <c:pt idx="7194">
                  <c:v>1722</c:v>
                </c:pt>
                <c:pt idx="7195">
                  <c:v>1722.5</c:v>
                </c:pt>
                <c:pt idx="7196">
                  <c:v>1723</c:v>
                </c:pt>
                <c:pt idx="7197">
                  <c:v>1723.5</c:v>
                </c:pt>
                <c:pt idx="7198">
                  <c:v>1724</c:v>
                </c:pt>
                <c:pt idx="7199">
                  <c:v>1724.5</c:v>
                </c:pt>
                <c:pt idx="7200">
                  <c:v>1725</c:v>
                </c:pt>
                <c:pt idx="7201">
                  <c:v>1725.5</c:v>
                </c:pt>
                <c:pt idx="7202">
                  <c:v>1726</c:v>
                </c:pt>
                <c:pt idx="7203">
                  <c:v>1726.5</c:v>
                </c:pt>
                <c:pt idx="7204">
                  <c:v>1727</c:v>
                </c:pt>
                <c:pt idx="7205">
                  <c:v>1727.5</c:v>
                </c:pt>
                <c:pt idx="7206">
                  <c:v>1728</c:v>
                </c:pt>
                <c:pt idx="7207">
                  <c:v>1728.5</c:v>
                </c:pt>
                <c:pt idx="7208">
                  <c:v>1729</c:v>
                </c:pt>
                <c:pt idx="7209">
                  <c:v>1729.5</c:v>
                </c:pt>
                <c:pt idx="7210">
                  <c:v>1730</c:v>
                </c:pt>
                <c:pt idx="7211">
                  <c:v>1730.5</c:v>
                </c:pt>
                <c:pt idx="7212">
                  <c:v>1731</c:v>
                </c:pt>
                <c:pt idx="7213">
                  <c:v>1731.5</c:v>
                </c:pt>
                <c:pt idx="7214">
                  <c:v>1732</c:v>
                </c:pt>
                <c:pt idx="7215">
                  <c:v>1732.5</c:v>
                </c:pt>
                <c:pt idx="7216">
                  <c:v>1733</c:v>
                </c:pt>
                <c:pt idx="7217">
                  <c:v>1733.5</c:v>
                </c:pt>
                <c:pt idx="7218">
                  <c:v>1734</c:v>
                </c:pt>
                <c:pt idx="7219">
                  <c:v>1734.5</c:v>
                </c:pt>
                <c:pt idx="7220">
                  <c:v>1735</c:v>
                </c:pt>
                <c:pt idx="7221">
                  <c:v>1735.5</c:v>
                </c:pt>
                <c:pt idx="7222">
                  <c:v>1736</c:v>
                </c:pt>
                <c:pt idx="7223">
                  <c:v>1736.5</c:v>
                </c:pt>
                <c:pt idx="7224">
                  <c:v>1737</c:v>
                </c:pt>
                <c:pt idx="7225">
                  <c:v>1737.5</c:v>
                </c:pt>
                <c:pt idx="7226">
                  <c:v>1738</c:v>
                </c:pt>
                <c:pt idx="7227">
                  <c:v>1738.5</c:v>
                </c:pt>
                <c:pt idx="7228">
                  <c:v>1739</c:v>
                </c:pt>
                <c:pt idx="7229">
                  <c:v>1739.5</c:v>
                </c:pt>
                <c:pt idx="7230">
                  <c:v>1740</c:v>
                </c:pt>
                <c:pt idx="7231">
                  <c:v>1740.5</c:v>
                </c:pt>
                <c:pt idx="7232">
                  <c:v>1741</c:v>
                </c:pt>
                <c:pt idx="7233">
                  <c:v>1741.5</c:v>
                </c:pt>
                <c:pt idx="7234">
                  <c:v>1742</c:v>
                </c:pt>
                <c:pt idx="7235">
                  <c:v>1742.5</c:v>
                </c:pt>
                <c:pt idx="7236">
                  <c:v>1743</c:v>
                </c:pt>
                <c:pt idx="7237">
                  <c:v>1743.5</c:v>
                </c:pt>
                <c:pt idx="7238">
                  <c:v>1744</c:v>
                </c:pt>
                <c:pt idx="7239">
                  <c:v>1744.5</c:v>
                </c:pt>
                <c:pt idx="7240">
                  <c:v>1745</c:v>
                </c:pt>
                <c:pt idx="7241">
                  <c:v>1745.5</c:v>
                </c:pt>
                <c:pt idx="7242">
                  <c:v>1746</c:v>
                </c:pt>
                <c:pt idx="7243">
                  <c:v>1746.5</c:v>
                </c:pt>
                <c:pt idx="7244">
                  <c:v>1747</c:v>
                </c:pt>
                <c:pt idx="7245">
                  <c:v>1747.5</c:v>
                </c:pt>
                <c:pt idx="7246">
                  <c:v>1748</c:v>
                </c:pt>
                <c:pt idx="7247">
                  <c:v>1748.5</c:v>
                </c:pt>
                <c:pt idx="7248">
                  <c:v>1749</c:v>
                </c:pt>
                <c:pt idx="7249">
                  <c:v>1749.5</c:v>
                </c:pt>
                <c:pt idx="7250">
                  <c:v>1750</c:v>
                </c:pt>
                <c:pt idx="7251">
                  <c:v>1750.5</c:v>
                </c:pt>
                <c:pt idx="7252">
                  <c:v>1751</c:v>
                </c:pt>
                <c:pt idx="7253">
                  <c:v>1751.5</c:v>
                </c:pt>
                <c:pt idx="7254">
                  <c:v>1752</c:v>
                </c:pt>
                <c:pt idx="7255">
                  <c:v>1752.5</c:v>
                </c:pt>
                <c:pt idx="7256">
                  <c:v>1753</c:v>
                </c:pt>
                <c:pt idx="7257">
                  <c:v>1753.5</c:v>
                </c:pt>
                <c:pt idx="7258">
                  <c:v>1754</c:v>
                </c:pt>
                <c:pt idx="7259">
                  <c:v>1754.5</c:v>
                </c:pt>
                <c:pt idx="7260">
                  <c:v>1755</c:v>
                </c:pt>
                <c:pt idx="7261">
                  <c:v>1755.5</c:v>
                </c:pt>
                <c:pt idx="7262">
                  <c:v>1756</c:v>
                </c:pt>
                <c:pt idx="7263">
                  <c:v>1756.5</c:v>
                </c:pt>
                <c:pt idx="7264">
                  <c:v>1757</c:v>
                </c:pt>
                <c:pt idx="7265">
                  <c:v>1757.5</c:v>
                </c:pt>
                <c:pt idx="7266">
                  <c:v>1758</c:v>
                </c:pt>
                <c:pt idx="7267">
                  <c:v>1758.5</c:v>
                </c:pt>
                <c:pt idx="7268">
                  <c:v>1759</c:v>
                </c:pt>
                <c:pt idx="7269">
                  <c:v>1759.5</c:v>
                </c:pt>
                <c:pt idx="7270">
                  <c:v>1760</c:v>
                </c:pt>
                <c:pt idx="7271">
                  <c:v>1760.5</c:v>
                </c:pt>
                <c:pt idx="7272">
                  <c:v>1761</c:v>
                </c:pt>
                <c:pt idx="7273">
                  <c:v>1761.5</c:v>
                </c:pt>
                <c:pt idx="7274">
                  <c:v>1762</c:v>
                </c:pt>
                <c:pt idx="7275">
                  <c:v>1762.5</c:v>
                </c:pt>
                <c:pt idx="7276">
                  <c:v>1763</c:v>
                </c:pt>
                <c:pt idx="7277">
                  <c:v>1763.5</c:v>
                </c:pt>
                <c:pt idx="7278">
                  <c:v>1764</c:v>
                </c:pt>
                <c:pt idx="7279">
                  <c:v>1764.5</c:v>
                </c:pt>
                <c:pt idx="7280">
                  <c:v>1765</c:v>
                </c:pt>
                <c:pt idx="7281">
                  <c:v>1765.5</c:v>
                </c:pt>
                <c:pt idx="7282">
                  <c:v>1766</c:v>
                </c:pt>
                <c:pt idx="7283">
                  <c:v>1766.5</c:v>
                </c:pt>
                <c:pt idx="7284">
                  <c:v>1767</c:v>
                </c:pt>
                <c:pt idx="7285">
                  <c:v>1767.5</c:v>
                </c:pt>
                <c:pt idx="7286">
                  <c:v>1768</c:v>
                </c:pt>
                <c:pt idx="7287">
                  <c:v>1768.5</c:v>
                </c:pt>
                <c:pt idx="7288">
                  <c:v>1769</c:v>
                </c:pt>
                <c:pt idx="7289">
                  <c:v>1769.5</c:v>
                </c:pt>
                <c:pt idx="7290">
                  <c:v>1770</c:v>
                </c:pt>
                <c:pt idx="7291">
                  <c:v>1770.5</c:v>
                </c:pt>
                <c:pt idx="7292">
                  <c:v>1771</c:v>
                </c:pt>
                <c:pt idx="7293">
                  <c:v>1771.5</c:v>
                </c:pt>
                <c:pt idx="7294">
                  <c:v>1772</c:v>
                </c:pt>
                <c:pt idx="7295">
                  <c:v>1772.5</c:v>
                </c:pt>
                <c:pt idx="7296">
                  <c:v>1773</c:v>
                </c:pt>
                <c:pt idx="7297">
                  <c:v>1773.5</c:v>
                </c:pt>
                <c:pt idx="7298">
                  <c:v>1774</c:v>
                </c:pt>
                <c:pt idx="7299">
                  <c:v>1774.5</c:v>
                </c:pt>
                <c:pt idx="7300">
                  <c:v>1775</c:v>
                </c:pt>
                <c:pt idx="7301">
                  <c:v>1775.5</c:v>
                </c:pt>
                <c:pt idx="7302">
                  <c:v>1776</c:v>
                </c:pt>
                <c:pt idx="7303">
                  <c:v>1776.5</c:v>
                </c:pt>
                <c:pt idx="7304">
                  <c:v>1777</c:v>
                </c:pt>
                <c:pt idx="7305">
                  <c:v>1777.5</c:v>
                </c:pt>
                <c:pt idx="7306">
                  <c:v>1778</c:v>
                </c:pt>
                <c:pt idx="7307">
                  <c:v>1778.5</c:v>
                </c:pt>
                <c:pt idx="7308">
                  <c:v>1779</c:v>
                </c:pt>
                <c:pt idx="7309">
                  <c:v>1779.5</c:v>
                </c:pt>
                <c:pt idx="7310">
                  <c:v>1780</c:v>
                </c:pt>
                <c:pt idx="7311">
                  <c:v>1780.5</c:v>
                </c:pt>
                <c:pt idx="7312">
                  <c:v>1781</c:v>
                </c:pt>
                <c:pt idx="7313">
                  <c:v>1781.5</c:v>
                </c:pt>
                <c:pt idx="7314">
                  <c:v>1782</c:v>
                </c:pt>
                <c:pt idx="7315">
                  <c:v>1782.5</c:v>
                </c:pt>
                <c:pt idx="7316">
                  <c:v>1783</c:v>
                </c:pt>
                <c:pt idx="7317">
                  <c:v>1783.5</c:v>
                </c:pt>
                <c:pt idx="7318">
                  <c:v>1784</c:v>
                </c:pt>
                <c:pt idx="7319">
                  <c:v>1784.5</c:v>
                </c:pt>
                <c:pt idx="7320">
                  <c:v>1785</c:v>
                </c:pt>
                <c:pt idx="7321">
                  <c:v>1785.5</c:v>
                </c:pt>
                <c:pt idx="7322">
                  <c:v>1786</c:v>
                </c:pt>
                <c:pt idx="7323">
                  <c:v>1786.5</c:v>
                </c:pt>
                <c:pt idx="7324">
                  <c:v>1787</c:v>
                </c:pt>
                <c:pt idx="7325">
                  <c:v>1787.5</c:v>
                </c:pt>
                <c:pt idx="7326">
                  <c:v>1788</c:v>
                </c:pt>
                <c:pt idx="7327">
                  <c:v>1788.5</c:v>
                </c:pt>
                <c:pt idx="7328">
                  <c:v>1789</c:v>
                </c:pt>
                <c:pt idx="7329">
                  <c:v>1789.5</c:v>
                </c:pt>
                <c:pt idx="7330">
                  <c:v>1790</c:v>
                </c:pt>
                <c:pt idx="7331">
                  <c:v>1790.5</c:v>
                </c:pt>
                <c:pt idx="7332">
                  <c:v>1791</c:v>
                </c:pt>
                <c:pt idx="7333">
                  <c:v>1791.5</c:v>
                </c:pt>
                <c:pt idx="7334">
                  <c:v>1792</c:v>
                </c:pt>
                <c:pt idx="7335">
                  <c:v>1792.5</c:v>
                </c:pt>
                <c:pt idx="7336">
                  <c:v>1793</c:v>
                </c:pt>
                <c:pt idx="7337">
                  <c:v>1793.5</c:v>
                </c:pt>
                <c:pt idx="7338">
                  <c:v>1794</c:v>
                </c:pt>
                <c:pt idx="7339">
                  <c:v>1794.5</c:v>
                </c:pt>
                <c:pt idx="7340">
                  <c:v>1795</c:v>
                </c:pt>
                <c:pt idx="7341">
                  <c:v>1795.5</c:v>
                </c:pt>
                <c:pt idx="7342">
                  <c:v>1796</c:v>
                </c:pt>
                <c:pt idx="7343">
                  <c:v>1796.5</c:v>
                </c:pt>
                <c:pt idx="7344">
                  <c:v>1797</c:v>
                </c:pt>
                <c:pt idx="7345">
                  <c:v>1797.5</c:v>
                </c:pt>
                <c:pt idx="7346">
                  <c:v>1798</c:v>
                </c:pt>
                <c:pt idx="7347">
                  <c:v>1798.5</c:v>
                </c:pt>
                <c:pt idx="7348">
                  <c:v>1799</c:v>
                </c:pt>
                <c:pt idx="7349">
                  <c:v>1799.5</c:v>
                </c:pt>
                <c:pt idx="7350">
                  <c:v>1800</c:v>
                </c:pt>
                <c:pt idx="7351">
                  <c:v>1800.5</c:v>
                </c:pt>
                <c:pt idx="7352">
                  <c:v>1801</c:v>
                </c:pt>
                <c:pt idx="7353">
                  <c:v>1801.5</c:v>
                </c:pt>
                <c:pt idx="7354">
                  <c:v>1802</c:v>
                </c:pt>
                <c:pt idx="7355">
                  <c:v>1802.5</c:v>
                </c:pt>
                <c:pt idx="7356">
                  <c:v>1803</c:v>
                </c:pt>
                <c:pt idx="7357">
                  <c:v>1803.5</c:v>
                </c:pt>
                <c:pt idx="7358">
                  <c:v>1804</c:v>
                </c:pt>
                <c:pt idx="7359">
                  <c:v>1804.5</c:v>
                </c:pt>
                <c:pt idx="7360">
                  <c:v>1805</c:v>
                </c:pt>
                <c:pt idx="7361">
                  <c:v>1805.5</c:v>
                </c:pt>
                <c:pt idx="7362">
                  <c:v>1806</c:v>
                </c:pt>
                <c:pt idx="7363">
                  <c:v>1806.5</c:v>
                </c:pt>
                <c:pt idx="7364">
                  <c:v>1807</c:v>
                </c:pt>
                <c:pt idx="7365">
                  <c:v>1807.5</c:v>
                </c:pt>
                <c:pt idx="7366">
                  <c:v>1808</c:v>
                </c:pt>
                <c:pt idx="7367">
                  <c:v>1808.5</c:v>
                </c:pt>
                <c:pt idx="7368">
                  <c:v>1809</c:v>
                </c:pt>
                <c:pt idx="7369">
                  <c:v>1809.5</c:v>
                </c:pt>
                <c:pt idx="7370">
                  <c:v>1810</c:v>
                </c:pt>
                <c:pt idx="7371">
                  <c:v>1810.5</c:v>
                </c:pt>
                <c:pt idx="7372">
                  <c:v>1811</c:v>
                </c:pt>
                <c:pt idx="7373">
                  <c:v>1811.5</c:v>
                </c:pt>
                <c:pt idx="7374">
                  <c:v>1812</c:v>
                </c:pt>
                <c:pt idx="7375">
                  <c:v>1812.5</c:v>
                </c:pt>
                <c:pt idx="7376">
                  <c:v>1813</c:v>
                </c:pt>
                <c:pt idx="7377">
                  <c:v>1813.5</c:v>
                </c:pt>
                <c:pt idx="7378">
                  <c:v>1814</c:v>
                </c:pt>
                <c:pt idx="7379">
                  <c:v>1814.5</c:v>
                </c:pt>
                <c:pt idx="7380">
                  <c:v>1815</c:v>
                </c:pt>
                <c:pt idx="7381">
                  <c:v>1815.5</c:v>
                </c:pt>
                <c:pt idx="7382">
                  <c:v>1816</c:v>
                </c:pt>
                <c:pt idx="7383">
                  <c:v>1816.5</c:v>
                </c:pt>
                <c:pt idx="7384">
                  <c:v>1817</c:v>
                </c:pt>
                <c:pt idx="7385">
                  <c:v>1817.5</c:v>
                </c:pt>
                <c:pt idx="7386">
                  <c:v>1818</c:v>
                </c:pt>
                <c:pt idx="7387">
                  <c:v>1818.5</c:v>
                </c:pt>
                <c:pt idx="7388">
                  <c:v>1819</c:v>
                </c:pt>
                <c:pt idx="7389">
                  <c:v>1819.5</c:v>
                </c:pt>
                <c:pt idx="7390">
                  <c:v>1820</c:v>
                </c:pt>
                <c:pt idx="7391">
                  <c:v>1820.5</c:v>
                </c:pt>
                <c:pt idx="7392">
                  <c:v>1821</c:v>
                </c:pt>
                <c:pt idx="7393">
                  <c:v>1821.5</c:v>
                </c:pt>
                <c:pt idx="7394">
                  <c:v>1822</c:v>
                </c:pt>
                <c:pt idx="7395">
                  <c:v>1822.5</c:v>
                </c:pt>
                <c:pt idx="7396">
                  <c:v>1823</c:v>
                </c:pt>
                <c:pt idx="7397">
                  <c:v>1823.5</c:v>
                </c:pt>
                <c:pt idx="7398">
                  <c:v>1824</c:v>
                </c:pt>
                <c:pt idx="7399">
                  <c:v>1824.5</c:v>
                </c:pt>
                <c:pt idx="7400">
                  <c:v>1825</c:v>
                </c:pt>
                <c:pt idx="7401">
                  <c:v>1825.5</c:v>
                </c:pt>
                <c:pt idx="7402">
                  <c:v>1826</c:v>
                </c:pt>
                <c:pt idx="7403">
                  <c:v>1826.5</c:v>
                </c:pt>
                <c:pt idx="7404">
                  <c:v>1827</c:v>
                </c:pt>
                <c:pt idx="7405">
                  <c:v>1827.5</c:v>
                </c:pt>
                <c:pt idx="7406">
                  <c:v>1828</c:v>
                </c:pt>
                <c:pt idx="7407">
                  <c:v>1828.5</c:v>
                </c:pt>
                <c:pt idx="7408">
                  <c:v>1829</c:v>
                </c:pt>
                <c:pt idx="7409">
                  <c:v>1829.5</c:v>
                </c:pt>
                <c:pt idx="7410">
                  <c:v>1830</c:v>
                </c:pt>
                <c:pt idx="7411">
                  <c:v>1830.5</c:v>
                </c:pt>
                <c:pt idx="7412">
                  <c:v>1831</c:v>
                </c:pt>
                <c:pt idx="7413">
                  <c:v>1831.5</c:v>
                </c:pt>
                <c:pt idx="7414">
                  <c:v>1832</c:v>
                </c:pt>
                <c:pt idx="7415">
                  <c:v>1832.5</c:v>
                </c:pt>
                <c:pt idx="7416">
                  <c:v>1833</c:v>
                </c:pt>
                <c:pt idx="7417">
                  <c:v>1833.5</c:v>
                </c:pt>
                <c:pt idx="7418">
                  <c:v>1834</c:v>
                </c:pt>
                <c:pt idx="7419">
                  <c:v>1834.5</c:v>
                </c:pt>
                <c:pt idx="7420">
                  <c:v>1835</c:v>
                </c:pt>
                <c:pt idx="7421">
                  <c:v>1835.5</c:v>
                </c:pt>
                <c:pt idx="7422">
                  <c:v>1836</c:v>
                </c:pt>
                <c:pt idx="7423">
                  <c:v>1836.5</c:v>
                </c:pt>
                <c:pt idx="7424">
                  <c:v>1837</c:v>
                </c:pt>
                <c:pt idx="7425">
                  <c:v>1837.5</c:v>
                </c:pt>
                <c:pt idx="7426">
                  <c:v>1838</c:v>
                </c:pt>
                <c:pt idx="7427">
                  <c:v>1838.5</c:v>
                </c:pt>
                <c:pt idx="7428">
                  <c:v>1839</c:v>
                </c:pt>
                <c:pt idx="7429">
                  <c:v>1839.5</c:v>
                </c:pt>
                <c:pt idx="7430">
                  <c:v>1840</c:v>
                </c:pt>
                <c:pt idx="7431">
                  <c:v>1840.5</c:v>
                </c:pt>
                <c:pt idx="7432">
                  <c:v>1841</c:v>
                </c:pt>
                <c:pt idx="7433">
                  <c:v>1841.5</c:v>
                </c:pt>
                <c:pt idx="7434">
                  <c:v>1842</c:v>
                </c:pt>
                <c:pt idx="7435">
                  <c:v>1842.5</c:v>
                </c:pt>
                <c:pt idx="7436">
                  <c:v>1843</c:v>
                </c:pt>
                <c:pt idx="7437">
                  <c:v>1843.5</c:v>
                </c:pt>
                <c:pt idx="7438">
                  <c:v>1844</c:v>
                </c:pt>
                <c:pt idx="7439">
                  <c:v>1844.5</c:v>
                </c:pt>
                <c:pt idx="7440">
                  <c:v>1845</c:v>
                </c:pt>
                <c:pt idx="7441">
                  <c:v>1845.5</c:v>
                </c:pt>
                <c:pt idx="7442">
                  <c:v>1846</c:v>
                </c:pt>
                <c:pt idx="7443">
                  <c:v>1846.5</c:v>
                </c:pt>
                <c:pt idx="7444">
                  <c:v>1847</c:v>
                </c:pt>
                <c:pt idx="7445">
                  <c:v>1847.5</c:v>
                </c:pt>
                <c:pt idx="7446">
                  <c:v>1848</c:v>
                </c:pt>
                <c:pt idx="7447">
                  <c:v>1848.5</c:v>
                </c:pt>
                <c:pt idx="7448">
                  <c:v>1849</c:v>
                </c:pt>
                <c:pt idx="7449">
                  <c:v>1849.5</c:v>
                </c:pt>
                <c:pt idx="7450">
                  <c:v>1850</c:v>
                </c:pt>
                <c:pt idx="7451">
                  <c:v>1850.5</c:v>
                </c:pt>
                <c:pt idx="7452">
                  <c:v>1851</c:v>
                </c:pt>
                <c:pt idx="7453">
                  <c:v>1851.5</c:v>
                </c:pt>
                <c:pt idx="7454">
                  <c:v>1852</c:v>
                </c:pt>
                <c:pt idx="7455">
                  <c:v>1852.5</c:v>
                </c:pt>
                <c:pt idx="7456">
                  <c:v>1853</c:v>
                </c:pt>
                <c:pt idx="7457">
                  <c:v>1853.5</c:v>
                </c:pt>
                <c:pt idx="7458">
                  <c:v>1854</c:v>
                </c:pt>
                <c:pt idx="7459">
                  <c:v>1854.5</c:v>
                </c:pt>
                <c:pt idx="7460">
                  <c:v>1855</c:v>
                </c:pt>
                <c:pt idx="7461">
                  <c:v>1855.5</c:v>
                </c:pt>
                <c:pt idx="7462">
                  <c:v>1856</c:v>
                </c:pt>
                <c:pt idx="7463">
                  <c:v>1856.5</c:v>
                </c:pt>
                <c:pt idx="7464">
                  <c:v>1857</c:v>
                </c:pt>
                <c:pt idx="7465">
                  <c:v>1857.5</c:v>
                </c:pt>
                <c:pt idx="7466">
                  <c:v>1858</c:v>
                </c:pt>
                <c:pt idx="7467">
                  <c:v>1858.5</c:v>
                </c:pt>
                <c:pt idx="7468">
                  <c:v>1859</c:v>
                </c:pt>
                <c:pt idx="7469">
                  <c:v>1859.5</c:v>
                </c:pt>
                <c:pt idx="7470">
                  <c:v>1860</c:v>
                </c:pt>
                <c:pt idx="7471">
                  <c:v>1860.5</c:v>
                </c:pt>
                <c:pt idx="7472">
                  <c:v>1861</c:v>
                </c:pt>
                <c:pt idx="7473">
                  <c:v>1861.5</c:v>
                </c:pt>
                <c:pt idx="7474">
                  <c:v>1862</c:v>
                </c:pt>
                <c:pt idx="7475">
                  <c:v>1862.5</c:v>
                </c:pt>
                <c:pt idx="7476">
                  <c:v>1863</c:v>
                </c:pt>
                <c:pt idx="7477">
                  <c:v>1863.5</c:v>
                </c:pt>
                <c:pt idx="7478">
                  <c:v>1864</c:v>
                </c:pt>
                <c:pt idx="7479">
                  <c:v>1864.5</c:v>
                </c:pt>
                <c:pt idx="7480">
                  <c:v>1865</c:v>
                </c:pt>
                <c:pt idx="7481">
                  <c:v>1865.5</c:v>
                </c:pt>
                <c:pt idx="7482">
                  <c:v>1866</c:v>
                </c:pt>
                <c:pt idx="7483">
                  <c:v>1866.5</c:v>
                </c:pt>
                <c:pt idx="7484">
                  <c:v>1867</c:v>
                </c:pt>
                <c:pt idx="7485">
                  <c:v>1867.5</c:v>
                </c:pt>
                <c:pt idx="7486">
                  <c:v>1868</c:v>
                </c:pt>
                <c:pt idx="7487">
                  <c:v>1868.5</c:v>
                </c:pt>
                <c:pt idx="7488">
                  <c:v>1869</c:v>
                </c:pt>
                <c:pt idx="7489">
                  <c:v>1869.5</c:v>
                </c:pt>
                <c:pt idx="7490">
                  <c:v>1870</c:v>
                </c:pt>
                <c:pt idx="7491">
                  <c:v>1870.5</c:v>
                </c:pt>
                <c:pt idx="7492">
                  <c:v>1871</c:v>
                </c:pt>
                <c:pt idx="7493">
                  <c:v>1871.5</c:v>
                </c:pt>
                <c:pt idx="7494">
                  <c:v>1872</c:v>
                </c:pt>
                <c:pt idx="7495">
                  <c:v>1872.5</c:v>
                </c:pt>
                <c:pt idx="7496">
                  <c:v>1873</c:v>
                </c:pt>
                <c:pt idx="7497">
                  <c:v>1873.5</c:v>
                </c:pt>
                <c:pt idx="7498">
                  <c:v>1874</c:v>
                </c:pt>
                <c:pt idx="7499">
                  <c:v>1874.5</c:v>
                </c:pt>
                <c:pt idx="7500">
                  <c:v>1875</c:v>
                </c:pt>
                <c:pt idx="7501">
                  <c:v>1875.5</c:v>
                </c:pt>
                <c:pt idx="7502">
                  <c:v>1876</c:v>
                </c:pt>
                <c:pt idx="7503">
                  <c:v>1876.5</c:v>
                </c:pt>
                <c:pt idx="7504">
                  <c:v>1877</c:v>
                </c:pt>
                <c:pt idx="7505">
                  <c:v>1877.5</c:v>
                </c:pt>
                <c:pt idx="7506">
                  <c:v>1878</c:v>
                </c:pt>
                <c:pt idx="7507">
                  <c:v>1878.5</c:v>
                </c:pt>
                <c:pt idx="7508">
                  <c:v>1879</c:v>
                </c:pt>
                <c:pt idx="7509">
                  <c:v>1879.5</c:v>
                </c:pt>
                <c:pt idx="7510">
                  <c:v>1880</c:v>
                </c:pt>
                <c:pt idx="7511">
                  <c:v>1880.5</c:v>
                </c:pt>
                <c:pt idx="7512">
                  <c:v>1881</c:v>
                </c:pt>
                <c:pt idx="7513">
                  <c:v>1881.5</c:v>
                </c:pt>
                <c:pt idx="7514">
                  <c:v>1882</c:v>
                </c:pt>
                <c:pt idx="7515">
                  <c:v>1882.5</c:v>
                </c:pt>
                <c:pt idx="7516">
                  <c:v>1883</c:v>
                </c:pt>
                <c:pt idx="7517">
                  <c:v>1883.5</c:v>
                </c:pt>
                <c:pt idx="7518">
                  <c:v>1884</c:v>
                </c:pt>
                <c:pt idx="7519">
                  <c:v>1884.5</c:v>
                </c:pt>
                <c:pt idx="7520">
                  <c:v>1885</c:v>
                </c:pt>
                <c:pt idx="7521">
                  <c:v>1885.5</c:v>
                </c:pt>
                <c:pt idx="7522">
                  <c:v>1886</c:v>
                </c:pt>
                <c:pt idx="7523">
                  <c:v>1886.5</c:v>
                </c:pt>
                <c:pt idx="7524">
                  <c:v>1887</c:v>
                </c:pt>
                <c:pt idx="7525">
                  <c:v>1887.5</c:v>
                </c:pt>
                <c:pt idx="7526">
                  <c:v>1888</c:v>
                </c:pt>
                <c:pt idx="7527">
                  <c:v>1888.5</c:v>
                </c:pt>
                <c:pt idx="7528">
                  <c:v>1889</c:v>
                </c:pt>
                <c:pt idx="7529">
                  <c:v>1889.5</c:v>
                </c:pt>
                <c:pt idx="7530">
                  <c:v>1890</c:v>
                </c:pt>
                <c:pt idx="7531">
                  <c:v>1890.5</c:v>
                </c:pt>
                <c:pt idx="7532">
                  <c:v>1891</c:v>
                </c:pt>
                <c:pt idx="7533">
                  <c:v>1891.5</c:v>
                </c:pt>
                <c:pt idx="7534">
                  <c:v>1892</c:v>
                </c:pt>
                <c:pt idx="7535">
                  <c:v>1892.5</c:v>
                </c:pt>
                <c:pt idx="7536">
                  <c:v>1893</c:v>
                </c:pt>
                <c:pt idx="7537">
                  <c:v>1893.5</c:v>
                </c:pt>
                <c:pt idx="7538">
                  <c:v>1894</c:v>
                </c:pt>
                <c:pt idx="7539">
                  <c:v>1894.5</c:v>
                </c:pt>
                <c:pt idx="7540">
                  <c:v>1895</c:v>
                </c:pt>
                <c:pt idx="7541">
                  <c:v>1895.5</c:v>
                </c:pt>
                <c:pt idx="7542">
                  <c:v>1896</c:v>
                </c:pt>
                <c:pt idx="7543">
                  <c:v>1896.5</c:v>
                </c:pt>
                <c:pt idx="7544">
                  <c:v>1897</c:v>
                </c:pt>
                <c:pt idx="7545">
                  <c:v>1897.5</c:v>
                </c:pt>
                <c:pt idx="7546">
                  <c:v>1898</c:v>
                </c:pt>
                <c:pt idx="7547">
                  <c:v>1898.5</c:v>
                </c:pt>
                <c:pt idx="7548">
                  <c:v>1899</c:v>
                </c:pt>
                <c:pt idx="7549">
                  <c:v>1899.5</c:v>
                </c:pt>
                <c:pt idx="7550">
                  <c:v>1900</c:v>
                </c:pt>
                <c:pt idx="7551">
                  <c:v>1900.5</c:v>
                </c:pt>
                <c:pt idx="7552">
                  <c:v>1901</c:v>
                </c:pt>
                <c:pt idx="7553">
                  <c:v>1901.5</c:v>
                </c:pt>
                <c:pt idx="7554">
                  <c:v>1902</c:v>
                </c:pt>
                <c:pt idx="7555">
                  <c:v>1902.5</c:v>
                </c:pt>
                <c:pt idx="7556">
                  <c:v>1903</c:v>
                </c:pt>
                <c:pt idx="7557">
                  <c:v>1903.5</c:v>
                </c:pt>
                <c:pt idx="7558">
                  <c:v>1904</c:v>
                </c:pt>
                <c:pt idx="7559">
                  <c:v>1904.5</c:v>
                </c:pt>
                <c:pt idx="7560">
                  <c:v>1905</c:v>
                </c:pt>
                <c:pt idx="7561">
                  <c:v>1905.5</c:v>
                </c:pt>
                <c:pt idx="7562">
                  <c:v>1906</c:v>
                </c:pt>
                <c:pt idx="7563">
                  <c:v>1906.5</c:v>
                </c:pt>
                <c:pt idx="7564">
                  <c:v>1907</c:v>
                </c:pt>
                <c:pt idx="7565">
                  <c:v>1907.5</c:v>
                </c:pt>
                <c:pt idx="7566">
                  <c:v>1908</c:v>
                </c:pt>
                <c:pt idx="7567">
                  <c:v>1908.5</c:v>
                </c:pt>
                <c:pt idx="7568">
                  <c:v>1909</c:v>
                </c:pt>
                <c:pt idx="7569">
                  <c:v>1909.5</c:v>
                </c:pt>
                <c:pt idx="7570">
                  <c:v>1910</c:v>
                </c:pt>
                <c:pt idx="7571">
                  <c:v>1910.5</c:v>
                </c:pt>
                <c:pt idx="7572">
                  <c:v>1911</c:v>
                </c:pt>
                <c:pt idx="7573">
                  <c:v>1911.5</c:v>
                </c:pt>
                <c:pt idx="7574">
                  <c:v>1912</c:v>
                </c:pt>
                <c:pt idx="7575">
                  <c:v>1912.5</c:v>
                </c:pt>
                <c:pt idx="7576">
                  <c:v>1913</c:v>
                </c:pt>
                <c:pt idx="7577">
                  <c:v>1913.5</c:v>
                </c:pt>
                <c:pt idx="7578">
                  <c:v>1914</c:v>
                </c:pt>
                <c:pt idx="7579">
                  <c:v>1914.5</c:v>
                </c:pt>
                <c:pt idx="7580">
                  <c:v>1915</c:v>
                </c:pt>
              </c:numCache>
            </c:numRef>
          </c:xVal>
          <c:yVal>
            <c:numRef>
              <c:f>[Book10]Sheet1!$AJ$2:$AJ$7582</c:f>
              <c:numCache>
                <c:formatCode>General</c:formatCode>
                <c:ptCount val="7581"/>
                <c:pt idx="0">
                  <c:v>-5.0647720000000004E-3</c:v>
                </c:pt>
                <c:pt idx="1">
                  <c:v>-5.0647720000000004E-3</c:v>
                </c:pt>
                <c:pt idx="2">
                  <c:v>-5.0647720000000004E-3</c:v>
                </c:pt>
                <c:pt idx="3">
                  <c:v>-5.0647720000000004E-3</c:v>
                </c:pt>
                <c:pt idx="4">
                  <c:v>-5.0647720000000004E-3</c:v>
                </c:pt>
                <c:pt idx="5">
                  <c:v>-5.0647720000000004E-3</c:v>
                </c:pt>
                <c:pt idx="6">
                  <c:v>-5.0647720000000004E-3</c:v>
                </c:pt>
                <c:pt idx="7">
                  <c:v>-5.0647720000000004E-3</c:v>
                </c:pt>
                <c:pt idx="8">
                  <c:v>-5.0647720000000004E-3</c:v>
                </c:pt>
                <c:pt idx="9">
                  <c:v>-5.0647720000000004E-3</c:v>
                </c:pt>
                <c:pt idx="10">
                  <c:v>-5.0647720000000004E-3</c:v>
                </c:pt>
                <c:pt idx="11">
                  <c:v>-5.0647720000000004E-3</c:v>
                </c:pt>
                <c:pt idx="12">
                  <c:v>-5.0647720000000004E-3</c:v>
                </c:pt>
                <c:pt idx="13">
                  <c:v>-5.0647720000000004E-3</c:v>
                </c:pt>
                <c:pt idx="14">
                  <c:v>-5.0647720000000004E-3</c:v>
                </c:pt>
                <c:pt idx="15">
                  <c:v>-5.0647720000000004E-3</c:v>
                </c:pt>
                <c:pt idx="16">
                  <c:v>-5.0647720000000004E-3</c:v>
                </c:pt>
                <c:pt idx="17">
                  <c:v>-5.0647720000000004E-3</c:v>
                </c:pt>
                <c:pt idx="18">
                  <c:v>-5.0647720000000004E-3</c:v>
                </c:pt>
                <c:pt idx="19">
                  <c:v>-5.0647720000000004E-3</c:v>
                </c:pt>
                <c:pt idx="20">
                  <c:v>-5.0647720000000004E-3</c:v>
                </c:pt>
                <c:pt idx="21">
                  <c:v>-5.0647720000000004E-3</c:v>
                </c:pt>
                <c:pt idx="22">
                  <c:v>-5.0647720000000004E-3</c:v>
                </c:pt>
                <c:pt idx="23">
                  <c:v>-5.0647720000000004E-3</c:v>
                </c:pt>
                <c:pt idx="24">
                  <c:v>-5.0647720000000004E-3</c:v>
                </c:pt>
                <c:pt idx="25">
                  <c:v>-5.0647720000000004E-3</c:v>
                </c:pt>
                <c:pt idx="26">
                  <c:v>-5.0647720000000004E-3</c:v>
                </c:pt>
                <c:pt idx="27">
                  <c:v>-5.0647720000000004E-3</c:v>
                </c:pt>
                <c:pt idx="28">
                  <c:v>-5.0647720000000004E-3</c:v>
                </c:pt>
                <c:pt idx="29">
                  <c:v>-5.0647720000000004E-3</c:v>
                </c:pt>
                <c:pt idx="30">
                  <c:v>-5.0647720000000004E-3</c:v>
                </c:pt>
                <c:pt idx="31">
                  <c:v>-5.0647720000000004E-3</c:v>
                </c:pt>
                <c:pt idx="32">
                  <c:v>-5.1464609999999997E-3</c:v>
                </c:pt>
                <c:pt idx="33">
                  <c:v>-5.3876130000000003E-3</c:v>
                </c:pt>
                <c:pt idx="34">
                  <c:v>-5.6358520000000002E-3</c:v>
                </c:pt>
                <c:pt idx="35">
                  <c:v>-5.8911429999999997E-3</c:v>
                </c:pt>
                <c:pt idx="36">
                  <c:v>-6.1533450000000002E-3</c:v>
                </c:pt>
                <c:pt idx="37">
                  <c:v>-6.4222639999999996E-3</c:v>
                </c:pt>
                <c:pt idx="38">
                  <c:v>-6.6977319999999996E-3</c:v>
                </c:pt>
                <c:pt idx="39">
                  <c:v>-6.9795370000000001E-3</c:v>
                </c:pt>
                <c:pt idx="40">
                  <c:v>-7.2674710000000002E-3</c:v>
                </c:pt>
                <c:pt idx="41">
                  <c:v>-7.5614949999999997E-3</c:v>
                </c:pt>
                <c:pt idx="42">
                  <c:v>-7.8617240000000005E-3</c:v>
                </c:pt>
                <c:pt idx="43">
                  <c:v>-8.1683399999999996E-3</c:v>
                </c:pt>
                <c:pt idx="44">
                  <c:v>-8.4815829999999991E-3</c:v>
                </c:pt>
                <c:pt idx="45">
                  <c:v>-8.8016710000000005E-3</c:v>
                </c:pt>
                <c:pt idx="46">
                  <c:v>-9.1287020000000007E-3</c:v>
                </c:pt>
                <c:pt idx="47">
                  <c:v>-9.4627040000000006E-3</c:v>
                </c:pt>
                <c:pt idx="48">
                  <c:v>-9.8037060000000006E-3</c:v>
                </c:pt>
                <c:pt idx="49">
                  <c:v>-1.01517E-2</c:v>
                </c:pt>
                <c:pt idx="50">
                  <c:v>-1.050658E-2</c:v>
                </c:pt>
                <c:pt idx="51">
                  <c:v>-1.086819E-2</c:v>
                </c:pt>
                <c:pt idx="52">
                  <c:v>-1.1236390000000001E-2</c:v>
                </c:pt>
                <c:pt idx="53">
                  <c:v>-1.1611099999999999E-2</c:v>
                </c:pt>
                <c:pt idx="54">
                  <c:v>-1.1992320000000001E-2</c:v>
                </c:pt>
                <c:pt idx="55">
                  <c:v>-1.238009E-2</c:v>
                </c:pt>
                <c:pt idx="56">
                  <c:v>-1.277445E-2</c:v>
                </c:pt>
                <c:pt idx="57">
                  <c:v>-1.317544E-2</c:v>
                </c:pt>
                <c:pt idx="58">
                  <c:v>-1.3583130000000001E-2</c:v>
                </c:pt>
                <c:pt idx="59">
                  <c:v>-1.3997570000000001E-2</c:v>
                </c:pt>
                <c:pt idx="60">
                  <c:v>-1.4418759999999999E-2</c:v>
                </c:pt>
                <c:pt idx="61">
                  <c:v>-1.4846730000000001E-2</c:v>
                </c:pt>
                <c:pt idx="62">
                  <c:v>-1.528149E-2</c:v>
                </c:pt>
                <c:pt idx="63">
                  <c:v>-1.572308E-2</c:v>
                </c:pt>
                <c:pt idx="64">
                  <c:v>-1.617157E-2</c:v>
                </c:pt>
                <c:pt idx="65">
                  <c:v>-1.6626910000000002E-2</c:v>
                </c:pt>
                <c:pt idx="66">
                  <c:v>-1.7089030000000002E-2</c:v>
                </c:pt>
                <c:pt idx="67">
                  <c:v>-1.7557880000000001E-2</c:v>
                </c:pt>
                <c:pt idx="68">
                  <c:v>-1.8033380000000002E-2</c:v>
                </c:pt>
                <c:pt idx="69">
                  <c:v>-1.8515429999999999E-2</c:v>
                </c:pt>
                <c:pt idx="70">
                  <c:v>-1.900396E-2</c:v>
                </c:pt>
                <c:pt idx="71">
                  <c:v>-1.9499019999999999E-2</c:v>
                </c:pt>
                <c:pt idx="72">
                  <c:v>-2.000072E-2</c:v>
                </c:pt>
                <c:pt idx="73">
                  <c:v>-2.050913E-2</c:v>
                </c:pt>
                <c:pt idx="74">
                  <c:v>-2.1024230000000001E-2</c:v>
                </c:pt>
                <c:pt idx="75">
                  <c:v>-2.1545990000000001E-2</c:v>
                </c:pt>
                <c:pt idx="76">
                  <c:v>-2.2074489999999999E-2</c:v>
                </c:pt>
                <c:pt idx="77">
                  <c:v>-2.2609859999999999E-2</c:v>
                </c:pt>
                <c:pt idx="78">
                  <c:v>-2.3152240000000001E-2</c:v>
                </c:pt>
                <c:pt idx="79">
                  <c:v>-2.370177E-2</c:v>
                </c:pt>
                <c:pt idx="80">
                  <c:v>-2.4258579999999998E-2</c:v>
                </c:pt>
                <c:pt idx="81">
                  <c:v>-2.4822779999999999E-2</c:v>
                </c:pt>
                <c:pt idx="82">
                  <c:v>-2.5394460000000001E-2</c:v>
                </c:pt>
                <c:pt idx="83">
                  <c:v>-2.5973650000000001E-2</c:v>
                </c:pt>
                <c:pt idx="84">
                  <c:v>-2.656039E-2</c:v>
                </c:pt>
                <c:pt idx="85">
                  <c:v>-2.7154749999999998E-2</c:v>
                </c:pt>
                <c:pt idx="86">
                  <c:v>-2.7756699999999999E-2</c:v>
                </c:pt>
                <c:pt idx="87">
                  <c:v>-2.836617E-2</c:v>
                </c:pt>
                <c:pt idx="88">
                  <c:v>-2.8983129999999999E-2</c:v>
                </c:pt>
                <c:pt idx="89">
                  <c:v>-2.9607620000000001E-2</c:v>
                </c:pt>
                <c:pt idx="90">
                  <c:v>-3.0239700000000001E-2</c:v>
                </c:pt>
                <c:pt idx="91">
                  <c:v>-3.0879380000000001E-2</c:v>
                </c:pt>
                <c:pt idx="92">
                  <c:v>-3.1526699999999998E-2</c:v>
                </c:pt>
                <c:pt idx="93">
                  <c:v>-3.2181729999999999E-2</c:v>
                </c:pt>
                <c:pt idx="94">
                  <c:v>-3.2844480000000002E-2</c:v>
                </c:pt>
                <c:pt idx="95">
                  <c:v>-3.351498E-2</c:v>
                </c:pt>
                <c:pt idx="96">
                  <c:v>-3.4193260000000003E-2</c:v>
                </c:pt>
                <c:pt idx="97">
                  <c:v>-3.4879340000000002E-2</c:v>
                </c:pt>
                <c:pt idx="98">
                  <c:v>-3.5573349999999997E-2</c:v>
                </c:pt>
                <c:pt idx="99">
                  <c:v>-3.6275460000000002E-2</c:v>
                </c:pt>
                <c:pt idx="100">
                  <c:v>-3.6985909999999997E-2</c:v>
                </c:pt>
                <c:pt idx="101">
                  <c:v>-3.77049E-2</c:v>
                </c:pt>
                <c:pt idx="102">
                  <c:v>-3.8432550000000003E-2</c:v>
                </c:pt>
                <c:pt idx="103">
                  <c:v>-3.9168870000000001E-2</c:v>
                </c:pt>
                <c:pt idx="104">
                  <c:v>-3.9913770000000001E-2</c:v>
                </c:pt>
                <c:pt idx="105">
                  <c:v>-4.066707E-2</c:v>
                </c:pt>
                <c:pt idx="106">
                  <c:v>-4.1428619999999999E-2</c:v>
                </c:pt>
                <c:pt idx="107">
                  <c:v>-4.219825E-2</c:v>
                </c:pt>
                <c:pt idx="108">
                  <c:v>-4.2975840000000001E-2</c:v>
                </c:pt>
                <c:pt idx="109">
                  <c:v>-4.3761359999999999E-2</c:v>
                </c:pt>
                <c:pt idx="110">
                  <c:v>-4.455477E-2</c:v>
                </c:pt>
                <c:pt idx="111">
                  <c:v>-4.535612E-2</c:v>
                </c:pt>
                <c:pt idx="112">
                  <c:v>-4.616551E-2</c:v>
                </c:pt>
                <c:pt idx="113">
                  <c:v>-4.6983120000000003E-2</c:v>
                </c:pt>
                <c:pt idx="114">
                  <c:v>-4.78091E-2</c:v>
                </c:pt>
                <c:pt idx="115">
                  <c:v>-4.8643489999999998E-2</c:v>
                </c:pt>
                <c:pt idx="116">
                  <c:v>-4.9486229999999999E-2</c:v>
                </c:pt>
                <c:pt idx="117">
                  <c:v>-5.033725E-2</c:v>
                </c:pt>
                <c:pt idx="118">
                  <c:v>-5.1196499999999999E-2</c:v>
                </c:pt>
                <c:pt idx="119">
                  <c:v>-5.2064020000000003E-2</c:v>
                </c:pt>
                <c:pt idx="120">
                  <c:v>-5.2939809999999997E-2</c:v>
                </c:pt>
                <c:pt idx="121">
                  <c:v>-5.382381E-2</c:v>
                </c:pt>
                <c:pt idx="122">
                  <c:v>-5.4715989999999999E-2</c:v>
                </c:pt>
                <c:pt idx="123">
                  <c:v>-5.561634E-2</c:v>
                </c:pt>
                <c:pt idx="124">
                  <c:v>-5.6524850000000001E-2</c:v>
                </c:pt>
                <c:pt idx="125">
                  <c:v>-5.7441560000000003E-2</c:v>
                </c:pt>
                <c:pt idx="126">
                  <c:v>-5.836649E-2</c:v>
                </c:pt>
                <c:pt idx="127">
                  <c:v>-5.929972E-2</c:v>
                </c:pt>
                <c:pt idx="128">
                  <c:v>-6.0241339999999997E-2</c:v>
                </c:pt>
                <c:pt idx="129">
                  <c:v>-6.11914E-2</c:v>
                </c:pt>
                <c:pt idx="130">
                  <c:v>-6.2149999999999997E-2</c:v>
                </c:pt>
                <c:pt idx="131">
                  <c:v>-6.3117240000000005E-2</c:v>
                </c:pt>
                <c:pt idx="132">
                  <c:v>-6.4093250000000004E-2</c:v>
                </c:pt>
                <c:pt idx="133">
                  <c:v>-6.50781E-2</c:v>
                </c:pt>
                <c:pt idx="134">
                  <c:v>-6.6071809999999995E-2</c:v>
                </c:pt>
                <c:pt idx="135">
                  <c:v>-6.7074339999999996E-2</c:v>
                </c:pt>
                <c:pt idx="136">
                  <c:v>-6.8085649999999998E-2</c:v>
                </c:pt>
                <c:pt idx="137">
                  <c:v>-6.9105749999999994E-2</c:v>
                </c:pt>
                <c:pt idx="138">
                  <c:v>-7.0134580000000002E-2</c:v>
                </c:pt>
                <c:pt idx="139">
                  <c:v>-7.1172079999999999E-2</c:v>
                </c:pt>
                <c:pt idx="140">
                  <c:v>-7.2218149999999995E-2</c:v>
                </c:pt>
                <c:pt idx="141">
                  <c:v>-7.3272760000000006E-2</c:v>
                </c:pt>
                <c:pt idx="142">
                  <c:v>-7.4335970000000001E-2</c:v>
                </c:pt>
                <c:pt idx="143">
                  <c:v>-7.5407870000000002E-2</c:v>
                </c:pt>
                <c:pt idx="144">
                  <c:v>-7.6488490000000006E-2</c:v>
                </c:pt>
                <c:pt idx="145">
                  <c:v>-7.7577800000000002E-2</c:v>
                </c:pt>
                <c:pt idx="146">
                  <c:v>-7.8675780000000001E-2</c:v>
                </c:pt>
                <c:pt idx="147">
                  <c:v>-7.9782370000000005E-2</c:v>
                </c:pt>
                <c:pt idx="148">
                  <c:v>-8.0897510000000006E-2</c:v>
                </c:pt>
                <c:pt idx="149">
                  <c:v>-8.2021189999999994E-2</c:v>
                </c:pt>
                <c:pt idx="150">
                  <c:v>-8.3153350000000001E-2</c:v>
                </c:pt>
                <c:pt idx="151">
                  <c:v>-8.4293950000000006E-2</c:v>
                </c:pt>
                <c:pt idx="152">
                  <c:v>-8.5443019999999995E-2</c:v>
                </c:pt>
                <c:pt idx="153">
                  <c:v>-8.6600679999999999E-2</c:v>
                </c:pt>
                <c:pt idx="154">
                  <c:v>-8.7767010000000006E-2</c:v>
                </c:pt>
                <c:pt idx="155">
                  <c:v>-8.894212E-2</c:v>
                </c:pt>
                <c:pt idx="156">
                  <c:v>-9.0126109999999995E-2</c:v>
                </c:pt>
                <c:pt idx="157">
                  <c:v>-9.1319049999999999E-2</c:v>
                </c:pt>
                <c:pt idx="158">
                  <c:v>-9.2521030000000004E-2</c:v>
                </c:pt>
                <c:pt idx="159">
                  <c:v>-9.3732079999999995E-2</c:v>
                </c:pt>
                <c:pt idx="160">
                  <c:v>-9.49522E-2</c:v>
                </c:pt>
                <c:pt idx="161">
                  <c:v>-9.6181260000000005E-2</c:v>
                </c:pt>
                <c:pt idx="162">
                  <c:v>-9.741909E-2</c:v>
                </c:pt>
                <c:pt idx="163">
                  <c:v>-9.8665539999999996E-2</c:v>
                </c:pt>
                <c:pt idx="164">
                  <c:v>-9.9920529999999994E-2</c:v>
                </c:pt>
                <c:pt idx="165">
                  <c:v>-0.1011841</c:v>
                </c:pt>
                <c:pt idx="166">
                  <c:v>-0.1024562</c:v>
                </c:pt>
                <c:pt idx="167">
                  <c:v>-0.1037371</c:v>
                </c:pt>
                <c:pt idx="168">
                  <c:v>-0.1050268</c:v>
                </c:pt>
                <c:pt idx="169">
                  <c:v>-0.1063254</c:v>
                </c:pt>
                <c:pt idx="170">
                  <c:v>-0.1076329</c:v>
                </c:pt>
                <c:pt idx="171">
                  <c:v>-0.1089495</c:v>
                </c:pt>
                <c:pt idx="172">
                  <c:v>-0.110275</c:v>
                </c:pt>
                <c:pt idx="173">
                  <c:v>-0.1116096</c:v>
                </c:pt>
                <c:pt idx="174">
                  <c:v>-0.112953</c:v>
                </c:pt>
                <c:pt idx="175">
                  <c:v>-0.1143052</c:v>
                </c:pt>
                <c:pt idx="176">
                  <c:v>-0.1156659</c:v>
                </c:pt>
                <c:pt idx="177">
                  <c:v>-0.1170351</c:v>
                </c:pt>
                <c:pt idx="178">
                  <c:v>-0.1184129</c:v>
                </c:pt>
                <c:pt idx="179">
                  <c:v>-0.11979910000000001</c:v>
                </c:pt>
                <c:pt idx="180">
                  <c:v>-0.1211938</c:v>
                </c:pt>
                <c:pt idx="181">
                  <c:v>-0.1225971</c:v>
                </c:pt>
                <c:pt idx="182">
                  <c:v>-0.12400890000000001</c:v>
                </c:pt>
                <c:pt idx="183">
                  <c:v>-0.1254294</c:v>
                </c:pt>
                <c:pt idx="184">
                  <c:v>-0.12685859999999999</c:v>
                </c:pt>
                <c:pt idx="185">
                  <c:v>-0.1282964</c:v>
                </c:pt>
                <c:pt idx="186">
                  <c:v>-0.12974289999999999</c:v>
                </c:pt>
                <c:pt idx="187">
                  <c:v>-0.13119810000000001</c:v>
                </c:pt>
                <c:pt idx="188">
                  <c:v>-0.1326618</c:v>
                </c:pt>
                <c:pt idx="189">
                  <c:v>-0.134134</c:v>
                </c:pt>
                <c:pt idx="190">
                  <c:v>-0.13561490000000001</c:v>
                </c:pt>
                <c:pt idx="191">
                  <c:v>-0.13710439999999999</c:v>
                </c:pt>
                <c:pt idx="192">
                  <c:v>-0.13860259999999999</c:v>
                </c:pt>
                <c:pt idx="193">
                  <c:v>-0.14010929999999999</c:v>
                </c:pt>
                <c:pt idx="194">
                  <c:v>-0.14162469999999999</c:v>
                </c:pt>
                <c:pt idx="195">
                  <c:v>-0.14314859999999999</c:v>
                </c:pt>
                <c:pt idx="196">
                  <c:v>-0.14468110000000001</c:v>
                </c:pt>
                <c:pt idx="197">
                  <c:v>-0.1462222</c:v>
                </c:pt>
                <c:pt idx="198">
                  <c:v>-0.14777190000000001</c:v>
                </c:pt>
                <c:pt idx="199">
                  <c:v>-0.1493302</c:v>
                </c:pt>
                <c:pt idx="200">
                  <c:v>-0.150897</c:v>
                </c:pt>
                <c:pt idx="201">
                  <c:v>-0.15247230000000001</c:v>
                </c:pt>
                <c:pt idx="202">
                  <c:v>-0.1540561</c:v>
                </c:pt>
                <c:pt idx="203">
                  <c:v>-0.15564829999999999</c:v>
                </c:pt>
                <c:pt idx="204">
                  <c:v>-0.15724879999999999</c:v>
                </c:pt>
                <c:pt idx="205">
                  <c:v>-0.15885769999999999</c:v>
                </c:pt>
                <c:pt idx="206">
                  <c:v>-0.1604748</c:v>
                </c:pt>
                <c:pt idx="207">
                  <c:v>-0.16210040000000001</c:v>
                </c:pt>
                <c:pt idx="208">
                  <c:v>-0.1637344</c:v>
                </c:pt>
                <c:pt idx="209">
                  <c:v>-0.16537689999999999</c:v>
                </c:pt>
                <c:pt idx="210">
                  <c:v>-0.16702810000000001</c:v>
                </c:pt>
                <c:pt idx="211">
                  <c:v>-0.16868810000000001</c:v>
                </c:pt>
                <c:pt idx="212">
                  <c:v>-0.1703567</c:v>
                </c:pt>
                <c:pt idx="213">
                  <c:v>-0.17203399999999999</c:v>
                </c:pt>
                <c:pt idx="214">
                  <c:v>-0.17371990000000001</c:v>
                </c:pt>
                <c:pt idx="215">
                  <c:v>-0.1754144</c:v>
                </c:pt>
                <c:pt idx="216">
                  <c:v>-0.17711730000000001</c:v>
                </c:pt>
                <c:pt idx="217">
                  <c:v>-0.17882880000000001</c:v>
                </c:pt>
                <c:pt idx="218">
                  <c:v>-0.18054880000000001</c:v>
                </c:pt>
                <c:pt idx="219">
                  <c:v>-0.1822773</c:v>
                </c:pt>
                <c:pt idx="220">
                  <c:v>-0.18401429999999999</c:v>
                </c:pt>
                <c:pt idx="221">
                  <c:v>-0.1857598</c:v>
                </c:pt>
                <c:pt idx="222">
                  <c:v>-0.18751399999999999</c:v>
                </c:pt>
                <c:pt idx="223">
                  <c:v>-0.189277</c:v>
                </c:pt>
                <c:pt idx="224">
                  <c:v>-0.19104879999999999</c:v>
                </c:pt>
                <c:pt idx="225">
                  <c:v>-0.19282940000000001</c:v>
                </c:pt>
                <c:pt idx="226">
                  <c:v>-0.19461880000000001</c:v>
                </c:pt>
                <c:pt idx="227">
                  <c:v>-0.19641690000000001</c:v>
                </c:pt>
                <c:pt idx="228">
                  <c:v>-0.1982236</c:v>
                </c:pt>
                <c:pt idx="229">
                  <c:v>-0.20003899999999999</c:v>
                </c:pt>
                <c:pt idx="230">
                  <c:v>-0.20186280000000001</c:v>
                </c:pt>
                <c:pt idx="231">
                  <c:v>-0.20369519999999999</c:v>
                </c:pt>
                <c:pt idx="232">
                  <c:v>-0.2055361</c:v>
                </c:pt>
                <c:pt idx="233">
                  <c:v>-0.2073856</c:v>
                </c:pt>
                <c:pt idx="234">
                  <c:v>-0.20924400000000001</c:v>
                </c:pt>
                <c:pt idx="235">
                  <c:v>-0.2111111</c:v>
                </c:pt>
                <c:pt idx="236">
                  <c:v>-0.21298719999999999</c:v>
                </c:pt>
                <c:pt idx="237">
                  <c:v>-0.21487239999999999</c:v>
                </c:pt>
                <c:pt idx="238">
                  <c:v>-0.2167666</c:v>
                </c:pt>
                <c:pt idx="239">
                  <c:v>-0.2186699</c:v>
                </c:pt>
                <c:pt idx="240">
                  <c:v>-0.22058220000000001</c:v>
                </c:pt>
                <c:pt idx="241">
                  <c:v>-0.22250349999999999</c:v>
                </c:pt>
                <c:pt idx="242">
                  <c:v>-0.22443360000000001</c:v>
                </c:pt>
                <c:pt idx="243">
                  <c:v>-0.2263725</c:v>
                </c:pt>
                <c:pt idx="244">
                  <c:v>-0.2283203</c:v>
                </c:pt>
                <c:pt idx="245">
                  <c:v>-0.23027690000000001</c:v>
                </c:pt>
                <c:pt idx="246">
                  <c:v>-0.23224259999999999</c:v>
                </c:pt>
                <c:pt idx="247">
                  <c:v>-0.23421729999999999</c:v>
                </c:pt>
                <c:pt idx="248">
                  <c:v>-0.2362012</c:v>
                </c:pt>
                <c:pt idx="249">
                  <c:v>-0.2381944</c:v>
                </c:pt>
                <c:pt idx="250">
                  <c:v>-0.2401971</c:v>
                </c:pt>
                <c:pt idx="251">
                  <c:v>-0.24220920000000001</c:v>
                </c:pt>
                <c:pt idx="252">
                  <c:v>-0.2442308</c:v>
                </c:pt>
                <c:pt idx="253">
                  <c:v>-0.24626149999999999</c:v>
                </c:pt>
                <c:pt idx="254">
                  <c:v>-0.2483013</c:v>
                </c:pt>
                <c:pt idx="255">
                  <c:v>-0.25035000000000002</c:v>
                </c:pt>
                <c:pt idx="256">
                  <c:v>-0.25240770000000001</c:v>
                </c:pt>
                <c:pt idx="257">
                  <c:v>-0.25447429999999999</c:v>
                </c:pt>
                <c:pt idx="258">
                  <c:v>-0.25654969999999999</c:v>
                </c:pt>
                <c:pt idx="259">
                  <c:v>-0.25863409999999998</c:v>
                </c:pt>
                <c:pt idx="260">
                  <c:v>-0.26072770000000001</c:v>
                </c:pt>
                <c:pt idx="261">
                  <c:v>-0.26283050000000002</c:v>
                </c:pt>
                <c:pt idx="262">
                  <c:v>-0.26494279999999998</c:v>
                </c:pt>
                <c:pt idx="263">
                  <c:v>-0.26706469999999999</c:v>
                </c:pt>
                <c:pt idx="264">
                  <c:v>-0.26919609999999999</c:v>
                </c:pt>
                <c:pt idx="265">
                  <c:v>-0.2713372</c:v>
                </c:pt>
                <c:pt idx="266">
                  <c:v>-0.27348749999999999</c:v>
                </c:pt>
                <c:pt idx="267">
                  <c:v>-0.27564719999999998</c:v>
                </c:pt>
                <c:pt idx="268">
                  <c:v>-0.27781600000000001</c:v>
                </c:pt>
                <c:pt idx="269">
                  <c:v>-0.27999380000000001</c:v>
                </c:pt>
                <c:pt idx="270">
                  <c:v>-0.2821805</c:v>
                </c:pt>
                <c:pt idx="271">
                  <c:v>-0.28437610000000002</c:v>
                </c:pt>
                <c:pt idx="272">
                  <c:v>-0.28658070000000002</c:v>
                </c:pt>
                <c:pt idx="273">
                  <c:v>-0.28879440000000001</c:v>
                </c:pt>
                <c:pt idx="274">
                  <c:v>-0.29101739999999998</c:v>
                </c:pt>
                <c:pt idx="275">
                  <c:v>-0.29325000000000001</c:v>
                </c:pt>
                <c:pt idx="276">
                  <c:v>-0.29549219999999998</c:v>
                </c:pt>
                <c:pt idx="277">
                  <c:v>-0.29774400000000001</c:v>
                </c:pt>
                <c:pt idx="278">
                  <c:v>-0.30000529999999997</c:v>
                </c:pt>
                <c:pt idx="279">
                  <c:v>-0.30227599999999999</c:v>
                </c:pt>
                <c:pt idx="280">
                  <c:v>-0.30455589999999999</c:v>
                </c:pt>
                <c:pt idx="281">
                  <c:v>-0.30684499999999998</c:v>
                </c:pt>
                <c:pt idx="282">
                  <c:v>-0.3091431</c:v>
                </c:pt>
                <c:pt idx="283">
                  <c:v>-0.31145</c:v>
                </c:pt>
                <c:pt idx="284">
                  <c:v>-0.31376589999999999</c:v>
                </c:pt>
                <c:pt idx="285">
                  <c:v>-0.31609080000000001</c:v>
                </c:pt>
                <c:pt idx="286">
                  <c:v>-0.31842490000000001</c:v>
                </c:pt>
                <c:pt idx="287">
                  <c:v>-0.32076840000000001</c:v>
                </c:pt>
                <c:pt idx="288">
                  <c:v>-0.3231212</c:v>
                </c:pt>
                <c:pt idx="289">
                  <c:v>-0.32548349999999998</c:v>
                </c:pt>
                <c:pt idx="290">
                  <c:v>-0.32785520000000001</c:v>
                </c:pt>
                <c:pt idx="291">
                  <c:v>-0.33023649999999999</c:v>
                </c:pt>
                <c:pt idx="292">
                  <c:v>-0.33262730000000001</c:v>
                </c:pt>
                <c:pt idx="293">
                  <c:v>-0.33502749999999998</c:v>
                </c:pt>
                <c:pt idx="294">
                  <c:v>-0.33743709999999999</c:v>
                </c:pt>
                <c:pt idx="295">
                  <c:v>-0.33985599999999999</c:v>
                </c:pt>
                <c:pt idx="296">
                  <c:v>-0.34228399999999998</c:v>
                </c:pt>
                <c:pt idx="297">
                  <c:v>-0.34472130000000001</c:v>
                </c:pt>
                <c:pt idx="298">
                  <c:v>-0.34716780000000003</c:v>
                </c:pt>
                <c:pt idx="299">
                  <c:v>-0.34962359999999998</c:v>
                </c:pt>
                <c:pt idx="300">
                  <c:v>-0.35208869999999998</c:v>
                </c:pt>
                <c:pt idx="301">
                  <c:v>-0.35456330000000003</c:v>
                </c:pt>
                <c:pt idx="302">
                  <c:v>-0.35704740000000001</c:v>
                </c:pt>
                <c:pt idx="303">
                  <c:v>-0.35954120000000001</c:v>
                </c:pt>
                <c:pt idx="304">
                  <c:v>-0.36204459999999999</c:v>
                </c:pt>
                <c:pt idx="305">
                  <c:v>-0.36455779999999999</c:v>
                </c:pt>
                <c:pt idx="306">
                  <c:v>-0.36708079999999998</c:v>
                </c:pt>
                <c:pt idx="307">
                  <c:v>-0.36961339999999998</c:v>
                </c:pt>
                <c:pt idx="308">
                  <c:v>-0.37215569999999998</c:v>
                </c:pt>
                <c:pt idx="309">
                  <c:v>-0.37470750000000003</c:v>
                </c:pt>
                <c:pt idx="310">
                  <c:v>-0.37726880000000002</c:v>
                </c:pt>
                <c:pt idx="311">
                  <c:v>-0.37983939999999999</c:v>
                </c:pt>
                <c:pt idx="312">
                  <c:v>-0.38241930000000002</c:v>
                </c:pt>
                <c:pt idx="313">
                  <c:v>-0.38500839999999997</c:v>
                </c:pt>
                <c:pt idx="314">
                  <c:v>-0.38760670000000003</c:v>
                </c:pt>
                <c:pt idx="315">
                  <c:v>-0.39021440000000002</c:v>
                </c:pt>
                <c:pt idx="316">
                  <c:v>-0.3928315</c:v>
                </c:pt>
                <c:pt idx="317">
                  <c:v>-0.39545809999999998</c:v>
                </c:pt>
                <c:pt idx="318">
                  <c:v>-0.39809420000000001</c:v>
                </c:pt>
                <c:pt idx="319">
                  <c:v>-0.40073999999999999</c:v>
                </c:pt>
                <c:pt idx="320">
                  <c:v>-0.40339530000000001</c:v>
                </c:pt>
                <c:pt idx="321">
                  <c:v>-0.40606009999999998</c:v>
                </c:pt>
                <c:pt idx="322">
                  <c:v>-0.40873429999999999</c:v>
                </c:pt>
                <c:pt idx="323">
                  <c:v>-0.4114177</c:v>
                </c:pt>
                <c:pt idx="324">
                  <c:v>-0.41411009999999998</c:v>
                </c:pt>
                <c:pt idx="325">
                  <c:v>-0.4168114</c:v>
                </c:pt>
                <c:pt idx="326">
                  <c:v>-0.41952159999999999</c:v>
                </c:pt>
                <c:pt idx="327">
                  <c:v>-0.42224070000000002</c:v>
                </c:pt>
                <c:pt idx="328">
                  <c:v>-0.42496909999999999</c:v>
                </c:pt>
                <c:pt idx="329">
                  <c:v>-0.4277069</c:v>
                </c:pt>
                <c:pt idx="330">
                  <c:v>-0.43045420000000001</c:v>
                </c:pt>
                <c:pt idx="331">
                  <c:v>-0.43321110000000002</c:v>
                </c:pt>
                <c:pt idx="332">
                  <c:v>-0.43597760000000002</c:v>
                </c:pt>
                <c:pt idx="333">
                  <c:v>-0.43875370000000002</c:v>
                </c:pt>
                <c:pt idx="334">
                  <c:v>-0.44153900000000001</c:v>
                </c:pt>
                <c:pt idx="335">
                  <c:v>-0.44433349999999999</c:v>
                </c:pt>
                <c:pt idx="336">
                  <c:v>-0.4471369</c:v>
                </c:pt>
                <c:pt idx="337">
                  <c:v>-0.44994889999999998</c:v>
                </c:pt>
                <c:pt idx="338">
                  <c:v>-0.45276959999999999</c:v>
                </c:pt>
                <c:pt idx="339">
                  <c:v>-0.45559919999999998</c:v>
                </c:pt>
                <c:pt idx="340">
                  <c:v>-0.4584376</c:v>
                </c:pt>
                <c:pt idx="341">
                  <c:v>-0.4612851</c:v>
                </c:pt>
                <c:pt idx="342">
                  <c:v>-0.4641419</c:v>
                </c:pt>
                <c:pt idx="343">
                  <c:v>-0.46700799999999998</c:v>
                </c:pt>
                <c:pt idx="344">
                  <c:v>-0.46988340000000001</c:v>
                </c:pt>
                <c:pt idx="345">
                  <c:v>-0.47276820000000003</c:v>
                </c:pt>
                <c:pt idx="346">
                  <c:v>-0.47566219999999998</c:v>
                </c:pt>
                <c:pt idx="347">
                  <c:v>-0.47856510000000002</c:v>
                </c:pt>
                <c:pt idx="348">
                  <c:v>-0.48147699999999999</c:v>
                </c:pt>
                <c:pt idx="349">
                  <c:v>-0.48439759999999998</c:v>
                </c:pt>
                <c:pt idx="350">
                  <c:v>-0.48732720000000002</c:v>
                </c:pt>
                <c:pt idx="351">
                  <c:v>-0.49026560000000002</c:v>
                </c:pt>
                <c:pt idx="352">
                  <c:v>-0.49321300000000001</c:v>
                </c:pt>
                <c:pt idx="353">
                  <c:v>-0.49616929999999998</c:v>
                </c:pt>
                <c:pt idx="354">
                  <c:v>-0.49913469999999999</c:v>
                </c:pt>
                <c:pt idx="355">
                  <c:v>-0.50210909999999997</c:v>
                </c:pt>
                <c:pt idx="356">
                  <c:v>-0.5050926</c:v>
                </c:pt>
                <c:pt idx="357">
                  <c:v>-0.50808529999999996</c:v>
                </c:pt>
                <c:pt idx="358">
                  <c:v>-0.51108710000000002</c:v>
                </c:pt>
                <c:pt idx="359">
                  <c:v>-0.5140979</c:v>
                </c:pt>
                <c:pt idx="360">
                  <c:v>-0.51711770000000001</c:v>
                </c:pt>
                <c:pt idx="361">
                  <c:v>-0.52014649999999996</c:v>
                </c:pt>
                <c:pt idx="362">
                  <c:v>-0.52318430000000005</c:v>
                </c:pt>
                <c:pt idx="363">
                  <c:v>-0.526231</c:v>
                </c:pt>
                <c:pt idx="364">
                  <c:v>-0.5292867</c:v>
                </c:pt>
                <c:pt idx="365">
                  <c:v>-0.53235120000000002</c:v>
                </c:pt>
                <c:pt idx="366">
                  <c:v>-0.53542449999999997</c:v>
                </c:pt>
                <c:pt idx="367">
                  <c:v>-0.53850659999999995</c:v>
                </c:pt>
                <c:pt idx="368">
                  <c:v>-0.54159760000000001</c:v>
                </c:pt>
                <c:pt idx="369">
                  <c:v>-0.54469749999999995</c:v>
                </c:pt>
                <c:pt idx="370">
                  <c:v>-0.54780609999999996</c:v>
                </c:pt>
                <c:pt idx="371">
                  <c:v>-0.55092370000000002</c:v>
                </c:pt>
                <c:pt idx="372">
                  <c:v>-0.55405009999999999</c:v>
                </c:pt>
                <c:pt idx="373">
                  <c:v>-0.55718559999999995</c:v>
                </c:pt>
                <c:pt idx="374">
                  <c:v>-0.56032999999999999</c:v>
                </c:pt>
                <c:pt idx="375">
                  <c:v>-0.56348339999999997</c:v>
                </c:pt>
                <c:pt idx="376">
                  <c:v>-0.56664579999999998</c:v>
                </c:pt>
                <c:pt idx="377">
                  <c:v>-0.56981729999999997</c:v>
                </c:pt>
                <c:pt idx="378">
                  <c:v>-0.57299770000000005</c:v>
                </c:pt>
                <c:pt idx="379">
                  <c:v>-0.57618709999999995</c:v>
                </c:pt>
                <c:pt idx="380">
                  <c:v>-0.57938529999999999</c:v>
                </c:pt>
                <c:pt idx="381">
                  <c:v>-0.58259249999999996</c:v>
                </c:pt>
                <c:pt idx="382">
                  <c:v>-0.58580869999999996</c:v>
                </c:pt>
                <c:pt idx="383">
                  <c:v>-0.5890339</c:v>
                </c:pt>
                <c:pt idx="384">
                  <c:v>-0.59226820000000002</c:v>
                </c:pt>
                <c:pt idx="385">
                  <c:v>-0.59551169999999998</c:v>
                </c:pt>
                <c:pt idx="386">
                  <c:v>-0.59876439999999997</c:v>
                </c:pt>
                <c:pt idx="387">
                  <c:v>-0.60202639999999996</c:v>
                </c:pt>
                <c:pt idx="388">
                  <c:v>-0.60529759999999999</c:v>
                </c:pt>
                <c:pt idx="389">
                  <c:v>-0.6085779</c:v>
                </c:pt>
                <c:pt idx="390">
                  <c:v>-0.61186739999999995</c:v>
                </c:pt>
                <c:pt idx="391">
                  <c:v>-0.61516570000000004</c:v>
                </c:pt>
                <c:pt idx="392">
                  <c:v>-0.61847289999999999</c:v>
                </c:pt>
                <c:pt idx="393">
                  <c:v>-0.62178889999999998</c:v>
                </c:pt>
                <c:pt idx="394">
                  <c:v>-0.6251139</c:v>
                </c:pt>
                <c:pt idx="395">
                  <c:v>-0.62844800000000001</c:v>
                </c:pt>
                <c:pt idx="396">
                  <c:v>-0.63179129999999994</c:v>
                </c:pt>
                <c:pt idx="397">
                  <c:v>-0.63514389999999998</c:v>
                </c:pt>
                <c:pt idx="398">
                  <c:v>-0.63850600000000002</c:v>
                </c:pt>
                <c:pt idx="399">
                  <c:v>-0.64187740000000004</c:v>
                </c:pt>
                <c:pt idx="400">
                  <c:v>-0.645258</c:v>
                </c:pt>
                <c:pt idx="401">
                  <c:v>-0.64864790000000005</c:v>
                </c:pt>
                <c:pt idx="402">
                  <c:v>-0.65204669999999998</c:v>
                </c:pt>
                <c:pt idx="403">
                  <c:v>-0.65545450000000005</c:v>
                </c:pt>
                <c:pt idx="404">
                  <c:v>-0.65887110000000004</c:v>
                </c:pt>
                <c:pt idx="405">
                  <c:v>-0.66229669999999996</c:v>
                </c:pt>
                <c:pt idx="406">
                  <c:v>-0.66573119999999997</c:v>
                </c:pt>
                <c:pt idx="407">
                  <c:v>-0.66917490000000002</c:v>
                </c:pt>
                <c:pt idx="408">
                  <c:v>-0.6726278</c:v>
                </c:pt>
                <c:pt idx="409">
                  <c:v>-0.67608999999999997</c:v>
                </c:pt>
                <c:pt idx="410">
                  <c:v>-0.67956159999999999</c:v>
                </c:pt>
                <c:pt idx="411">
                  <c:v>-0.68304240000000005</c:v>
                </c:pt>
                <c:pt idx="412">
                  <c:v>-0.68653240000000004</c:v>
                </c:pt>
                <c:pt idx="413">
                  <c:v>-0.69003139999999996</c:v>
                </c:pt>
                <c:pt idx="414">
                  <c:v>-0.69353929999999997</c:v>
                </c:pt>
                <c:pt idx="415">
                  <c:v>-0.69705620000000001</c:v>
                </c:pt>
                <c:pt idx="416">
                  <c:v>-0.70058189999999998</c:v>
                </c:pt>
                <c:pt idx="417">
                  <c:v>-0.70411650000000003</c:v>
                </c:pt>
                <c:pt idx="418">
                  <c:v>-0.70765979999999995</c:v>
                </c:pt>
                <c:pt idx="419">
                  <c:v>-0.71121210000000001</c:v>
                </c:pt>
                <c:pt idx="420">
                  <c:v>-0.7147732</c:v>
                </c:pt>
                <c:pt idx="421">
                  <c:v>-0.71834319999999996</c:v>
                </c:pt>
                <c:pt idx="422">
                  <c:v>-0.72192210000000001</c:v>
                </c:pt>
                <c:pt idx="423">
                  <c:v>-0.72550990000000004</c:v>
                </c:pt>
                <c:pt idx="424">
                  <c:v>-0.72910649999999999</c:v>
                </c:pt>
                <c:pt idx="425">
                  <c:v>-0.73271180000000002</c:v>
                </c:pt>
                <c:pt idx="426">
                  <c:v>-0.73632569999999997</c:v>
                </c:pt>
                <c:pt idx="427">
                  <c:v>-0.7399483</c:v>
                </c:pt>
                <c:pt idx="428">
                  <c:v>-0.74357949999999995</c:v>
                </c:pt>
                <c:pt idx="429">
                  <c:v>-0.74721939999999998</c:v>
                </c:pt>
                <c:pt idx="430">
                  <c:v>-0.75086790000000003</c:v>
                </c:pt>
                <c:pt idx="431">
                  <c:v>-0.75452520000000001</c:v>
                </c:pt>
                <c:pt idx="432">
                  <c:v>-0.75819110000000001</c:v>
                </c:pt>
                <c:pt idx="433">
                  <c:v>-0.76186580000000004</c:v>
                </c:pt>
                <c:pt idx="434">
                  <c:v>-0.76554909999999998</c:v>
                </c:pt>
                <c:pt idx="435">
                  <c:v>-0.76924110000000001</c:v>
                </c:pt>
                <c:pt idx="436">
                  <c:v>-0.77294160000000001</c:v>
                </c:pt>
                <c:pt idx="437">
                  <c:v>-0.77665070000000003</c:v>
                </c:pt>
                <c:pt idx="438">
                  <c:v>-0.78036850000000002</c:v>
                </c:pt>
                <c:pt idx="439">
                  <c:v>-0.78409490000000004</c:v>
                </c:pt>
                <c:pt idx="440">
                  <c:v>-0.78783000000000003</c:v>
                </c:pt>
                <c:pt idx="441">
                  <c:v>-0.79157379999999999</c:v>
                </c:pt>
                <c:pt idx="442">
                  <c:v>-0.79532619999999998</c:v>
                </c:pt>
                <c:pt idx="443">
                  <c:v>-0.79908729999999994</c:v>
                </c:pt>
                <c:pt idx="444">
                  <c:v>-0.80285700000000004</c:v>
                </c:pt>
                <c:pt idx="445">
                  <c:v>-0.8066352</c:v>
                </c:pt>
                <c:pt idx="446">
                  <c:v>-0.81042199999999998</c:v>
                </c:pt>
                <c:pt idx="447">
                  <c:v>-0.81421730000000003</c:v>
                </c:pt>
                <c:pt idx="448">
                  <c:v>-0.81802129999999995</c:v>
                </c:pt>
                <c:pt idx="449">
                  <c:v>-0.82183379999999995</c:v>
                </c:pt>
                <c:pt idx="450">
                  <c:v>-0.82565520000000003</c:v>
                </c:pt>
                <c:pt idx="451">
                  <c:v>-0.82948540000000004</c:v>
                </c:pt>
                <c:pt idx="452">
                  <c:v>-0.83332450000000002</c:v>
                </c:pt>
                <c:pt idx="453">
                  <c:v>-0.83717249999999999</c:v>
                </c:pt>
                <c:pt idx="454">
                  <c:v>-0.84102940000000004</c:v>
                </c:pt>
                <c:pt idx="455">
                  <c:v>-0.84489499999999995</c:v>
                </c:pt>
                <c:pt idx="456">
                  <c:v>-0.84876940000000001</c:v>
                </c:pt>
                <c:pt idx="457">
                  <c:v>-0.85265219999999997</c:v>
                </c:pt>
                <c:pt idx="458">
                  <c:v>-0.85654339999999995</c:v>
                </c:pt>
                <c:pt idx="459">
                  <c:v>-0.86044299999999996</c:v>
                </c:pt>
                <c:pt idx="460">
                  <c:v>-0.86435119999999999</c:v>
                </c:pt>
                <c:pt idx="461">
                  <c:v>-0.86826800000000004</c:v>
                </c:pt>
                <c:pt idx="462">
                  <c:v>-0.87219380000000002</c:v>
                </c:pt>
                <c:pt idx="463">
                  <c:v>-0.87612860000000004</c:v>
                </c:pt>
                <c:pt idx="464">
                  <c:v>-0.88007250000000004</c:v>
                </c:pt>
                <c:pt idx="465">
                  <c:v>-0.88402530000000001</c:v>
                </c:pt>
                <c:pt idx="466">
                  <c:v>-0.88798699999999997</c:v>
                </c:pt>
                <c:pt idx="467">
                  <c:v>-0.89195740000000001</c:v>
                </c:pt>
                <c:pt idx="468">
                  <c:v>-0.89593630000000002</c:v>
                </c:pt>
                <c:pt idx="469">
                  <c:v>-0.89992349999999999</c:v>
                </c:pt>
                <c:pt idx="470">
                  <c:v>-0.90391900000000003</c:v>
                </c:pt>
                <c:pt idx="471">
                  <c:v>-0.90792269999999997</c:v>
                </c:pt>
                <c:pt idx="472">
                  <c:v>-0.91193469999999999</c:v>
                </c:pt>
                <c:pt idx="473">
                  <c:v>-0.91595499999999996</c:v>
                </c:pt>
                <c:pt idx="474">
                  <c:v>-0.91998400000000002</c:v>
                </c:pt>
                <c:pt idx="475">
                  <c:v>-0.92402169999999995</c:v>
                </c:pt>
                <c:pt idx="476">
                  <c:v>-0.92806820000000001</c:v>
                </c:pt>
                <c:pt idx="477">
                  <c:v>-0.9321237</c:v>
                </c:pt>
                <c:pt idx="478">
                  <c:v>-0.93618800000000002</c:v>
                </c:pt>
                <c:pt idx="479">
                  <c:v>-0.94026120000000002</c:v>
                </c:pt>
                <c:pt idx="480">
                  <c:v>-0.94434309999999999</c:v>
                </c:pt>
                <c:pt idx="481">
                  <c:v>-0.94843350000000004</c:v>
                </c:pt>
                <c:pt idx="482">
                  <c:v>-0.9525325</c:v>
                </c:pt>
                <c:pt idx="483">
                  <c:v>-0.95664000000000005</c:v>
                </c:pt>
                <c:pt idx="484">
                  <c:v>-0.9607561</c:v>
                </c:pt>
                <c:pt idx="485">
                  <c:v>-0.96488090000000004</c:v>
                </c:pt>
                <c:pt idx="486">
                  <c:v>-0.9690145</c:v>
                </c:pt>
                <c:pt idx="487">
                  <c:v>-0.9731571</c:v>
                </c:pt>
                <c:pt idx="488">
                  <c:v>-0.97730870000000003</c:v>
                </c:pt>
                <c:pt idx="489">
                  <c:v>-0.98146929999999999</c:v>
                </c:pt>
                <c:pt idx="490">
                  <c:v>-0.98563889999999998</c:v>
                </c:pt>
                <c:pt idx="491">
                  <c:v>-0.98981730000000001</c:v>
                </c:pt>
                <c:pt idx="492">
                  <c:v>-0.99400440000000001</c:v>
                </c:pt>
                <c:pt idx="493">
                  <c:v>-0.99820010000000003</c:v>
                </c:pt>
                <c:pt idx="494">
                  <c:v>-1.0024040000000001</c:v>
                </c:pt>
                <c:pt idx="495">
                  <c:v>-1.0066170000000001</c:v>
                </c:pt>
                <c:pt idx="496">
                  <c:v>-1.0108379999999999</c:v>
                </c:pt>
                <c:pt idx="497">
                  <c:v>-1.0150680000000001</c:v>
                </c:pt>
                <c:pt idx="498">
                  <c:v>-1.019306</c:v>
                </c:pt>
                <c:pt idx="499">
                  <c:v>-1.0235529999999999</c:v>
                </c:pt>
                <c:pt idx="500">
                  <c:v>-1.027809</c:v>
                </c:pt>
                <c:pt idx="501">
                  <c:v>-1.0320739999999999</c:v>
                </c:pt>
                <c:pt idx="502">
                  <c:v>-1.036348</c:v>
                </c:pt>
                <c:pt idx="503">
                  <c:v>-1.0406310000000001</c:v>
                </c:pt>
                <c:pt idx="504">
                  <c:v>-1.044923</c:v>
                </c:pt>
                <c:pt idx="505">
                  <c:v>-1.0492239999999999</c:v>
                </c:pt>
                <c:pt idx="506">
                  <c:v>-1.053534</c:v>
                </c:pt>
                <c:pt idx="507">
                  <c:v>-1.057852</c:v>
                </c:pt>
                <c:pt idx="508">
                  <c:v>-1.0621799999999999</c:v>
                </c:pt>
                <c:pt idx="509">
                  <c:v>-1.066516</c:v>
                </c:pt>
                <c:pt idx="510">
                  <c:v>-1.0708599999999999</c:v>
                </c:pt>
                <c:pt idx="511">
                  <c:v>-1.075213</c:v>
                </c:pt>
                <c:pt idx="512">
                  <c:v>-1.079575</c:v>
                </c:pt>
                <c:pt idx="513">
                  <c:v>-1.0839449999999999</c:v>
                </c:pt>
                <c:pt idx="514">
                  <c:v>-1.0883240000000001</c:v>
                </c:pt>
                <c:pt idx="515">
                  <c:v>-1.0927119999999999</c:v>
                </c:pt>
                <c:pt idx="516">
                  <c:v>-1.0971089999999999</c:v>
                </c:pt>
                <c:pt idx="517">
                  <c:v>-1.101515</c:v>
                </c:pt>
                <c:pt idx="518">
                  <c:v>-1.1059289999999999</c:v>
                </c:pt>
                <c:pt idx="519">
                  <c:v>-1.1103529999999999</c:v>
                </c:pt>
                <c:pt idx="520">
                  <c:v>-1.1147860000000001</c:v>
                </c:pt>
                <c:pt idx="521">
                  <c:v>-1.1192279999999999</c:v>
                </c:pt>
                <c:pt idx="522">
                  <c:v>-1.123678</c:v>
                </c:pt>
                <c:pt idx="523">
                  <c:v>-1.1281369999999999</c:v>
                </c:pt>
                <c:pt idx="524">
                  <c:v>-1.1326039999999999</c:v>
                </c:pt>
                <c:pt idx="525">
                  <c:v>-1.1370800000000001</c:v>
                </c:pt>
                <c:pt idx="526">
                  <c:v>-1.1415649999999999</c:v>
                </c:pt>
                <c:pt idx="527">
                  <c:v>-1.146058</c:v>
                </c:pt>
                <c:pt idx="528">
                  <c:v>-1.15056</c:v>
                </c:pt>
                <c:pt idx="529">
                  <c:v>-1.155071</c:v>
                </c:pt>
                <c:pt idx="530">
                  <c:v>-1.159592</c:v>
                </c:pt>
                <c:pt idx="531">
                  <c:v>-1.164123</c:v>
                </c:pt>
                <c:pt idx="532">
                  <c:v>-1.168663</c:v>
                </c:pt>
                <c:pt idx="533">
                  <c:v>-1.1732119999999999</c:v>
                </c:pt>
                <c:pt idx="534">
                  <c:v>-1.17777</c:v>
                </c:pt>
                <c:pt idx="535">
                  <c:v>-1.1823380000000001</c:v>
                </c:pt>
                <c:pt idx="536">
                  <c:v>-1.1869130000000001</c:v>
                </c:pt>
                <c:pt idx="537">
                  <c:v>-1.1914979999999999</c:v>
                </c:pt>
                <c:pt idx="538">
                  <c:v>-1.1960900000000001</c:v>
                </c:pt>
                <c:pt idx="539">
                  <c:v>-1.2006920000000001</c:v>
                </c:pt>
                <c:pt idx="540">
                  <c:v>-1.2053020000000001</c:v>
                </c:pt>
                <c:pt idx="541">
                  <c:v>-1.209921</c:v>
                </c:pt>
                <c:pt idx="542">
                  <c:v>-1.2145490000000001</c:v>
                </c:pt>
                <c:pt idx="543">
                  <c:v>-1.2191860000000001</c:v>
                </c:pt>
                <c:pt idx="544">
                  <c:v>-1.2238329999999999</c:v>
                </c:pt>
                <c:pt idx="545">
                  <c:v>-1.2284889999999999</c:v>
                </c:pt>
                <c:pt idx="546">
                  <c:v>-1.2331540000000001</c:v>
                </c:pt>
                <c:pt idx="547">
                  <c:v>-1.2378279999999999</c:v>
                </c:pt>
                <c:pt idx="548">
                  <c:v>-1.24251</c:v>
                </c:pt>
                <c:pt idx="549">
                  <c:v>-1.247201</c:v>
                </c:pt>
                <c:pt idx="550">
                  <c:v>-1.2519</c:v>
                </c:pt>
                <c:pt idx="551">
                  <c:v>-1.256607</c:v>
                </c:pt>
                <c:pt idx="552">
                  <c:v>-1.2613239999999999</c:v>
                </c:pt>
                <c:pt idx="553">
                  <c:v>-1.266049</c:v>
                </c:pt>
                <c:pt idx="554">
                  <c:v>-1.270783</c:v>
                </c:pt>
                <c:pt idx="555">
                  <c:v>-1.2755259999999999</c:v>
                </c:pt>
                <c:pt idx="556">
                  <c:v>-1.2802789999999999</c:v>
                </c:pt>
                <c:pt idx="557">
                  <c:v>-1.2850410000000001</c:v>
                </c:pt>
                <c:pt idx="558">
                  <c:v>-1.289812</c:v>
                </c:pt>
                <c:pt idx="559">
                  <c:v>-1.2945930000000001</c:v>
                </c:pt>
                <c:pt idx="560">
                  <c:v>-1.299382</c:v>
                </c:pt>
                <c:pt idx="561">
                  <c:v>-1.3041799999999999</c:v>
                </c:pt>
                <c:pt idx="562">
                  <c:v>-1.3089869999999999</c:v>
                </c:pt>
                <c:pt idx="563">
                  <c:v>-1.3138019999999999</c:v>
                </c:pt>
                <c:pt idx="564">
                  <c:v>-1.318627</c:v>
                </c:pt>
                <c:pt idx="565">
                  <c:v>-1.3234589999999999</c:v>
                </c:pt>
                <c:pt idx="566">
                  <c:v>-1.3283</c:v>
                </c:pt>
                <c:pt idx="567">
                  <c:v>-1.3331500000000001</c:v>
                </c:pt>
                <c:pt idx="568">
                  <c:v>-1.338009</c:v>
                </c:pt>
                <c:pt idx="569">
                  <c:v>-1.342876</c:v>
                </c:pt>
                <c:pt idx="570">
                  <c:v>-1.3477509999999999</c:v>
                </c:pt>
                <c:pt idx="571">
                  <c:v>-1.3526359999999999</c:v>
                </c:pt>
                <c:pt idx="572">
                  <c:v>-1.357529</c:v>
                </c:pt>
                <c:pt idx="573">
                  <c:v>-1.3624320000000001</c:v>
                </c:pt>
                <c:pt idx="574">
                  <c:v>-1.367343</c:v>
                </c:pt>
                <c:pt idx="575">
                  <c:v>-1.372263</c:v>
                </c:pt>
                <c:pt idx="576">
                  <c:v>-1.377192</c:v>
                </c:pt>
                <c:pt idx="577">
                  <c:v>-1.3821289999999999</c:v>
                </c:pt>
                <c:pt idx="578">
                  <c:v>-1.3870750000000001</c:v>
                </c:pt>
                <c:pt idx="579">
                  <c:v>-1.392029</c:v>
                </c:pt>
                <c:pt idx="580">
                  <c:v>-1.3969910000000001</c:v>
                </c:pt>
                <c:pt idx="581">
                  <c:v>-1.4019619999999999</c:v>
                </c:pt>
                <c:pt idx="582">
                  <c:v>-1.406941</c:v>
                </c:pt>
                <c:pt idx="583">
                  <c:v>-1.4119280000000001</c:v>
                </c:pt>
                <c:pt idx="584">
                  <c:v>-1.4169240000000001</c:v>
                </c:pt>
                <c:pt idx="585">
                  <c:v>-1.4219280000000001</c:v>
                </c:pt>
                <c:pt idx="586">
                  <c:v>-1.426941</c:v>
                </c:pt>
                <c:pt idx="587">
                  <c:v>-1.431962</c:v>
                </c:pt>
                <c:pt idx="588">
                  <c:v>-1.436992</c:v>
                </c:pt>
                <c:pt idx="589">
                  <c:v>-1.4420299999999999</c:v>
                </c:pt>
                <c:pt idx="590">
                  <c:v>-1.4470769999999999</c:v>
                </c:pt>
                <c:pt idx="591">
                  <c:v>-1.4521310000000001</c:v>
                </c:pt>
                <c:pt idx="592">
                  <c:v>-1.457193</c:v>
                </c:pt>
                <c:pt idx="593">
                  <c:v>-1.4622630000000001</c:v>
                </c:pt>
                <c:pt idx="594">
                  <c:v>-1.4673400000000001</c:v>
                </c:pt>
                <c:pt idx="595">
                  <c:v>-1.472426</c:v>
                </c:pt>
                <c:pt idx="596">
                  <c:v>-1.4775199999999999</c:v>
                </c:pt>
                <c:pt idx="597">
                  <c:v>-1.4826220000000001</c:v>
                </c:pt>
                <c:pt idx="598">
                  <c:v>-1.487733</c:v>
                </c:pt>
                <c:pt idx="599">
                  <c:v>-1.492853</c:v>
                </c:pt>
                <c:pt idx="600">
                  <c:v>-1.497981</c:v>
                </c:pt>
                <c:pt idx="601">
                  <c:v>-1.503117</c:v>
                </c:pt>
                <c:pt idx="602">
                  <c:v>-1.508262</c:v>
                </c:pt>
                <c:pt idx="603">
                  <c:v>-1.513414</c:v>
                </c:pt>
                <c:pt idx="604">
                  <c:v>-1.5185740000000001</c:v>
                </c:pt>
                <c:pt idx="605">
                  <c:v>-1.5237419999999999</c:v>
                </c:pt>
                <c:pt idx="606">
                  <c:v>-1.5289170000000001</c:v>
                </c:pt>
                <c:pt idx="607">
                  <c:v>-1.5341009999999999</c:v>
                </c:pt>
                <c:pt idx="608">
                  <c:v>-1.5392920000000001</c:v>
                </c:pt>
                <c:pt idx="609">
                  <c:v>-1.5444910000000001</c:v>
                </c:pt>
                <c:pt idx="610">
                  <c:v>-1.549698</c:v>
                </c:pt>
                <c:pt idx="611">
                  <c:v>-1.5549139999999999</c:v>
                </c:pt>
                <c:pt idx="612">
                  <c:v>-1.560138</c:v>
                </c:pt>
                <c:pt idx="613">
                  <c:v>-1.5653699999999999</c:v>
                </c:pt>
                <c:pt idx="614">
                  <c:v>-1.570611</c:v>
                </c:pt>
                <c:pt idx="615">
                  <c:v>-1.5758589999999999</c:v>
                </c:pt>
                <c:pt idx="616">
                  <c:v>-1.581116</c:v>
                </c:pt>
                <c:pt idx="617">
                  <c:v>-1.5863799999999999</c:v>
                </c:pt>
                <c:pt idx="618">
                  <c:v>-1.591653</c:v>
                </c:pt>
                <c:pt idx="619">
                  <c:v>-1.5969329999999999</c:v>
                </c:pt>
                <c:pt idx="620">
                  <c:v>-1.60222</c:v>
                </c:pt>
                <c:pt idx="621">
                  <c:v>-1.6075159999999999</c:v>
                </c:pt>
                <c:pt idx="622">
                  <c:v>-1.612819</c:v>
                </c:pt>
                <c:pt idx="623">
                  <c:v>-1.618131</c:v>
                </c:pt>
                <c:pt idx="624">
                  <c:v>-1.6234500000000001</c:v>
                </c:pt>
                <c:pt idx="625">
                  <c:v>-1.628776</c:v>
                </c:pt>
                <c:pt idx="626">
                  <c:v>-1.6341110000000001</c:v>
                </c:pt>
                <c:pt idx="627">
                  <c:v>-1.639454</c:v>
                </c:pt>
                <c:pt idx="628">
                  <c:v>-1.6448050000000001</c:v>
                </c:pt>
                <c:pt idx="629">
                  <c:v>-1.6501650000000001</c:v>
                </c:pt>
                <c:pt idx="630">
                  <c:v>-1.6555329999999999</c:v>
                </c:pt>
                <c:pt idx="631">
                  <c:v>-1.6609080000000001</c:v>
                </c:pt>
                <c:pt idx="632">
                  <c:v>-1.6662920000000001</c:v>
                </c:pt>
                <c:pt idx="633">
                  <c:v>-1.6716850000000001</c:v>
                </c:pt>
                <c:pt idx="634">
                  <c:v>-1.6770849999999999</c:v>
                </c:pt>
                <c:pt idx="635">
                  <c:v>-1.682493</c:v>
                </c:pt>
                <c:pt idx="636">
                  <c:v>-1.6879090000000001</c:v>
                </c:pt>
                <c:pt idx="637">
                  <c:v>-1.693333</c:v>
                </c:pt>
                <c:pt idx="638">
                  <c:v>-1.6987650000000001</c:v>
                </c:pt>
                <c:pt idx="639">
                  <c:v>-1.704205</c:v>
                </c:pt>
                <c:pt idx="640">
                  <c:v>-1.7096530000000001</c:v>
                </c:pt>
                <c:pt idx="641">
                  <c:v>-1.715109</c:v>
                </c:pt>
                <c:pt idx="642">
                  <c:v>-1.720574</c:v>
                </c:pt>
                <c:pt idx="643">
                  <c:v>-1.7260470000000001</c:v>
                </c:pt>
                <c:pt idx="644">
                  <c:v>-1.731528</c:v>
                </c:pt>
                <c:pt idx="645">
                  <c:v>-1.737017</c:v>
                </c:pt>
                <c:pt idx="646">
                  <c:v>-1.742515</c:v>
                </c:pt>
                <c:pt idx="647">
                  <c:v>-1.7480199999999999</c:v>
                </c:pt>
                <c:pt idx="648">
                  <c:v>-1.7535339999999999</c:v>
                </c:pt>
                <c:pt idx="649">
                  <c:v>-1.759056</c:v>
                </c:pt>
                <c:pt idx="650">
                  <c:v>-1.764586</c:v>
                </c:pt>
                <c:pt idx="651">
                  <c:v>-1.770124</c:v>
                </c:pt>
                <c:pt idx="652">
                  <c:v>-1.7756700000000001</c:v>
                </c:pt>
                <c:pt idx="653">
                  <c:v>-1.7812250000000001</c:v>
                </c:pt>
                <c:pt idx="654">
                  <c:v>-1.7867869999999999</c:v>
                </c:pt>
                <c:pt idx="655">
                  <c:v>-1.7923579999999999</c:v>
                </c:pt>
                <c:pt idx="656">
                  <c:v>-1.7979369999999999</c:v>
                </c:pt>
                <c:pt idx="657">
                  <c:v>-1.803525</c:v>
                </c:pt>
                <c:pt idx="658">
                  <c:v>-1.8091200000000001</c:v>
                </c:pt>
                <c:pt idx="659">
                  <c:v>-1.8147230000000001</c:v>
                </c:pt>
                <c:pt idx="660">
                  <c:v>-1.8203339999999999</c:v>
                </c:pt>
                <c:pt idx="661">
                  <c:v>-1.8259529999999999</c:v>
                </c:pt>
                <c:pt idx="662">
                  <c:v>-1.8315790000000001</c:v>
                </c:pt>
                <c:pt idx="663">
                  <c:v>-1.8372139999999999</c:v>
                </c:pt>
                <c:pt idx="664">
                  <c:v>-1.842857</c:v>
                </c:pt>
                <c:pt idx="665">
                  <c:v>-1.848508</c:v>
                </c:pt>
                <c:pt idx="666">
                  <c:v>-1.8541669999999999</c:v>
                </c:pt>
                <c:pt idx="667">
                  <c:v>-1.859834</c:v>
                </c:pt>
                <c:pt idx="668">
                  <c:v>-1.8655090000000001</c:v>
                </c:pt>
                <c:pt idx="669">
                  <c:v>-1.871192</c:v>
                </c:pt>
                <c:pt idx="670">
                  <c:v>-1.876884</c:v>
                </c:pt>
                <c:pt idx="671">
                  <c:v>-1.8825829999999999</c:v>
                </c:pt>
                <c:pt idx="672">
                  <c:v>-1.88829</c:v>
                </c:pt>
                <c:pt idx="673">
                  <c:v>-1.8940049999999999</c:v>
                </c:pt>
                <c:pt idx="674">
                  <c:v>-1.8997280000000001</c:v>
                </c:pt>
                <c:pt idx="675">
                  <c:v>-1.9054580000000001</c:v>
                </c:pt>
                <c:pt idx="676">
                  <c:v>-1.9111959999999999</c:v>
                </c:pt>
                <c:pt idx="677">
                  <c:v>-1.9169419999999999</c:v>
                </c:pt>
                <c:pt idx="678">
                  <c:v>-1.922696</c:v>
                </c:pt>
                <c:pt idx="679">
                  <c:v>-1.928458</c:v>
                </c:pt>
                <c:pt idx="680">
                  <c:v>-1.9342269999999999</c:v>
                </c:pt>
                <c:pt idx="681">
                  <c:v>-1.9400040000000001</c:v>
                </c:pt>
                <c:pt idx="682">
                  <c:v>-1.945789</c:v>
                </c:pt>
                <c:pt idx="683">
                  <c:v>-1.9515830000000001</c:v>
                </c:pt>
                <c:pt idx="684">
                  <c:v>-1.957384</c:v>
                </c:pt>
                <c:pt idx="685">
                  <c:v>-1.963193</c:v>
                </c:pt>
                <c:pt idx="686">
                  <c:v>-1.9690099999999999</c:v>
                </c:pt>
                <c:pt idx="687">
                  <c:v>-1.9748349999999999</c:v>
                </c:pt>
                <c:pt idx="688">
                  <c:v>-1.980669</c:v>
                </c:pt>
                <c:pt idx="689">
                  <c:v>-1.98651</c:v>
                </c:pt>
                <c:pt idx="690">
                  <c:v>-1.9923580000000001</c:v>
                </c:pt>
                <c:pt idx="691">
                  <c:v>-1.9982150000000001</c:v>
                </c:pt>
                <c:pt idx="692">
                  <c:v>-2.0040789999999999</c:v>
                </c:pt>
                <c:pt idx="693">
                  <c:v>-2.009951</c:v>
                </c:pt>
                <c:pt idx="694">
                  <c:v>-2.0158309999999999</c:v>
                </c:pt>
                <c:pt idx="695">
                  <c:v>-2.0217200000000002</c:v>
                </c:pt>
                <c:pt idx="696">
                  <c:v>-2.0276149999999999</c:v>
                </c:pt>
                <c:pt idx="697">
                  <c:v>-2.0335190000000001</c:v>
                </c:pt>
                <c:pt idx="698">
                  <c:v>-2.039431</c:v>
                </c:pt>
                <c:pt idx="699">
                  <c:v>-2.04535</c:v>
                </c:pt>
                <c:pt idx="700">
                  <c:v>-2.0512769999999998</c:v>
                </c:pt>
                <c:pt idx="701">
                  <c:v>-2.0572110000000001</c:v>
                </c:pt>
                <c:pt idx="702">
                  <c:v>-2.0631529999999998</c:v>
                </c:pt>
                <c:pt idx="703">
                  <c:v>-2.069102</c:v>
                </c:pt>
                <c:pt idx="704">
                  <c:v>-2.0750600000000001</c:v>
                </c:pt>
                <c:pt idx="705">
                  <c:v>-2.0810249999999999</c:v>
                </c:pt>
                <c:pt idx="706">
                  <c:v>-2.0869979999999999</c:v>
                </c:pt>
                <c:pt idx="707">
                  <c:v>-2.092978</c:v>
                </c:pt>
                <c:pt idx="708">
                  <c:v>-2.098967</c:v>
                </c:pt>
                <c:pt idx="709">
                  <c:v>-2.1049630000000001</c:v>
                </c:pt>
                <c:pt idx="710">
                  <c:v>-2.110967</c:v>
                </c:pt>
                <c:pt idx="711">
                  <c:v>-2.1169790000000002</c:v>
                </c:pt>
                <c:pt idx="712">
                  <c:v>-2.1229990000000001</c:v>
                </c:pt>
                <c:pt idx="713">
                  <c:v>-2.1290269999999998</c:v>
                </c:pt>
                <c:pt idx="714">
                  <c:v>-2.135062</c:v>
                </c:pt>
                <c:pt idx="715">
                  <c:v>-2.1411039999999999</c:v>
                </c:pt>
                <c:pt idx="716">
                  <c:v>-2.1471550000000001</c:v>
                </c:pt>
                <c:pt idx="717">
                  <c:v>-2.153213</c:v>
                </c:pt>
                <c:pt idx="718">
                  <c:v>-2.1592790000000002</c:v>
                </c:pt>
                <c:pt idx="719">
                  <c:v>-2.1653530000000001</c:v>
                </c:pt>
                <c:pt idx="720">
                  <c:v>-2.1714349999999998</c:v>
                </c:pt>
                <c:pt idx="721">
                  <c:v>-2.1775250000000002</c:v>
                </c:pt>
                <c:pt idx="722">
                  <c:v>-2.1836229999999999</c:v>
                </c:pt>
                <c:pt idx="723">
                  <c:v>-2.18973</c:v>
                </c:pt>
                <c:pt idx="724">
                  <c:v>-2.1958440000000001</c:v>
                </c:pt>
                <c:pt idx="725">
                  <c:v>-2.2019660000000001</c:v>
                </c:pt>
                <c:pt idx="726">
                  <c:v>-2.2080959999999998</c:v>
                </c:pt>
                <c:pt idx="727">
                  <c:v>-2.2142330000000001</c:v>
                </c:pt>
                <c:pt idx="728">
                  <c:v>-2.2203780000000002</c:v>
                </c:pt>
                <c:pt idx="729">
                  <c:v>-2.226531</c:v>
                </c:pt>
                <c:pt idx="730">
                  <c:v>-2.2326920000000001</c:v>
                </c:pt>
                <c:pt idx="731">
                  <c:v>-2.238861</c:v>
                </c:pt>
                <c:pt idx="732">
                  <c:v>-2.2450380000000001</c:v>
                </c:pt>
                <c:pt idx="733">
                  <c:v>-2.2512240000000001</c:v>
                </c:pt>
                <c:pt idx="734">
                  <c:v>-2.2574179999999999</c:v>
                </c:pt>
                <c:pt idx="735">
                  <c:v>-2.2636189999999998</c:v>
                </c:pt>
                <c:pt idx="736">
                  <c:v>-2.2698290000000001</c:v>
                </c:pt>
                <c:pt idx="737">
                  <c:v>-2.2760470000000002</c:v>
                </c:pt>
                <c:pt idx="738">
                  <c:v>-2.282273</c:v>
                </c:pt>
                <c:pt idx="739">
                  <c:v>-2.2885070000000001</c:v>
                </c:pt>
                <c:pt idx="740">
                  <c:v>-2.2947479999999998</c:v>
                </c:pt>
                <c:pt idx="741">
                  <c:v>-2.3009970000000002</c:v>
                </c:pt>
                <c:pt idx="742">
                  <c:v>-2.3072550000000001</c:v>
                </c:pt>
                <c:pt idx="743">
                  <c:v>-2.31352</c:v>
                </c:pt>
                <c:pt idx="744">
                  <c:v>-2.3197939999999999</c:v>
                </c:pt>
                <c:pt idx="745">
                  <c:v>-2.3260749999999999</c:v>
                </c:pt>
                <c:pt idx="746">
                  <c:v>-2.3323649999999998</c:v>
                </c:pt>
                <c:pt idx="747">
                  <c:v>-2.3386629999999999</c:v>
                </c:pt>
                <c:pt idx="748">
                  <c:v>-2.3449689999999999</c:v>
                </c:pt>
                <c:pt idx="749">
                  <c:v>-2.351283</c:v>
                </c:pt>
                <c:pt idx="750">
                  <c:v>-2.3576060000000001</c:v>
                </c:pt>
                <c:pt idx="751">
                  <c:v>-2.3639359999999998</c:v>
                </c:pt>
                <c:pt idx="752">
                  <c:v>-2.3702740000000002</c:v>
                </c:pt>
                <c:pt idx="753">
                  <c:v>-2.3766210000000001</c:v>
                </c:pt>
                <c:pt idx="754">
                  <c:v>-2.3829750000000001</c:v>
                </c:pt>
                <c:pt idx="755">
                  <c:v>-2.3893369999999998</c:v>
                </c:pt>
                <c:pt idx="756">
                  <c:v>-2.3957069999999998</c:v>
                </c:pt>
                <c:pt idx="757">
                  <c:v>-2.4020860000000002</c:v>
                </c:pt>
                <c:pt idx="758">
                  <c:v>-2.4084729999999999</c:v>
                </c:pt>
                <c:pt idx="759">
                  <c:v>-2.4148679999999998</c:v>
                </c:pt>
                <c:pt idx="760">
                  <c:v>-2.4212720000000001</c:v>
                </c:pt>
                <c:pt idx="761">
                  <c:v>-2.4276840000000002</c:v>
                </c:pt>
                <c:pt idx="762">
                  <c:v>-2.4341050000000002</c:v>
                </c:pt>
                <c:pt idx="763">
                  <c:v>-2.4405350000000001</c:v>
                </c:pt>
                <c:pt idx="764">
                  <c:v>-2.4469720000000001</c:v>
                </c:pt>
                <c:pt idx="765">
                  <c:v>-2.4534189999999998</c:v>
                </c:pt>
                <c:pt idx="766">
                  <c:v>-2.459873</c:v>
                </c:pt>
                <c:pt idx="767">
                  <c:v>-2.4663349999999999</c:v>
                </c:pt>
                <c:pt idx="768">
                  <c:v>-2.4728050000000001</c:v>
                </c:pt>
                <c:pt idx="769">
                  <c:v>-2.4792839999999998</c:v>
                </c:pt>
                <c:pt idx="770">
                  <c:v>-2.48577</c:v>
                </c:pt>
                <c:pt idx="771">
                  <c:v>-2.4922650000000002</c:v>
                </c:pt>
                <c:pt idx="772">
                  <c:v>-2.4987680000000001</c:v>
                </c:pt>
                <c:pt idx="773">
                  <c:v>-2.5052789999999998</c:v>
                </c:pt>
                <c:pt idx="774">
                  <c:v>-2.5117989999999999</c:v>
                </c:pt>
                <c:pt idx="775">
                  <c:v>-2.5183279999999999</c:v>
                </c:pt>
                <c:pt idx="776">
                  <c:v>-2.5248650000000001</c:v>
                </c:pt>
                <c:pt idx="777">
                  <c:v>-2.5314109999999999</c:v>
                </c:pt>
                <c:pt idx="778">
                  <c:v>-2.5379659999999999</c:v>
                </c:pt>
                <c:pt idx="779">
                  <c:v>-2.5445289999999998</c:v>
                </c:pt>
                <c:pt idx="780">
                  <c:v>-2.5510999999999999</c:v>
                </c:pt>
                <c:pt idx="781">
                  <c:v>-2.5576789999999998</c:v>
                </c:pt>
                <c:pt idx="782">
                  <c:v>-2.5642670000000001</c:v>
                </c:pt>
                <c:pt idx="783">
                  <c:v>-2.5708630000000001</c:v>
                </c:pt>
                <c:pt idx="784">
                  <c:v>-2.5774680000000001</c:v>
                </c:pt>
                <c:pt idx="785">
                  <c:v>-2.584082</c:v>
                </c:pt>
                <c:pt idx="786">
                  <c:v>-2.5907040000000001</c:v>
                </c:pt>
                <c:pt idx="787">
                  <c:v>-2.5973359999999999</c:v>
                </c:pt>
                <c:pt idx="788">
                  <c:v>-2.603977</c:v>
                </c:pt>
                <c:pt idx="789">
                  <c:v>-2.610627</c:v>
                </c:pt>
                <c:pt idx="790">
                  <c:v>-2.617286</c:v>
                </c:pt>
                <c:pt idx="791">
                  <c:v>-2.6239539999999999</c:v>
                </c:pt>
                <c:pt idx="792">
                  <c:v>-2.63063</c:v>
                </c:pt>
                <c:pt idx="793">
                  <c:v>-2.6373150000000001</c:v>
                </c:pt>
                <c:pt idx="794">
                  <c:v>-2.6440079999999999</c:v>
                </c:pt>
                <c:pt idx="795">
                  <c:v>-2.650709</c:v>
                </c:pt>
                <c:pt idx="796">
                  <c:v>-2.657419</c:v>
                </c:pt>
                <c:pt idx="797">
                  <c:v>-2.6641379999999999</c:v>
                </c:pt>
                <c:pt idx="798">
                  <c:v>-2.6708660000000002</c:v>
                </c:pt>
                <c:pt idx="799">
                  <c:v>-2.677603</c:v>
                </c:pt>
                <c:pt idx="800">
                  <c:v>-2.6843490000000001</c:v>
                </c:pt>
                <c:pt idx="801">
                  <c:v>-2.6911040000000002</c:v>
                </c:pt>
                <c:pt idx="802">
                  <c:v>-2.6978689999999999</c:v>
                </c:pt>
                <c:pt idx="803">
                  <c:v>-2.7046429999999999</c:v>
                </c:pt>
                <c:pt idx="804">
                  <c:v>-2.7114259999999999</c:v>
                </c:pt>
                <c:pt idx="805">
                  <c:v>-2.7182170000000001</c:v>
                </c:pt>
                <c:pt idx="806">
                  <c:v>-2.7250179999999999</c:v>
                </c:pt>
                <c:pt idx="807">
                  <c:v>-2.731827</c:v>
                </c:pt>
                <c:pt idx="808">
                  <c:v>-2.738645</c:v>
                </c:pt>
                <c:pt idx="809">
                  <c:v>-2.7454710000000002</c:v>
                </c:pt>
                <c:pt idx="810">
                  <c:v>-2.7523070000000001</c:v>
                </c:pt>
                <c:pt idx="811">
                  <c:v>-2.7591510000000001</c:v>
                </c:pt>
                <c:pt idx="812">
                  <c:v>-2.7660040000000001</c:v>
                </c:pt>
                <c:pt idx="813">
                  <c:v>-2.7728660000000001</c:v>
                </c:pt>
                <c:pt idx="814">
                  <c:v>-2.779738</c:v>
                </c:pt>
                <c:pt idx="815">
                  <c:v>-2.7866179999999998</c:v>
                </c:pt>
                <c:pt idx="816">
                  <c:v>-2.793507</c:v>
                </c:pt>
                <c:pt idx="817">
                  <c:v>-2.800405</c:v>
                </c:pt>
                <c:pt idx="818">
                  <c:v>-2.807312</c:v>
                </c:pt>
                <c:pt idx="819">
                  <c:v>-2.814228</c:v>
                </c:pt>
                <c:pt idx="820">
                  <c:v>-2.8211529999999998</c:v>
                </c:pt>
                <c:pt idx="821">
                  <c:v>-2.8280859999999999</c:v>
                </c:pt>
                <c:pt idx="822">
                  <c:v>-2.8350279999999999</c:v>
                </c:pt>
                <c:pt idx="823">
                  <c:v>-2.8419780000000001</c:v>
                </c:pt>
                <c:pt idx="824">
                  <c:v>-2.8489369999999998</c:v>
                </c:pt>
                <c:pt idx="825">
                  <c:v>-2.8559049999999999</c:v>
                </c:pt>
                <c:pt idx="826">
                  <c:v>-2.8628809999999998</c:v>
                </c:pt>
                <c:pt idx="827">
                  <c:v>-2.8698670000000002</c:v>
                </c:pt>
                <c:pt idx="828">
                  <c:v>-2.8768609999999999</c:v>
                </c:pt>
                <c:pt idx="829">
                  <c:v>-2.8838650000000001</c:v>
                </c:pt>
                <c:pt idx="830">
                  <c:v>-2.8908770000000001</c:v>
                </c:pt>
                <c:pt idx="831">
                  <c:v>-2.8978989999999998</c:v>
                </c:pt>
                <c:pt idx="832">
                  <c:v>-2.9049299999999998</c:v>
                </c:pt>
                <c:pt idx="833">
                  <c:v>-2.9119700000000002</c:v>
                </c:pt>
                <c:pt idx="834">
                  <c:v>-2.9190179999999999</c:v>
                </c:pt>
                <c:pt idx="835">
                  <c:v>-2.9260760000000001</c:v>
                </c:pt>
                <c:pt idx="836">
                  <c:v>-2.9331420000000001</c:v>
                </c:pt>
                <c:pt idx="837">
                  <c:v>-2.9402170000000001</c:v>
                </c:pt>
                <c:pt idx="838">
                  <c:v>-2.9472999999999998</c:v>
                </c:pt>
                <c:pt idx="839">
                  <c:v>-2.9543919999999999</c:v>
                </c:pt>
                <c:pt idx="840">
                  <c:v>-2.9614940000000001</c:v>
                </c:pt>
                <c:pt idx="841">
                  <c:v>-2.968604</c:v>
                </c:pt>
                <c:pt idx="842">
                  <c:v>-2.9757229999999999</c:v>
                </c:pt>
                <c:pt idx="843">
                  <c:v>-2.98285</c:v>
                </c:pt>
                <c:pt idx="844">
                  <c:v>-2.9899870000000002</c:v>
                </c:pt>
                <c:pt idx="845">
                  <c:v>-2.9971320000000001</c:v>
                </c:pt>
                <c:pt idx="846">
                  <c:v>-3.004286</c:v>
                </c:pt>
                <c:pt idx="847">
                  <c:v>-3.011447</c:v>
                </c:pt>
                <c:pt idx="848">
                  <c:v>-3.0186169999999999</c:v>
                </c:pt>
                <c:pt idx="849">
                  <c:v>-3.0257960000000002</c:v>
                </c:pt>
                <c:pt idx="850">
                  <c:v>-3.0329820000000001</c:v>
                </c:pt>
                <c:pt idx="851">
                  <c:v>-3.0401769999999999</c:v>
                </c:pt>
                <c:pt idx="852">
                  <c:v>-3.0473810000000001</c:v>
                </c:pt>
                <c:pt idx="853">
                  <c:v>-3.0545939999999998</c:v>
                </c:pt>
                <c:pt idx="854">
                  <c:v>-3.0618159999999999</c:v>
                </c:pt>
                <c:pt idx="855">
                  <c:v>-3.0690460000000002</c:v>
                </c:pt>
                <c:pt idx="856">
                  <c:v>-3.0762860000000001</c:v>
                </c:pt>
                <c:pt idx="857">
                  <c:v>-3.0835340000000002</c:v>
                </c:pt>
                <c:pt idx="858">
                  <c:v>-3.0907909999999998</c:v>
                </c:pt>
                <c:pt idx="859">
                  <c:v>-3.0980569999999998</c:v>
                </c:pt>
                <c:pt idx="860">
                  <c:v>-3.1053310000000001</c:v>
                </c:pt>
                <c:pt idx="861">
                  <c:v>-3.1126140000000002</c:v>
                </c:pt>
                <c:pt idx="862">
                  <c:v>-3.1199050000000002</c:v>
                </c:pt>
                <c:pt idx="863">
                  <c:v>-3.1272039999999999</c:v>
                </c:pt>
                <c:pt idx="864">
                  <c:v>-3.134512</c:v>
                </c:pt>
                <c:pt idx="865">
                  <c:v>-3.141829</c:v>
                </c:pt>
                <c:pt idx="866">
                  <c:v>-3.1491549999999999</c:v>
                </c:pt>
                <c:pt idx="867">
                  <c:v>-3.1564890000000001</c:v>
                </c:pt>
                <c:pt idx="868">
                  <c:v>-3.1638329999999999</c:v>
                </c:pt>
                <c:pt idx="869">
                  <c:v>-3.1711849999999999</c:v>
                </c:pt>
                <c:pt idx="870">
                  <c:v>-3.1785459999999999</c:v>
                </c:pt>
                <c:pt idx="871">
                  <c:v>-3.1859160000000002</c:v>
                </c:pt>
                <c:pt idx="872">
                  <c:v>-3.193295</c:v>
                </c:pt>
                <c:pt idx="873">
                  <c:v>-3.200682</c:v>
                </c:pt>
                <c:pt idx="874">
                  <c:v>-3.208078</c:v>
                </c:pt>
                <c:pt idx="875">
                  <c:v>-3.2154820000000002</c:v>
                </c:pt>
                <c:pt idx="876">
                  <c:v>-3.222896</c:v>
                </c:pt>
                <c:pt idx="877">
                  <c:v>-3.2303169999999999</c:v>
                </c:pt>
                <c:pt idx="878">
                  <c:v>-3.2377479999999998</c:v>
                </c:pt>
                <c:pt idx="879">
                  <c:v>-3.245187</c:v>
                </c:pt>
                <c:pt idx="880">
                  <c:v>-3.252634</c:v>
                </c:pt>
                <c:pt idx="881">
                  <c:v>-3.2600910000000001</c:v>
                </c:pt>
                <c:pt idx="882">
                  <c:v>-3.2675559999999999</c:v>
                </c:pt>
                <c:pt idx="883">
                  <c:v>-3.2750300000000001</c:v>
                </c:pt>
                <c:pt idx="884">
                  <c:v>-3.2825129999999998</c:v>
                </c:pt>
                <c:pt idx="885">
                  <c:v>-3.2900040000000002</c:v>
                </c:pt>
                <c:pt idx="886">
                  <c:v>-3.297504</c:v>
                </c:pt>
                <c:pt idx="887">
                  <c:v>-3.3050130000000002</c:v>
                </c:pt>
                <c:pt idx="888">
                  <c:v>-3.3125309999999999</c:v>
                </c:pt>
                <c:pt idx="889">
                  <c:v>-3.3200569999999998</c:v>
                </c:pt>
                <c:pt idx="890">
                  <c:v>-3.3275920000000001</c:v>
                </c:pt>
                <c:pt idx="891">
                  <c:v>-3.3351359999999999</c:v>
                </c:pt>
                <c:pt idx="892">
                  <c:v>-3.342689</c:v>
                </c:pt>
                <c:pt idx="893">
                  <c:v>-3.35025</c:v>
                </c:pt>
                <c:pt idx="894">
                  <c:v>-3.3578199999999998</c:v>
                </c:pt>
                <c:pt idx="895">
                  <c:v>-3.3653979999999999</c:v>
                </c:pt>
                <c:pt idx="896">
                  <c:v>-3.372986</c:v>
                </c:pt>
                <c:pt idx="897">
                  <c:v>-3.380582</c:v>
                </c:pt>
                <c:pt idx="898">
                  <c:v>-3.388188</c:v>
                </c:pt>
                <c:pt idx="899">
                  <c:v>-3.3958020000000002</c:v>
                </c:pt>
                <c:pt idx="900">
                  <c:v>-3.4034249999999999</c:v>
                </c:pt>
                <c:pt idx="901">
                  <c:v>-3.4110559999999999</c:v>
                </c:pt>
                <c:pt idx="902">
                  <c:v>-3.4186969999999999</c:v>
                </c:pt>
                <c:pt idx="903">
                  <c:v>-3.4263460000000001</c:v>
                </c:pt>
                <c:pt idx="904">
                  <c:v>-3.4340039999999998</c:v>
                </c:pt>
                <c:pt idx="905">
                  <c:v>-3.4416709999999999</c:v>
                </c:pt>
                <c:pt idx="906">
                  <c:v>-3.4493469999999999</c:v>
                </c:pt>
                <c:pt idx="907">
                  <c:v>-3.4570310000000002</c:v>
                </c:pt>
                <c:pt idx="908">
                  <c:v>-3.4647260000000002</c:v>
                </c:pt>
                <c:pt idx="909">
                  <c:v>-3.472429</c:v>
                </c:pt>
                <c:pt idx="910">
                  <c:v>-3.4801410000000002</c:v>
                </c:pt>
                <c:pt idx="911">
                  <c:v>-3.4878629999999999</c:v>
                </c:pt>
                <c:pt idx="912">
                  <c:v>-3.495593</c:v>
                </c:pt>
                <c:pt idx="913">
                  <c:v>-3.5033319999999999</c:v>
                </c:pt>
                <c:pt idx="914">
                  <c:v>-3.5110800000000002</c:v>
                </c:pt>
                <c:pt idx="915">
                  <c:v>-3.518837</c:v>
                </c:pt>
                <c:pt idx="916">
                  <c:v>-3.526602</c:v>
                </c:pt>
                <c:pt idx="917">
                  <c:v>-3.534376</c:v>
                </c:pt>
                <c:pt idx="918">
                  <c:v>-3.5421580000000001</c:v>
                </c:pt>
                <c:pt idx="919">
                  <c:v>-3.5499499999999999</c:v>
                </c:pt>
                <c:pt idx="920">
                  <c:v>-3.5577510000000001</c:v>
                </c:pt>
                <c:pt idx="921">
                  <c:v>-3.5655600000000001</c:v>
                </c:pt>
                <c:pt idx="922">
                  <c:v>-3.5733790000000001</c:v>
                </c:pt>
                <c:pt idx="923">
                  <c:v>-3.5812059999999999</c:v>
                </c:pt>
                <c:pt idx="924">
                  <c:v>-3.5890420000000001</c:v>
                </c:pt>
                <c:pt idx="925">
                  <c:v>-3.5968870000000002</c:v>
                </c:pt>
                <c:pt idx="926">
                  <c:v>-3.6047400000000001</c:v>
                </c:pt>
                <c:pt idx="927">
                  <c:v>-3.6126019999999999</c:v>
                </c:pt>
                <c:pt idx="928">
                  <c:v>-3.6204719999999999</c:v>
                </c:pt>
                <c:pt idx="929">
                  <c:v>-3.6283509999999999</c:v>
                </c:pt>
                <c:pt idx="930">
                  <c:v>-3.6362390000000002</c:v>
                </c:pt>
                <c:pt idx="931">
                  <c:v>-3.6441349999999999</c:v>
                </c:pt>
                <c:pt idx="932">
                  <c:v>-3.6520410000000001</c:v>
                </c:pt>
                <c:pt idx="933">
                  <c:v>-3.6599550000000001</c:v>
                </c:pt>
                <c:pt idx="934">
                  <c:v>-3.667878</c:v>
                </c:pt>
                <c:pt idx="935">
                  <c:v>-3.6758090000000001</c:v>
                </c:pt>
                <c:pt idx="936">
                  <c:v>-3.6837499999999999</c:v>
                </c:pt>
                <c:pt idx="937">
                  <c:v>-3.6916989999999998</c:v>
                </c:pt>
                <c:pt idx="938">
                  <c:v>-3.6996579999999999</c:v>
                </c:pt>
                <c:pt idx="939">
                  <c:v>-3.7076250000000002</c:v>
                </c:pt>
                <c:pt idx="940">
                  <c:v>-3.7156009999999999</c:v>
                </c:pt>
                <c:pt idx="941">
                  <c:v>-3.7235849999999999</c:v>
                </c:pt>
                <c:pt idx="942">
                  <c:v>-3.731579</c:v>
                </c:pt>
                <c:pt idx="943">
                  <c:v>-3.7395809999999998</c:v>
                </c:pt>
                <c:pt idx="944">
                  <c:v>-3.747592</c:v>
                </c:pt>
                <c:pt idx="945">
                  <c:v>-3.7556129999999999</c:v>
                </c:pt>
                <c:pt idx="946">
                  <c:v>-3.7636419999999999</c:v>
                </c:pt>
                <c:pt idx="947">
                  <c:v>-3.7716799999999999</c:v>
                </c:pt>
                <c:pt idx="948">
                  <c:v>-3.779728</c:v>
                </c:pt>
                <c:pt idx="949">
                  <c:v>-3.787785</c:v>
                </c:pt>
                <c:pt idx="950">
                  <c:v>-3.7958500000000002</c:v>
                </c:pt>
                <c:pt idx="951">
                  <c:v>-3.803925</c:v>
                </c:pt>
                <c:pt idx="952">
                  <c:v>-3.8120090000000002</c:v>
                </c:pt>
                <c:pt idx="953">
                  <c:v>-3.8201019999999999</c:v>
                </c:pt>
                <c:pt idx="954">
                  <c:v>-3.8282050000000001</c:v>
                </c:pt>
                <c:pt idx="955">
                  <c:v>-3.8363160000000001</c:v>
                </c:pt>
                <c:pt idx="956">
                  <c:v>-3.8444370000000001</c:v>
                </c:pt>
                <c:pt idx="957">
                  <c:v>-3.8525659999999999</c:v>
                </c:pt>
                <c:pt idx="958">
                  <c:v>-3.860706</c:v>
                </c:pt>
                <c:pt idx="959">
                  <c:v>-3.8688539999999998</c:v>
                </c:pt>
                <c:pt idx="960">
                  <c:v>-3.8770120000000001</c:v>
                </c:pt>
                <c:pt idx="961">
                  <c:v>-3.8851789999999999</c:v>
                </c:pt>
                <c:pt idx="962">
                  <c:v>-3.8933559999999998</c:v>
                </c:pt>
                <c:pt idx="963">
                  <c:v>-3.9015420000000001</c:v>
                </c:pt>
                <c:pt idx="964">
                  <c:v>-3.9097369999999998</c:v>
                </c:pt>
                <c:pt idx="965">
                  <c:v>-3.917942</c:v>
                </c:pt>
                <c:pt idx="966">
                  <c:v>-3.9261560000000002</c:v>
                </c:pt>
                <c:pt idx="967">
                  <c:v>-3.93438</c:v>
                </c:pt>
                <c:pt idx="968">
                  <c:v>-3.9426130000000001</c:v>
                </c:pt>
                <c:pt idx="969">
                  <c:v>-3.9508549999999998</c:v>
                </c:pt>
                <c:pt idx="970">
                  <c:v>-3.9591059999999998</c:v>
                </c:pt>
                <c:pt idx="971">
                  <c:v>-3.9673669999999999</c:v>
                </c:pt>
                <c:pt idx="972">
                  <c:v>-3.975638</c:v>
                </c:pt>
                <c:pt idx="973">
                  <c:v>-3.9839190000000002</c:v>
                </c:pt>
                <c:pt idx="974">
                  <c:v>-3.99221</c:v>
                </c:pt>
                <c:pt idx="975">
                  <c:v>-4.0005100000000002</c:v>
                </c:pt>
                <c:pt idx="976">
                  <c:v>-4.0088210000000002</c:v>
                </c:pt>
                <c:pt idx="977">
                  <c:v>-4.0171419999999998</c:v>
                </c:pt>
                <c:pt idx="978">
                  <c:v>-4.0254729999999999</c:v>
                </c:pt>
                <c:pt idx="979">
                  <c:v>-4.0338139999999996</c:v>
                </c:pt>
                <c:pt idx="980">
                  <c:v>-4.0421639999999996</c:v>
                </c:pt>
                <c:pt idx="981">
                  <c:v>-4.0505240000000002</c:v>
                </c:pt>
                <c:pt idx="982">
                  <c:v>-4.0588949999999997</c:v>
                </c:pt>
                <c:pt idx="983">
                  <c:v>-4.0672750000000004</c:v>
                </c:pt>
                <c:pt idx="984">
                  <c:v>-4.0756649999999999</c:v>
                </c:pt>
                <c:pt idx="985">
                  <c:v>-4.084066</c:v>
                </c:pt>
                <c:pt idx="986">
                  <c:v>-4.0924779999999998</c:v>
                </c:pt>
                <c:pt idx="987">
                  <c:v>-4.1009000000000002</c:v>
                </c:pt>
                <c:pt idx="988">
                  <c:v>-4.1093330000000003</c:v>
                </c:pt>
                <c:pt idx="989">
                  <c:v>-4.1177760000000001</c:v>
                </c:pt>
                <c:pt idx="990">
                  <c:v>-4.1262309999999998</c:v>
                </c:pt>
                <c:pt idx="991">
                  <c:v>-4.1346949999999998</c:v>
                </c:pt>
                <c:pt idx="992">
                  <c:v>-4.1431709999999997</c:v>
                </c:pt>
                <c:pt idx="993">
                  <c:v>-4.1516570000000002</c:v>
                </c:pt>
                <c:pt idx="994">
                  <c:v>-4.1601540000000004</c:v>
                </c:pt>
                <c:pt idx="995">
                  <c:v>-4.1686620000000003</c:v>
                </c:pt>
                <c:pt idx="996">
                  <c:v>-4.1771799999999999</c:v>
                </c:pt>
                <c:pt idx="997">
                  <c:v>-4.1857100000000003</c:v>
                </c:pt>
                <c:pt idx="998">
                  <c:v>-4.1942519999999996</c:v>
                </c:pt>
                <c:pt idx="999">
                  <c:v>-4.2028049999999997</c:v>
                </c:pt>
                <c:pt idx="1000">
                  <c:v>-4.2113690000000004</c:v>
                </c:pt>
                <c:pt idx="1001">
                  <c:v>-4.2199450000000001</c:v>
                </c:pt>
                <c:pt idx="1002">
                  <c:v>-4.2285320000000004</c:v>
                </c:pt>
                <c:pt idx="1003">
                  <c:v>-4.2371309999999998</c:v>
                </c:pt>
                <c:pt idx="1004">
                  <c:v>-4.2457399999999996</c:v>
                </c:pt>
                <c:pt idx="1005">
                  <c:v>-4.2543620000000004</c:v>
                </c:pt>
                <c:pt idx="1006">
                  <c:v>-4.262994</c:v>
                </c:pt>
                <c:pt idx="1007">
                  <c:v>-4.2716380000000003</c:v>
                </c:pt>
                <c:pt idx="1008">
                  <c:v>-4.2802930000000003</c:v>
                </c:pt>
                <c:pt idx="1009">
                  <c:v>-4.2889600000000003</c:v>
                </c:pt>
                <c:pt idx="1010">
                  <c:v>-4.2976390000000002</c:v>
                </c:pt>
                <c:pt idx="1011">
                  <c:v>-4.3063289999999999</c:v>
                </c:pt>
                <c:pt idx="1012">
                  <c:v>-4.3150310000000003</c:v>
                </c:pt>
                <c:pt idx="1013">
                  <c:v>-4.3237459999999999</c:v>
                </c:pt>
                <c:pt idx="1014">
                  <c:v>-4.3324720000000001</c:v>
                </c:pt>
                <c:pt idx="1015">
                  <c:v>-4.3412110000000004</c:v>
                </c:pt>
                <c:pt idx="1016">
                  <c:v>-4.3499619999999997</c:v>
                </c:pt>
                <c:pt idx="1017">
                  <c:v>-4.3587249999999997</c:v>
                </c:pt>
                <c:pt idx="1018">
                  <c:v>-4.3674999999999997</c:v>
                </c:pt>
                <c:pt idx="1019">
                  <c:v>-4.3762869999999996</c:v>
                </c:pt>
                <c:pt idx="1020">
                  <c:v>-4.3850860000000003</c:v>
                </c:pt>
                <c:pt idx="1021">
                  <c:v>-4.3938980000000001</c:v>
                </c:pt>
                <c:pt idx="1022">
                  <c:v>-4.4027219999999998</c:v>
                </c:pt>
                <c:pt idx="1023">
                  <c:v>-4.4115580000000003</c:v>
                </c:pt>
                <c:pt idx="1024">
                  <c:v>-4.420407</c:v>
                </c:pt>
                <c:pt idx="1025">
                  <c:v>-4.4292680000000004</c:v>
                </c:pt>
                <c:pt idx="1026">
                  <c:v>-4.4381430000000002</c:v>
                </c:pt>
                <c:pt idx="1027">
                  <c:v>-4.447031</c:v>
                </c:pt>
                <c:pt idx="1028">
                  <c:v>-4.4559319999999998</c:v>
                </c:pt>
                <c:pt idx="1029">
                  <c:v>-4.4648459999999996</c:v>
                </c:pt>
                <c:pt idx="1030">
                  <c:v>-4.4737749999999998</c:v>
                </c:pt>
                <c:pt idx="1031">
                  <c:v>-4.4827159999999999</c:v>
                </c:pt>
                <c:pt idx="1032">
                  <c:v>-4.4916710000000002</c:v>
                </c:pt>
                <c:pt idx="1033">
                  <c:v>-4.5006399999999998</c:v>
                </c:pt>
                <c:pt idx="1034">
                  <c:v>-4.5096220000000002</c:v>
                </c:pt>
                <c:pt idx="1035">
                  <c:v>-4.518618</c:v>
                </c:pt>
                <c:pt idx="1036">
                  <c:v>-4.5276269999999998</c:v>
                </c:pt>
                <c:pt idx="1037">
                  <c:v>-4.536651</c:v>
                </c:pt>
                <c:pt idx="1038">
                  <c:v>-4.5456890000000003</c:v>
                </c:pt>
                <c:pt idx="1039">
                  <c:v>-4.5547409999999999</c:v>
                </c:pt>
                <c:pt idx="1040">
                  <c:v>-4.563809</c:v>
                </c:pt>
                <c:pt idx="1041">
                  <c:v>-4.5728910000000003</c:v>
                </c:pt>
                <c:pt idx="1042">
                  <c:v>-4.5819890000000001</c:v>
                </c:pt>
                <c:pt idx="1043">
                  <c:v>-4.5911030000000004</c:v>
                </c:pt>
                <c:pt idx="1044">
                  <c:v>-4.6002320000000001</c:v>
                </c:pt>
                <c:pt idx="1045">
                  <c:v>-4.6093770000000003</c:v>
                </c:pt>
                <c:pt idx="1046">
                  <c:v>-4.6185369999999999</c:v>
                </c:pt>
                <c:pt idx="1047">
                  <c:v>-4.627713</c:v>
                </c:pt>
                <c:pt idx="1048">
                  <c:v>-4.6369049999999996</c:v>
                </c:pt>
                <c:pt idx="1049">
                  <c:v>-4.6461129999999997</c:v>
                </c:pt>
                <c:pt idx="1050">
                  <c:v>-4.6553370000000003</c:v>
                </c:pt>
                <c:pt idx="1051">
                  <c:v>-4.6645770000000004</c:v>
                </c:pt>
                <c:pt idx="1052">
                  <c:v>-4.6738350000000004</c:v>
                </c:pt>
                <c:pt idx="1053">
                  <c:v>-4.6831100000000001</c:v>
                </c:pt>
                <c:pt idx="1054">
                  <c:v>-4.6924029999999997</c:v>
                </c:pt>
                <c:pt idx="1055">
                  <c:v>-4.7017129999999998</c:v>
                </c:pt>
                <c:pt idx="1056">
                  <c:v>-4.7110409999999998</c:v>
                </c:pt>
                <c:pt idx="1057">
                  <c:v>-4.7203869999999997</c:v>
                </c:pt>
                <c:pt idx="1058">
                  <c:v>-4.7297510000000003</c:v>
                </c:pt>
                <c:pt idx="1059">
                  <c:v>-4.7391329999999998</c:v>
                </c:pt>
                <c:pt idx="1060">
                  <c:v>-4.7485340000000003</c:v>
                </c:pt>
                <c:pt idx="1061">
                  <c:v>-4.7579520000000004</c:v>
                </c:pt>
                <c:pt idx="1062">
                  <c:v>-4.7673899999999998</c:v>
                </c:pt>
                <c:pt idx="1063">
                  <c:v>-4.7768470000000001</c:v>
                </c:pt>
                <c:pt idx="1064">
                  <c:v>-4.7863230000000003</c:v>
                </c:pt>
                <c:pt idx="1065">
                  <c:v>-4.79582</c:v>
                </c:pt>
                <c:pt idx="1066">
                  <c:v>-4.8053359999999996</c:v>
                </c:pt>
                <c:pt idx="1067">
                  <c:v>-4.8148739999999997</c:v>
                </c:pt>
                <c:pt idx="1068">
                  <c:v>-4.8244319999999998</c:v>
                </c:pt>
                <c:pt idx="1069">
                  <c:v>-4.8340120000000004</c:v>
                </c:pt>
                <c:pt idx="1070">
                  <c:v>-4.8436139999999996</c:v>
                </c:pt>
                <c:pt idx="1071">
                  <c:v>-4.853237</c:v>
                </c:pt>
                <c:pt idx="1072">
                  <c:v>-4.8628830000000001</c:v>
                </c:pt>
                <c:pt idx="1073">
                  <c:v>-4.8725509999999996</c:v>
                </c:pt>
                <c:pt idx="1074">
                  <c:v>-4.8822419999999997</c:v>
                </c:pt>
                <c:pt idx="1075">
                  <c:v>-4.8919569999999997</c:v>
                </c:pt>
                <c:pt idx="1076">
                  <c:v>-4.901694</c:v>
                </c:pt>
                <c:pt idx="1077">
                  <c:v>-4.9114550000000001</c:v>
                </c:pt>
                <c:pt idx="1078">
                  <c:v>-4.9212410000000002</c:v>
                </c:pt>
                <c:pt idx="1079">
                  <c:v>-4.9310499999999999</c:v>
                </c:pt>
                <c:pt idx="1080">
                  <c:v>-4.9408849999999997</c:v>
                </c:pt>
                <c:pt idx="1081">
                  <c:v>-4.9507450000000004</c:v>
                </c:pt>
                <c:pt idx="1082">
                  <c:v>-4.9606310000000002</c:v>
                </c:pt>
                <c:pt idx="1083">
                  <c:v>-4.9705430000000002</c:v>
                </c:pt>
                <c:pt idx="1084">
                  <c:v>-4.9804830000000004</c:v>
                </c:pt>
                <c:pt idx="1085">
                  <c:v>-4.9904489999999999</c:v>
                </c:pt>
                <c:pt idx="1086">
                  <c:v>-5.0004439999999999</c:v>
                </c:pt>
                <c:pt idx="1087">
                  <c:v>-5.0104670000000002</c:v>
                </c:pt>
                <c:pt idx="1088">
                  <c:v>-5.0205190000000002</c:v>
                </c:pt>
                <c:pt idx="1089">
                  <c:v>-5.0305989999999996</c:v>
                </c:pt>
                <c:pt idx="1090">
                  <c:v>-5.0407089999999997</c:v>
                </c:pt>
                <c:pt idx="1091">
                  <c:v>-5.0508490000000004</c:v>
                </c:pt>
                <c:pt idx="1092">
                  <c:v>-5.0610200000000001</c:v>
                </c:pt>
                <c:pt idx="1093">
                  <c:v>-5.0712210000000004</c:v>
                </c:pt>
                <c:pt idx="1094">
                  <c:v>-5.0814539999999999</c:v>
                </c:pt>
                <c:pt idx="1095">
                  <c:v>-5.0917199999999996</c:v>
                </c:pt>
                <c:pt idx="1096">
                  <c:v>-5.1020190000000003</c:v>
                </c:pt>
                <c:pt idx="1097">
                  <c:v>-5.1123519999999996</c:v>
                </c:pt>
                <c:pt idx="1098">
                  <c:v>-5.122719</c:v>
                </c:pt>
                <c:pt idx="1099">
                  <c:v>-5.1331220000000002</c:v>
                </c:pt>
                <c:pt idx="1100">
                  <c:v>-5.143561</c:v>
                </c:pt>
                <c:pt idx="1101">
                  <c:v>-5.1540350000000004</c:v>
                </c:pt>
                <c:pt idx="1102">
                  <c:v>-5.1645469999999998</c:v>
                </c:pt>
                <c:pt idx="1103">
                  <c:v>-5.1750959999999999</c:v>
                </c:pt>
                <c:pt idx="1104">
                  <c:v>-5.185683</c:v>
                </c:pt>
                <c:pt idx="1105">
                  <c:v>-5.1963080000000001</c:v>
                </c:pt>
                <c:pt idx="1106">
                  <c:v>-5.2069739999999998</c:v>
                </c:pt>
                <c:pt idx="1107">
                  <c:v>-5.2176799999999997</c:v>
                </c:pt>
                <c:pt idx="1108">
                  <c:v>-5.2284280000000001</c:v>
                </c:pt>
                <c:pt idx="1109">
                  <c:v>-5.2392190000000003</c:v>
                </c:pt>
                <c:pt idx="1110">
                  <c:v>-5.2500540000000004</c:v>
                </c:pt>
                <c:pt idx="1111">
                  <c:v>-5.2609339999999998</c:v>
                </c:pt>
                <c:pt idx="1112">
                  <c:v>-5.2718590000000001</c:v>
                </c:pt>
                <c:pt idx="1113">
                  <c:v>-5.2828309999999998</c:v>
                </c:pt>
                <c:pt idx="1114">
                  <c:v>-5.2938489999999998</c:v>
                </c:pt>
                <c:pt idx="1115">
                  <c:v>-5.3049169999999997</c:v>
                </c:pt>
                <c:pt idx="1116">
                  <c:v>-5.316033</c:v>
                </c:pt>
                <c:pt idx="1117">
                  <c:v>-5.3272000000000004</c:v>
                </c:pt>
                <c:pt idx="1118">
                  <c:v>-5.3384179999999999</c:v>
                </c:pt>
                <c:pt idx="1119">
                  <c:v>-5.3496889999999997</c:v>
                </c:pt>
                <c:pt idx="1120">
                  <c:v>-5.3610150000000001</c:v>
                </c:pt>
                <c:pt idx="1121">
                  <c:v>-5.3723960000000002</c:v>
                </c:pt>
                <c:pt idx="1122">
                  <c:v>-5.3838350000000004</c:v>
                </c:pt>
                <c:pt idx="1123">
                  <c:v>-5.3953319999999998</c:v>
                </c:pt>
                <c:pt idx="1124">
                  <c:v>-5.4068880000000004</c:v>
                </c:pt>
                <c:pt idx="1125">
                  <c:v>-5.4185059999999998</c:v>
                </c:pt>
                <c:pt idx="1126">
                  <c:v>-5.430186</c:v>
                </c:pt>
                <c:pt idx="1127">
                  <c:v>-5.4419310000000003</c:v>
                </c:pt>
                <c:pt idx="1128">
                  <c:v>-5.4537409999999999</c:v>
                </c:pt>
                <c:pt idx="1129">
                  <c:v>-5.4656190000000002</c:v>
                </c:pt>
                <c:pt idx="1130">
                  <c:v>-5.4775650000000002</c:v>
                </c:pt>
                <c:pt idx="1131">
                  <c:v>-5.4895820000000004</c:v>
                </c:pt>
                <c:pt idx="1132">
                  <c:v>-5.501671</c:v>
                </c:pt>
                <c:pt idx="1133">
                  <c:v>-5.5138340000000001</c:v>
                </c:pt>
                <c:pt idx="1134">
                  <c:v>-5.5260720000000001</c:v>
                </c:pt>
                <c:pt idx="1135">
                  <c:v>-5.5383889999999996</c:v>
                </c:pt>
                <c:pt idx="1136">
                  <c:v>-5.5507850000000003</c:v>
                </c:pt>
                <c:pt idx="1137">
                  <c:v>-5.5632630000000001</c:v>
                </c:pt>
                <c:pt idx="1138">
                  <c:v>-5.5758260000000002</c:v>
                </c:pt>
                <c:pt idx="1139">
                  <c:v>-5.588476</c:v>
                </c:pt>
                <c:pt idx="1140">
                  <c:v>-5.6012139999999997</c:v>
                </c:pt>
                <c:pt idx="1141">
                  <c:v>-5.6140439999999998</c:v>
                </c:pt>
                <c:pt idx="1142">
                  <c:v>-5.6269679999999997</c:v>
                </c:pt>
                <c:pt idx="1143">
                  <c:v>-5.6399869999999996</c:v>
                </c:pt>
                <c:pt idx="1144">
                  <c:v>-5.653105</c:v>
                </c:pt>
                <c:pt idx="1145">
                  <c:v>-5.6663249999999996</c:v>
                </c:pt>
                <c:pt idx="1146">
                  <c:v>-5.6796470000000001</c:v>
                </c:pt>
                <c:pt idx="1147">
                  <c:v>-5.6930769999999997</c:v>
                </c:pt>
                <c:pt idx="1148">
                  <c:v>-5.7066160000000004</c:v>
                </c:pt>
                <c:pt idx="1149">
                  <c:v>-5.7202669999999998</c:v>
                </c:pt>
                <c:pt idx="1150">
                  <c:v>-5.7340350000000004</c:v>
                </c:pt>
                <c:pt idx="1151">
                  <c:v>-5.6979220000000002</c:v>
                </c:pt>
                <c:pt idx="1152">
                  <c:v>-5.6619320000000002</c:v>
                </c:pt>
                <c:pt idx="1153">
                  <c:v>-5.6260689999999993</c:v>
                </c:pt>
                <c:pt idx="1154">
                  <c:v>-5.5903349999999996</c:v>
                </c:pt>
                <c:pt idx="1155">
                  <c:v>-5.5547360000000001</c:v>
                </c:pt>
                <c:pt idx="1156">
                  <c:v>-5.5192730000000001</c:v>
                </c:pt>
                <c:pt idx="1157">
                  <c:v>-5.4839510000000002</c:v>
                </c:pt>
                <c:pt idx="1158">
                  <c:v>-5.4487749999999995</c:v>
                </c:pt>
                <c:pt idx="1159">
                  <c:v>-5.413748</c:v>
                </c:pt>
                <c:pt idx="1160">
                  <c:v>-5.3788739999999997</c:v>
                </c:pt>
                <c:pt idx="1161">
                  <c:v>-5.3441590000000003</c:v>
                </c:pt>
                <c:pt idx="1162">
                  <c:v>-5.3096060000000005</c:v>
                </c:pt>
                <c:pt idx="1163">
                  <c:v>-5.2752219999999994</c:v>
                </c:pt>
                <c:pt idx="1164">
                  <c:v>-5.2410119999999996</c:v>
                </c:pt>
                <c:pt idx="1165">
                  <c:v>-5.2069799999999997</c:v>
                </c:pt>
                <c:pt idx="1166">
                  <c:v>-5.173133</c:v>
                </c:pt>
                <c:pt idx="1167">
                  <c:v>-5.1394760000000002</c:v>
                </c:pt>
                <c:pt idx="1168">
                  <c:v>-5.1060129999999999</c:v>
                </c:pt>
                <c:pt idx="1169">
                  <c:v>-5.0727529999999996</c:v>
                </c:pt>
                <c:pt idx="1170">
                  <c:v>-5.0396989999999997</c:v>
                </c:pt>
                <c:pt idx="1171">
                  <c:v>-5.0068600000000005</c:v>
                </c:pt>
                <c:pt idx="1172">
                  <c:v>-4.9742409999999992</c:v>
                </c:pt>
                <c:pt idx="1173">
                  <c:v>-4.9418489999999995</c:v>
                </c:pt>
                <c:pt idx="1174">
                  <c:v>-4.9096909999999996</c:v>
                </c:pt>
                <c:pt idx="1175">
                  <c:v>-4.8777759999999999</c:v>
                </c:pt>
                <c:pt idx="1176">
                  <c:v>-4.8461110000000005</c:v>
                </c:pt>
                <c:pt idx="1177">
                  <c:v>-4.8147040000000008</c:v>
                </c:pt>
                <c:pt idx="1178">
                  <c:v>-4.783563</c:v>
                </c:pt>
                <c:pt idx="1179">
                  <c:v>-4.7526969999999995</c:v>
                </c:pt>
                <c:pt idx="1180">
                  <c:v>-4.7221159999999998</c:v>
                </c:pt>
                <c:pt idx="1181">
                  <c:v>-4.691827</c:v>
                </c:pt>
                <c:pt idx="1182">
                  <c:v>-4.6618410000000008</c:v>
                </c:pt>
                <c:pt idx="1183">
                  <c:v>-4.6321669999999999</c:v>
                </c:pt>
                <c:pt idx="1184">
                  <c:v>-4.6028149999999997</c:v>
                </c:pt>
                <c:pt idx="1185">
                  <c:v>-4.5737969999999999</c:v>
                </c:pt>
                <c:pt idx="1186">
                  <c:v>-4.5451220000000001</c:v>
                </c:pt>
                <c:pt idx="1187">
                  <c:v>-4.5168029999999995</c:v>
                </c:pt>
                <c:pt idx="1188">
                  <c:v>-4.4888499999999993</c:v>
                </c:pt>
                <c:pt idx="1189">
                  <c:v>-4.4612780000000001</c:v>
                </c:pt>
                <c:pt idx="1190">
                  <c:v>-4.4340979999999997</c:v>
                </c:pt>
                <c:pt idx="1191">
                  <c:v>-4.4073250000000002</c:v>
                </c:pt>
                <c:pt idx="1192">
                  <c:v>-4.3809710000000006</c:v>
                </c:pt>
                <c:pt idx="1193">
                  <c:v>-4.3550520000000006</c:v>
                </c:pt>
                <c:pt idx="1194">
                  <c:v>-4.3295829999999995</c:v>
                </c:pt>
                <c:pt idx="1195">
                  <c:v>-4.3045780000000002</c:v>
                </c:pt>
                <c:pt idx="1196">
                  <c:v>-4.2800539999999998</c:v>
                </c:pt>
                <c:pt idx="1197">
                  <c:v>-4.2560289999999998</c:v>
                </c:pt>
                <c:pt idx="1198">
                  <c:v>-4.2325179999999998</c:v>
                </c:pt>
                <c:pt idx="1199">
                  <c:v>-4.2095399999999996</c:v>
                </c:pt>
                <c:pt idx="1200">
                  <c:v>-4.1871150000000004</c:v>
                </c:pt>
                <c:pt idx="1201">
                  <c:v>-4.1652620000000002</c:v>
                </c:pt>
                <c:pt idx="1202">
                  <c:v>-4.1440009999999994</c:v>
                </c:pt>
                <c:pt idx="1203">
                  <c:v>-4.1233549999999992</c:v>
                </c:pt>
                <c:pt idx="1204">
                  <c:v>-4.103345</c:v>
                </c:pt>
                <c:pt idx="1205">
                  <c:v>-4.0839939999999997</c:v>
                </c:pt>
                <c:pt idx="1206">
                  <c:v>-4.0653269999999999</c:v>
                </c:pt>
                <c:pt idx="1207">
                  <c:v>-4.0473689999999998</c:v>
                </c:pt>
                <c:pt idx="1208">
                  <c:v>-4.0301450000000001</c:v>
                </c:pt>
                <c:pt idx="1209">
                  <c:v>-4.0136829999999994</c:v>
                </c:pt>
                <c:pt idx="1210">
                  <c:v>-3.9980120000000001</c:v>
                </c:pt>
                <c:pt idx="1211">
                  <c:v>-3.9831599999999994</c:v>
                </c:pt>
                <c:pt idx="1212">
                  <c:v>-3.96916</c:v>
                </c:pt>
                <c:pt idx="1213">
                  <c:v>-3.9560420000000001</c:v>
                </c:pt>
                <c:pt idx="1214">
                  <c:v>-3.9438409999999999</c:v>
                </c:pt>
                <c:pt idx="1215">
                  <c:v>-3.9325929999999998</c:v>
                </c:pt>
                <c:pt idx="1216">
                  <c:v>-3.9223339999999998</c:v>
                </c:pt>
                <c:pt idx="1217">
                  <c:v>-3.9131040000000001</c:v>
                </c:pt>
                <c:pt idx="1218">
                  <c:v>-3.9049429999999994</c:v>
                </c:pt>
                <c:pt idx="1219">
                  <c:v>-3.8978929999999998</c:v>
                </c:pt>
                <c:pt idx="1220">
                  <c:v>-3.8919990000000002</c:v>
                </c:pt>
                <c:pt idx="1221">
                  <c:v>-3.8873069999999994</c:v>
                </c:pt>
                <c:pt idx="1222">
                  <c:v>-3.8838659999999998</c:v>
                </c:pt>
                <c:pt idx="1223">
                  <c:v>-3.8817269999999997</c:v>
                </c:pt>
                <c:pt idx="1224">
                  <c:v>-3.8809430000000003</c:v>
                </c:pt>
                <c:pt idx="1225">
                  <c:v>-3.88157</c:v>
                </c:pt>
                <c:pt idx="1226">
                  <c:v>-3.8836689999999998</c:v>
                </c:pt>
                <c:pt idx="1227">
                  <c:v>-3.8873019999999996</c:v>
                </c:pt>
                <c:pt idx="1228">
                  <c:v>-3.8925339999999995</c:v>
                </c:pt>
                <c:pt idx="1229">
                  <c:v>-3.8994359999999997</c:v>
                </c:pt>
                <c:pt idx="1230">
                  <c:v>-3.9080820000000003</c:v>
                </c:pt>
                <c:pt idx="1231">
                  <c:v>-3.9185480000000004</c:v>
                </c:pt>
                <c:pt idx="1232">
                  <c:v>-3.930917</c:v>
                </c:pt>
                <c:pt idx="1233">
                  <c:v>-3.9452759999999998</c:v>
                </c:pt>
                <c:pt idx="1234">
                  <c:v>-3.961716</c:v>
                </c:pt>
                <c:pt idx="1235">
                  <c:v>-3.9803350000000002</c:v>
                </c:pt>
                <c:pt idx="1236">
                  <c:v>-4.0012370000000006</c:v>
                </c:pt>
                <c:pt idx="1237">
                  <c:v>-4.0245319999999998</c:v>
                </c:pt>
                <c:pt idx="1238">
                  <c:v>-4.050336999999999</c:v>
                </c:pt>
                <c:pt idx="1239">
                  <c:v>-4.0787789999999999</c:v>
                </c:pt>
                <c:pt idx="1240">
                  <c:v>-4.1099910000000008</c:v>
                </c:pt>
                <c:pt idx="1241">
                  <c:v>-4.1441159999999995</c:v>
                </c:pt>
                <c:pt idx="1242">
                  <c:v>-4.1813060000000002</c:v>
                </c:pt>
                <c:pt idx="1243">
                  <c:v>-4.2217249999999993</c:v>
                </c:pt>
                <c:pt idx="1244">
                  <c:v>-4.2655450000000004</c:v>
                </c:pt>
                <c:pt idx="1245">
                  <c:v>-4.3129519999999992</c:v>
                </c:pt>
                <c:pt idx="1246">
                  <c:v>-4.3641419999999993</c:v>
                </c:pt>
                <c:pt idx="1247">
                  <c:v>-4.4193229999999994</c:v>
                </c:pt>
                <c:pt idx="1248">
                  <c:v>-4.4787140000000001</c:v>
                </c:pt>
                <c:pt idx="1249">
                  <c:v>-4.5425440000000004</c:v>
                </c:pt>
                <c:pt idx="1250">
                  <c:v>-4.6110530000000001</c:v>
                </c:pt>
                <c:pt idx="1251">
                  <c:v>-4.684488</c:v>
                </c:pt>
                <c:pt idx="1252">
                  <c:v>-4.7631049999999986</c:v>
                </c:pt>
                <c:pt idx="1253">
                  <c:v>-4.8471639999999994</c:v>
                </c:pt>
                <c:pt idx="1254">
                  <c:v>-4.9369299999999994</c:v>
                </c:pt>
                <c:pt idx="1255">
                  <c:v>-5.0326599999999999</c:v>
                </c:pt>
                <c:pt idx="1256">
                  <c:v>-5.1346299999999996</c:v>
                </c:pt>
                <c:pt idx="1257">
                  <c:v>-5.2430899999999996</c:v>
                </c:pt>
                <c:pt idx="1258">
                  <c:v>-5.3582900000000002</c:v>
                </c:pt>
                <c:pt idx="1259">
                  <c:v>-5.4804900000000005</c:v>
                </c:pt>
                <c:pt idx="1260">
                  <c:v>-5.60989</c:v>
                </c:pt>
                <c:pt idx="1261">
                  <c:v>-5.7467099999999984</c:v>
                </c:pt>
                <c:pt idx="1262">
                  <c:v>-5.8911100000000003</c:v>
                </c:pt>
                <c:pt idx="1263">
                  <c:v>-6.0432399999999991</c:v>
                </c:pt>
                <c:pt idx="1264">
                  <c:v>-6.2031800000000006</c:v>
                </c:pt>
                <c:pt idx="1265">
                  <c:v>-6.3709399999999992</c:v>
                </c:pt>
                <c:pt idx="1266">
                  <c:v>-6.546479999999999</c:v>
                </c:pt>
                <c:pt idx="1267">
                  <c:v>-6.72966</c:v>
                </c:pt>
                <c:pt idx="1268">
                  <c:v>-6.9202399999999997</c:v>
                </c:pt>
                <c:pt idx="1269">
                  <c:v>-7.1178999999999997</c:v>
                </c:pt>
                <c:pt idx="1270">
                  <c:v>-7.3221600000000002</c:v>
                </c:pt>
                <c:pt idx="1271">
                  <c:v>-7.53247</c:v>
                </c:pt>
                <c:pt idx="1272">
                  <c:v>-7.7481400000000002</c:v>
                </c:pt>
                <c:pt idx="1273">
                  <c:v>-7.9683899999999994</c:v>
                </c:pt>
                <c:pt idx="1274">
                  <c:v>-8.1923199999999987</c:v>
                </c:pt>
                <c:pt idx="1275">
                  <c:v>-8.4189500000000006</c:v>
                </c:pt>
                <c:pt idx="1276">
                  <c:v>-8.6472099999999994</c:v>
                </c:pt>
                <c:pt idx="1277">
                  <c:v>-8.8759599999999992</c:v>
                </c:pt>
                <c:pt idx="1278">
                  <c:v>-9.10398</c:v>
                </c:pt>
                <c:pt idx="1279">
                  <c:v>-9.3300100000000015</c:v>
                </c:pt>
                <c:pt idx="1280">
                  <c:v>-9.5527300000000004</c:v>
                </c:pt>
                <c:pt idx="1281">
                  <c:v>-9.7707499999999996</c:v>
                </c:pt>
                <c:pt idx="1282">
                  <c:v>-9.98264</c:v>
                </c:pt>
                <c:pt idx="1283">
                  <c:v>-10.186950000000001</c:v>
                </c:pt>
                <c:pt idx="1284">
                  <c:v>-10.38213</c:v>
                </c:pt>
                <c:pt idx="1285">
                  <c:v>-10.56662</c:v>
                </c:pt>
                <c:pt idx="1286">
                  <c:v>-10.738799999999998</c:v>
                </c:pt>
                <c:pt idx="1287">
                  <c:v>-10.897009999999998</c:v>
                </c:pt>
                <c:pt idx="1288">
                  <c:v>-11.03955</c:v>
                </c:pt>
                <c:pt idx="1289">
                  <c:v>-11.16469</c:v>
                </c:pt>
                <c:pt idx="1290">
                  <c:v>-11.270679999999999</c:v>
                </c:pt>
                <c:pt idx="1291">
                  <c:v>-11.35576</c:v>
                </c:pt>
                <c:pt idx="1292">
                  <c:v>-11.418209999999998</c:v>
                </c:pt>
                <c:pt idx="1293">
                  <c:v>-11.45632</c:v>
                </c:pt>
                <c:pt idx="1294">
                  <c:v>-11.468440000000001</c:v>
                </c:pt>
                <c:pt idx="1295">
                  <c:v>-11.452999999999999</c:v>
                </c:pt>
                <c:pt idx="1296">
                  <c:v>-11.408539999999999</c:v>
                </c:pt>
                <c:pt idx="1297">
                  <c:v>-11.333739999999999</c:v>
                </c:pt>
                <c:pt idx="1298">
                  <c:v>-11.227449999999999</c:v>
                </c:pt>
                <c:pt idx="1299">
                  <c:v>-11.08867</c:v>
                </c:pt>
                <c:pt idx="1300">
                  <c:v>-10.91667</c:v>
                </c:pt>
                <c:pt idx="1301">
                  <c:v>-10.710889999999999</c:v>
                </c:pt>
                <c:pt idx="1302">
                  <c:v>-10.471069999999997</c:v>
                </c:pt>
                <c:pt idx="1303">
                  <c:v>-10.197180000000001</c:v>
                </c:pt>
                <c:pt idx="1304">
                  <c:v>-9.8894599999999997</c:v>
                </c:pt>
                <c:pt idx="1305">
                  <c:v>-9.548449999999999</c:v>
                </c:pt>
                <c:pt idx="1306">
                  <c:v>-9.1749599999999987</c:v>
                </c:pt>
                <c:pt idx="1307">
                  <c:v>-8.7700800000000001</c:v>
                </c:pt>
                <c:pt idx="1308">
                  <c:v>-8.3351999999999986</c:v>
                </c:pt>
                <c:pt idx="1309">
                  <c:v>-7.8719600000000005</c:v>
                </c:pt>
                <c:pt idx="1310">
                  <c:v>-7.3823100000000004</c:v>
                </c:pt>
                <c:pt idx="1311">
                  <c:v>-6.868409999999999</c:v>
                </c:pt>
                <c:pt idx="1312">
                  <c:v>-6.3327000000000009</c:v>
                </c:pt>
                <c:pt idx="1313">
                  <c:v>-5.7778200000000002</c:v>
                </c:pt>
                <c:pt idx="1314">
                  <c:v>-5.2065799999999989</c:v>
                </c:pt>
                <c:pt idx="1315">
                  <c:v>-4.6219699999999992</c:v>
                </c:pt>
                <c:pt idx="1316">
                  <c:v>-4.0270700000000001</c:v>
                </c:pt>
                <c:pt idx="1317">
                  <c:v>-3.4250600000000002</c:v>
                </c:pt>
                <c:pt idx="1318">
                  <c:v>-2.8191299999999995</c:v>
                </c:pt>
                <c:pt idx="1319">
                  <c:v>-2.2124799999999993</c:v>
                </c:pt>
                <c:pt idx="1320">
                  <c:v>-1.6082400000000003</c:v>
                </c:pt>
                <c:pt idx="1321">
                  <c:v>-1.0094589999999997</c:v>
                </c:pt>
                <c:pt idx="1322">
                  <c:v>-0.4190649999999998</c:v>
                </c:pt>
                <c:pt idx="1323">
                  <c:v>0.16017500000000062</c:v>
                </c:pt>
                <c:pt idx="1324">
                  <c:v>0.72567300000000134</c:v>
                </c:pt>
                <c:pt idx="1325">
                  <c:v>1.2750380000000003</c:v>
                </c:pt>
                <c:pt idx="1326">
                  <c:v>1.8060870000000007</c:v>
                </c:pt>
                <c:pt idx="1327">
                  <c:v>2.3168509999999998</c:v>
                </c:pt>
                <c:pt idx="1328">
                  <c:v>2.8055700000000003</c:v>
                </c:pt>
                <c:pt idx="1329">
                  <c:v>3.2706880000000007</c:v>
                </c:pt>
                <c:pt idx="1330">
                  <c:v>3.7108480000000004</c:v>
                </c:pt>
                <c:pt idx="1331">
                  <c:v>4.1248850000000008</c:v>
                </c:pt>
                <c:pt idx="1332">
                  <c:v>4.5118169999999997</c:v>
                </c:pt>
                <c:pt idx="1333">
                  <c:v>4.8708500000000008</c:v>
                </c:pt>
                <c:pt idx="1334">
                  <c:v>5.2013770000000008</c:v>
                </c:pt>
                <c:pt idx="1335">
                  <c:v>5.5029789999999998</c:v>
                </c:pt>
                <c:pt idx="1336">
                  <c:v>5.7754380000000012</c:v>
                </c:pt>
                <c:pt idx="1337">
                  <c:v>6.0187390000000001</c:v>
                </c:pt>
                <c:pt idx="1338">
                  <c:v>6.2330860000000001</c:v>
                </c:pt>
                <c:pt idx="1339">
                  <c:v>6.4189050000000005</c:v>
                </c:pt>
                <c:pt idx="1340">
                  <c:v>6.5768520000000006</c:v>
                </c:pt>
                <c:pt idx="1341">
                  <c:v>6.7078050000000005</c:v>
                </c:pt>
                <c:pt idx="1342">
                  <c:v>6.8128650000000013</c:v>
                </c:pt>
                <c:pt idx="1343">
                  <c:v>6.893338</c:v>
                </c:pt>
                <c:pt idx="1344">
                  <c:v>6.9507190000000012</c:v>
                </c:pt>
                <c:pt idx="1345">
                  <c:v>6.9866609999999998</c:v>
                </c:pt>
                <c:pt idx="1346">
                  <c:v>7.0029470000000007</c:v>
                </c:pt>
                <c:pt idx="1347">
                  <c:v>7.0014540000000016</c:v>
                </c:pt>
                <c:pt idx="1348">
                  <c:v>6.9841100000000003</c:v>
                </c:pt>
                <c:pt idx="1349">
                  <c:v>6.9528580000000009</c:v>
                </c:pt>
                <c:pt idx="1350">
                  <c:v>6.9096130000000002</c:v>
                </c:pt>
                <c:pt idx="1351">
                  <c:v>6.85623</c:v>
                </c:pt>
                <c:pt idx="1352">
                  <c:v>6.7944690000000012</c:v>
                </c:pt>
                <c:pt idx="1353">
                  <c:v>6.7259679999999999</c:v>
                </c:pt>
                <c:pt idx="1354">
                  <c:v>6.652222000000001</c:v>
                </c:pt>
                <c:pt idx="1355">
                  <c:v>6.5745690000000003</c:v>
                </c:pt>
                <c:pt idx="1356">
                  <c:v>6.4941840000000006</c:v>
                </c:pt>
                <c:pt idx="1357">
                  <c:v>6.4120790000000021</c:v>
                </c:pt>
                <c:pt idx="1358">
                  <c:v>6.3291150000000007</c:v>
                </c:pt>
                <c:pt idx="1359">
                  <c:v>6.246010000000001</c:v>
                </c:pt>
                <c:pt idx="1360">
                  <c:v>6.1633680000000002</c:v>
                </c:pt>
                <c:pt idx="1361">
                  <c:v>6.0816890000000008</c:v>
                </c:pt>
                <c:pt idx="1362">
                  <c:v>6.0013980000000018</c:v>
                </c:pt>
                <c:pt idx="1363">
                  <c:v>5.9228580000000006</c:v>
                </c:pt>
                <c:pt idx="1364">
                  <c:v>5.8463860000000007</c:v>
                </c:pt>
                <c:pt idx="1365">
                  <c:v>5.7722749999999996</c:v>
                </c:pt>
                <c:pt idx="1366">
                  <c:v>5.7007930000000009</c:v>
                </c:pt>
                <c:pt idx="1367">
                  <c:v>5.6321980000000016</c:v>
                </c:pt>
                <c:pt idx="1368">
                  <c:v>5.566738</c:v>
                </c:pt>
                <c:pt idx="1369">
                  <c:v>5.5046540000000013</c:v>
                </c:pt>
                <c:pt idx="1370">
                  <c:v>5.4461750000000002</c:v>
                </c:pt>
                <c:pt idx="1371">
                  <c:v>5.3915210000000009</c:v>
                </c:pt>
                <c:pt idx="1372">
                  <c:v>5.3408990000000012</c:v>
                </c:pt>
                <c:pt idx="1373">
                  <c:v>5.2944930000000001</c:v>
                </c:pt>
                <c:pt idx="1374">
                  <c:v>5.2524650000000008</c:v>
                </c:pt>
                <c:pt idx="1375">
                  <c:v>5.2149390000000002</c:v>
                </c:pt>
                <c:pt idx="1376">
                  <c:v>5.1820060000000003</c:v>
                </c:pt>
                <c:pt idx="1377">
                  <c:v>5.1537100000000011</c:v>
                </c:pt>
                <c:pt idx="1378">
                  <c:v>5.1300550000000005</c:v>
                </c:pt>
                <c:pt idx="1379">
                  <c:v>5.110996000000001</c:v>
                </c:pt>
                <c:pt idx="1380">
                  <c:v>5.096444</c:v>
                </c:pt>
                <c:pt idx="1381">
                  <c:v>5.0862690000000006</c:v>
                </c:pt>
                <c:pt idx="1382">
                  <c:v>5.0802980000000018</c:v>
                </c:pt>
                <c:pt idx="1383">
                  <c:v>5.0783260000000006</c:v>
                </c:pt>
                <c:pt idx="1384">
                  <c:v>5.0801160000000012</c:v>
                </c:pt>
                <c:pt idx="1385">
                  <c:v>5.085407</c:v>
                </c:pt>
                <c:pt idx="1386">
                  <c:v>5.0939180000000004</c:v>
                </c:pt>
                <c:pt idx="1387">
                  <c:v>5.1053580000000016</c:v>
                </c:pt>
                <c:pt idx="1388">
                  <c:v>5.1194290000000002</c:v>
                </c:pt>
                <c:pt idx="1389">
                  <c:v>5.1358260000000007</c:v>
                </c:pt>
                <c:pt idx="1390">
                  <c:v>5.1542459999999997</c:v>
                </c:pt>
                <c:pt idx="1391">
                  <c:v>5.174386000000001</c:v>
                </c:pt>
                <c:pt idx="1392">
                  <c:v>5.1959470000000012</c:v>
                </c:pt>
                <c:pt idx="1393">
                  <c:v>5.2186340000000007</c:v>
                </c:pt>
                <c:pt idx="1394">
                  <c:v>5.2421570000000006</c:v>
                </c:pt>
                <c:pt idx="1395">
                  <c:v>5.2662279999999999</c:v>
                </c:pt>
                <c:pt idx="1396">
                  <c:v>5.2905620000000004</c:v>
                </c:pt>
                <c:pt idx="1397">
                  <c:v>5.3148750000000016</c:v>
                </c:pt>
                <c:pt idx="1398">
                  <c:v>5.338889</c:v>
                </c:pt>
                <c:pt idx="1399">
                  <c:v>5.3623290000000008</c:v>
                </c:pt>
                <c:pt idx="1400">
                  <c:v>5.3849239999999998</c:v>
                </c:pt>
                <c:pt idx="1401">
                  <c:v>5.4064130000000006</c:v>
                </c:pt>
                <c:pt idx="1402">
                  <c:v>5.426540000000001</c:v>
                </c:pt>
                <c:pt idx="1403">
                  <c:v>5.4450630000000002</c:v>
                </c:pt>
                <c:pt idx="1404">
                  <c:v>5.4617590000000007</c:v>
                </c:pt>
                <c:pt idx="1405">
                  <c:v>5.4764290000000004</c:v>
                </c:pt>
                <c:pt idx="1406">
                  <c:v>5.4888990000000009</c:v>
                </c:pt>
                <c:pt idx="1407">
                  <c:v>5.4990290000000011</c:v>
                </c:pt>
                <c:pt idx="1408">
                  <c:v>5.5067140000000006</c:v>
                </c:pt>
                <c:pt idx="1409">
                  <c:v>5.5118850000000013</c:v>
                </c:pt>
                <c:pt idx="1410">
                  <c:v>5.5145109999999997</c:v>
                </c:pt>
                <c:pt idx="1411">
                  <c:v>5.5146020000000009</c:v>
                </c:pt>
                <c:pt idx="1412">
                  <c:v>5.512201000000001</c:v>
                </c:pt>
                <c:pt idx="1413">
                  <c:v>5.5073850000000002</c:v>
                </c:pt>
                <c:pt idx="1414">
                  <c:v>5.5002620000000011</c:v>
                </c:pt>
                <c:pt idx="1415">
                  <c:v>5.4909650000000001</c:v>
                </c:pt>
                <c:pt idx="1416">
                  <c:v>5.4796470000000008</c:v>
                </c:pt>
                <c:pt idx="1417">
                  <c:v>5.4664780000000013</c:v>
                </c:pt>
                <c:pt idx="1418">
                  <c:v>5.4516400000000003</c:v>
                </c:pt>
                <c:pt idx="1419">
                  <c:v>5.4353180000000005</c:v>
                </c:pt>
                <c:pt idx="1420">
                  <c:v>5.4177060000000008</c:v>
                </c:pt>
                <c:pt idx="1421">
                  <c:v>5.3989950000000011</c:v>
                </c:pt>
                <c:pt idx="1422">
                  <c:v>5.3793740000000021</c:v>
                </c:pt>
                <c:pt idx="1423">
                  <c:v>5.3590309999999999</c:v>
                </c:pt>
                <c:pt idx="1424">
                  <c:v>5.3381450000000008</c:v>
                </c:pt>
                <c:pt idx="1425">
                  <c:v>5.3168980000000001</c:v>
                </c:pt>
                <c:pt idx="1426">
                  <c:v>5.2954650000000001</c:v>
                </c:pt>
                <c:pt idx="1427">
                  <c:v>5.2740230000000015</c:v>
                </c:pt>
                <c:pt idx="1428">
                  <c:v>5.2527480000000004</c:v>
                </c:pt>
                <c:pt idx="1429">
                  <c:v>5.2318170000000013</c:v>
                </c:pt>
                <c:pt idx="1430">
                  <c:v>5.2114069999999995</c:v>
                </c:pt>
                <c:pt idx="1431">
                  <c:v>5.1916989999999998</c:v>
                </c:pt>
                <c:pt idx="1432">
                  <c:v>5.1728780000000008</c:v>
                </c:pt>
                <c:pt idx="1433">
                  <c:v>5.1551330000000011</c:v>
                </c:pt>
                <c:pt idx="1434">
                  <c:v>5.1386550000000017</c:v>
                </c:pt>
                <c:pt idx="1435">
                  <c:v>5.1236320000000006</c:v>
                </c:pt>
                <c:pt idx="1436">
                  <c:v>5.1102530000000002</c:v>
                </c:pt>
                <c:pt idx="1437">
                  <c:v>5.0986990000000016</c:v>
                </c:pt>
                <c:pt idx="1438">
                  <c:v>5.0891400000000004</c:v>
                </c:pt>
                <c:pt idx="1439">
                  <c:v>5.0817340000000009</c:v>
                </c:pt>
                <c:pt idx="1440">
                  <c:v>5.0766179999999999</c:v>
                </c:pt>
                <c:pt idx="1441">
                  <c:v>5.0739020000000004</c:v>
                </c:pt>
                <c:pt idx="1442">
                  <c:v>5.073672000000002</c:v>
                </c:pt>
                <c:pt idx="1443">
                  <c:v>5.075978000000001</c:v>
                </c:pt>
                <c:pt idx="1444">
                  <c:v>5.080839000000001</c:v>
                </c:pt>
                <c:pt idx="1445">
                  <c:v>5.0882360000000002</c:v>
                </c:pt>
                <c:pt idx="1446">
                  <c:v>5.0981130000000014</c:v>
                </c:pt>
                <c:pt idx="1447">
                  <c:v>5.1103780000000008</c:v>
                </c:pt>
                <c:pt idx="1448">
                  <c:v>5.1249060000000011</c:v>
                </c:pt>
                <c:pt idx="1449">
                  <c:v>5.1415400000000009</c:v>
                </c:pt>
                <c:pt idx="1450">
                  <c:v>5.1600929999999998</c:v>
                </c:pt>
                <c:pt idx="1451">
                  <c:v>5.180358</c:v>
                </c:pt>
                <c:pt idx="1452">
                  <c:v>5.2021110000000022</c:v>
                </c:pt>
                <c:pt idx="1453">
                  <c:v>5.2251130000000003</c:v>
                </c:pt>
                <c:pt idx="1454">
                  <c:v>5.2491190000000003</c:v>
                </c:pt>
                <c:pt idx="1455">
                  <c:v>5.2738770000000006</c:v>
                </c:pt>
                <c:pt idx="1456">
                  <c:v>5.2991299999999999</c:v>
                </c:pt>
                <c:pt idx="1457">
                  <c:v>5.3246200000000012</c:v>
                </c:pt>
                <c:pt idx="1458">
                  <c:v>5.3500700000000005</c:v>
                </c:pt>
                <c:pt idx="1459">
                  <c:v>5.3752500000000012</c:v>
                </c:pt>
                <c:pt idx="1460">
                  <c:v>5.3998699999999999</c:v>
                </c:pt>
                <c:pt idx="1461">
                  <c:v>5.4236800000000009</c:v>
                </c:pt>
                <c:pt idx="1462">
                  <c:v>5.446410000000002</c:v>
                </c:pt>
                <c:pt idx="1463">
                  <c:v>5.4678100000000001</c:v>
                </c:pt>
                <c:pt idx="1464">
                  <c:v>5.4876100000000019</c:v>
                </c:pt>
                <c:pt idx="1465">
                  <c:v>5.5055599999999991</c:v>
                </c:pt>
                <c:pt idx="1466">
                  <c:v>5.5214300000000005</c:v>
                </c:pt>
                <c:pt idx="1467">
                  <c:v>5.5349700000000013</c:v>
                </c:pt>
                <c:pt idx="1468">
                  <c:v>5.5459800000000001</c:v>
                </c:pt>
                <c:pt idx="1469">
                  <c:v>5.5542700000000007</c:v>
                </c:pt>
                <c:pt idx="1470">
                  <c:v>5.5596700000000006</c:v>
                </c:pt>
                <c:pt idx="1471">
                  <c:v>5.562050000000001</c:v>
                </c:pt>
                <c:pt idx="1472">
                  <c:v>5.561320000000002</c:v>
                </c:pt>
                <c:pt idx="1473">
                  <c:v>5.5574300000000019</c:v>
                </c:pt>
                <c:pt idx="1474">
                  <c:v>5.5503699999999991</c:v>
                </c:pt>
                <c:pt idx="1475">
                  <c:v>5.5401500000000006</c:v>
                </c:pt>
                <c:pt idx="1476">
                  <c:v>5.5268500000000014</c:v>
                </c:pt>
                <c:pt idx="1477">
                  <c:v>5.5105600000000017</c:v>
                </c:pt>
                <c:pt idx="1478">
                  <c:v>5.4914300000000029</c:v>
                </c:pt>
                <c:pt idx="1479">
                  <c:v>5.469619999999999</c:v>
                </c:pt>
                <c:pt idx="1480">
                  <c:v>5.4453200000000006</c:v>
                </c:pt>
                <c:pt idx="1481">
                  <c:v>5.4187400000000014</c:v>
                </c:pt>
                <c:pt idx="1482">
                  <c:v>5.3901100000000017</c:v>
                </c:pt>
                <c:pt idx="1483">
                  <c:v>5.3596700000000013</c:v>
                </c:pt>
                <c:pt idx="1484">
                  <c:v>5.3276599999999998</c:v>
                </c:pt>
                <c:pt idx="1485">
                  <c:v>5.2943300000000004</c:v>
                </c:pt>
                <c:pt idx="1486">
                  <c:v>5.259920000000001</c:v>
                </c:pt>
                <c:pt idx="1487">
                  <c:v>5.2246800000000011</c:v>
                </c:pt>
                <c:pt idx="1488">
                  <c:v>5.1888700000000014</c:v>
                </c:pt>
                <c:pt idx="1489">
                  <c:v>5.1527399999999997</c:v>
                </c:pt>
                <c:pt idx="1490">
                  <c:v>5.1165199999999995</c:v>
                </c:pt>
                <c:pt idx="1491">
                  <c:v>5.08047</c:v>
                </c:pt>
                <c:pt idx="1492">
                  <c:v>5.0448200000000014</c:v>
                </c:pt>
                <c:pt idx="1493">
                  <c:v>5.0098400000000023</c:v>
                </c:pt>
                <c:pt idx="1494">
                  <c:v>4.9757499999999997</c:v>
                </c:pt>
                <c:pt idx="1495">
                  <c:v>4.9428000000000001</c:v>
                </c:pt>
                <c:pt idx="1496">
                  <c:v>4.9112300000000015</c:v>
                </c:pt>
                <c:pt idx="1497">
                  <c:v>4.881260000000001</c:v>
                </c:pt>
                <c:pt idx="1498">
                  <c:v>4.8531000000000013</c:v>
                </c:pt>
                <c:pt idx="1499">
                  <c:v>4.8269599999999997</c:v>
                </c:pt>
                <c:pt idx="1500">
                  <c:v>4.8030100000000004</c:v>
                </c:pt>
                <c:pt idx="1501">
                  <c:v>4.7814000000000014</c:v>
                </c:pt>
                <c:pt idx="1502">
                  <c:v>4.7622600000000013</c:v>
                </c:pt>
                <c:pt idx="1503">
                  <c:v>4.7456600000000027</c:v>
                </c:pt>
                <c:pt idx="1504">
                  <c:v>4.7316699999999994</c:v>
                </c:pt>
                <c:pt idx="1505">
                  <c:v>4.7202900000000003</c:v>
                </c:pt>
                <c:pt idx="1506">
                  <c:v>4.7115100000000005</c:v>
                </c:pt>
                <c:pt idx="1507">
                  <c:v>4.7052600000000009</c:v>
                </c:pt>
                <c:pt idx="1508">
                  <c:v>4.7014800000000019</c:v>
                </c:pt>
                <c:pt idx="1509">
                  <c:v>4.7000299999999999</c:v>
                </c:pt>
                <c:pt idx="1510">
                  <c:v>4.7007899999999996</c:v>
                </c:pt>
                <c:pt idx="1511">
                  <c:v>4.7035800000000005</c:v>
                </c:pt>
                <c:pt idx="1512">
                  <c:v>4.7082400000000018</c:v>
                </c:pt>
                <c:pt idx="1513">
                  <c:v>4.7145800000000015</c:v>
                </c:pt>
                <c:pt idx="1514">
                  <c:v>4.7224199999999996</c:v>
                </c:pt>
                <c:pt idx="1515">
                  <c:v>4.7315699999999996</c:v>
                </c:pt>
                <c:pt idx="1516">
                  <c:v>4.7418399999999998</c:v>
                </c:pt>
                <c:pt idx="1517">
                  <c:v>4.7530500000000018</c:v>
                </c:pt>
                <c:pt idx="1518">
                  <c:v>4.7650000000000023</c:v>
                </c:pt>
                <c:pt idx="1519">
                  <c:v>4.7775299999999987</c:v>
                </c:pt>
                <c:pt idx="1520">
                  <c:v>4.7904699999999991</c:v>
                </c:pt>
                <c:pt idx="1521">
                  <c:v>4.8036200000000004</c:v>
                </c:pt>
                <c:pt idx="1522">
                  <c:v>4.8168300000000013</c:v>
                </c:pt>
                <c:pt idx="1523">
                  <c:v>4.8299100000000017</c:v>
                </c:pt>
                <c:pt idx="1524">
                  <c:v>4.84267</c:v>
                </c:pt>
                <c:pt idx="1525">
                  <c:v>4.8549399999999991</c:v>
                </c:pt>
                <c:pt idx="1526">
                  <c:v>4.8665099999999999</c:v>
                </c:pt>
                <c:pt idx="1527">
                  <c:v>4.877180000000001</c:v>
                </c:pt>
                <c:pt idx="1528">
                  <c:v>4.8867600000000024</c:v>
                </c:pt>
                <c:pt idx="1529">
                  <c:v>4.8950199999999988</c:v>
                </c:pt>
                <c:pt idx="1530">
                  <c:v>4.9017499999999998</c:v>
                </c:pt>
                <c:pt idx="1531">
                  <c:v>4.906740000000001</c:v>
                </c:pt>
                <c:pt idx="1532">
                  <c:v>4.9098000000000006</c:v>
                </c:pt>
                <c:pt idx="1533">
                  <c:v>4.9107200000000013</c:v>
                </c:pt>
                <c:pt idx="1534">
                  <c:v>4.9093300000000024</c:v>
                </c:pt>
                <c:pt idx="1535">
                  <c:v>4.9055</c:v>
                </c:pt>
                <c:pt idx="1536">
                  <c:v>4.8990900000000011</c:v>
                </c:pt>
                <c:pt idx="1537">
                  <c:v>4.8900200000000016</c:v>
                </c:pt>
                <c:pt idx="1538">
                  <c:v>4.8782500000000013</c:v>
                </c:pt>
                <c:pt idx="1539">
                  <c:v>4.8637700000000024</c:v>
                </c:pt>
                <c:pt idx="1540">
                  <c:v>4.8466000000000005</c:v>
                </c:pt>
                <c:pt idx="1541">
                  <c:v>4.8268300000000011</c:v>
                </c:pt>
                <c:pt idx="1542">
                  <c:v>4.8045600000000022</c:v>
                </c:pt>
                <c:pt idx="1543">
                  <c:v>4.7799500000000013</c:v>
                </c:pt>
                <c:pt idx="1544">
                  <c:v>4.7531600000000029</c:v>
                </c:pt>
                <c:pt idx="1545">
                  <c:v>4.7244200000000003</c:v>
                </c:pt>
                <c:pt idx="1546">
                  <c:v>4.6939400000000013</c:v>
                </c:pt>
                <c:pt idx="1547">
                  <c:v>4.6619600000000005</c:v>
                </c:pt>
                <c:pt idx="1548">
                  <c:v>4.6287500000000019</c:v>
                </c:pt>
                <c:pt idx="1549">
                  <c:v>4.5945700000000027</c:v>
                </c:pt>
                <c:pt idx="1550">
                  <c:v>4.5596899999999998</c:v>
                </c:pt>
                <c:pt idx="1551">
                  <c:v>4.5243800000000007</c:v>
                </c:pt>
                <c:pt idx="1552">
                  <c:v>4.488920000000002</c:v>
                </c:pt>
                <c:pt idx="1553">
                  <c:v>4.4536000000000016</c:v>
                </c:pt>
                <c:pt idx="1554">
                  <c:v>4.4186900000000033</c:v>
                </c:pt>
                <c:pt idx="1555">
                  <c:v>4.3844999999999992</c:v>
                </c:pt>
                <c:pt idx="1556">
                  <c:v>4.3512900000000005</c:v>
                </c:pt>
                <c:pt idx="1557">
                  <c:v>4.31935</c:v>
                </c:pt>
                <c:pt idx="1558">
                  <c:v>4.2889700000000026</c:v>
                </c:pt>
                <c:pt idx="1559">
                  <c:v>4.2604200000000034</c:v>
                </c:pt>
                <c:pt idx="1560">
                  <c:v>4.2339699999999993</c:v>
                </c:pt>
                <c:pt idx="1561">
                  <c:v>4.2098700000000022</c:v>
                </c:pt>
                <c:pt idx="1562">
                  <c:v>4.1883499999999998</c:v>
                </c:pt>
                <c:pt idx="1563">
                  <c:v>4.1696300000000015</c:v>
                </c:pt>
                <c:pt idx="1564">
                  <c:v>4.1538700000000013</c:v>
                </c:pt>
                <c:pt idx="1565">
                  <c:v>4.1412399999999998</c:v>
                </c:pt>
                <c:pt idx="1566">
                  <c:v>4.1318200000000012</c:v>
                </c:pt>
                <c:pt idx="1567">
                  <c:v>4.1257000000000019</c:v>
                </c:pt>
                <c:pt idx="1568">
                  <c:v>4.1228800000000021</c:v>
                </c:pt>
                <c:pt idx="1569">
                  <c:v>4.1233500000000021</c:v>
                </c:pt>
                <c:pt idx="1570">
                  <c:v>4.1270400000000009</c:v>
                </c:pt>
                <c:pt idx="1571">
                  <c:v>4.1338399999999993</c:v>
                </c:pt>
                <c:pt idx="1572">
                  <c:v>4.1436200000000021</c:v>
                </c:pt>
                <c:pt idx="1573">
                  <c:v>4.1562000000000019</c:v>
                </c:pt>
                <c:pt idx="1574">
                  <c:v>4.1713900000000024</c:v>
                </c:pt>
                <c:pt idx="1575">
                  <c:v>4.1889499999999984</c:v>
                </c:pt>
                <c:pt idx="1576">
                  <c:v>4.2086500000000022</c:v>
                </c:pt>
                <c:pt idx="1577">
                  <c:v>4.230240000000002</c:v>
                </c:pt>
                <c:pt idx="1578">
                  <c:v>4.2534600000000005</c:v>
                </c:pt>
                <c:pt idx="1579">
                  <c:v>4.2780600000000035</c:v>
                </c:pt>
                <c:pt idx="1580">
                  <c:v>4.3037799999999997</c:v>
                </c:pt>
                <c:pt idx="1581">
                  <c:v>4.3303700000000021</c:v>
                </c:pt>
                <c:pt idx="1582">
                  <c:v>4.357560000000003</c:v>
                </c:pt>
                <c:pt idx="1583">
                  <c:v>4.3851000000000013</c:v>
                </c:pt>
                <c:pt idx="1584">
                  <c:v>4.4127600000000022</c:v>
                </c:pt>
                <c:pt idx="1585">
                  <c:v>4.4402599999999985</c:v>
                </c:pt>
                <c:pt idx="1586">
                  <c:v>4.4673900000000017</c:v>
                </c:pt>
                <c:pt idx="1587">
                  <c:v>4.4938800000000008</c:v>
                </c:pt>
                <c:pt idx="1588">
                  <c:v>4.5195000000000007</c:v>
                </c:pt>
                <c:pt idx="1589">
                  <c:v>4.5440100000000037</c:v>
                </c:pt>
                <c:pt idx="1590">
                  <c:v>4.5671700000000008</c:v>
                </c:pt>
                <c:pt idx="1591">
                  <c:v>4.588750000000001</c:v>
                </c:pt>
                <c:pt idx="1592">
                  <c:v>4.6085400000000014</c:v>
                </c:pt>
                <c:pt idx="1593">
                  <c:v>4.6263400000000026</c:v>
                </c:pt>
                <c:pt idx="1594">
                  <c:v>4.6419500000000014</c:v>
                </c:pt>
                <c:pt idx="1595">
                  <c:v>4.6552100000000003</c:v>
                </c:pt>
                <c:pt idx="1596">
                  <c:v>4.6660000000000004</c:v>
                </c:pt>
                <c:pt idx="1597">
                  <c:v>4.6742100000000022</c:v>
                </c:pt>
                <c:pt idx="1598">
                  <c:v>4.6797700000000013</c:v>
                </c:pt>
                <c:pt idx="1599">
                  <c:v>4.682660000000002</c:v>
                </c:pt>
                <c:pt idx="1600">
                  <c:v>4.6828900000000004</c:v>
                </c:pt>
                <c:pt idx="1601">
                  <c:v>4.6804900000000025</c:v>
                </c:pt>
                <c:pt idx="1602">
                  <c:v>4.6755600000000008</c:v>
                </c:pt>
                <c:pt idx="1603">
                  <c:v>4.6682000000000023</c:v>
                </c:pt>
                <c:pt idx="1604">
                  <c:v>4.6585600000000014</c:v>
                </c:pt>
                <c:pt idx="1605">
                  <c:v>4.6468099999999986</c:v>
                </c:pt>
                <c:pt idx="1606">
                  <c:v>4.6331400000000009</c:v>
                </c:pt>
                <c:pt idx="1607">
                  <c:v>4.6177600000000005</c:v>
                </c:pt>
                <c:pt idx="1608">
                  <c:v>4.6008800000000036</c:v>
                </c:pt>
                <c:pt idx="1609">
                  <c:v>4.5827300000000015</c:v>
                </c:pt>
                <c:pt idx="1610">
                  <c:v>4.5635300000000001</c:v>
                </c:pt>
                <c:pt idx="1611">
                  <c:v>4.5435100000000013</c:v>
                </c:pt>
                <c:pt idx="1612">
                  <c:v>4.5228900000000003</c:v>
                </c:pt>
                <c:pt idx="1613">
                  <c:v>4.5019000000000027</c:v>
                </c:pt>
                <c:pt idx="1614">
                  <c:v>4.480750000000004</c:v>
                </c:pt>
                <c:pt idx="1615">
                  <c:v>4.4596699999999991</c:v>
                </c:pt>
                <c:pt idx="1616">
                  <c:v>4.4388600000000018</c:v>
                </c:pt>
                <c:pt idx="1617">
                  <c:v>4.4185400000000001</c:v>
                </c:pt>
                <c:pt idx="1618">
                  <c:v>4.3989300000000036</c:v>
                </c:pt>
                <c:pt idx="1619">
                  <c:v>4.3802400000000041</c:v>
                </c:pt>
                <c:pt idx="1620">
                  <c:v>4.3627000000000002</c:v>
                </c:pt>
                <c:pt idx="1621">
                  <c:v>4.3465100000000021</c:v>
                </c:pt>
                <c:pt idx="1622">
                  <c:v>4.3319100000000006</c:v>
                </c:pt>
                <c:pt idx="1623">
                  <c:v>4.319110000000002</c:v>
                </c:pt>
                <c:pt idx="1624">
                  <c:v>4.3083200000000019</c:v>
                </c:pt>
                <c:pt idx="1625">
                  <c:v>4.2997599999999991</c:v>
                </c:pt>
                <c:pt idx="1626">
                  <c:v>4.293610000000001</c:v>
                </c:pt>
                <c:pt idx="1627">
                  <c:v>4.2900400000000012</c:v>
                </c:pt>
                <c:pt idx="1628">
                  <c:v>4.2892100000000006</c:v>
                </c:pt>
                <c:pt idx="1629">
                  <c:v>4.2912500000000016</c:v>
                </c:pt>
                <c:pt idx="1630">
                  <c:v>4.2962400000000009</c:v>
                </c:pt>
                <c:pt idx="1631">
                  <c:v>4.3042400000000001</c:v>
                </c:pt>
                <c:pt idx="1632">
                  <c:v>4.3152700000000017</c:v>
                </c:pt>
                <c:pt idx="1633">
                  <c:v>4.3293000000000035</c:v>
                </c:pt>
                <c:pt idx="1634">
                  <c:v>4.3462900000000033</c:v>
                </c:pt>
                <c:pt idx="1635">
                  <c:v>4.3661400000000015</c:v>
                </c:pt>
                <c:pt idx="1636">
                  <c:v>4.3887199999999993</c:v>
                </c:pt>
                <c:pt idx="1637">
                  <c:v>4.4138700000000028</c:v>
                </c:pt>
                <c:pt idx="1638">
                  <c:v>4.4414100000000012</c:v>
                </c:pt>
                <c:pt idx="1639">
                  <c:v>4.4711200000000026</c:v>
                </c:pt>
                <c:pt idx="1640">
                  <c:v>4.502790000000001</c:v>
                </c:pt>
                <c:pt idx="1641">
                  <c:v>4.5361900000000013</c:v>
                </c:pt>
                <c:pt idx="1642">
                  <c:v>4.5710700000000024</c:v>
                </c:pt>
                <c:pt idx="1643">
                  <c:v>4.6071900000000028</c:v>
                </c:pt>
                <c:pt idx="1644">
                  <c:v>4.644320000000004</c:v>
                </c:pt>
                <c:pt idx="1645">
                  <c:v>4.6822000000000017</c:v>
                </c:pt>
                <c:pt idx="1646">
                  <c:v>4.7205900000000014</c:v>
                </c:pt>
                <c:pt idx="1647">
                  <c:v>4.7592500000000015</c:v>
                </c:pt>
                <c:pt idx="1648">
                  <c:v>4.7979400000000005</c:v>
                </c:pt>
                <c:pt idx="1649">
                  <c:v>4.8364200000000039</c:v>
                </c:pt>
                <c:pt idx="1650">
                  <c:v>4.8744599999999991</c:v>
                </c:pt>
                <c:pt idx="1651">
                  <c:v>4.9118099999999991</c:v>
                </c:pt>
                <c:pt idx="1652">
                  <c:v>4.9482500000000016</c:v>
                </c:pt>
                <c:pt idx="1653">
                  <c:v>4.9835600000000007</c:v>
                </c:pt>
                <c:pt idx="1654">
                  <c:v>5.0175200000000011</c:v>
                </c:pt>
                <c:pt idx="1655">
                  <c:v>5.0499100000000006</c:v>
                </c:pt>
                <c:pt idx="1656">
                  <c:v>5.0805500000000023</c:v>
                </c:pt>
                <c:pt idx="1657">
                  <c:v>5.1092700000000022</c:v>
                </c:pt>
                <c:pt idx="1658">
                  <c:v>5.1359200000000023</c:v>
                </c:pt>
                <c:pt idx="1659">
                  <c:v>5.1603800000000035</c:v>
                </c:pt>
                <c:pt idx="1660">
                  <c:v>5.1825499999999991</c:v>
                </c:pt>
                <c:pt idx="1661">
                  <c:v>5.2023900000000012</c:v>
                </c:pt>
                <c:pt idx="1662">
                  <c:v>5.2198799999999999</c:v>
                </c:pt>
                <c:pt idx="1663">
                  <c:v>5.2350300000000018</c:v>
                </c:pt>
                <c:pt idx="1664">
                  <c:v>5.2478900000000017</c:v>
                </c:pt>
                <c:pt idx="1665">
                  <c:v>5.2585499999999996</c:v>
                </c:pt>
                <c:pt idx="1666">
                  <c:v>5.2671100000000024</c:v>
                </c:pt>
                <c:pt idx="1667">
                  <c:v>5.2737300000000005</c:v>
                </c:pt>
                <c:pt idx="1668">
                  <c:v>5.2785500000000027</c:v>
                </c:pt>
                <c:pt idx="1669">
                  <c:v>5.2817700000000016</c:v>
                </c:pt>
                <c:pt idx="1670">
                  <c:v>5.283570000000001</c:v>
                </c:pt>
                <c:pt idx="1671">
                  <c:v>5.2841400000000007</c:v>
                </c:pt>
                <c:pt idx="1672">
                  <c:v>5.28369</c:v>
                </c:pt>
                <c:pt idx="1673">
                  <c:v>5.2824300000000015</c:v>
                </c:pt>
                <c:pt idx="1674">
                  <c:v>5.2805500000000016</c:v>
                </c:pt>
                <c:pt idx="1675">
                  <c:v>5.2782499999999999</c:v>
                </c:pt>
                <c:pt idx="1676">
                  <c:v>5.275739999999999</c:v>
                </c:pt>
                <c:pt idx="1677">
                  <c:v>5.2731900000000032</c:v>
                </c:pt>
                <c:pt idx="1678">
                  <c:v>5.2708100000000009</c:v>
                </c:pt>
                <c:pt idx="1679">
                  <c:v>5.2687800000000031</c:v>
                </c:pt>
                <c:pt idx="1680">
                  <c:v>5.2672799999999995</c:v>
                </c:pt>
                <c:pt idx="1681">
                  <c:v>5.2665199999999999</c:v>
                </c:pt>
                <c:pt idx="1682">
                  <c:v>5.2666700000000013</c:v>
                </c:pt>
                <c:pt idx="1683">
                  <c:v>5.2679200000000037</c:v>
                </c:pt>
                <c:pt idx="1684">
                  <c:v>5.2704600000000035</c:v>
                </c:pt>
                <c:pt idx="1685">
                  <c:v>5.2744900000000001</c:v>
                </c:pt>
                <c:pt idx="1686">
                  <c:v>5.2801800000000014</c:v>
                </c:pt>
                <c:pt idx="1687">
                  <c:v>5.2877100000000006</c:v>
                </c:pt>
                <c:pt idx="1688">
                  <c:v>5.2972600000000014</c:v>
                </c:pt>
                <c:pt idx="1689">
                  <c:v>5.3089900000000014</c:v>
                </c:pt>
                <c:pt idx="1690">
                  <c:v>5.3230299999999993</c:v>
                </c:pt>
                <c:pt idx="1691">
                  <c:v>5.3395200000000003</c:v>
                </c:pt>
                <c:pt idx="1692">
                  <c:v>5.3585600000000007</c:v>
                </c:pt>
                <c:pt idx="1693">
                  <c:v>5.3802000000000021</c:v>
                </c:pt>
                <c:pt idx="1694">
                  <c:v>5.4045100000000019</c:v>
                </c:pt>
                <c:pt idx="1695">
                  <c:v>5.4314900000000002</c:v>
                </c:pt>
                <c:pt idx="1696">
                  <c:v>5.4611200000000011</c:v>
                </c:pt>
                <c:pt idx="1697">
                  <c:v>5.4933500000000031</c:v>
                </c:pt>
                <c:pt idx="1698">
                  <c:v>5.5280900000000024</c:v>
                </c:pt>
                <c:pt idx="1699">
                  <c:v>5.5652200000000036</c:v>
                </c:pt>
                <c:pt idx="1700">
                  <c:v>5.6046000000000014</c:v>
                </c:pt>
                <c:pt idx="1701">
                  <c:v>5.6460700000000017</c:v>
                </c:pt>
                <c:pt idx="1702">
                  <c:v>5.6894300000000015</c:v>
                </c:pt>
                <c:pt idx="1703">
                  <c:v>5.7344700000000017</c:v>
                </c:pt>
                <c:pt idx="1704">
                  <c:v>5.7809900000000027</c:v>
                </c:pt>
                <c:pt idx="1705">
                  <c:v>5.8287499999999994</c:v>
                </c:pt>
                <c:pt idx="1706">
                  <c:v>5.8775200000000005</c:v>
                </c:pt>
                <c:pt idx="1707">
                  <c:v>5.9270700000000005</c:v>
                </c:pt>
                <c:pt idx="1708">
                  <c:v>5.9771500000000017</c:v>
                </c:pt>
                <c:pt idx="1709">
                  <c:v>6.0275300000000023</c:v>
                </c:pt>
                <c:pt idx="1710">
                  <c:v>6.0779600000000009</c:v>
                </c:pt>
                <c:pt idx="1711">
                  <c:v>6.1282099999999993</c:v>
                </c:pt>
                <c:pt idx="1712">
                  <c:v>6.1780299999999997</c:v>
                </c:pt>
                <c:pt idx="1713">
                  <c:v>6.2271900000000038</c:v>
                </c:pt>
                <c:pt idx="1714">
                  <c:v>6.2754400000000032</c:v>
                </c:pt>
                <c:pt idx="1715">
                  <c:v>6.3225499999999997</c:v>
                </c:pt>
                <c:pt idx="1716">
                  <c:v>6.3682900000000018</c:v>
                </c:pt>
                <c:pt idx="1717">
                  <c:v>6.4124200000000009</c:v>
                </c:pt>
                <c:pt idx="1718">
                  <c:v>6.4547100000000022</c:v>
                </c:pt>
                <c:pt idx="1719">
                  <c:v>6.4949600000000025</c:v>
                </c:pt>
                <c:pt idx="1720">
                  <c:v>6.5329699999999988</c:v>
                </c:pt>
                <c:pt idx="1721">
                  <c:v>6.5685299999999991</c:v>
                </c:pt>
                <c:pt idx="1722">
                  <c:v>6.6015000000000015</c:v>
                </c:pt>
                <c:pt idx="1723">
                  <c:v>6.631730000000001</c:v>
                </c:pt>
                <c:pt idx="1724">
                  <c:v>6.6591200000000015</c:v>
                </c:pt>
                <c:pt idx="1725">
                  <c:v>6.6835799999999992</c:v>
                </c:pt>
                <c:pt idx="1726">
                  <c:v>6.7050800000000024</c:v>
                </c:pt>
                <c:pt idx="1727">
                  <c:v>6.7236100000000008</c:v>
                </c:pt>
                <c:pt idx="1728">
                  <c:v>6.7392200000000031</c:v>
                </c:pt>
                <c:pt idx="1729">
                  <c:v>6.751960000000004</c:v>
                </c:pt>
                <c:pt idx="1730">
                  <c:v>6.7619700000000016</c:v>
                </c:pt>
                <c:pt idx="1731">
                  <c:v>6.7693800000000017</c:v>
                </c:pt>
                <c:pt idx="1732">
                  <c:v>6.7743800000000007</c:v>
                </c:pt>
                <c:pt idx="1733">
                  <c:v>6.7771700000000017</c:v>
                </c:pt>
                <c:pt idx="1734">
                  <c:v>6.777980000000003</c:v>
                </c:pt>
                <c:pt idx="1735">
                  <c:v>6.7770499999999991</c:v>
                </c:pt>
                <c:pt idx="1736">
                  <c:v>6.7746500000000012</c:v>
                </c:pt>
                <c:pt idx="1737">
                  <c:v>6.7710400000000028</c:v>
                </c:pt>
                <c:pt idx="1738">
                  <c:v>6.7665000000000006</c:v>
                </c:pt>
                <c:pt idx="1739">
                  <c:v>6.7613000000000021</c:v>
                </c:pt>
                <c:pt idx="1740">
                  <c:v>6.7557100000000005</c:v>
                </c:pt>
                <c:pt idx="1741">
                  <c:v>6.7500300000000024</c:v>
                </c:pt>
                <c:pt idx="1742">
                  <c:v>6.744530000000001</c:v>
                </c:pt>
                <c:pt idx="1743">
                  <c:v>6.7394800000000004</c:v>
                </c:pt>
                <c:pt idx="1744">
                  <c:v>6.7351700000000037</c:v>
                </c:pt>
                <c:pt idx="1745">
                  <c:v>6.7318700000000007</c:v>
                </c:pt>
                <c:pt idx="1746">
                  <c:v>6.729849999999999</c:v>
                </c:pt>
                <c:pt idx="1747">
                  <c:v>6.729370000000003</c:v>
                </c:pt>
                <c:pt idx="1748">
                  <c:v>6.7306900000000027</c:v>
                </c:pt>
                <c:pt idx="1749">
                  <c:v>6.734060000000003</c:v>
                </c:pt>
                <c:pt idx="1750">
                  <c:v>6.7396899999999995</c:v>
                </c:pt>
                <c:pt idx="1751">
                  <c:v>6.747790000000002</c:v>
                </c:pt>
                <c:pt idx="1752">
                  <c:v>6.75854</c:v>
                </c:pt>
                <c:pt idx="1753">
                  <c:v>6.7720800000000025</c:v>
                </c:pt>
                <c:pt idx="1754">
                  <c:v>6.7885300000000015</c:v>
                </c:pt>
                <c:pt idx="1755">
                  <c:v>6.8079600000000013</c:v>
                </c:pt>
                <c:pt idx="1756">
                  <c:v>6.8303900000000013</c:v>
                </c:pt>
                <c:pt idx="1757">
                  <c:v>6.8558200000000014</c:v>
                </c:pt>
                <c:pt idx="1758">
                  <c:v>6.8842000000000034</c:v>
                </c:pt>
                <c:pt idx="1759">
                  <c:v>6.9154400000000038</c:v>
                </c:pt>
                <c:pt idx="1760">
                  <c:v>6.9494000000000007</c:v>
                </c:pt>
                <c:pt idx="1761">
                  <c:v>6.9859399999999994</c:v>
                </c:pt>
                <c:pt idx="1762">
                  <c:v>7.0248600000000003</c:v>
                </c:pt>
                <c:pt idx="1763">
                  <c:v>7.0659500000000008</c:v>
                </c:pt>
                <c:pt idx="1764">
                  <c:v>7.1089800000000025</c:v>
                </c:pt>
                <c:pt idx="1765">
                  <c:v>7.1537100000000002</c:v>
                </c:pt>
                <c:pt idx="1766">
                  <c:v>7.1998999999999995</c:v>
                </c:pt>
                <c:pt idx="1767">
                  <c:v>7.2472799999999999</c:v>
                </c:pt>
                <c:pt idx="1768">
                  <c:v>7.2956000000000039</c:v>
                </c:pt>
                <c:pt idx="1769">
                  <c:v>7.344610000000003</c:v>
                </c:pt>
                <c:pt idx="1770">
                  <c:v>7.3940400000000004</c:v>
                </c:pt>
                <c:pt idx="1771">
                  <c:v>7.443640000000002</c:v>
                </c:pt>
                <c:pt idx="1772">
                  <c:v>7.4931600000000032</c:v>
                </c:pt>
                <c:pt idx="1773">
                  <c:v>7.5423400000000029</c:v>
                </c:pt>
                <c:pt idx="1774">
                  <c:v>7.5909200000000041</c:v>
                </c:pt>
                <c:pt idx="1775">
                  <c:v>7.6386600000000016</c:v>
                </c:pt>
                <c:pt idx="1776">
                  <c:v>7.6853000000000016</c:v>
                </c:pt>
                <c:pt idx="1777">
                  <c:v>7.730590000000003</c:v>
                </c:pt>
                <c:pt idx="1778">
                  <c:v>7.774280000000001</c:v>
                </c:pt>
                <c:pt idx="1779">
                  <c:v>7.8161300000000011</c:v>
                </c:pt>
                <c:pt idx="1780">
                  <c:v>7.8558999999999983</c:v>
                </c:pt>
                <c:pt idx="1781">
                  <c:v>7.8933900000000001</c:v>
                </c:pt>
                <c:pt idx="1782">
                  <c:v>7.9283800000000006</c:v>
                </c:pt>
                <c:pt idx="1783">
                  <c:v>7.9607000000000028</c:v>
                </c:pt>
                <c:pt idx="1784">
                  <c:v>7.9902100000000011</c:v>
                </c:pt>
                <c:pt idx="1785">
                  <c:v>8.0167999999999999</c:v>
                </c:pt>
                <c:pt idx="1786">
                  <c:v>8.0403699999999994</c:v>
                </c:pt>
                <c:pt idx="1787">
                  <c:v>8.0609000000000002</c:v>
                </c:pt>
                <c:pt idx="1788">
                  <c:v>8.0783800000000028</c:v>
                </c:pt>
                <c:pt idx="1789">
                  <c:v>8.0928400000000025</c:v>
                </c:pt>
                <c:pt idx="1790">
                  <c:v>8.1043500000000002</c:v>
                </c:pt>
                <c:pt idx="1791">
                  <c:v>8.1130200000000059</c:v>
                </c:pt>
                <c:pt idx="1792">
                  <c:v>8.1189700000000009</c:v>
                </c:pt>
                <c:pt idx="1793">
                  <c:v>8.1223599999999969</c:v>
                </c:pt>
                <c:pt idx="1794">
                  <c:v>8.1233800000000045</c:v>
                </c:pt>
                <c:pt idx="1795">
                  <c:v>8.1222199999999987</c:v>
                </c:pt>
                <c:pt idx="1796">
                  <c:v>8.1190800000000038</c:v>
                </c:pt>
                <c:pt idx="1797">
                  <c:v>8.1141700000000014</c:v>
                </c:pt>
                <c:pt idx="1798">
                  <c:v>8.1077300000000001</c:v>
                </c:pt>
                <c:pt idx="1799">
                  <c:v>8.0999600000000029</c:v>
                </c:pt>
                <c:pt idx="1800">
                  <c:v>8.0911000000000008</c:v>
                </c:pt>
                <c:pt idx="1801">
                  <c:v>8.0813600000000037</c:v>
                </c:pt>
                <c:pt idx="1802">
                  <c:v>8.0709700000000026</c:v>
                </c:pt>
                <c:pt idx="1803">
                  <c:v>8.0601599999999998</c:v>
                </c:pt>
                <c:pt idx="1804">
                  <c:v>8.0491400000000013</c:v>
                </c:pt>
                <c:pt idx="1805">
                  <c:v>8.0381399999999985</c:v>
                </c:pt>
                <c:pt idx="1806">
                  <c:v>8.027390000000004</c:v>
                </c:pt>
                <c:pt idx="1807">
                  <c:v>8.017120000000002</c:v>
                </c:pt>
                <c:pt idx="1808">
                  <c:v>8.007559999999998</c:v>
                </c:pt>
                <c:pt idx="1809">
                  <c:v>7.9989500000000042</c:v>
                </c:pt>
                <c:pt idx="1810">
                  <c:v>7.9915100000000017</c:v>
                </c:pt>
                <c:pt idx="1811">
                  <c:v>7.985470000000003</c:v>
                </c:pt>
                <c:pt idx="1812">
                  <c:v>7.9810700000000026</c:v>
                </c:pt>
                <c:pt idx="1813">
                  <c:v>7.9784999999999968</c:v>
                </c:pt>
                <c:pt idx="1814">
                  <c:v>7.977960000000003</c:v>
                </c:pt>
                <c:pt idx="1815">
                  <c:v>7.9796399999999998</c:v>
                </c:pt>
                <c:pt idx="1816">
                  <c:v>7.9836800000000032</c:v>
                </c:pt>
                <c:pt idx="1817">
                  <c:v>7.9902000000000015</c:v>
                </c:pt>
                <c:pt idx="1818">
                  <c:v>7.9992999999999981</c:v>
                </c:pt>
                <c:pt idx="1819">
                  <c:v>8.0110400000000013</c:v>
                </c:pt>
                <c:pt idx="1820">
                  <c:v>8.0254300000000001</c:v>
                </c:pt>
                <c:pt idx="1821">
                  <c:v>8.0424700000000051</c:v>
                </c:pt>
                <c:pt idx="1822">
                  <c:v>8.0621000000000009</c:v>
                </c:pt>
                <c:pt idx="1823">
                  <c:v>8.084229999999998</c:v>
                </c:pt>
                <c:pt idx="1824">
                  <c:v>8.1087500000000041</c:v>
                </c:pt>
                <c:pt idx="1825">
                  <c:v>8.13551</c:v>
                </c:pt>
                <c:pt idx="1826">
                  <c:v>8.1643400000000028</c:v>
                </c:pt>
                <c:pt idx="1827">
                  <c:v>8.1950400000000023</c:v>
                </c:pt>
                <c:pt idx="1828">
                  <c:v>8.227409999999999</c:v>
                </c:pt>
                <c:pt idx="1829">
                  <c:v>8.2612400000000044</c:v>
                </c:pt>
                <c:pt idx="1830">
                  <c:v>8.2962899999999991</c:v>
                </c:pt>
                <c:pt idx="1831">
                  <c:v>8.3323400000000056</c:v>
                </c:pt>
                <c:pt idx="1832">
                  <c:v>8.3691600000000008</c:v>
                </c:pt>
                <c:pt idx="1833">
                  <c:v>8.4065199999999969</c:v>
                </c:pt>
                <c:pt idx="1834">
                  <c:v>8.4441900000000025</c:v>
                </c:pt>
                <c:pt idx="1835">
                  <c:v>8.4819500000000012</c:v>
                </c:pt>
                <c:pt idx="1836">
                  <c:v>8.5195600000000056</c:v>
                </c:pt>
                <c:pt idx="1837">
                  <c:v>8.5568100000000022</c:v>
                </c:pt>
                <c:pt idx="1838">
                  <c:v>8.5934799999999996</c:v>
                </c:pt>
                <c:pt idx="1839">
                  <c:v>8.6293300000000031</c:v>
                </c:pt>
                <c:pt idx="1840">
                  <c:v>8.6641399999999997</c:v>
                </c:pt>
                <c:pt idx="1841">
                  <c:v>8.6977100000000043</c:v>
                </c:pt>
                <c:pt idx="1842">
                  <c:v>8.7298000000000009</c:v>
                </c:pt>
                <c:pt idx="1843">
                  <c:v>8.7602200000000003</c:v>
                </c:pt>
                <c:pt idx="1844">
                  <c:v>8.7887400000000042</c:v>
                </c:pt>
                <c:pt idx="1845">
                  <c:v>8.8152000000000008</c:v>
                </c:pt>
                <c:pt idx="1846">
                  <c:v>8.8394000000000048</c:v>
                </c:pt>
                <c:pt idx="1847">
                  <c:v>8.8611900000000006</c:v>
                </c:pt>
                <c:pt idx="1848">
                  <c:v>8.8804499999999997</c:v>
                </c:pt>
                <c:pt idx="1849">
                  <c:v>8.8970700000000029</c:v>
                </c:pt>
                <c:pt idx="1850">
                  <c:v>8.9109900000000017</c:v>
                </c:pt>
                <c:pt idx="1851">
                  <c:v>8.9221700000000048</c:v>
                </c:pt>
                <c:pt idx="1852">
                  <c:v>8.9306100000000015</c:v>
                </c:pt>
                <c:pt idx="1853">
                  <c:v>8.9363399999999977</c:v>
                </c:pt>
                <c:pt idx="1854">
                  <c:v>8.9394500000000043</c:v>
                </c:pt>
                <c:pt idx="1855">
                  <c:v>8.9400300000000001</c:v>
                </c:pt>
                <c:pt idx="1856">
                  <c:v>8.9382300000000043</c:v>
                </c:pt>
                <c:pt idx="1857">
                  <c:v>8.9342100000000002</c:v>
                </c:pt>
                <c:pt idx="1858">
                  <c:v>8.9281499999999987</c:v>
                </c:pt>
                <c:pt idx="1859">
                  <c:v>8.9202700000000021</c:v>
                </c:pt>
                <c:pt idx="1860">
                  <c:v>8.910779999999999</c:v>
                </c:pt>
                <c:pt idx="1861">
                  <c:v>8.8999200000000052</c:v>
                </c:pt>
                <c:pt idx="1862">
                  <c:v>8.8879100000000015</c:v>
                </c:pt>
                <c:pt idx="1863">
                  <c:v>8.8749899999999968</c:v>
                </c:pt>
                <c:pt idx="1864">
                  <c:v>8.8614100000000029</c:v>
                </c:pt>
                <c:pt idx="1865">
                  <c:v>8.8474000000000004</c:v>
                </c:pt>
                <c:pt idx="1866">
                  <c:v>8.8331900000000054</c:v>
                </c:pt>
                <c:pt idx="1867">
                  <c:v>8.8190400000000011</c:v>
                </c:pt>
                <c:pt idx="1868">
                  <c:v>8.8051699999999968</c:v>
                </c:pt>
                <c:pt idx="1869">
                  <c:v>8.7918100000000017</c:v>
                </c:pt>
                <c:pt idx="1870">
                  <c:v>8.7792099999999991</c:v>
                </c:pt>
                <c:pt idx="1871">
                  <c:v>8.7675800000000059</c:v>
                </c:pt>
                <c:pt idx="1872">
                  <c:v>8.7571800000000017</c:v>
                </c:pt>
                <c:pt idx="1873">
                  <c:v>8.7482199999999999</c:v>
                </c:pt>
                <c:pt idx="1874">
                  <c:v>8.7409400000000019</c:v>
                </c:pt>
                <c:pt idx="1875">
                  <c:v>8.7355499999999999</c:v>
                </c:pt>
                <c:pt idx="1876">
                  <c:v>8.7322700000000033</c:v>
                </c:pt>
                <c:pt idx="1877">
                  <c:v>8.7312900000000013</c:v>
                </c:pt>
                <c:pt idx="1878">
                  <c:v>8.7327899999999978</c:v>
                </c:pt>
                <c:pt idx="1879">
                  <c:v>8.7369300000000045</c:v>
                </c:pt>
                <c:pt idx="1880">
                  <c:v>8.7438399999999987</c:v>
                </c:pt>
                <c:pt idx="1881">
                  <c:v>8.7536200000000051</c:v>
                </c:pt>
                <c:pt idx="1882">
                  <c:v>8.76633</c:v>
                </c:pt>
                <c:pt idx="1883">
                  <c:v>8.7820199999999993</c:v>
                </c:pt>
                <c:pt idx="1884">
                  <c:v>8.8006600000000041</c:v>
                </c:pt>
                <c:pt idx="1885">
                  <c:v>8.8222200000000015</c:v>
                </c:pt>
                <c:pt idx="1886">
                  <c:v>8.8466100000000054</c:v>
                </c:pt>
                <c:pt idx="1887">
                  <c:v>8.8737100000000027</c:v>
                </c:pt>
                <c:pt idx="1888">
                  <c:v>8.9033799999999985</c:v>
                </c:pt>
                <c:pt idx="1889">
                  <c:v>8.9354400000000034</c:v>
                </c:pt>
                <c:pt idx="1890">
                  <c:v>8.9696700000000007</c:v>
                </c:pt>
                <c:pt idx="1891">
                  <c:v>9.0058700000000051</c:v>
                </c:pt>
                <c:pt idx="1892">
                  <c:v>9.0437700000000021</c:v>
                </c:pt>
                <c:pt idx="1893">
                  <c:v>9.0831499999999998</c:v>
                </c:pt>
                <c:pt idx="1894">
                  <c:v>9.1237400000000015</c:v>
                </c:pt>
                <c:pt idx="1895">
                  <c:v>9.16526</c:v>
                </c:pt>
                <c:pt idx="1896">
                  <c:v>9.2074600000000046</c:v>
                </c:pt>
                <c:pt idx="1897">
                  <c:v>9.2500500000000017</c:v>
                </c:pt>
                <c:pt idx="1898">
                  <c:v>9.2927799999999969</c:v>
                </c:pt>
                <c:pt idx="1899">
                  <c:v>9.3353400000000022</c:v>
                </c:pt>
                <c:pt idx="1900">
                  <c:v>9.3774699999999989</c:v>
                </c:pt>
                <c:pt idx="1901">
                  <c:v>9.4188700000000054</c:v>
                </c:pt>
                <c:pt idx="1902">
                  <c:v>9.4592700000000001</c:v>
                </c:pt>
                <c:pt idx="1903">
                  <c:v>9.4983799999999974</c:v>
                </c:pt>
                <c:pt idx="1904">
                  <c:v>9.5359200000000044</c:v>
                </c:pt>
                <c:pt idx="1905">
                  <c:v>9.5716099999999997</c:v>
                </c:pt>
                <c:pt idx="1906">
                  <c:v>9.6051800000000043</c:v>
                </c:pt>
                <c:pt idx="1907">
                  <c:v>9.6363800000000026</c:v>
                </c:pt>
                <c:pt idx="1908">
                  <c:v>9.6649899999999995</c:v>
                </c:pt>
                <c:pt idx="1909">
                  <c:v>9.690800000000003</c:v>
                </c:pt>
                <c:pt idx="1910">
                  <c:v>9.7136400000000016</c:v>
                </c:pt>
                <c:pt idx="1911">
                  <c:v>9.7333700000000043</c:v>
                </c:pt>
                <c:pt idx="1912">
                  <c:v>9.7499099999999999</c:v>
                </c:pt>
                <c:pt idx="1913">
                  <c:v>9.7631999999999977</c:v>
                </c:pt>
                <c:pt idx="1914">
                  <c:v>9.7732400000000013</c:v>
                </c:pt>
                <c:pt idx="1915">
                  <c:v>9.7800800000000017</c:v>
                </c:pt>
                <c:pt idx="1916">
                  <c:v>9.7838000000000029</c:v>
                </c:pt>
                <c:pt idx="1917">
                  <c:v>9.7845200000000006</c:v>
                </c:pt>
                <c:pt idx="1918">
                  <c:v>9.7824200000000054</c:v>
                </c:pt>
                <c:pt idx="1919">
                  <c:v>9.7776900000000033</c:v>
                </c:pt>
                <c:pt idx="1920">
                  <c:v>9.7705599999999997</c:v>
                </c:pt>
                <c:pt idx="1921">
                  <c:v>9.7612600000000036</c:v>
                </c:pt>
                <c:pt idx="1922">
                  <c:v>9.7500700000000009</c:v>
                </c:pt>
                <c:pt idx="1923">
                  <c:v>9.7372600000000062</c:v>
                </c:pt>
                <c:pt idx="1924">
                  <c:v>9.7231100000000019</c:v>
                </c:pt>
                <c:pt idx="1925">
                  <c:v>9.707889999999999</c:v>
                </c:pt>
                <c:pt idx="1926">
                  <c:v>9.691900000000004</c:v>
                </c:pt>
                <c:pt idx="1927">
                  <c:v>9.6753999999999998</c:v>
                </c:pt>
                <c:pt idx="1928">
                  <c:v>9.6586800000000039</c:v>
                </c:pt>
                <c:pt idx="1929">
                  <c:v>9.6420300000000019</c:v>
                </c:pt>
                <c:pt idx="1930">
                  <c:v>9.6256999999999984</c:v>
                </c:pt>
                <c:pt idx="1931">
                  <c:v>9.6099800000000037</c:v>
                </c:pt>
                <c:pt idx="1932">
                  <c:v>9.5951400000000007</c:v>
                </c:pt>
                <c:pt idx="1933">
                  <c:v>9.5814400000000042</c:v>
                </c:pt>
                <c:pt idx="1934">
                  <c:v>9.5691600000000037</c:v>
                </c:pt>
                <c:pt idx="1935">
                  <c:v>9.5585400000000007</c:v>
                </c:pt>
                <c:pt idx="1936">
                  <c:v>9.5498400000000032</c:v>
                </c:pt>
                <c:pt idx="1937">
                  <c:v>9.5433000000000021</c:v>
                </c:pt>
                <c:pt idx="1938">
                  <c:v>9.5391500000000065</c:v>
                </c:pt>
                <c:pt idx="1939">
                  <c:v>9.5375800000000019</c:v>
                </c:pt>
                <c:pt idx="1940">
                  <c:v>9.5387699999999995</c:v>
                </c:pt>
                <c:pt idx="1941">
                  <c:v>9.5428800000000038</c:v>
                </c:pt>
                <c:pt idx="1942">
                  <c:v>9.5500100000000003</c:v>
                </c:pt>
                <c:pt idx="1943">
                  <c:v>9.5602400000000074</c:v>
                </c:pt>
                <c:pt idx="1944">
                  <c:v>9.5736000000000026</c:v>
                </c:pt>
                <c:pt idx="1945">
                  <c:v>9.5900999999999996</c:v>
                </c:pt>
                <c:pt idx="1946">
                  <c:v>9.6096900000000041</c:v>
                </c:pt>
                <c:pt idx="1947">
                  <c:v>9.6323000000000008</c:v>
                </c:pt>
                <c:pt idx="1948">
                  <c:v>9.6578000000000053</c:v>
                </c:pt>
                <c:pt idx="1949">
                  <c:v>9.6860700000000044</c:v>
                </c:pt>
                <c:pt idx="1950">
                  <c:v>9.7169199999999982</c:v>
                </c:pt>
                <c:pt idx="1951">
                  <c:v>9.7501800000000038</c:v>
                </c:pt>
                <c:pt idx="1952">
                  <c:v>9.7856300000000012</c:v>
                </c:pt>
                <c:pt idx="1953">
                  <c:v>9.8230700000000049</c:v>
                </c:pt>
                <c:pt idx="1954">
                  <c:v>9.8622500000000031</c:v>
                </c:pt>
                <c:pt idx="1955">
                  <c:v>9.9029500000000006</c:v>
                </c:pt>
                <c:pt idx="1956">
                  <c:v>9.9449500000000057</c:v>
                </c:pt>
                <c:pt idx="1957">
                  <c:v>9.9880000000000031</c:v>
                </c:pt>
                <c:pt idx="1958">
                  <c:v>10.031880000000005</c:v>
                </c:pt>
                <c:pt idx="1959">
                  <c:v>10.076360000000001</c:v>
                </c:pt>
                <c:pt idx="1960">
                  <c:v>10.121220000000001</c:v>
                </c:pt>
                <c:pt idx="1961">
                  <c:v>10.166220000000003</c:v>
                </c:pt>
                <c:pt idx="1962">
                  <c:v>10.21114</c:v>
                </c:pt>
                <c:pt idx="1963">
                  <c:v>10.255760000000006</c:v>
                </c:pt>
                <c:pt idx="1964">
                  <c:v>10.299840000000003</c:v>
                </c:pt>
                <c:pt idx="1965">
                  <c:v>10.343170000000001</c:v>
                </c:pt>
                <c:pt idx="1966">
                  <c:v>10.385510000000004</c:v>
                </c:pt>
                <c:pt idx="1967">
                  <c:v>10.426660000000002</c:v>
                </c:pt>
                <c:pt idx="1968">
                  <c:v>10.466380000000004</c:v>
                </c:pt>
                <c:pt idx="1969">
                  <c:v>10.504460000000002</c:v>
                </c:pt>
                <c:pt idx="1970">
                  <c:v>10.54072</c:v>
                </c:pt>
                <c:pt idx="1971">
                  <c:v>10.574950000000005</c:v>
                </c:pt>
                <c:pt idx="1972">
                  <c:v>10.60699</c:v>
                </c:pt>
                <c:pt idx="1973">
                  <c:v>10.636700000000005</c:v>
                </c:pt>
                <c:pt idx="1974">
                  <c:v>10.663960000000003</c:v>
                </c:pt>
                <c:pt idx="1975">
                  <c:v>10.688669999999998</c:v>
                </c:pt>
                <c:pt idx="1976">
                  <c:v>10.710780000000003</c:v>
                </c:pt>
                <c:pt idx="1977">
                  <c:v>10.730260000000001</c:v>
                </c:pt>
                <c:pt idx="1978">
                  <c:v>10.747110000000006</c:v>
                </c:pt>
                <c:pt idx="1979">
                  <c:v>10.761370000000003</c:v>
                </c:pt>
                <c:pt idx="1980">
                  <c:v>10.773119999999999</c:v>
                </c:pt>
                <c:pt idx="1981">
                  <c:v>10.782440000000005</c:v>
                </c:pt>
                <c:pt idx="1982">
                  <c:v>10.789470000000001</c:v>
                </c:pt>
                <c:pt idx="1983">
                  <c:v>10.794350000000005</c:v>
                </c:pt>
                <c:pt idx="1984">
                  <c:v>10.797260000000001</c:v>
                </c:pt>
                <c:pt idx="1985">
                  <c:v>10.798380000000002</c:v>
                </c:pt>
                <c:pt idx="1986">
                  <c:v>10.797920000000005</c:v>
                </c:pt>
                <c:pt idx="1987">
                  <c:v>10.79607</c:v>
                </c:pt>
                <c:pt idx="1988">
                  <c:v>10.793070000000007</c:v>
                </c:pt>
                <c:pt idx="1989">
                  <c:v>10.789140000000003</c:v>
                </c:pt>
                <c:pt idx="1990">
                  <c:v>10.784500000000001</c:v>
                </c:pt>
                <c:pt idx="1991">
                  <c:v>10.779390000000003</c:v>
                </c:pt>
                <c:pt idx="1992">
                  <c:v>10.774050000000003</c:v>
                </c:pt>
                <c:pt idx="1993">
                  <c:v>10.768720000000005</c:v>
                </c:pt>
                <c:pt idx="1994">
                  <c:v>10.763640000000002</c:v>
                </c:pt>
                <c:pt idx="1995">
                  <c:v>10.759070000000001</c:v>
                </c:pt>
                <c:pt idx="1996">
                  <c:v>10.755250000000004</c:v>
                </c:pt>
                <c:pt idx="1997">
                  <c:v>10.75244</c:v>
                </c:pt>
                <c:pt idx="1998">
                  <c:v>10.750880000000006</c:v>
                </c:pt>
                <c:pt idx="1999">
                  <c:v>10.750810000000001</c:v>
                </c:pt>
                <c:pt idx="2000">
                  <c:v>10.752479999999998</c:v>
                </c:pt>
                <c:pt idx="2001">
                  <c:v>10.756120000000003</c:v>
                </c:pt>
                <c:pt idx="2002">
                  <c:v>10.761930000000003</c:v>
                </c:pt>
                <c:pt idx="2003">
                  <c:v>10.770100000000006</c:v>
                </c:pt>
                <c:pt idx="2004">
                  <c:v>10.780810000000002</c:v>
                </c:pt>
                <c:pt idx="2005">
                  <c:v>10.79419</c:v>
                </c:pt>
                <c:pt idx="2006">
                  <c:v>10.810330000000004</c:v>
                </c:pt>
                <c:pt idx="2007">
                  <c:v>10.829320000000003</c:v>
                </c:pt>
                <c:pt idx="2008">
                  <c:v>10.851190000000003</c:v>
                </c:pt>
                <c:pt idx="2009">
                  <c:v>10.875920000000001</c:v>
                </c:pt>
                <c:pt idx="2010">
                  <c:v>10.903480000000002</c:v>
                </c:pt>
                <c:pt idx="2011">
                  <c:v>10.933780000000006</c:v>
                </c:pt>
                <c:pt idx="2012">
                  <c:v>10.966720000000002</c:v>
                </c:pt>
                <c:pt idx="2013">
                  <c:v>11.002140000000004</c:v>
                </c:pt>
                <c:pt idx="2014">
                  <c:v>11.039880000000004</c:v>
                </c:pt>
                <c:pt idx="2015">
                  <c:v>11.079740000000001</c:v>
                </c:pt>
                <c:pt idx="2016">
                  <c:v>11.121510000000008</c:v>
                </c:pt>
                <c:pt idx="2017">
                  <c:v>11.164960000000001</c:v>
                </c:pt>
                <c:pt idx="2018">
                  <c:v>11.209860000000006</c:v>
                </c:pt>
                <c:pt idx="2019">
                  <c:v>11.255950000000006</c:v>
                </c:pt>
                <c:pt idx="2020">
                  <c:v>11.302990000000001</c:v>
                </c:pt>
                <c:pt idx="2021">
                  <c:v>11.350730000000006</c:v>
                </c:pt>
                <c:pt idx="2022">
                  <c:v>11.398910000000001</c:v>
                </c:pt>
                <c:pt idx="2023">
                  <c:v>11.447280000000006</c:v>
                </c:pt>
                <c:pt idx="2024">
                  <c:v>11.495580000000004</c:v>
                </c:pt>
                <c:pt idx="2025">
                  <c:v>11.543559999999999</c:v>
                </c:pt>
                <c:pt idx="2026">
                  <c:v>11.590960000000003</c:v>
                </c:pt>
                <c:pt idx="2027">
                  <c:v>11.637520000000002</c:v>
                </c:pt>
                <c:pt idx="2028">
                  <c:v>11.682990000000004</c:v>
                </c:pt>
                <c:pt idx="2029">
                  <c:v>11.727110000000003</c:v>
                </c:pt>
                <c:pt idx="2030">
                  <c:v>11.769629999999999</c:v>
                </c:pt>
                <c:pt idx="2031">
                  <c:v>11.810310000000001</c:v>
                </c:pt>
                <c:pt idx="2032">
                  <c:v>11.848910000000004</c:v>
                </c:pt>
                <c:pt idx="2033">
                  <c:v>11.885230000000007</c:v>
                </c:pt>
                <c:pt idx="2034">
                  <c:v>11.919050000000006</c:v>
                </c:pt>
                <c:pt idx="2035">
                  <c:v>11.950220000000002</c:v>
                </c:pt>
                <c:pt idx="2036">
                  <c:v>11.978600000000007</c:v>
                </c:pt>
                <c:pt idx="2037">
                  <c:v>12.004069999999999</c:v>
                </c:pt>
                <c:pt idx="2038">
                  <c:v>12.026580000000003</c:v>
                </c:pt>
                <c:pt idx="2039">
                  <c:v>12.046110000000006</c:v>
                </c:pt>
                <c:pt idx="2040">
                  <c:v>12.062649999999998</c:v>
                </c:pt>
                <c:pt idx="2041">
                  <c:v>12.076280000000004</c:v>
                </c:pt>
                <c:pt idx="2042">
                  <c:v>12.08708</c:v>
                </c:pt>
                <c:pt idx="2043">
                  <c:v>12.095180000000006</c:v>
                </c:pt>
                <c:pt idx="2044">
                  <c:v>12.100750000000005</c:v>
                </c:pt>
                <c:pt idx="2045">
                  <c:v>12.103960000000001</c:v>
                </c:pt>
                <c:pt idx="2046">
                  <c:v>12.105030000000006</c:v>
                </c:pt>
                <c:pt idx="2047">
                  <c:v>12.104179999999999</c:v>
                </c:pt>
                <c:pt idx="2048">
                  <c:v>12.101630000000007</c:v>
                </c:pt>
                <c:pt idx="2049">
                  <c:v>12.097630000000002</c:v>
                </c:pt>
                <c:pt idx="2050">
                  <c:v>12.092410000000001</c:v>
                </c:pt>
                <c:pt idx="2051">
                  <c:v>12.086210000000001</c:v>
                </c:pt>
                <c:pt idx="2052">
                  <c:v>12.079280000000004</c:v>
                </c:pt>
                <c:pt idx="2053">
                  <c:v>12.071840000000009</c:v>
                </c:pt>
                <c:pt idx="2054">
                  <c:v>12.064120000000003</c:v>
                </c:pt>
                <c:pt idx="2055">
                  <c:v>12.056359999999998</c:v>
                </c:pt>
                <c:pt idx="2056">
                  <c:v>12.048790000000004</c:v>
                </c:pt>
                <c:pt idx="2057">
                  <c:v>12.041640000000001</c:v>
                </c:pt>
                <c:pt idx="2058">
                  <c:v>12.035120000000006</c:v>
                </c:pt>
                <c:pt idx="2059">
                  <c:v>12.02948</c:v>
                </c:pt>
                <c:pt idx="2060">
                  <c:v>12.024949999999997</c:v>
                </c:pt>
                <c:pt idx="2061">
                  <c:v>12.021750000000004</c:v>
                </c:pt>
                <c:pt idx="2062">
                  <c:v>12.020110000000003</c:v>
                </c:pt>
                <c:pt idx="2063">
                  <c:v>12.020260000000007</c:v>
                </c:pt>
                <c:pt idx="2064">
                  <c:v>12.022400000000005</c:v>
                </c:pt>
                <c:pt idx="2065">
                  <c:v>12.026739999999997</c:v>
                </c:pt>
                <c:pt idx="2066">
                  <c:v>12.033450000000002</c:v>
                </c:pt>
                <c:pt idx="2067">
                  <c:v>12.042680000000004</c:v>
                </c:pt>
                <c:pt idx="2068">
                  <c:v>12.054560000000002</c:v>
                </c:pt>
                <c:pt idx="2069">
                  <c:v>12.069180000000003</c:v>
                </c:pt>
                <c:pt idx="2070">
                  <c:v>12.086579999999998</c:v>
                </c:pt>
                <c:pt idx="2071">
                  <c:v>12.106780000000008</c:v>
                </c:pt>
                <c:pt idx="2072">
                  <c:v>12.129760000000005</c:v>
                </c:pt>
                <c:pt idx="2073">
                  <c:v>12.155440000000006</c:v>
                </c:pt>
                <c:pt idx="2074">
                  <c:v>12.18374</c:v>
                </c:pt>
                <c:pt idx="2075">
                  <c:v>12.214500000000001</c:v>
                </c:pt>
                <c:pt idx="2076">
                  <c:v>12.247580000000006</c:v>
                </c:pt>
                <c:pt idx="2077">
                  <c:v>12.282780000000002</c:v>
                </c:pt>
                <c:pt idx="2078">
                  <c:v>12.319880000000005</c:v>
                </c:pt>
                <c:pt idx="2079">
                  <c:v>12.35868</c:v>
                </c:pt>
                <c:pt idx="2080">
                  <c:v>12.398919999999997</c:v>
                </c:pt>
                <c:pt idx="2081">
                  <c:v>12.440390000000001</c:v>
                </c:pt>
                <c:pt idx="2082">
                  <c:v>12.48283</c:v>
                </c:pt>
                <c:pt idx="2083">
                  <c:v>12.526010000000007</c:v>
                </c:pt>
                <c:pt idx="2084">
                  <c:v>12.569700000000005</c:v>
                </c:pt>
                <c:pt idx="2085">
                  <c:v>12.613669999999999</c:v>
                </c:pt>
                <c:pt idx="2086">
                  <c:v>12.657690000000002</c:v>
                </c:pt>
                <c:pt idx="2087">
                  <c:v>12.701520000000002</c:v>
                </c:pt>
                <c:pt idx="2088">
                  <c:v>12.744960000000006</c:v>
                </c:pt>
                <c:pt idx="2089">
                  <c:v>12.787780000000005</c:v>
                </c:pt>
                <c:pt idx="2090">
                  <c:v>12.82976</c:v>
                </c:pt>
                <c:pt idx="2091">
                  <c:v>12.870680000000007</c:v>
                </c:pt>
                <c:pt idx="2092">
                  <c:v>12.910330000000002</c:v>
                </c:pt>
                <c:pt idx="2093">
                  <c:v>12.948490000000007</c:v>
                </c:pt>
                <c:pt idx="2094">
                  <c:v>12.984960000000001</c:v>
                </c:pt>
                <c:pt idx="2095">
                  <c:v>13.019530000000003</c:v>
                </c:pt>
                <c:pt idx="2096">
                  <c:v>13.052000000000007</c:v>
                </c:pt>
                <c:pt idx="2097">
                  <c:v>13.0822</c:v>
                </c:pt>
                <c:pt idx="2098">
                  <c:v>13.109960000000008</c:v>
                </c:pt>
                <c:pt idx="2099">
                  <c:v>13.135150000000003</c:v>
                </c:pt>
                <c:pt idx="2100">
                  <c:v>13.157649999999997</c:v>
                </c:pt>
                <c:pt idx="2101">
                  <c:v>13.177380000000007</c:v>
                </c:pt>
                <c:pt idx="2102">
                  <c:v>13.194290000000002</c:v>
                </c:pt>
                <c:pt idx="2103">
                  <c:v>13.208360000000006</c:v>
                </c:pt>
                <c:pt idx="2104">
                  <c:v>13.2196</c:v>
                </c:pt>
                <c:pt idx="2105">
                  <c:v>13.228079999999999</c:v>
                </c:pt>
                <c:pt idx="2106">
                  <c:v>13.233890000000002</c:v>
                </c:pt>
                <c:pt idx="2107">
                  <c:v>13.237130000000001</c:v>
                </c:pt>
                <c:pt idx="2108">
                  <c:v>13.237980000000007</c:v>
                </c:pt>
                <c:pt idx="2109">
                  <c:v>13.236600000000003</c:v>
                </c:pt>
                <c:pt idx="2110">
                  <c:v>13.23321</c:v>
                </c:pt>
                <c:pt idx="2111">
                  <c:v>13.228010000000005</c:v>
                </c:pt>
                <c:pt idx="2112">
                  <c:v>13.221240000000002</c:v>
                </c:pt>
                <c:pt idx="2113">
                  <c:v>13.213140000000003</c:v>
                </c:pt>
                <c:pt idx="2114">
                  <c:v>13.203970000000005</c:v>
                </c:pt>
                <c:pt idx="2115">
                  <c:v>13.193959999999997</c:v>
                </c:pt>
                <c:pt idx="2116">
                  <c:v>13.183380000000007</c:v>
                </c:pt>
                <c:pt idx="2117">
                  <c:v>13.172490000000003</c:v>
                </c:pt>
                <c:pt idx="2118">
                  <c:v>13.161530000000006</c:v>
                </c:pt>
                <c:pt idx="2119">
                  <c:v>13.150780000000005</c:v>
                </c:pt>
                <c:pt idx="2120">
                  <c:v>13.140479999999997</c:v>
                </c:pt>
                <c:pt idx="2121">
                  <c:v>13.130910000000007</c:v>
                </c:pt>
                <c:pt idx="2122">
                  <c:v>13.122309999999999</c:v>
                </c:pt>
                <c:pt idx="2123">
                  <c:v>13.114940000000004</c:v>
                </c:pt>
                <c:pt idx="2124">
                  <c:v>13.109059999999999</c:v>
                </c:pt>
                <c:pt idx="2125">
                  <c:v>13.104909999999997</c:v>
                </c:pt>
                <c:pt idx="2126">
                  <c:v>13.102710000000002</c:v>
                </c:pt>
                <c:pt idx="2127">
                  <c:v>13.102690000000003</c:v>
                </c:pt>
                <c:pt idx="2128">
                  <c:v>13.105040000000002</c:v>
                </c:pt>
                <c:pt idx="2129">
                  <c:v>13.109920000000002</c:v>
                </c:pt>
                <c:pt idx="2130">
                  <c:v>13.11748</c:v>
                </c:pt>
                <c:pt idx="2131">
                  <c:v>13.127830000000003</c:v>
                </c:pt>
                <c:pt idx="2132">
                  <c:v>13.141030000000001</c:v>
                </c:pt>
                <c:pt idx="2133">
                  <c:v>13.157100000000007</c:v>
                </c:pt>
                <c:pt idx="2134">
                  <c:v>13.17606</c:v>
                </c:pt>
                <c:pt idx="2135">
                  <c:v>13.197839999999999</c:v>
                </c:pt>
                <c:pt idx="2136">
                  <c:v>13.222360000000002</c:v>
                </c:pt>
                <c:pt idx="2137">
                  <c:v>13.24953</c:v>
                </c:pt>
                <c:pt idx="2138">
                  <c:v>13.279180000000004</c:v>
                </c:pt>
                <c:pt idx="2139">
                  <c:v>13.311150000000005</c:v>
                </c:pt>
                <c:pt idx="2140">
                  <c:v>13.345239999999997</c:v>
                </c:pt>
                <c:pt idx="2141">
                  <c:v>13.381260000000005</c:v>
                </c:pt>
                <c:pt idx="2142">
                  <c:v>13.418980000000005</c:v>
                </c:pt>
                <c:pt idx="2143">
                  <c:v>13.458160000000007</c:v>
                </c:pt>
                <c:pt idx="2144">
                  <c:v>13.498580000000004</c:v>
                </c:pt>
                <c:pt idx="2145">
                  <c:v>13.54</c:v>
                </c:pt>
                <c:pt idx="2146">
                  <c:v>13.582180000000001</c:v>
                </c:pt>
                <c:pt idx="2147">
                  <c:v>13.624890000000001</c:v>
                </c:pt>
                <c:pt idx="2148">
                  <c:v>13.667870000000008</c:v>
                </c:pt>
                <c:pt idx="2149">
                  <c:v>13.710890000000006</c:v>
                </c:pt>
                <c:pt idx="2150">
                  <c:v>13.753720000000001</c:v>
                </c:pt>
                <c:pt idx="2151">
                  <c:v>13.796110000000006</c:v>
                </c:pt>
                <c:pt idx="2152">
                  <c:v>13.837810000000005</c:v>
                </c:pt>
                <c:pt idx="2153">
                  <c:v>13.878590000000003</c:v>
                </c:pt>
                <c:pt idx="2154">
                  <c:v>13.918200000000006</c:v>
                </c:pt>
                <c:pt idx="2155">
                  <c:v>13.956389999999999</c:v>
                </c:pt>
                <c:pt idx="2156">
                  <c:v>13.992920000000005</c:v>
                </c:pt>
                <c:pt idx="2157">
                  <c:v>14.02758</c:v>
                </c:pt>
                <c:pt idx="2158">
                  <c:v>14.060120000000005</c:v>
                </c:pt>
                <c:pt idx="2159">
                  <c:v>14.090350000000001</c:v>
                </c:pt>
                <c:pt idx="2160">
                  <c:v>14.118079999999999</c:v>
                </c:pt>
                <c:pt idx="2161">
                  <c:v>14.143140000000002</c:v>
                </c:pt>
                <c:pt idx="2162">
                  <c:v>14.165399999999998</c:v>
                </c:pt>
                <c:pt idx="2163">
                  <c:v>14.184760000000004</c:v>
                </c:pt>
                <c:pt idx="2164">
                  <c:v>14.201170000000005</c:v>
                </c:pt>
                <c:pt idx="2165">
                  <c:v>14.214599999999997</c:v>
                </c:pt>
                <c:pt idx="2166">
                  <c:v>14.225050000000003</c:v>
                </c:pt>
                <c:pt idx="2167">
                  <c:v>14.232599999999998</c:v>
                </c:pt>
                <c:pt idx="2168">
                  <c:v>14.237320000000004</c:v>
                </c:pt>
                <c:pt idx="2169">
                  <c:v>14.239340000000006</c:v>
                </c:pt>
                <c:pt idx="2170">
                  <c:v>14.23883</c:v>
                </c:pt>
                <c:pt idx="2171">
                  <c:v>14.235960000000006</c:v>
                </c:pt>
                <c:pt idx="2172">
                  <c:v>14.230940000000004</c:v>
                </c:pt>
                <c:pt idx="2173">
                  <c:v>14.224000000000004</c:v>
                </c:pt>
                <c:pt idx="2174">
                  <c:v>14.215380000000003</c:v>
                </c:pt>
                <c:pt idx="2175">
                  <c:v>14.205309999999997</c:v>
                </c:pt>
                <c:pt idx="2176">
                  <c:v>14.194040000000001</c:v>
                </c:pt>
                <c:pt idx="2177">
                  <c:v>14.181840000000001</c:v>
                </c:pt>
                <c:pt idx="2178">
                  <c:v>14.168930000000003</c:v>
                </c:pt>
                <c:pt idx="2179">
                  <c:v>14.15558</c:v>
                </c:pt>
                <c:pt idx="2180">
                  <c:v>14.142020000000002</c:v>
                </c:pt>
                <c:pt idx="2181">
                  <c:v>14.128500000000003</c:v>
                </c:pt>
                <c:pt idx="2182">
                  <c:v>14.115279999999998</c:v>
                </c:pt>
                <c:pt idx="2183">
                  <c:v>14.102580000000003</c:v>
                </c:pt>
                <c:pt idx="2184">
                  <c:v>14.090650000000004</c:v>
                </c:pt>
                <c:pt idx="2185">
                  <c:v>14.079740000000001</c:v>
                </c:pt>
                <c:pt idx="2186">
                  <c:v>14.070090000000008</c:v>
                </c:pt>
                <c:pt idx="2187">
                  <c:v>14.061950000000003</c:v>
                </c:pt>
                <c:pt idx="2188">
                  <c:v>14.055550000000004</c:v>
                </c:pt>
                <c:pt idx="2189">
                  <c:v>14.051130000000001</c:v>
                </c:pt>
                <c:pt idx="2190">
                  <c:v>14.048900000000003</c:v>
                </c:pt>
                <c:pt idx="2191">
                  <c:v>14.049070000000007</c:v>
                </c:pt>
                <c:pt idx="2192">
                  <c:v>14.051819999999999</c:v>
                </c:pt>
                <c:pt idx="2193">
                  <c:v>14.057320000000004</c:v>
                </c:pt>
                <c:pt idx="2194">
                  <c:v>14.065670000000004</c:v>
                </c:pt>
                <c:pt idx="2195">
                  <c:v>14.076970000000003</c:v>
                </c:pt>
                <c:pt idx="2196">
                  <c:v>14.091280000000005</c:v>
                </c:pt>
                <c:pt idx="2197">
                  <c:v>14.10859</c:v>
                </c:pt>
                <c:pt idx="2198">
                  <c:v>14.128890000000006</c:v>
                </c:pt>
                <c:pt idx="2199">
                  <c:v>14.15211</c:v>
                </c:pt>
                <c:pt idx="2200">
                  <c:v>14.178139999999999</c:v>
                </c:pt>
                <c:pt idx="2201">
                  <c:v>14.206850000000003</c:v>
                </c:pt>
                <c:pt idx="2202">
                  <c:v>14.238080000000004</c:v>
                </c:pt>
                <c:pt idx="2203">
                  <c:v>14.271620000000006</c:v>
                </c:pt>
                <c:pt idx="2204">
                  <c:v>14.307259999999999</c:v>
                </c:pt>
                <c:pt idx="2205">
                  <c:v>14.344790000000003</c:v>
                </c:pt>
                <c:pt idx="2206">
                  <c:v>14.383960000000002</c:v>
                </c:pt>
                <c:pt idx="2207">
                  <c:v>14.424520000000001</c:v>
                </c:pt>
                <c:pt idx="2208">
                  <c:v>14.466230000000003</c:v>
                </c:pt>
                <c:pt idx="2209">
                  <c:v>14.508830000000003</c:v>
                </c:pt>
                <c:pt idx="2210">
                  <c:v>14.552059999999997</c:v>
                </c:pt>
                <c:pt idx="2211">
                  <c:v>14.595660000000002</c:v>
                </c:pt>
                <c:pt idx="2212">
                  <c:v>14.639380000000003</c:v>
                </c:pt>
                <c:pt idx="2213">
                  <c:v>14.682950000000005</c:v>
                </c:pt>
                <c:pt idx="2214">
                  <c:v>14.726120000000002</c:v>
                </c:pt>
                <c:pt idx="2215">
                  <c:v>14.768630000000002</c:v>
                </c:pt>
                <c:pt idx="2216">
                  <c:v>14.810210000000005</c:v>
                </c:pt>
                <c:pt idx="2217">
                  <c:v>14.850619999999999</c:v>
                </c:pt>
                <c:pt idx="2218">
                  <c:v>14.889600000000009</c:v>
                </c:pt>
                <c:pt idx="2219">
                  <c:v>14.926909999999999</c:v>
                </c:pt>
                <c:pt idx="2220">
                  <c:v>14.962310000000002</c:v>
                </c:pt>
                <c:pt idx="2221">
                  <c:v>14.995580000000004</c:v>
                </c:pt>
                <c:pt idx="2222">
                  <c:v>15.026519999999998</c:v>
                </c:pt>
                <c:pt idx="2223">
                  <c:v>15.054950000000005</c:v>
                </c:pt>
                <c:pt idx="2224">
                  <c:v>15.080719999999999</c:v>
                </c:pt>
                <c:pt idx="2225">
                  <c:v>15.103720000000003</c:v>
                </c:pt>
                <c:pt idx="2226">
                  <c:v>15.123850000000004</c:v>
                </c:pt>
                <c:pt idx="2227">
                  <c:v>15.141080000000002</c:v>
                </c:pt>
                <c:pt idx="2228">
                  <c:v>15.155380000000008</c:v>
                </c:pt>
                <c:pt idx="2229">
                  <c:v>15.166790000000006</c:v>
                </c:pt>
                <c:pt idx="2230">
                  <c:v>15.175359999999998</c:v>
                </c:pt>
                <c:pt idx="2231">
                  <c:v>15.181190000000001</c:v>
                </c:pt>
                <c:pt idx="2232">
                  <c:v>15.18441</c:v>
                </c:pt>
                <c:pt idx="2233">
                  <c:v>15.185170000000006</c:v>
                </c:pt>
                <c:pt idx="2234">
                  <c:v>15.18365</c:v>
                </c:pt>
                <c:pt idx="2235">
                  <c:v>15.180050000000001</c:v>
                </c:pt>
                <c:pt idx="2236">
                  <c:v>15.174570000000003</c:v>
                </c:pt>
                <c:pt idx="2237">
                  <c:v>15.167439999999999</c:v>
                </c:pt>
                <c:pt idx="2238">
                  <c:v>15.158900000000003</c:v>
                </c:pt>
                <c:pt idx="2239">
                  <c:v>15.149170000000005</c:v>
                </c:pt>
                <c:pt idx="2240">
                  <c:v>15.138500000000001</c:v>
                </c:pt>
                <c:pt idx="2241">
                  <c:v>15.127120000000005</c:v>
                </c:pt>
                <c:pt idx="2242">
                  <c:v>15.115290000000002</c:v>
                </c:pt>
                <c:pt idx="2243">
                  <c:v>15.103250000000003</c:v>
                </c:pt>
                <c:pt idx="2244">
                  <c:v>15.091250000000002</c:v>
                </c:pt>
                <c:pt idx="2245">
                  <c:v>15.079540000000001</c:v>
                </c:pt>
                <c:pt idx="2246">
                  <c:v>15.068360000000006</c:v>
                </c:pt>
                <c:pt idx="2247">
                  <c:v>15.057980000000001</c:v>
                </c:pt>
                <c:pt idx="2248">
                  <c:v>15.048630000000003</c:v>
                </c:pt>
                <c:pt idx="2249">
                  <c:v>15.040580000000006</c:v>
                </c:pt>
                <c:pt idx="2250">
                  <c:v>15.034050000000001</c:v>
                </c:pt>
                <c:pt idx="2251">
                  <c:v>15.029310000000002</c:v>
                </c:pt>
                <c:pt idx="2252">
                  <c:v>15.02657</c:v>
                </c:pt>
                <c:pt idx="2253">
                  <c:v>15.026050000000005</c:v>
                </c:pt>
                <c:pt idx="2254">
                  <c:v>15.02796</c:v>
                </c:pt>
                <c:pt idx="2255">
                  <c:v>15.03246</c:v>
                </c:pt>
                <c:pt idx="2256">
                  <c:v>15.039700000000003</c:v>
                </c:pt>
                <c:pt idx="2257">
                  <c:v>15.049810000000001</c:v>
                </c:pt>
                <c:pt idx="2258">
                  <c:v>15.062850000000005</c:v>
                </c:pt>
                <c:pt idx="2259">
                  <c:v>15.078880000000005</c:v>
                </c:pt>
                <c:pt idx="2260">
                  <c:v>15.097909999999999</c:v>
                </c:pt>
                <c:pt idx="2261">
                  <c:v>15.119890000000005</c:v>
                </c:pt>
                <c:pt idx="2262">
                  <c:v>15.144770000000001</c:v>
                </c:pt>
                <c:pt idx="2263">
                  <c:v>15.172430000000006</c:v>
                </c:pt>
                <c:pt idx="2264">
                  <c:v>15.202740000000006</c:v>
                </c:pt>
                <c:pt idx="2265">
                  <c:v>15.235520000000001</c:v>
                </c:pt>
                <c:pt idx="2266">
                  <c:v>15.270600000000002</c:v>
                </c:pt>
                <c:pt idx="2267">
                  <c:v>15.307749999999999</c:v>
                </c:pt>
                <c:pt idx="2268">
                  <c:v>15.346750000000007</c:v>
                </c:pt>
                <c:pt idx="2269">
                  <c:v>15.38738</c:v>
                </c:pt>
                <c:pt idx="2270">
                  <c:v>15.429389999999998</c:v>
                </c:pt>
                <c:pt idx="2271">
                  <c:v>15.472540000000002</c:v>
                </c:pt>
                <c:pt idx="2272">
                  <c:v>15.516590000000001</c:v>
                </c:pt>
                <c:pt idx="2273">
                  <c:v>15.561300000000003</c:v>
                </c:pt>
                <c:pt idx="2274">
                  <c:v>15.606430000000003</c:v>
                </c:pt>
                <c:pt idx="2275">
                  <c:v>15.651739999999997</c:v>
                </c:pt>
                <c:pt idx="2276">
                  <c:v>15.696980000000003</c:v>
                </c:pt>
                <c:pt idx="2277">
                  <c:v>15.74192</c:v>
                </c:pt>
                <c:pt idx="2278">
                  <c:v>15.786300000000004</c:v>
                </c:pt>
                <c:pt idx="2279">
                  <c:v>15.829880000000003</c:v>
                </c:pt>
                <c:pt idx="2280">
                  <c:v>15.872430000000001</c:v>
                </c:pt>
                <c:pt idx="2281">
                  <c:v>15.913680000000006</c:v>
                </c:pt>
                <c:pt idx="2282">
                  <c:v>15.953409999999998</c:v>
                </c:pt>
                <c:pt idx="2283">
                  <c:v>15.991370000000003</c:v>
                </c:pt>
                <c:pt idx="2284">
                  <c:v>16.027340000000002</c:v>
                </c:pt>
                <c:pt idx="2285">
                  <c:v>16.061109999999999</c:v>
                </c:pt>
                <c:pt idx="2286">
                  <c:v>16.092500000000001</c:v>
                </c:pt>
                <c:pt idx="2287">
                  <c:v>16.12133</c:v>
                </c:pt>
                <c:pt idx="2288">
                  <c:v>16.147470000000006</c:v>
                </c:pt>
                <c:pt idx="2289">
                  <c:v>16.170820000000006</c:v>
                </c:pt>
                <c:pt idx="2290">
                  <c:v>16.191330000000001</c:v>
                </c:pt>
                <c:pt idx="2291">
                  <c:v>16.208970000000001</c:v>
                </c:pt>
                <c:pt idx="2292">
                  <c:v>16.223750000000003</c:v>
                </c:pt>
                <c:pt idx="2293">
                  <c:v>16.235740000000007</c:v>
                </c:pt>
                <c:pt idx="2294">
                  <c:v>16.24503</c:v>
                </c:pt>
                <c:pt idx="2295">
                  <c:v>16.251759999999997</c:v>
                </c:pt>
                <c:pt idx="2296">
                  <c:v>16.256100000000004</c:v>
                </c:pt>
                <c:pt idx="2297">
                  <c:v>16.258240000000001</c:v>
                </c:pt>
                <c:pt idx="2298">
                  <c:v>16.258400000000009</c:v>
                </c:pt>
                <c:pt idx="2299">
                  <c:v>16.256810000000002</c:v>
                </c:pt>
                <c:pt idx="2300">
                  <c:v>16.253729999999997</c:v>
                </c:pt>
                <c:pt idx="2301">
                  <c:v>16.249410000000005</c:v>
                </c:pt>
                <c:pt idx="2302">
                  <c:v>16.244100000000003</c:v>
                </c:pt>
                <c:pt idx="2303">
                  <c:v>16.238070000000008</c:v>
                </c:pt>
                <c:pt idx="2304">
                  <c:v>16.231570000000005</c:v>
                </c:pt>
                <c:pt idx="2305">
                  <c:v>16.224870000000003</c:v>
                </c:pt>
                <c:pt idx="2306">
                  <c:v>16.218220000000002</c:v>
                </c:pt>
                <c:pt idx="2307">
                  <c:v>16.211880000000001</c:v>
                </c:pt>
                <c:pt idx="2308">
                  <c:v>16.206090000000003</c:v>
                </c:pt>
                <c:pt idx="2309">
                  <c:v>16.20111</c:v>
                </c:pt>
                <c:pt idx="2310">
                  <c:v>16.197189999999999</c:v>
                </c:pt>
                <c:pt idx="2311">
                  <c:v>16.194570000000006</c:v>
                </c:pt>
                <c:pt idx="2312">
                  <c:v>16.193510000000003</c:v>
                </c:pt>
                <c:pt idx="2313">
                  <c:v>16.194240000000008</c:v>
                </c:pt>
                <c:pt idx="2314">
                  <c:v>16.197010000000006</c:v>
                </c:pt>
                <c:pt idx="2315">
                  <c:v>16.202030000000001</c:v>
                </c:pt>
                <c:pt idx="2316">
                  <c:v>16.209540000000004</c:v>
                </c:pt>
                <c:pt idx="2317">
                  <c:v>16.219729999999998</c:v>
                </c:pt>
                <c:pt idx="2318">
                  <c:v>16.232760000000006</c:v>
                </c:pt>
                <c:pt idx="2319">
                  <c:v>16.248800000000003</c:v>
                </c:pt>
                <c:pt idx="2320">
                  <c:v>16.267949999999999</c:v>
                </c:pt>
                <c:pt idx="2321">
                  <c:v>16.290310000000005</c:v>
                </c:pt>
                <c:pt idx="2322">
                  <c:v>16.315899999999999</c:v>
                </c:pt>
                <c:pt idx="2323">
                  <c:v>16.344740000000009</c:v>
                </c:pt>
                <c:pt idx="2324">
                  <c:v>16.37679</c:v>
                </c:pt>
                <c:pt idx="2325">
                  <c:v>16.411969999999997</c:v>
                </c:pt>
                <c:pt idx="2326">
                  <c:v>16.450170000000007</c:v>
                </c:pt>
                <c:pt idx="2327">
                  <c:v>16.491240000000005</c:v>
                </c:pt>
                <c:pt idx="2328">
                  <c:v>16.534990000000008</c:v>
                </c:pt>
                <c:pt idx="2329">
                  <c:v>16.581210000000006</c:v>
                </c:pt>
                <c:pt idx="2330">
                  <c:v>16.62968</c:v>
                </c:pt>
                <c:pt idx="2331">
                  <c:v>16.680150000000005</c:v>
                </c:pt>
                <c:pt idx="2332">
                  <c:v>16.73236</c:v>
                </c:pt>
                <c:pt idx="2333">
                  <c:v>16.786030000000004</c:v>
                </c:pt>
                <c:pt idx="2334">
                  <c:v>16.840910000000001</c:v>
                </c:pt>
                <c:pt idx="2335">
                  <c:v>16.89669</c:v>
                </c:pt>
                <c:pt idx="2336">
                  <c:v>16.953110000000002</c:v>
                </c:pt>
                <c:pt idx="2337">
                  <c:v>17.009889999999999</c:v>
                </c:pt>
                <c:pt idx="2338">
                  <c:v>17.066720000000004</c:v>
                </c:pt>
                <c:pt idx="2339">
                  <c:v>17.123340000000006</c:v>
                </c:pt>
                <c:pt idx="2340">
                  <c:v>17.17944</c:v>
                </c:pt>
                <c:pt idx="2341">
                  <c:v>17.234740000000002</c:v>
                </c:pt>
                <c:pt idx="2342">
                  <c:v>17.28895</c:v>
                </c:pt>
                <c:pt idx="2343">
                  <c:v>17.341790000000003</c:v>
                </c:pt>
                <c:pt idx="2344">
                  <c:v>17.392980000000001</c:v>
                </c:pt>
                <c:pt idx="2345">
                  <c:v>17.442259999999997</c:v>
                </c:pt>
                <c:pt idx="2346">
                  <c:v>17.489370000000001</c:v>
                </c:pt>
                <c:pt idx="2347">
                  <c:v>17.53407</c:v>
                </c:pt>
                <c:pt idx="2348">
                  <c:v>17.576180000000008</c:v>
                </c:pt>
                <c:pt idx="2349">
                  <c:v>17.615520000000004</c:v>
                </c:pt>
                <c:pt idx="2350">
                  <c:v>17.651940000000003</c:v>
                </c:pt>
                <c:pt idx="2351">
                  <c:v>17.685370000000006</c:v>
                </c:pt>
                <c:pt idx="2352">
                  <c:v>17.715740000000004</c:v>
                </c:pt>
                <c:pt idx="2353">
                  <c:v>17.743050000000004</c:v>
                </c:pt>
                <c:pt idx="2354">
                  <c:v>17.767330000000001</c:v>
                </c:pt>
                <c:pt idx="2355">
                  <c:v>17.788649999999997</c:v>
                </c:pt>
                <c:pt idx="2356">
                  <c:v>17.807110000000002</c:v>
                </c:pt>
                <c:pt idx="2357">
                  <c:v>17.822859999999999</c:v>
                </c:pt>
                <c:pt idx="2358">
                  <c:v>17.836040000000004</c:v>
                </c:pt>
                <c:pt idx="2359">
                  <c:v>17.84686</c:v>
                </c:pt>
                <c:pt idx="2360">
                  <c:v>17.855499999999999</c:v>
                </c:pt>
                <c:pt idx="2361">
                  <c:v>17.862170000000006</c:v>
                </c:pt>
                <c:pt idx="2362">
                  <c:v>17.867100000000001</c:v>
                </c:pt>
                <c:pt idx="2363">
                  <c:v>17.870490000000004</c:v>
                </c:pt>
                <c:pt idx="2364">
                  <c:v>17.87256</c:v>
                </c:pt>
                <c:pt idx="2365">
                  <c:v>17.873539999999998</c:v>
                </c:pt>
                <c:pt idx="2366">
                  <c:v>17.873630000000006</c:v>
                </c:pt>
                <c:pt idx="2367">
                  <c:v>17.873049999999999</c:v>
                </c:pt>
                <c:pt idx="2368">
                  <c:v>17.872000000000007</c:v>
                </c:pt>
                <c:pt idx="2369">
                  <c:v>17.870699999999999</c:v>
                </c:pt>
                <c:pt idx="2370">
                  <c:v>17.86936</c:v>
                </c:pt>
                <c:pt idx="2371">
                  <c:v>17.868190000000006</c:v>
                </c:pt>
                <c:pt idx="2372">
                  <c:v>17.867420000000003</c:v>
                </c:pt>
                <c:pt idx="2373">
                  <c:v>17.867270000000005</c:v>
                </c:pt>
                <c:pt idx="2374">
                  <c:v>17.86795</c:v>
                </c:pt>
                <c:pt idx="2375">
                  <c:v>17.869689999999999</c:v>
                </c:pt>
                <c:pt idx="2376">
                  <c:v>17.872730000000004</c:v>
                </c:pt>
                <c:pt idx="2377">
                  <c:v>17.877270000000003</c:v>
                </c:pt>
                <c:pt idx="2378">
                  <c:v>17.883530000000007</c:v>
                </c:pt>
                <c:pt idx="2379">
                  <c:v>17.8917</c:v>
                </c:pt>
                <c:pt idx="2380">
                  <c:v>17.901969999999999</c:v>
                </c:pt>
                <c:pt idx="2381">
                  <c:v>17.914470000000001</c:v>
                </c:pt>
                <c:pt idx="2382">
                  <c:v>17.929340000000003</c:v>
                </c:pt>
                <c:pt idx="2383">
                  <c:v>17.946660000000008</c:v>
                </c:pt>
                <c:pt idx="2384">
                  <c:v>17.966480000000004</c:v>
                </c:pt>
                <c:pt idx="2385">
                  <c:v>17.988819999999997</c:v>
                </c:pt>
                <c:pt idx="2386">
                  <c:v>18.013650000000005</c:v>
                </c:pt>
                <c:pt idx="2387">
                  <c:v>18.040910000000004</c:v>
                </c:pt>
                <c:pt idx="2388">
                  <c:v>18.070500000000003</c:v>
                </c:pt>
                <c:pt idx="2389">
                  <c:v>18.1023</c:v>
                </c:pt>
                <c:pt idx="2390">
                  <c:v>18.136139999999997</c:v>
                </c:pt>
                <c:pt idx="2391">
                  <c:v>18.171840000000003</c:v>
                </c:pt>
                <c:pt idx="2392">
                  <c:v>18.209200000000003</c:v>
                </c:pt>
                <c:pt idx="2393">
                  <c:v>18.248010000000008</c:v>
                </c:pt>
                <c:pt idx="2394">
                  <c:v>18.288050000000005</c:v>
                </c:pt>
                <c:pt idx="2395">
                  <c:v>18.329079999999998</c:v>
                </c:pt>
                <c:pt idx="2396">
                  <c:v>18.370870000000004</c:v>
                </c:pt>
                <c:pt idx="2397">
                  <c:v>18.41319</c:v>
                </c:pt>
                <c:pt idx="2398">
                  <c:v>18.455810000000007</c:v>
                </c:pt>
                <c:pt idx="2399">
                  <c:v>18.498510000000003</c:v>
                </c:pt>
                <c:pt idx="2400">
                  <c:v>18.541049999999998</c:v>
                </c:pt>
                <c:pt idx="2401">
                  <c:v>18.583220000000004</c:v>
                </c:pt>
                <c:pt idx="2402">
                  <c:v>18.624790000000004</c:v>
                </c:pt>
                <c:pt idx="2403">
                  <c:v>18.665540000000007</c:v>
                </c:pt>
                <c:pt idx="2404">
                  <c:v>18.705249999999999</c:v>
                </c:pt>
                <c:pt idx="2405">
                  <c:v>18.74371</c:v>
                </c:pt>
                <c:pt idx="2406">
                  <c:v>18.780680000000004</c:v>
                </c:pt>
                <c:pt idx="2407">
                  <c:v>18.815960000000004</c:v>
                </c:pt>
                <c:pt idx="2408">
                  <c:v>18.849320000000006</c:v>
                </c:pt>
                <c:pt idx="2409">
                  <c:v>18.880560000000003</c:v>
                </c:pt>
                <c:pt idx="2410">
                  <c:v>18.909489999999998</c:v>
                </c:pt>
                <c:pt idx="2411">
                  <c:v>18.935910000000007</c:v>
                </c:pt>
                <c:pt idx="2412">
                  <c:v>18.959670000000003</c:v>
                </c:pt>
                <c:pt idx="2413">
                  <c:v>18.980620000000009</c:v>
                </c:pt>
                <c:pt idx="2414">
                  <c:v>18.998650000000005</c:v>
                </c:pt>
                <c:pt idx="2415">
                  <c:v>19.013680000000001</c:v>
                </c:pt>
                <c:pt idx="2416">
                  <c:v>19.025670000000005</c:v>
                </c:pt>
                <c:pt idx="2417">
                  <c:v>19.034600000000005</c:v>
                </c:pt>
                <c:pt idx="2418">
                  <c:v>19.040520000000008</c:v>
                </c:pt>
                <c:pt idx="2419">
                  <c:v>19.043490000000006</c:v>
                </c:pt>
                <c:pt idx="2420">
                  <c:v>19.043610000000001</c:v>
                </c:pt>
                <c:pt idx="2421">
                  <c:v>19.041020000000003</c:v>
                </c:pt>
                <c:pt idx="2422">
                  <c:v>19.035899999999998</c:v>
                </c:pt>
                <c:pt idx="2423">
                  <c:v>19.028420000000004</c:v>
                </c:pt>
                <c:pt idx="2424">
                  <c:v>19.018810000000002</c:v>
                </c:pt>
                <c:pt idx="2425">
                  <c:v>19.007309999999997</c:v>
                </c:pt>
                <c:pt idx="2426">
                  <c:v>18.994140000000002</c:v>
                </c:pt>
                <c:pt idx="2427">
                  <c:v>18.979550000000003</c:v>
                </c:pt>
                <c:pt idx="2428">
                  <c:v>18.963810000000002</c:v>
                </c:pt>
                <c:pt idx="2429">
                  <c:v>18.94717</c:v>
                </c:pt>
                <c:pt idx="2430">
                  <c:v>18.929879999999997</c:v>
                </c:pt>
                <c:pt idx="2431">
                  <c:v>18.912209999999995</c:v>
                </c:pt>
                <c:pt idx="2432">
                  <c:v>18.894400000000012</c:v>
                </c:pt>
                <c:pt idx="2433">
                  <c:v>18.876720000000006</c:v>
                </c:pt>
                <c:pt idx="2434">
                  <c:v>18.859410000000004</c:v>
                </c:pt>
                <c:pt idx="2435">
                  <c:v>18.842739999999999</c:v>
                </c:pt>
                <c:pt idx="2436">
                  <c:v>18.82694</c:v>
                </c:pt>
                <c:pt idx="2437">
                  <c:v>18.812280000000008</c:v>
                </c:pt>
                <c:pt idx="2438">
                  <c:v>18.798980000000007</c:v>
                </c:pt>
                <c:pt idx="2439">
                  <c:v>18.787290000000006</c:v>
                </c:pt>
                <c:pt idx="2440">
                  <c:v>18.777419999999999</c:v>
                </c:pt>
                <c:pt idx="2441">
                  <c:v>18.769599999999997</c:v>
                </c:pt>
                <c:pt idx="2442">
                  <c:v>18.764020000000009</c:v>
                </c:pt>
                <c:pt idx="2443">
                  <c:v>18.760850000000005</c:v>
                </c:pt>
                <c:pt idx="2444">
                  <c:v>18.760250000000006</c:v>
                </c:pt>
                <c:pt idx="2445">
                  <c:v>18.762349999999998</c:v>
                </c:pt>
                <c:pt idx="2446">
                  <c:v>18.767229999999998</c:v>
                </c:pt>
                <c:pt idx="2447">
                  <c:v>18.774960000000007</c:v>
                </c:pt>
                <c:pt idx="2448">
                  <c:v>18.785560000000004</c:v>
                </c:pt>
                <c:pt idx="2449">
                  <c:v>18.799030000000002</c:v>
                </c:pt>
                <c:pt idx="2450">
                  <c:v>18.81532</c:v>
                </c:pt>
                <c:pt idx="2451">
                  <c:v>18.834359999999997</c:v>
                </c:pt>
                <c:pt idx="2452">
                  <c:v>18.856030000000011</c:v>
                </c:pt>
                <c:pt idx="2453">
                  <c:v>18.880200000000009</c:v>
                </c:pt>
                <c:pt idx="2454">
                  <c:v>18.906710000000004</c:v>
                </c:pt>
                <c:pt idx="2455">
                  <c:v>18.935360000000003</c:v>
                </c:pt>
                <c:pt idx="2456">
                  <c:v>18.965959999999995</c:v>
                </c:pt>
                <c:pt idx="2457">
                  <c:v>18.998280000000008</c:v>
                </c:pt>
                <c:pt idx="2458">
                  <c:v>19.032100000000007</c:v>
                </c:pt>
                <c:pt idx="2459">
                  <c:v>19.067170000000004</c:v>
                </c:pt>
                <c:pt idx="2460">
                  <c:v>19.103250000000003</c:v>
                </c:pt>
                <c:pt idx="2461">
                  <c:v>19.140089999999994</c:v>
                </c:pt>
                <c:pt idx="2462">
                  <c:v>19.177440000000011</c:v>
                </c:pt>
                <c:pt idx="2463">
                  <c:v>19.215040000000009</c:v>
                </c:pt>
                <c:pt idx="2464">
                  <c:v>19.25264</c:v>
                </c:pt>
                <c:pt idx="2465">
                  <c:v>19.289969999999997</c:v>
                </c:pt>
                <c:pt idx="2466">
                  <c:v>19.326769999999996</c:v>
                </c:pt>
                <c:pt idx="2467">
                  <c:v>19.362790000000011</c:v>
                </c:pt>
                <c:pt idx="2468">
                  <c:v>19.397770000000008</c:v>
                </c:pt>
                <c:pt idx="2469">
                  <c:v>19.431450000000005</c:v>
                </c:pt>
                <c:pt idx="2470">
                  <c:v>19.463590000000003</c:v>
                </c:pt>
                <c:pt idx="2471">
                  <c:v>19.493959999999994</c:v>
                </c:pt>
                <c:pt idx="2472">
                  <c:v>19.522340000000007</c:v>
                </c:pt>
                <c:pt idx="2473">
                  <c:v>19.548520000000003</c:v>
                </c:pt>
                <c:pt idx="2474">
                  <c:v>19.572340000000004</c:v>
                </c:pt>
                <c:pt idx="2475">
                  <c:v>19.593640000000001</c:v>
                </c:pt>
                <c:pt idx="2476">
                  <c:v>19.612309999999994</c:v>
                </c:pt>
                <c:pt idx="2477">
                  <c:v>19.628270000000008</c:v>
                </c:pt>
                <c:pt idx="2478">
                  <c:v>19.641480000000008</c:v>
                </c:pt>
                <c:pt idx="2479">
                  <c:v>19.65193</c:v>
                </c:pt>
                <c:pt idx="2480">
                  <c:v>19.659660000000002</c:v>
                </c:pt>
                <c:pt idx="2481">
                  <c:v>19.664719999999996</c:v>
                </c:pt>
                <c:pt idx="2482">
                  <c:v>19.667220000000007</c:v>
                </c:pt>
                <c:pt idx="2483">
                  <c:v>19.667280000000005</c:v>
                </c:pt>
                <c:pt idx="2484">
                  <c:v>19.66507</c:v>
                </c:pt>
                <c:pt idx="2485">
                  <c:v>19.66075</c:v>
                </c:pt>
                <c:pt idx="2486">
                  <c:v>19.654529999999994</c:v>
                </c:pt>
                <c:pt idx="2487">
                  <c:v>19.64659000000001</c:v>
                </c:pt>
                <c:pt idx="2488">
                  <c:v>19.637170000000005</c:v>
                </c:pt>
                <c:pt idx="2489">
                  <c:v>19.626460000000002</c:v>
                </c:pt>
                <c:pt idx="2490">
                  <c:v>19.614699999999999</c:v>
                </c:pt>
                <c:pt idx="2491">
                  <c:v>19.602109999999996</c:v>
                </c:pt>
                <c:pt idx="2492">
                  <c:v>19.588890000000006</c:v>
                </c:pt>
                <c:pt idx="2493">
                  <c:v>19.575280000000006</c:v>
                </c:pt>
                <c:pt idx="2494">
                  <c:v>19.561480000000003</c:v>
                </c:pt>
                <c:pt idx="2495">
                  <c:v>19.547710000000002</c:v>
                </c:pt>
                <c:pt idx="2496">
                  <c:v>19.534189999999995</c:v>
                </c:pt>
                <c:pt idx="2497">
                  <c:v>19.52114000000001</c:v>
                </c:pt>
                <c:pt idx="2498">
                  <c:v>19.508770000000005</c:v>
                </c:pt>
                <c:pt idx="2499">
                  <c:v>19.49729</c:v>
                </c:pt>
                <c:pt idx="2500">
                  <c:v>19.486919999999998</c:v>
                </c:pt>
                <c:pt idx="2501">
                  <c:v>19.477879999999999</c:v>
                </c:pt>
                <c:pt idx="2502">
                  <c:v>19.47035000000001</c:v>
                </c:pt>
                <c:pt idx="2503">
                  <c:v>19.464550000000003</c:v>
                </c:pt>
                <c:pt idx="2504">
                  <c:v>19.460650000000001</c:v>
                </c:pt>
                <c:pt idx="2505">
                  <c:v>19.458820000000003</c:v>
                </c:pt>
                <c:pt idx="2506">
                  <c:v>19.459209999999999</c:v>
                </c:pt>
                <c:pt idx="2507">
                  <c:v>19.461920000000006</c:v>
                </c:pt>
                <c:pt idx="2508">
                  <c:v>19.467060000000004</c:v>
                </c:pt>
                <c:pt idx="2509">
                  <c:v>19.474670000000003</c:v>
                </c:pt>
                <c:pt idx="2510">
                  <c:v>19.484780000000001</c:v>
                </c:pt>
                <c:pt idx="2511">
                  <c:v>19.497369999999997</c:v>
                </c:pt>
                <c:pt idx="2512">
                  <c:v>19.51241000000001</c:v>
                </c:pt>
                <c:pt idx="2513">
                  <c:v>19.529800000000009</c:v>
                </c:pt>
                <c:pt idx="2514">
                  <c:v>19.549440000000004</c:v>
                </c:pt>
                <c:pt idx="2515">
                  <c:v>19.571190000000001</c:v>
                </c:pt>
                <c:pt idx="2516">
                  <c:v>19.594889999999999</c:v>
                </c:pt>
                <c:pt idx="2517">
                  <c:v>19.620370000000008</c:v>
                </c:pt>
                <c:pt idx="2518">
                  <c:v>19.647430000000007</c:v>
                </c:pt>
                <c:pt idx="2519">
                  <c:v>19.675879999999999</c:v>
                </c:pt>
                <c:pt idx="2520">
                  <c:v>19.705509999999997</c:v>
                </c:pt>
                <c:pt idx="2521">
                  <c:v>19.73612</c:v>
                </c:pt>
                <c:pt idx="2522">
                  <c:v>19.767510000000009</c:v>
                </c:pt>
                <c:pt idx="2523">
                  <c:v>19.799480000000003</c:v>
                </c:pt>
                <c:pt idx="2524">
                  <c:v>19.83182</c:v>
                </c:pt>
                <c:pt idx="2525">
                  <c:v>19.864359999999998</c:v>
                </c:pt>
                <c:pt idx="2526">
                  <c:v>19.896879999999996</c:v>
                </c:pt>
                <c:pt idx="2527">
                  <c:v>19.929220000000008</c:v>
                </c:pt>
                <c:pt idx="2528">
                  <c:v>19.961170000000003</c:v>
                </c:pt>
                <c:pt idx="2529">
                  <c:v>19.992560000000005</c:v>
                </c:pt>
                <c:pt idx="2530">
                  <c:v>20.023200000000003</c:v>
                </c:pt>
                <c:pt idx="2531">
                  <c:v>20.052879999999995</c:v>
                </c:pt>
                <c:pt idx="2532">
                  <c:v>20.081430000000012</c:v>
                </c:pt>
                <c:pt idx="2533">
                  <c:v>20.108650000000004</c:v>
                </c:pt>
                <c:pt idx="2534">
                  <c:v>20.134340000000002</c:v>
                </c:pt>
                <c:pt idx="2535">
                  <c:v>20.158320000000003</c:v>
                </c:pt>
                <c:pt idx="2536">
                  <c:v>20.180409999999995</c:v>
                </c:pt>
                <c:pt idx="2537">
                  <c:v>20.200430000000011</c:v>
                </c:pt>
                <c:pt idx="2538">
                  <c:v>20.218220000000002</c:v>
                </c:pt>
                <c:pt idx="2539">
                  <c:v>20.23366</c:v>
                </c:pt>
                <c:pt idx="2540">
                  <c:v>20.246639999999999</c:v>
                </c:pt>
                <c:pt idx="2541">
                  <c:v>20.257059999999996</c:v>
                </c:pt>
                <c:pt idx="2542">
                  <c:v>20.264880000000005</c:v>
                </c:pt>
                <c:pt idx="2543">
                  <c:v>20.270080000000007</c:v>
                </c:pt>
                <c:pt idx="2544">
                  <c:v>20.272690000000004</c:v>
                </c:pt>
                <c:pt idx="2545">
                  <c:v>20.272759999999998</c:v>
                </c:pt>
                <c:pt idx="2546">
                  <c:v>20.270389999999999</c:v>
                </c:pt>
                <c:pt idx="2547">
                  <c:v>20.265690000000006</c:v>
                </c:pt>
                <c:pt idx="2548">
                  <c:v>20.258830000000003</c:v>
                </c:pt>
                <c:pt idx="2549">
                  <c:v>20.249980000000001</c:v>
                </c:pt>
                <c:pt idx="2550">
                  <c:v>20.239350000000002</c:v>
                </c:pt>
                <c:pt idx="2551">
                  <c:v>20.227169999999994</c:v>
                </c:pt>
                <c:pt idx="2552">
                  <c:v>20.213650000000008</c:v>
                </c:pt>
                <c:pt idx="2553">
                  <c:v>20.199050000000007</c:v>
                </c:pt>
                <c:pt idx="2554">
                  <c:v>20.183590000000002</c:v>
                </c:pt>
                <c:pt idx="2555">
                  <c:v>20.167540000000002</c:v>
                </c:pt>
                <c:pt idx="2556">
                  <c:v>20.151129999999995</c:v>
                </c:pt>
                <c:pt idx="2557">
                  <c:v>20.134610000000009</c:v>
                </c:pt>
                <c:pt idx="2558">
                  <c:v>20.118240000000007</c:v>
                </c:pt>
                <c:pt idx="2559">
                  <c:v>20.102260000000001</c:v>
                </c:pt>
                <c:pt idx="2560">
                  <c:v>20.086919999999999</c:v>
                </c:pt>
                <c:pt idx="2561">
                  <c:v>20.072469999999996</c:v>
                </c:pt>
                <c:pt idx="2562">
                  <c:v>20.059160000000006</c:v>
                </c:pt>
                <c:pt idx="2563">
                  <c:v>20.047230000000006</c:v>
                </c:pt>
                <c:pt idx="2564">
                  <c:v>20.036930000000005</c:v>
                </c:pt>
                <c:pt idx="2565">
                  <c:v>20.028489999999998</c:v>
                </c:pt>
                <c:pt idx="2566">
                  <c:v>20.02214</c:v>
                </c:pt>
                <c:pt idx="2567">
                  <c:v>20.018100000000011</c:v>
                </c:pt>
                <c:pt idx="2568">
                  <c:v>20.016580000000005</c:v>
                </c:pt>
                <c:pt idx="2569">
                  <c:v>20.017749999999999</c:v>
                </c:pt>
                <c:pt idx="2570">
                  <c:v>20.021769999999997</c:v>
                </c:pt>
                <c:pt idx="2571">
                  <c:v>20.028749999999995</c:v>
                </c:pt>
                <c:pt idx="2572">
                  <c:v>20.03878000000001</c:v>
                </c:pt>
                <c:pt idx="2573">
                  <c:v>20.051920000000003</c:v>
                </c:pt>
                <c:pt idx="2574">
                  <c:v>20.068180000000005</c:v>
                </c:pt>
                <c:pt idx="2575">
                  <c:v>20.087519999999998</c:v>
                </c:pt>
                <c:pt idx="2576">
                  <c:v>20.109879999999997</c:v>
                </c:pt>
                <c:pt idx="2577">
                  <c:v>20.135160000000006</c:v>
                </c:pt>
                <c:pt idx="2578">
                  <c:v>20.163210000000007</c:v>
                </c:pt>
                <c:pt idx="2579">
                  <c:v>20.193850000000005</c:v>
                </c:pt>
                <c:pt idx="2580">
                  <c:v>20.226880000000001</c:v>
                </c:pt>
                <c:pt idx="2581">
                  <c:v>20.262079999999997</c:v>
                </c:pt>
                <c:pt idx="2582">
                  <c:v>20.29919000000001</c:v>
                </c:pt>
                <c:pt idx="2583">
                  <c:v>20.337960000000002</c:v>
                </c:pt>
                <c:pt idx="2584">
                  <c:v>20.378120000000003</c:v>
                </c:pt>
                <c:pt idx="2585">
                  <c:v>20.419409999999999</c:v>
                </c:pt>
                <c:pt idx="2586">
                  <c:v>20.461529999999996</c:v>
                </c:pt>
                <c:pt idx="2587">
                  <c:v>20.504220000000011</c:v>
                </c:pt>
                <c:pt idx="2588">
                  <c:v>20.547190000000008</c:v>
                </c:pt>
                <c:pt idx="2589">
                  <c:v>20.590160000000004</c:v>
                </c:pt>
                <c:pt idx="2590">
                  <c:v>20.632829999999998</c:v>
                </c:pt>
                <c:pt idx="2591">
                  <c:v>20.674939999999999</c:v>
                </c:pt>
                <c:pt idx="2592">
                  <c:v>20.716180000000008</c:v>
                </c:pt>
                <c:pt idx="2593">
                  <c:v>20.756270000000008</c:v>
                </c:pt>
                <c:pt idx="2594">
                  <c:v>20.794930000000001</c:v>
                </c:pt>
                <c:pt idx="2595">
                  <c:v>20.831859999999999</c:v>
                </c:pt>
                <c:pt idx="2596">
                  <c:v>20.866779999999999</c:v>
                </c:pt>
                <c:pt idx="2597">
                  <c:v>20.899430000000009</c:v>
                </c:pt>
                <c:pt idx="2598">
                  <c:v>20.929550000000006</c:v>
                </c:pt>
                <c:pt idx="2599">
                  <c:v>20.956900000000005</c:v>
                </c:pt>
                <c:pt idx="2600">
                  <c:v>20.981259999999999</c:v>
                </c:pt>
                <c:pt idx="2601">
                  <c:v>21.002459999999999</c:v>
                </c:pt>
                <c:pt idx="2602">
                  <c:v>21.020350000000008</c:v>
                </c:pt>
                <c:pt idx="2603">
                  <c:v>21.034830000000007</c:v>
                </c:pt>
                <c:pt idx="2604">
                  <c:v>21.045830000000002</c:v>
                </c:pt>
                <c:pt idx="2605">
                  <c:v>21.053339999999999</c:v>
                </c:pt>
                <c:pt idx="2606">
                  <c:v>21.057379999999995</c:v>
                </c:pt>
                <c:pt idx="2607">
                  <c:v>21.058030000000009</c:v>
                </c:pt>
                <c:pt idx="2608">
                  <c:v>21.055400000000006</c:v>
                </c:pt>
                <c:pt idx="2609">
                  <c:v>21.049630000000001</c:v>
                </c:pt>
                <c:pt idx="2610">
                  <c:v>21.040930000000003</c:v>
                </c:pt>
                <c:pt idx="2611">
                  <c:v>21.029489999999996</c:v>
                </c:pt>
                <c:pt idx="2612">
                  <c:v>21.015550000000012</c:v>
                </c:pt>
                <c:pt idx="2613">
                  <c:v>20.999370000000006</c:v>
                </c:pt>
                <c:pt idx="2614">
                  <c:v>20.981200000000001</c:v>
                </c:pt>
                <c:pt idx="2615">
                  <c:v>20.961309999999997</c:v>
                </c:pt>
                <c:pt idx="2616">
                  <c:v>20.939979999999998</c:v>
                </c:pt>
                <c:pt idx="2617">
                  <c:v>20.917480000000012</c:v>
                </c:pt>
                <c:pt idx="2618">
                  <c:v>20.894080000000002</c:v>
                </c:pt>
                <c:pt idx="2619">
                  <c:v>20.870060000000002</c:v>
                </c:pt>
                <c:pt idx="2620">
                  <c:v>20.845689999999998</c:v>
                </c:pt>
                <c:pt idx="2621">
                  <c:v>20.821239999999996</c:v>
                </c:pt>
                <c:pt idx="2622">
                  <c:v>20.796980000000012</c:v>
                </c:pt>
                <c:pt idx="2623">
                  <c:v>20.773180000000004</c:v>
                </c:pt>
                <c:pt idx="2624">
                  <c:v>20.750120000000003</c:v>
                </c:pt>
                <c:pt idx="2625">
                  <c:v>20.72804</c:v>
                </c:pt>
                <c:pt idx="2626">
                  <c:v>20.707209999999996</c:v>
                </c:pt>
                <c:pt idx="2627">
                  <c:v>20.68789000000001</c:v>
                </c:pt>
                <c:pt idx="2628">
                  <c:v>20.670300000000005</c:v>
                </c:pt>
                <c:pt idx="2629">
                  <c:v>20.65466</c:v>
                </c:pt>
                <c:pt idx="2630">
                  <c:v>20.641179999999999</c:v>
                </c:pt>
                <c:pt idx="2631">
                  <c:v>20.630009999999999</c:v>
                </c:pt>
                <c:pt idx="2632">
                  <c:v>20.621300000000005</c:v>
                </c:pt>
                <c:pt idx="2633">
                  <c:v>20.615150000000007</c:v>
                </c:pt>
                <c:pt idx="2634">
                  <c:v>20.611610000000006</c:v>
                </c:pt>
                <c:pt idx="2635">
                  <c:v>20.610709999999997</c:v>
                </c:pt>
                <c:pt idx="2636">
                  <c:v>20.612429999999996</c:v>
                </c:pt>
                <c:pt idx="2637">
                  <c:v>20.616720000000008</c:v>
                </c:pt>
                <c:pt idx="2638">
                  <c:v>20.623490000000004</c:v>
                </c:pt>
                <c:pt idx="2639">
                  <c:v>20.632620000000003</c:v>
                </c:pt>
                <c:pt idx="2640">
                  <c:v>20.643970000000003</c:v>
                </c:pt>
                <c:pt idx="2641">
                  <c:v>20.65737</c:v>
                </c:pt>
                <c:pt idx="2642">
                  <c:v>20.672650000000012</c:v>
                </c:pt>
                <c:pt idx="2643">
                  <c:v>20.689610000000009</c:v>
                </c:pt>
                <c:pt idx="2644">
                  <c:v>20.708069999999999</c:v>
                </c:pt>
                <c:pt idx="2645">
                  <c:v>20.727829999999997</c:v>
                </c:pt>
                <c:pt idx="2646">
                  <c:v>20.748689999999996</c:v>
                </c:pt>
                <c:pt idx="2647">
                  <c:v>20.77047000000001</c:v>
                </c:pt>
                <c:pt idx="2648">
                  <c:v>20.792980000000007</c:v>
                </c:pt>
                <c:pt idx="2649">
                  <c:v>20.816040000000001</c:v>
                </c:pt>
                <c:pt idx="2650">
                  <c:v>20.839460000000003</c:v>
                </c:pt>
                <c:pt idx="2651">
                  <c:v>20.863079999999997</c:v>
                </c:pt>
                <c:pt idx="2652">
                  <c:v>20.886710000000008</c:v>
                </c:pt>
                <c:pt idx="2653">
                  <c:v>20.910180000000004</c:v>
                </c:pt>
                <c:pt idx="2654">
                  <c:v>20.933320000000002</c:v>
                </c:pt>
                <c:pt idx="2655">
                  <c:v>20.955950000000001</c:v>
                </c:pt>
                <c:pt idx="2656">
                  <c:v>20.977879999999999</c:v>
                </c:pt>
                <c:pt idx="2657">
                  <c:v>20.998940000000012</c:v>
                </c:pt>
                <c:pt idx="2658">
                  <c:v>21.018950000000004</c:v>
                </c:pt>
                <c:pt idx="2659">
                  <c:v>21.037730000000003</c:v>
                </c:pt>
                <c:pt idx="2660">
                  <c:v>21.05509</c:v>
                </c:pt>
                <c:pt idx="2661">
                  <c:v>21.070869999999999</c:v>
                </c:pt>
                <c:pt idx="2662">
                  <c:v>21.084910000000008</c:v>
                </c:pt>
                <c:pt idx="2663">
                  <c:v>21.097080000000005</c:v>
                </c:pt>
                <c:pt idx="2664">
                  <c:v>21.107240000000004</c:v>
                </c:pt>
                <c:pt idx="2665">
                  <c:v>21.115299999999998</c:v>
                </c:pt>
                <c:pt idx="2666">
                  <c:v>21.121189999999999</c:v>
                </c:pt>
                <c:pt idx="2667">
                  <c:v>21.124880000000012</c:v>
                </c:pt>
                <c:pt idx="2668">
                  <c:v>21.126340000000006</c:v>
                </c:pt>
                <c:pt idx="2669">
                  <c:v>21.125610000000002</c:v>
                </c:pt>
                <c:pt idx="2670">
                  <c:v>21.122750000000003</c:v>
                </c:pt>
                <c:pt idx="2671">
                  <c:v>21.117829999999998</c:v>
                </c:pt>
                <c:pt idx="2672">
                  <c:v>21.110980000000012</c:v>
                </c:pt>
                <c:pt idx="2673">
                  <c:v>21.102330000000009</c:v>
                </c:pt>
                <c:pt idx="2674">
                  <c:v>21.092040000000004</c:v>
                </c:pt>
                <c:pt idx="2675">
                  <c:v>21.080300000000001</c:v>
                </c:pt>
                <c:pt idx="2676">
                  <c:v>21.06729</c:v>
                </c:pt>
                <c:pt idx="2677">
                  <c:v>21.053210000000007</c:v>
                </c:pt>
                <c:pt idx="2678">
                  <c:v>21.038280000000007</c:v>
                </c:pt>
                <c:pt idx="2679">
                  <c:v>21.022690000000004</c:v>
                </c:pt>
                <c:pt idx="2680">
                  <c:v>21.00665</c:v>
                </c:pt>
                <c:pt idx="2681">
                  <c:v>20.990379999999995</c:v>
                </c:pt>
                <c:pt idx="2682">
                  <c:v>20.974080000000008</c:v>
                </c:pt>
                <c:pt idx="2683">
                  <c:v>20.957960000000007</c:v>
                </c:pt>
                <c:pt idx="2684">
                  <c:v>20.942230000000002</c:v>
                </c:pt>
                <c:pt idx="2685">
                  <c:v>20.927109999999999</c:v>
                </c:pt>
                <c:pt idx="2686">
                  <c:v>20.912800000000011</c:v>
                </c:pt>
                <c:pt idx="2687">
                  <c:v>20.899530000000006</c:v>
                </c:pt>
                <c:pt idx="2688">
                  <c:v>20.887520000000009</c:v>
                </c:pt>
                <c:pt idx="2689">
                  <c:v>20.876990000000006</c:v>
                </c:pt>
                <c:pt idx="2690">
                  <c:v>20.868180000000002</c:v>
                </c:pt>
                <c:pt idx="2691">
                  <c:v>20.86131000000001</c:v>
                </c:pt>
                <c:pt idx="2692">
                  <c:v>20.856610000000011</c:v>
                </c:pt>
                <c:pt idx="2693">
                  <c:v>20.854280000000003</c:v>
                </c:pt>
                <c:pt idx="2694">
                  <c:v>20.85454</c:v>
                </c:pt>
                <c:pt idx="2695">
                  <c:v>20.857579999999999</c:v>
                </c:pt>
                <c:pt idx="2696">
                  <c:v>20.863550000000011</c:v>
                </c:pt>
                <c:pt idx="2697">
                  <c:v>20.87259000000001</c:v>
                </c:pt>
                <c:pt idx="2698">
                  <c:v>20.884790000000002</c:v>
                </c:pt>
                <c:pt idx="2699">
                  <c:v>20.900230000000001</c:v>
                </c:pt>
                <c:pt idx="2700">
                  <c:v>20.918930000000003</c:v>
                </c:pt>
                <c:pt idx="2701">
                  <c:v>20.940850000000012</c:v>
                </c:pt>
                <c:pt idx="2702">
                  <c:v>20.96596000000001</c:v>
                </c:pt>
                <c:pt idx="2703">
                  <c:v>20.994140000000009</c:v>
                </c:pt>
                <c:pt idx="2704">
                  <c:v>21.025240000000004</c:v>
                </c:pt>
                <c:pt idx="2705">
                  <c:v>21.059109999999997</c:v>
                </c:pt>
                <c:pt idx="2706">
                  <c:v>21.095510000000012</c:v>
                </c:pt>
                <c:pt idx="2707">
                  <c:v>21.134230000000009</c:v>
                </c:pt>
                <c:pt idx="2708">
                  <c:v>21.175000000000004</c:v>
                </c:pt>
                <c:pt idx="2709">
                  <c:v>21.217550000000003</c:v>
                </c:pt>
                <c:pt idx="2710">
                  <c:v>21.261589999999998</c:v>
                </c:pt>
                <c:pt idx="2711">
                  <c:v>21.306840000000008</c:v>
                </c:pt>
                <c:pt idx="2712">
                  <c:v>21.352980000000009</c:v>
                </c:pt>
                <c:pt idx="2713">
                  <c:v>21.399720000000009</c:v>
                </c:pt>
                <c:pt idx="2714">
                  <c:v>21.446740000000005</c:v>
                </c:pt>
                <c:pt idx="2715">
                  <c:v>21.493740000000003</c:v>
                </c:pt>
                <c:pt idx="2716">
                  <c:v>21.540410000000008</c:v>
                </c:pt>
                <c:pt idx="2717">
                  <c:v>21.586430000000007</c:v>
                </c:pt>
                <c:pt idx="2718">
                  <c:v>21.631500000000003</c:v>
                </c:pt>
                <c:pt idx="2719">
                  <c:v>21.675320000000006</c:v>
                </c:pt>
                <c:pt idx="2720">
                  <c:v>21.717599999999997</c:v>
                </c:pt>
                <c:pt idx="2721">
                  <c:v>21.758030000000012</c:v>
                </c:pt>
                <c:pt idx="2722">
                  <c:v>21.796360000000007</c:v>
                </c:pt>
                <c:pt idx="2723">
                  <c:v>21.832320000000003</c:v>
                </c:pt>
                <c:pt idx="2724">
                  <c:v>21.865670000000001</c:v>
                </c:pt>
                <c:pt idx="2725">
                  <c:v>21.896210000000004</c:v>
                </c:pt>
                <c:pt idx="2726">
                  <c:v>21.923750000000013</c:v>
                </c:pt>
                <c:pt idx="2727">
                  <c:v>21.948150000000005</c:v>
                </c:pt>
                <c:pt idx="2728">
                  <c:v>21.969310000000007</c:v>
                </c:pt>
                <c:pt idx="2729">
                  <c:v>21.987160000000003</c:v>
                </c:pt>
                <c:pt idx="2730">
                  <c:v>22.001669999999997</c:v>
                </c:pt>
                <c:pt idx="2731">
                  <c:v>22.012860000000011</c:v>
                </c:pt>
                <c:pt idx="2732">
                  <c:v>22.020790000000005</c:v>
                </c:pt>
                <c:pt idx="2733">
                  <c:v>22.025560000000006</c:v>
                </c:pt>
                <c:pt idx="2734">
                  <c:v>22.027290000000001</c:v>
                </c:pt>
                <c:pt idx="2735">
                  <c:v>22.026159999999997</c:v>
                </c:pt>
                <c:pt idx="2736">
                  <c:v>22.022360000000013</c:v>
                </c:pt>
                <c:pt idx="2737">
                  <c:v>22.016110000000012</c:v>
                </c:pt>
                <c:pt idx="2738">
                  <c:v>22.007630000000006</c:v>
                </c:pt>
                <c:pt idx="2739">
                  <c:v>21.997199999999999</c:v>
                </c:pt>
                <c:pt idx="2740">
                  <c:v>21.985039999999998</c:v>
                </c:pt>
                <c:pt idx="2741">
                  <c:v>21.971450000000011</c:v>
                </c:pt>
                <c:pt idx="2742">
                  <c:v>21.956660000000007</c:v>
                </c:pt>
                <c:pt idx="2743">
                  <c:v>21.940960000000004</c:v>
                </c:pt>
                <c:pt idx="2744">
                  <c:v>21.924600000000005</c:v>
                </c:pt>
                <c:pt idx="2745">
                  <c:v>21.907850000000003</c:v>
                </c:pt>
                <c:pt idx="2746">
                  <c:v>21.890960000000014</c:v>
                </c:pt>
                <c:pt idx="2747">
                  <c:v>21.87418000000001</c:v>
                </c:pt>
                <c:pt idx="2748">
                  <c:v>21.857780000000005</c:v>
                </c:pt>
                <c:pt idx="2749">
                  <c:v>21.842010000000002</c:v>
                </c:pt>
                <c:pt idx="2750">
                  <c:v>21.827100000000002</c:v>
                </c:pt>
                <c:pt idx="2751">
                  <c:v>21.813320000000012</c:v>
                </c:pt>
                <c:pt idx="2752">
                  <c:v>21.80089000000001</c:v>
                </c:pt>
                <c:pt idx="2753">
                  <c:v>21.790060000000004</c:v>
                </c:pt>
                <c:pt idx="2754">
                  <c:v>21.78105</c:v>
                </c:pt>
                <c:pt idx="2755">
                  <c:v>21.774070000000002</c:v>
                </c:pt>
                <c:pt idx="2756">
                  <c:v>21.769310000000011</c:v>
                </c:pt>
                <c:pt idx="2757">
                  <c:v>21.766960000000012</c:v>
                </c:pt>
                <c:pt idx="2758">
                  <c:v>21.767140000000005</c:v>
                </c:pt>
                <c:pt idx="2759">
                  <c:v>21.769980000000004</c:v>
                </c:pt>
                <c:pt idx="2760">
                  <c:v>21.775559999999999</c:v>
                </c:pt>
                <c:pt idx="2761">
                  <c:v>21.783910000000013</c:v>
                </c:pt>
                <c:pt idx="2762">
                  <c:v>21.795060000000007</c:v>
                </c:pt>
                <c:pt idx="2763">
                  <c:v>21.808960000000006</c:v>
                </c:pt>
                <c:pt idx="2764">
                  <c:v>21.825540000000004</c:v>
                </c:pt>
                <c:pt idx="2765">
                  <c:v>21.844709999999999</c:v>
                </c:pt>
                <c:pt idx="2766">
                  <c:v>21.866310000000013</c:v>
                </c:pt>
                <c:pt idx="2767">
                  <c:v>21.890190000000011</c:v>
                </c:pt>
                <c:pt idx="2768">
                  <c:v>21.916140000000006</c:v>
                </c:pt>
                <c:pt idx="2769">
                  <c:v>21.943950000000001</c:v>
                </c:pt>
                <c:pt idx="2770">
                  <c:v>21.973390000000002</c:v>
                </c:pt>
                <c:pt idx="2771">
                  <c:v>22.004220000000011</c:v>
                </c:pt>
                <c:pt idx="2772">
                  <c:v>22.036200000000008</c:v>
                </c:pt>
                <c:pt idx="2773">
                  <c:v>22.069080000000007</c:v>
                </c:pt>
                <c:pt idx="2774">
                  <c:v>22.102610000000006</c:v>
                </c:pt>
                <c:pt idx="2775">
                  <c:v>22.13655</c:v>
                </c:pt>
                <c:pt idx="2776">
                  <c:v>22.170660000000012</c:v>
                </c:pt>
                <c:pt idx="2777">
                  <c:v>22.204690000000006</c:v>
                </c:pt>
                <c:pt idx="2778">
                  <c:v>22.238420000000005</c:v>
                </c:pt>
                <c:pt idx="2779">
                  <c:v>22.271620000000006</c:v>
                </c:pt>
                <c:pt idx="2780">
                  <c:v>22.304049999999997</c:v>
                </c:pt>
                <c:pt idx="2781">
                  <c:v>22.335480000000011</c:v>
                </c:pt>
                <c:pt idx="2782">
                  <c:v>22.365710000000007</c:v>
                </c:pt>
                <c:pt idx="2783">
                  <c:v>22.394500000000008</c:v>
                </c:pt>
                <c:pt idx="2784">
                  <c:v>22.42165</c:v>
                </c:pt>
                <c:pt idx="2785">
                  <c:v>22.446950000000001</c:v>
                </c:pt>
                <c:pt idx="2786">
                  <c:v>22.470210000000009</c:v>
                </c:pt>
                <c:pt idx="2787">
                  <c:v>22.491250000000008</c:v>
                </c:pt>
                <c:pt idx="2788">
                  <c:v>22.509900000000009</c:v>
                </c:pt>
                <c:pt idx="2789">
                  <c:v>22.526030000000006</c:v>
                </c:pt>
                <c:pt idx="2790">
                  <c:v>22.539540000000002</c:v>
                </c:pt>
                <c:pt idx="2791">
                  <c:v>22.550340000000013</c:v>
                </c:pt>
                <c:pt idx="2792">
                  <c:v>22.558380000000007</c:v>
                </c:pt>
                <c:pt idx="2793">
                  <c:v>22.563650000000003</c:v>
                </c:pt>
                <c:pt idx="2794">
                  <c:v>22.56617</c:v>
                </c:pt>
                <c:pt idx="2795">
                  <c:v>22.565989999999999</c:v>
                </c:pt>
                <c:pt idx="2796">
                  <c:v>22.563200000000009</c:v>
                </c:pt>
                <c:pt idx="2797">
                  <c:v>22.557910000000007</c:v>
                </c:pt>
                <c:pt idx="2798">
                  <c:v>22.550260000000009</c:v>
                </c:pt>
                <c:pt idx="2799">
                  <c:v>22.540420000000005</c:v>
                </c:pt>
                <c:pt idx="2800">
                  <c:v>22.528550000000003</c:v>
                </c:pt>
                <c:pt idx="2801">
                  <c:v>22.514860000000013</c:v>
                </c:pt>
                <c:pt idx="2802">
                  <c:v>22.49956000000001</c:v>
                </c:pt>
                <c:pt idx="2803">
                  <c:v>22.482850000000006</c:v>
                </c:pt>
                <c:pt idx="2804">
                  <c:v>22.464960000000005</c:v>
                </c:pt>
                <c:pt idx="2805">
                  <c:v>22.446109999999997</c:v>
                </c:pt>
                <c:pt idx="2806">
                  <c:v>22.426500000000011</c:v>
                </c:pt>
                <c:pt idx="2807">
                  <c:v>22.406380000000006</c:v>
                </c:pt>
                <c:pt idx="2808">
                  <c:v>22.385960000000004</c:v>
                </c:pt>
                <c:pt idx="2809">
                  <c:v>22.365470000000002</c:v>
                </c:pt>
                <c:pt idx="2810">
                  <c:v>22.345140000000001</c:v>
                </c:pt>
                <c:pt idx="2811">
                  <c:v>22.325190000000013</c:v>
                </c:pt>
                <c:pt idx="2812">
                  <c:v>22.30586000000001</c:v>
                </c:pt>
                <c:pt idx="2813">
                  <c:v>22.287370000000003</c:v>
                </c:pt>
                <c:pt idx="2814">
                  <c:v>22.269960000000005</c:v>
                </c:pt>
                <c:pt idx="2815">
                  <c:v>22.25385</c:v>
                </c:pt>
                <c:pt idx="2816">
                  <c:v>22.239270000000012</c:v>
                </c:pt>
                <c:pt idx="2817">
                  <c:v>22.226440000000011</c:v>
                </c:pt>
                <c:pt idx="2818">
                  <c:v>22.215560000000004</c:v>
                </c:pt>
                <c:pt idx="2819">
                  <c:v>22.206810000000004</c:v>
                </c:pt>
                <c:pt idx="2820">
                  <c:v>22.200360000000003</c:v>
                </c:pt>
                <c:pt idx="2821">
                  <c:v>22.19635000000001</c:v>
                </c:pt>
                <c:pt idx="2822">
                  <c:v>22.194890000000008</c:v>
                </c:pt>
                <c:pt idx="2823">
                  <c:v>22.196040000000004</c:v>
                </c:pt>
                <c:pt idx="2824">
                  <c:v>22.199850000000005</c:v>
                </c:pt>
                <c:pt idx="2825">
                  <c:v>22.206330000000001</c:v>
                </c:pt>
                <c:pt idx="2826">
                  <c:v>22.215430000000012</c:v>
                </c:pt>
                <c:pt idx="2827">
                  <c:v>22.227100000000007</c:v>
                </c:pt>
                <c:pt idx="2828">
                  <c:v>22.241240000000005</c:v>
                </c:pt>
                <c:pt idx="2829">
                  <c:v>22.257720000000006</c:v>
                </c:pt>
                <c:pt idx="2830">
                  <c:v>22.276400000000002</c:v>
                </c:pt>
                <c:pt idx="2831">
                  <c:v>22.297100000000015</c:v>
                </c:pt>
                <c:pt idx="2832">
                  <c:v>22.31965000000001</c:v>
                </c:pt>
                <c:pt idx="2833">
                  <c:v>22.343860000000006</c:v>
                </c:pt>
                <c:pt idx="2834">
                  <c:v>22.369520000000001</c:v>
                </c:pt>
                <c:pt idx="2835">
                  <c:v>22.396430000000002</c:v>
                </c:pt>
                <c:pt idx="2836">
                  <c:v>22.424400000000013</c:v>
                </c:pt>
                <c:pt idx="2837">
                  <c:v>22.45320000000001</c:v>
                </c:pt>
                <c:pt idx="2838">
                  <c:v>22.482650000000007</c:v>
                </c:pt>
                <c:pt idx="2839">
                  <c:v>22.512520000000002</c:v>
                </c:pt>
                <c:pt idx="2840">
                  <c:v>22.542610000000003</c:v>
                </c:pt>
                <c:pt idx="2841">
                  <c:v>22.572700000000012</c:v>
                </c:pt>
                <c:pt idx="2842">
                  <c:v>22.602590000000006</c:v>
                </c:pt>
                <c:pt idx="2843">
                  <c:v>22.632040000000003</c:v>
                </c:pt>
                <c:pt idx="2844">
                  <c:v>22.660820000000001</c:v>
                </c:pt>
                <c:pt idx="2845">
                  <c:v>22.68871</c:v>
                </c:pt>
                <c:pt idx="2846">
                  <c:v>22.71547000000001</c:v>
                </c:pt>
                <c:pt idx="2847">
                  <c:v>22.740850000000009</c:v>
                </c:pt>
                <c:pt idx="2848">
                  <c:v>22.764620000000008</c:v>
                </c:pt>
                <c:pt idx="2849">
                  <c:v>22.786540000000002</c:v>
                </c:pt>
                <c:pt idx="2850">
                  <c:v>22.80639</c:v>
                </c:pt>
                <c:pt idx="2851">
                  <c:v>22.82397000000001</c:v>
                </c:pt>
                <c:pt idx="2852">
                  <c:v>22.839100000000009</c:v>
                </c:pt>
                <c:pt idx="2853">
                  <c:v>22.851620000000004</c:v>
                </c:pt>
                <c:pt idx="2854">
                  <c:v>22.861409999999999</c:v>
                </c:pt>
                <c:pt idx="2855">
                  <c:v>22.868400000000001</c:v>
                </c:pt>
                <c:pt idx="2856">
                  <c:v>22.872540000000008</c:v>
                </c:pt>
                <c:pt idx="2857">
                  <c:v>22.873830000000005</c:v>
                </c:pt>
                <c:pt idx="2858">
                  <c:v>22.872320000000009</c:v>
                </c:pt>
                <c:pt idx="2859">
                  <c:v>22.868100000000005</c:v>
                </c:pt>
                <c:pt idx="2860">
                  <c:v>22.861280000000001</c:v>
                </c:pt>
                <c:pt idx="2861">
                  <c:v>22.852040000000009</c:v>
                </c:pt>
                <c:pt idx="2862">
                  <c:v>22.840560000000011</c:v>
                </c:pt>
                <c:pt idx="2863">
                  <c:v>22.827050000000007</c:v>
                </c:pt>
                <c:pt idx="2864">
                  <c:v>22.81176</c:v>
                </c:pt>
                <c:pt idx="2865">
                  <c:v>22.794919999999998</c:v>
                </c:pt>
                <c:pt idx="2866">
                  <c:v>22.776800000000009</c:v>
                </c:pt>
                <c:pt idx="2867">
                  <c:v>22.757650000000005</c:v>
                </c:pt>
                <c:pt idx="2868">
                  <c:v>22.737730000000006</c:v>
                </c:pt>
                <c:pt idx="2869">
                  <c:v>22.717290000000006</c:v>
                </c:pt>
                <c:pt idx="2870">
                  <c:v>22.69659</c:v>
                </c:pt>
                <c:pt idx="2871">
                  <c:v>22.67589000000001</c:v>
                </c:pt>
                <c:pt idx="2872">
                  <c:v>22.655420000000007</c:v>
                </c:pt>
                <c:pt idx="2873">
                  <c:v>22.635430000000007</c:v>
                </c:pt>
                <c:pt idx="2874">
                  <c:v>22.616160000000001</c:v>
                </c:pt>
                <c:pt idx="2875">
                  <c:v>22.597850000000001</c:v>
                </c:pt>
                <c:pt idx="2876">
                  <c:v>22.580720000000014</c:v>
                </c:pt>
                <c:pt idx="2877">
                  <c:v>22.565000000000012</c:v>
                </c:pt>
                <c:pt idx="2878">
                  <c:v>22.550910000000009</c:v>
                </c:pt>
                <c:pt idx="2879">
                  <c:v>22.538670000000003</c:v>
                </c:pt>
                <c:pt idx="2880">
                  <c:v>22.528469999999999</c:v>
                </c:pt>
                <c:pt idx="2881">
                  <c:v>22.520500000000013</c:v>
                </c:pt>
                <c:pt idx="2882">
                  <c:v>22.514920000000004</c:v>
                </c:pt>
                <c:pt idx="2883">
                  <c:v>22.511880000000005</c:v>
                </c:pt>
                <c:pt idx="2884">
                  <c:v>22.511510000000001</c:v>
                </c:pt>
                <c:pt idx="2885">
                  <c:v>22.513869999999997</c:v>
                </c:pt>
                <c:pt idx="2886">
                  <c:v>22.519040000000018</c:v>
                </c:pt>
                <c:pt idx="2887">
                  <c:v>22.527030000000011</c:v>
                </c:pt>
                <c:pt idx="2888">
                  <c:v>22.53783</c:v>
                </c:pt>
                <c:pt idx="2889">
                  <c:v>22.551380000000009</c:v>
                </c:pt>
                <c:pt idx="2890">
                  <c:v>22.567610000000002</c:v>
                </c:pt>
                <c:pt idx="2891">
                  <c:v>22.586400000000012</c:v>
                </c:pt>
                <c:pt idx="2892">
                  <c:v>22.607610000000008</c:v>
                </c:pt>
                <c:pt idx="2893">
                  <c:v>22.631050000000002</c:v>
                </c:pt>
                <c:pt idx="2894">
                  <c:v>22.656549999999996</c:v>
                </c:pt>
                <c:pt idx="2895">
                  <c:v>22.683890000000005</c:v>
                </c:pt>
                <c:pt idx="2896">
                  <c:v>22.712850000000017</c:v>
                </c:pt>
                <c:pt idx="2897">
                  <c:v>22.743190000000013</c:v>
                </c:pt>
                <c:pt idx="2898">
                  <c:v>22.774680000000004</c:v>
                </c:pt>
                <c:pt idx="2899">
                  <c:v>22.807079999999999</c:v>
                </c:pt>
                <c:pt idx="2900">
                  <c:v>22.840140000000005</c:v>
                </c:pt>
                <c:pt idx="2901">
                  <c:v>22.873620000000017</c:v>
                </c:pt>
                <c:pt idx="2902">
                  <c:v>22.907270000000011</c:v>
                </c:pt>
                <c:pt idx="2903">
                  <c:v>22.940860000000001</c:v>
                </c:pt>
                <c:pt idx="2904">
                  <c:v>22.974140000000006</c:v>
                </c:pt>
                <c:pt idx="2905">
                  <c:v>23.006870000000006</c:v>
                </c:pt>
                <c:pt idx="2906">
                  <c:v>23.038800000000009</c:v>
                </c:pt>
                <c:pt idx="2907">
                  <c:v>23.069700000000012</c:v>
                </c:pt>
                <c:pt idx="2908">
                  <c:v>23.099330000000009</c:v>
                </c:pt>
                <c:pt idx="2909">
                  <c:v>23.127449999999996</c:v>
                </c:pt>
                <c:pt idx="2910">
                  <c:v>23.153850000000006</c:v>
                </c:pt>
                <c:pt idx="2911">
                  <c:v>23.178300000000007</c:v>
                </c:pt>
                <c:pt idx="2912">
                  <c:v>23.200600000000009</c:v>
                </c:pt>
                <c:pt idx="2913">
                  <c:v>23.220560000000006</c:v>
                </c:pt>
                <c:pt idx="2914">
                  <c:v>23.238020000000006</c:v>
                </c:pt>
                <c:pt idx="2915">
                  <c:v>23.252840000000006</c:v>
                </c:pt>
                <c:pt idx="2916">
                  <c:v>23.264900000000011</c:v>
                </c:pt>
                <c:pt idx="2917">
                  <c:v>23.274110000000007</c:v>
                </c:pt>
                <c:pt idx="2918">
                  <c:v>23.28043000000001</c:v>
                </c:pt>
                <c:pt idx="2919">
                  <c:v>23.283850000000001</c:v>
                </c:pt>
                <c:pt idx="2920">
                  <c:v>23.284369999999996</c:v>
                </c:pt>
                <c:pt idx="2921">
                  <c:v>23.282050000000012</c:v>
                </c:pt>
                <c:pt idx="2922">
                  <c:v>23.276990000000012</c:v>
                </c:pt>
                <c:pt idx="2923">
                  <c:v>23.269280000000009</c:v>
                </c:pt>
                <c:pt idx="2924">
                  <c:v>23.25909</c:v>
                </c:pt>
                <c:pt idx="2925">
                  <c:v>23.246579999999994</c:v>
                </c:pt>
                <c:pt idx="2926">
                  <c:v>23.231950000000012</c:v>
                </c:pt>
                <c:pt idx="2927">
                  <c:v>23.215400000000002</c:v>
                </c:pt>
                <c:pt idx="2928">
                  <c:v>23.197160000000011</c:v>
                </c:pt>
                <c:pt idx="2929">
                  <c:v>23.177459999999996</c:v>
                </c:pt>
                <c:pt idx="2930">
                  <c:v>23.156559999999999</c:v>
                </c:pt>
                <c:pt idx="2931">
                  <c:v>23.134690000000006</c:v>
                </c:pt>
                <c:pt idx="2932">
                  <c:v>23.112110000000015</c:v>
                </c:pt>
                <c:pt idx="2933">
                  <c:v>23.08908000000001</c:v>
                </c:pt>
                <c:pt idx="2934">
                  <c:v>23.065860000000001</c:v>
                </c:pt>
                <c:pt idx="2935">
                  <c:v>23.042699999999996</c:v>
                </c:pt>
                <c:pt idx="2936">
                  <c:v>23.019870000000012</c:v>
                </c:pt>
                <c:pt idx="2937">
                  <c:v>22.997630000000015</c:v>
                </c:pt>
                <c:pt idx="2938">
                  <c:v>22.976230000000001</c:v>
                </c:pt>
                <c:pt idx="2939">
                  <c:v>22.955939999999998</c:v>
                </c:pt>
                <c:pt idx="2940">
                  <c:v>22.937010000000001</c:v>
                </c:pt>
                <c:pt idx="2941">
                  <c:v>22.919700000000006</c:v>
                </c:pt>
                <c:pt idx="2942">
                  <c:v>22.904240000000001</c:v>
                </c:pt>
                <c:pt idx="2943">
                  <c:v>22.890860000000004</c:v>
                </c:pt>
                <c:pt idx="2944">
                  <c:v>22.879770000000008</c:v>
                </c:pt>
                <c:pt idx="2945">
                  <c:v>22.871179999999995</c:v>
                </c:pt>
                <c:pt idx="2946">
                  <c:v>22.865250000000017</c:v>
                </c:pt>
                <c:pt idx="2947">
                  <c:v>22.862110000000015</c:v>
                </c:pt>
                <c:pt idx="2948">
                  <c:v>22.86187000000001</c:v>
                </c:pt>
                <c:pt idx="2949">
                  <c:v>22.864609999999999</c:v>
                </c:pt>
                <c:pt idx="2950">
                  <c:v>22.870360000000005</c:v>
                </c:pt>
                <c:pt idx="2951">
                  <c:v>22.879100000000008</c:v>
                </c:pt>
                <c:pt idx="2952">
                  <c:v>22.890810000000002</c:v>
                </c:pt>
                <c:pt idx="2953">
                  <c:v>22.905390000000011</c:v>
                </c:pt>
                <c:pt idx="2954">
                  <c:v>22.922730000000001</c:v>
                </c:pt>
                <c:pt idx="2955">
                  <c:v>22.942700000000002</c:v>
                </c:pt>
                <c:pt idx="2956">
                  <c:v>22.965100000000007</c:v>
                </c:pt>
                <c:pt idx="2957">
                  <c:v>22.989750000000015</c:v>
                </c:pt>
                <c:pt idx="2958">
                  <c:v>23.01643</c:v>
                </c:pt>
                <c:pt idx="2959">
                  <c:v>23.044899999999998</c:v>
                </c:pt>
                <c:pt idx="2960">
                  <c:v>23.074939999999998</c:v>
                </c:pt>
                <c:pt idx="2961">
                  <c:v>23.106290000000016</c:v>
                </c:pt>
                <c:pt idx="2962">
                  <c:v>23.138710000000003</c:v>
                </c:pt>
                <c:pt idx="2963">
                  <c:v>23.171940000000006</c:v>
                </c:pt>
                <c:pt idx="2964">
                  <c:v>23.205730000000003</c:v>
                </c:pt>
                <c:pt idx="2965">
                  <c:v>23.239829999999998</c:v>
                </c:pt>
                <c:pt idx="2966">
                  <c:v>23.273980000000009</c:v>
                </c:pt>
                <c:pt idx="2967">
                  <c:v>23.307930000000013</c:v>
                </c:pt>
                <c:pt idx="2968">
                  <c:v>23.341430000000003</c:v>
                </c:pt>
                <c:pt idx="2969">
                  <c:v>23.374229999999997</c:v>
                </c:pt>
                <c:pt idx="2970">
                  <c:v>23.406059999999997</c:v>
                </c:pt>
                <c:pt idx="2971">
                  <c:v>23.436670000000007</c:v>
                </c:pt>
                <c:pt idx="2972">
                  <c:v>23.465820000000008</c:v>
                </c:pt>
                <c:pt idx="2973">
                  <c:v>23.493250000000003</c:v>
                </c:pt>
                <c:pt idx="2974">
                  <c:v>23.518730000000005</c:v>
                </c:pt>
                <c:pt idx="2975">
                  <c:v>23.54204</c:v>
                </c:pt>
                <c:pt idx="2976">
                  <c:v>23.562970000000007</c:v>
                </c:pt>
                <c:pt idx="2977">
                  <c:v>23.581350000000015</c:v>
                </c:pt>
                <c:pt idx="2978">
                  <c:v>23.597010000000012</c:v>
                </c:pt>
                <c:pt idx="2979">
                  <c:v>23.609850000000009</c:v>
                </c:pt>
                <c:pt idx="2980">
                  <c:v>23.619770000000003</c:v>
                </c:pt>
                <c:pt idx="2981">
                  <c:v>23.626720000000006</c:v>
                </c:pt>
                <c:pt idx="2982">
                  <c:v>23.630710000000008</c:v>
                </c:pt>
                <c:pt idx="2983">
                  <c:v>23.631750000000011</c:v>
                </c:pt>
                <c:pt idx="2984">
                  <c:v>23.629900000000006</c:v>
                </c:pt>
                <c:pt idx="2985">
                  <c:v>23.625280000000004</c:v>
                </c:pt>
                <c:pt idx="2986">
                  <c:v>23.618010000000012</c:v>
                </c:pt>
                <c:pt idx="2987">
                  <c:v>23.608250000000012</c:v>
                </c:pt>
                <c:pt idx="2988">
                  <c:v>23.596190000000007</c:v>
                </c:pt>
                <c:pt idx="2989">
                  <c:v>23.582030000000003</c:v>
                </c:pt>
                <c:pt idx="2990">
                  <c:v>23.565989999999999</c:v>
                </c:pt>
                <c:pt idx="2991">
                  <c:v>23.548300000000012</c:v>
                </c:pt>
                <c:pt idx="2992">
                  <c:v>23.529190000000014</c:v>
                </c:pt>
                <c:pt idx="2993">
                  <c:v>23.508900000000011</c:v>
                </c:pt>
                <c:pt idx="2994">
                  <c:v>23.487670000000008</c:v>
                </c:pt>
                <c:pt idx="2995">
                  <c:v>23.46575</c:v>
                </c:pt>
                <c:pt idx="2996">
                  <c:v>23.443380000000005</c:v>
                </c:pt>
                <c:pt idx="2997">
                  <c:v>23.420810000000003</c:v>
                </c:pt>
                <c:pt idx="2998">
                  <c:v>23.39828</c:v>
                </c:pt>
                <c:pt idx="2999">
                  <c:v>23.37603</c:v>
                </c:pt>
                <c:pt idx="3000">
                  <c:v>23.354309999999998</c:v>
                </c:pt>
                <c:pt idx="3001">
                  <c:v>23.333370000000016</c:v>
                </c:pt>
                <c:pt idx="3002">
                  <c:v>23.313450000000003</c:v>
                </c:pt>
                <c:pt idx="3003">
                  <c:v>23.294800000000009</c:v>
                </c:pt>
                <c:pt idx="3004">
                  <c:v>23.277640000000005</c:v>
                </c:pt>
                <c:pt idx="3005">
                  <c:v>23.262219999999999</c:v>
                </c:pt>
                <c:pt idx="3006">
                  <c:v>23.248730000000009</c:v>
                </c:pt>
                <c:pt idx="3007">
                  <c:v>23.237400000000008</c:v>
                </c:pt>
                <c:pt idx="3008">
                  <c:v>23.228380000000001</c:v>
                </c:pt>
                <c:pt idx="3009">
                  <c:v>23.22184</c:v>
                </c:pt>
                <c:pt idx="3010">
                  <c:v>23.217889999999997</c:v>
                </c:pt>
                <c:pt idx="3011">
                  <c:v>23.216620000000006</c:v>
                </c:pt>
                <c:pt idx="3012">
                  <c:v>23.218070000000012</c:v>
                </c:pt>
                <c:pt idx="3013">
                  <c:v>23.222270000000009</c:v>
                </c:pt>
                <c:pt idx="3014">
                  <c:v>23.229190000000003</c:v>
                </c:pt>
                <c:pt idx="3015">
                  <c:v>23.238759999999999</c:v>
                </c:pt>
                <c:pt idx="3016">
                  <c:v>23.250890000000012</c:v>
                </c:pt>
                <c:pt idx="3017">
                  <c:v>23.265460000000004</c:v>
                </c:pt>
                <c:pt idx="3018">
                  <c:v>23.282290000000003</c:v>
                </c:pt>
                <c:pt idx="3019">
                  <c:v>23.301230000000004</c:v>
                </c:pt>
                <c:pt idx="3020">
                  <c:v>23.322050000000004</c:v>
                </c:pt>
                <c:pt idx="3021">
                  <c:v>23.344560000000016</c:v>
                </c:pt>
                <c:pt idx="3022">
                  <c:v>23.368520000000004</c:v>
                </c:pt>
                <c:pt idx="3023">
                  <c:v>23.393720000000002</c:v>
                </c:pt>
                <c:pt idx="3024">
                  <c:v>23.419910000000002</c:v>
                </c:pt>
                <c:pt idx="3025">
                  <c:v>23.446879999999993</c:v>
                </c:pt>
                <c:pt idx="3026">
                  <c:v>23.474370000000008</c:v>
                </c:pt>
                <c:pt idx="3027">
                  <c:v>23.50218000000001</c:v>
                </c:pt>
                <c:pt idx="3028">
                  <c:v>23.530060000000006</c:v>
                </c:pt>
                <c:pt idx="3029">
                  <c:v>23.5578</c:v>
                </c:pt>
                <c:pt idx="3030">
                  <c:v>23.585160000000002</c:v>
                </c:pt>
                <c:pt idx="3031">
                  <c:v>23.611930000000015</c:v>
                </c:pt>
                <c:pt idx="3032">
                  <c:v>23.637890000000013</c:v>
                </c:pt>
                <c:pt idx="3033">
                  <c:v>23.662810000000007</c:v>
                </c:pt>
                <c:pt idx="3034">
                  <c:v>23.686500000000009</c:v>
                </c:pt>
                <c:pt idx="3035">
                  <c:v>23.708740000000006</c:v>
                </c:pt>
                <c:pt idx="3036">
                  <c:v>23.729320000000016</c:v>
                </c:pt>
                <c:pt idx="3037">
                  <c:v>23.748070000000013</c:v>
                </c:pt>
                <c:pt idx="3038">
                  <c:v>23.764790000000005</c:v>
                </c:pt>
                <c:pt idx="3039">
                  <c:v>23.779330000000002</c:v>
                </c:pt>
                <c:pt idx="3040">
                  <c:v>23.791560000000004</c:v>
                </c:pt>
                <c:pt idx="3041">
                  <c:v>23.801350000000014</c:v>
                </c:pt>
                <c:pt idx="3042">
                  <c:v>23.808630000000008</c:v>
                </c:pt>
                <c:pt idx="3043">
                  <c:v>23.813340000000011</c:v>
                </c:pt>
                <c:pt idx="3044">
                  <c:v>23.815470000000005</c:v>
                </c:pt>
                <c:pt idx="3045">
                  <c:v>23.815020000000004</c:v>
                </c:pt>
                <c:pt idx="3046">
                  <c:v>23.812050000000013</c:v>
                </c:pt>
                <c:pt idx="3047">
                  <c:v>23.806620000000009</c:v>
                </c:pt>
                <c:pt idx="3048">
                  <c:v>23.798860000000005</c:v>
                </c:pt>
                <c:pt idx="3049">
                  <c:v>23.788899999999998</c:v>
                </c:pt>
                <c:pt idx="3050">
                  <c:v>23.776889999999995</c:v>
                </c:pt>
                <c:pt idx="3051">
                  <c:v>23.763020000000012</c:v>
                </c:pt>
                <c:pt idx="3052">
                  <c:v>23.747470000000007</c:v>
                </c:pt>
                <c:pt idx="3053">
                  <c:v>23.730460000000008</c:v>
                </c:pt>
                <c:pt idx="3054">
                  <c:v>23.71220000000001</c:v>
                </c:pt>
                <c:pt idx="3055">
                  <c:v>23.692909999999998</c:v>
                </c:pt>
                <c:pt idx="3056">
                  <c:v>23.672800000000009</c:v>
                </c:pt>
                <c:pt idx="3057">
                  <c:v>23.652110000000008</c:v>
                </c:pt>
                <c:pt idx="3058">
                  <c:v>23.631060000000005</c:v>
                </c:pt>
                <c:pt idx="3059">
                  <c:v>23.609880000000004</c:v>
                </c:pt>
                <c:pt idx="3060">
                  <c:v>23.588800000000006</c:v>
                </c:pt>
                <c:pt idx="3061">
                  <c:v>23.568060000000017</c:v>
                </c:pt>
                <c:pt idx="3062">
                  <c:v>23.547900000000013</c:v>
                </c:pt>
                <c:pt idx="3063">
                  <c:v>23.528559999999999</c:v>
                </c:pt>
                <c:pt idx="3064">
                  <c:v>23.510280000000009</c:v>
                </c:pt>
                <c:pt idx="3065">
                  <c:v>23.493319999999997</c:v>
                </c:pt>
                <c:pt idx="3066">
                  <c:v>23.477920000000012</c:v>
                </c:pt>
                <c:pt idx="3067">
                  <c:v>23.464330000000004</c:v>
                </c:pt>
                <c:pt idx="3068">
                  <c:v>23.452790000000007</c:v>
                </c:pt>
                <c:pt idx="3069">
                  <c:v>23.443520000000007</c:v>
                </c:pt>
                <c:pt idx="3070">
                  <c:v>23.43674</c:v>
                </c:pt>
                <c:pt idx="3071">
                  <c:v>23.432640000000006</c:v>
                </c:pt>
                <c:pt idx="3072">
                  <c:v>23.431380000000004</c:v>
                </c:pt>
                <c:pt idx="3073">
                  <c:v>23.43310000000001</c:v>
                </c:pt>
                <c:pt idx="3074">
                  <c:v>23.437880000000007</c:v>
                </c:pt>
                <c:pt idx="3075">
                  <c:v>23.445790000000002</c:v>
                </c:pt>
                <c:pt idx="3076">
                  <c:v>23.456850000000017</c:v>
                </c:pt>
                <c:pt idx="3077">
                  <c:v>23.47102000000001</c:v>
                </c:pt>
                <c:pt idx="3078">
                  <c:v>23.488240000000005</c:v>
                </c:pt>
                <c:pt idx="3079">
                  <c:v>23.508409999999998</c:v>
                </c:pt>
                <c:pt idx="3080">
                  <c:v>23.531379999999999</c:v>
                </c:pt>
                <c:pt idx="3081">
                  <c:v>23.55698000000001</c:v>
                </c:pt>
                <c:pt idx="3082">
                  <c:v>23.585010000000011</c:v>
                </c:pt>
                <c:pt idx="3083">
                  <c:v>23.615250000000003</c:v>
                </c:pt>
                <c:pt idx="3084">
                  <c:v>23.647460000000009</c:v>
                </c:pt>
                <c:pt idx="3085">
                  <c:v>23.681380000000004</c:v>
                </c:pt>
                <c:pt idx="3086">
                  <c:v>23.716750000000005</c:v>
                </c:pt>
                <c:pt idx="3087">
                  <c:v>23.75330000000001</c:v>
                </c:pt>
                <c:pt idx="3088">
                  <c:v>23.790770000000009</c:v>
                </c:pt>
                <c:pt idx="3089">
                  <c:v>23.828879999999998</c:v>
                </c:pt>
                <c:pt idx="3090">
                  <c:v>23.867360000000005</c:v>
                </c:pt>
                <c:pt idx="3091">
                  <c:v>23.905940000000015</c:v>
                </c:pt>
                <c:pt idx="3092">
                  <c:v>23.944340000000011</c:v>
                </c:pt>
                <c:pt idx="3093">
                  <c:v>23.982300000000009</c:v>
                </c:pt>
                <c:pt idx="3094">
                  <c:v>24.01952</c:v>
                </c:pt>
                <c:pt idx="3095">
                  <c:v>24.05574</c:v>
                </c:pt>
                <c:pt idx="3096">
                  <c:v>24.090680000000006</c:v>
                </c:pt>
                <c:pt idx="3097">
                  <c:v>24.124060000000014</c:v>
                </c:pt>
                <c:pt idx="3098">
                  <c:v>24.155619999999999</c:v>
                </c:pt>
                <c:pt idx="3099">
                  <c:v>24.185090000000002</c:v>
                </c:pt>
                <c:pt idx="3100">
                  <c:v>24.212209999999999</c:v>
                </c:pt>
                <c:pt idx="3101">
                  <c:v>24.236740000000012</c:v>
                </c:pt>
                <c:pt idx="3102">
                  <c:v>24.258480000000006</c:v>
                </c:pt>
                <c:pt idx="3103">
                  <c:v>24.27722</c:v>
                </c:pt>
                <c:pt idx="3104">
                  <c:v>24.2928</c:v>
                </c:pt>
                <c:pt idx="3105">
                  <c:v>24.305109999999999</c:v>
                </c:pt>
                <c:pt idx="3106">
                  <c:v>24.314040000000006</c:v>
                </c:pt>
                <c:pt idx="3107">
                  <c:v>24.319570000000013</c:v>
                </c:pt>
                <c:pt idx="3108">
                  <c:v>24.321680000000001</c:v>
                </c:pt>
                <c:pt idx="3109">
                  <c:v>24.320430000000002</c:v>
                </c:pt>
                <c:pt idx="3110">
                  <c:v>24.315910000000002</c:v>
                </c:pt>
                <c:pt idx="3111">
                  <c:v>24.308240000000012</c:v>
                </c:pt>
                <c:pt idx="3112">
                  <c:v>24.297590000000014</c:v>
                </c:pt>
                <c:pt idx="3113">
                  <c:v>24.28416</c:v>
                </c:pt>
                <c:pt idx="3114">
                  <c:v>24.268190000000004</c:v>
                </c:pt>
                <c:pt idx="3115">
                  <c:v>24.24991</c:v>
                </c:pt>
                <c:pt idx="3116">
                  <c:v>24.229600000000005</c:v>
                </c:pt>
                <c:pt idx="3117">
                  <c:v>24.207520000000002</c:v>
                </c:pt>
                <c:pt idx="3118">
                  <c:v>24.183970000000002</c:v>
                </c:pt>
                <c:pt idx="3119">
                  <c:v>24.159210000000002</c:v>
                </c:pt>
                <c:pt idx="3120">
                  <c:v>24.133539999999996</c:v>
                </c:pt>
                <c:pt idx="3121">
                  <c:v>24.107230000000015</c:v>
                </c:pt>
                <c:pt idx="3122">
                  <c:v>24.080550000000002</c:v>
                </c:pt>
                <c:pt idx="3123">
                  <c:v>24.05380000000001</c:v>
                </c:pt>
                <c:pt idx="3124">
                  <c:v>24.027230000000003</c:v>
                </c:pt>
                <c:pt idx="3125">
                  <c:v>24.001109999999997</c:v>
                </c:pt>
                <c:pt idx="3126">
                  <c:v>23.97572000000001</c:v>
                </c:pt>
                <c:pt idx="3127">
                  <c:v>23.951330000000013</c:v>
                </c:pt>
                <c:pt idx="3128">
                  <c:v>23.928190000000001</c:v>
                </c:pt>
                <c:pt idx="3129">
                  <c:v>23.906570000000002</c:v>
                </c:pt>
                <c:pt idx="3130">
                  <c:v>23.886719999999997</c:v>
                </c:pt>
                <c:pt idx="3131">
                  <c:v>23.868900000000011</c:v>
                </c:pt>
                <c:pt idx="3132">
                  <c:v>23.853330000000014</c:v>
                </c:pt>
                <c:pt idx="3133">
                  <c:v>23.840220000000002</c:v>
                </c:pt>
                <c:pt idx="3134">
                  <c:v>23.82978</c:v>
                </c:pt>
                <c:pt idx="3135">
                  <c:v>23.822149999999993</c:v>
                </c:pt>
                <c:pt idx="3136">
                  <c:v>23.817480000000018</c:v>
                </c:pt>
                <c:pt idx="3137">
                  <c:v>23.815850000000012</c:v>
                </c:pt>
                <c:pt idx="3138">
                  <c:v>23.817330000000013</c:v>
                </c:pt>
                <c:pt idx="3139">
                  <c:v>23.821920000000006</c:v>
                </c:pt>
                <c:pt idx="3140">
                  <c:v>23.829599999999999</c:v>
                </c:pt>
                <c:pt idx="3141">
                  <c:v>23.840300000000013</c:v>
                </c:pt>
                <c:pt idx="3142">
                  <c:v>23.853920000000002</c:v>
                </c:pt>
                <c:pt idx="3143">
                  <c:v>23.870320000000007</c:v>
                </c:pt>
                <c:pt idx="3144">
                  <c:v>23.889319999999998</c:v>
                </c:pt>
                <c:pt idx="3145">
                  <c:v>23.910740000000004</c:v>
                </c:pt>
                <c:pt idx="3146">
                  <c:v>23.934340000000006</c:v>
                </c:pt>
                <c:pt idx="3147">
                  <c:v>23.959900000000005</c:v>
                </c:pt>
                <c:pt idx="3148">
                  <c:v>23.987170000000006</c:v>
                </c:pt>
                <c:pt idx="3149">
                  <c:v>24.015889999999999</c:v>
                </c:pt>
                <c:pt idx="3150">
                  <c:v>24.045820000000006</c:v>
                </c:pt>
                <c:pt idx="3151">
                  <c:v>24.076690000000013</c:v>
                </c:pt>
                <c:pt idx="3152">
                  <c:v>24.108250000000012</c:v>
                </c:pt>
                <c:pt idx="3153">
                  <c:v>24.140219999999999</c:v>
                </c:pt>
                <c:pt idx="3154">
                  <c:v>24.172359999999998</c:v>
                </c:pt>
                <c:pt idx="3155">
                  <c:v>24.204409999999996</c:v>
                </c:pt>
                <c:pt idx="3156">
                  <c:v>24.236090000000004</c:v>
                </c:pt>
                <c:pt idx="3157">
                  <c:v>24.267150000000015</c:v>
                </c:pt>
                <c:pt idx="3158">
                  <c:v>24.297340000000005</c:v>
                </c:pt>
                <c:pt idx="3159">
                  <c:v>24.326369999999997</c:v>
                </c:pt>
                <c:pt idx="3160">
                  <c:v>24.353999999999999</c:v>
                </c:pt>
                <c:pt idx="3161">
                  <c:v>24.379980000000018</c:v>
                </c:pt>
                <c:pt idx="3162">
                  <c:v>24.404050000000012</c:v>
                </c:pt>
                <c:pt idx="3163">
                  <c:v>24.426000000000002</c:v>
                </c:pt>
                <c:pt idx="3164">
                  <c:v>24.445599999999999</c:v>
                </c:pt>
                <c:pt idx="3165">
                  <c:v>24.46266</c:v>
                </c:pt>
                <c:pt idx="3166">
                  <c:v>24.477030000000013</c:v>
                </c:pt>
                <c:pt idx="3167">
                  <c:v>24.488590000000002</c:v>
                </c:pt>
                <c:pt idx="3168">
                  <c:v>24.497230000000002</c:v>
                </c:pt>
                <c:pt idx="3169">
                  <c:v>24.502920000000003</c:v>
                </c:pt>
                <c:pt idx="3170">
                  <c:v>24.505629999999996</c:v>
                </c:pt>
                <c:pt idx="3171">
                  <c:v>24.505410000000012</c:v>
                </c:pt>
                <c:pt idx="3172">
                  <c:v>24.502300000000005</c:v>
                </c:pt>
                <c:pt idx="3173">
                  <c:v>24.496420000000001</c:v>
                </c:pt>
                <c:pt idx="3174">
                  <c:v>24.487890000000007</c:v>
                </c:pt>
                <c:pt idx="3175">
                  <c:v>24.476879999999994</c:v>
                </c:pt>
                <c:pt idx="3176">
                  <c:v>24.463570000000018</c:v>
                </c:pt>
                <c:pt idx="3177">
                  <c:v>24.448170000000005</c:v>
                </c:pt>
                <c:pt idx="3178">
                  <c:v>24.430900000000008</c:v>
                </c:pt>
                <c:pt idx="3179">
                  <c:v>24.411990000000003</c:v>
                </c:pt>
                <c:pt idx="3180">
                  <c:v>24.391660000000002</c:v>
                </c:pt>
                <c:pt idx="3181">
                  <c:v>24.37015000000001</c:v>
                </c:pt>
                <c:pt idx="3182">
                  <c:v>24.34772000000001</c:v>
                </c:pt>
                <c:pt idx="3183">
                  <c:v>24.324590000000001</c:v>
                </c:pt>
                <c:pt idx="3184">
                  <c:v>24.301000000000002</c:v>
                </c:pt>
                <c:pt idx="3185">
                  <c:v>24.277209999999997</c:v>
                </c:pt>
                <c:pt idx="3186">
                  <c:v>24.253450000000015</c:v>
                </c:pt>
                <c:pt idx="3187">
                  <c:v>24.229950000000002</c:v>
                </c:pt>
                <c:pt idx="3188">
                  <c:v>24.206960000000009</c:v>
                </c:pt>
                <c:pt idx="3189">
                  <c:v>24.18471000000001</c:v>
                </c:pt>
                <c:pt idx="3190">
                  <c:v>24.163449999999997</c:v>
                </c:pt>
                <c:pt idx="3191">
                  <c:v>24.143400000000014</c:v>
                </c:pt>
                <c:pt idx="3192">
                  <c:v>24.124800000000008</c:v>
                </c:pt>
                <c:pt idx="3193">
                  <c:v>24.107870000000005</c:v>
                </c:pt>
                <c:pt idx="3194">
                  <c:v>24.092820000000003</c:v>
                </c:pt>
                <c:pt idx="3195">
                  <c:v>24.079840000000004</c:v>
                </c:pt>
                <c:pt idx="3196">
                  <c:v>24.069110000000009</c:v>
                </c:pt>
                <c:pt idx="3197">
                  <c:v>24.060780000000008</c:v>
                </c:pt>
                <c:pt idx="3198">
                  <c:v>24.054990000000004</c:v>
                </c:pt>
                <c:pt idx="3199">
                  <c:v>24.051810000000003</c:v>
                </c:pt>
                <c:pt idx="3200">
                  <c:v>24.051310000000001</c:v>
                </c:pt>
                <c:pt idx="3201">
                  <c:v>24.053510000000017</c:v>
                </c:pt>
                <c:pt idx="3202">
                  <c:v>24.058390000000003</c:v>
                </c:pt>
                <c:pt idx="3203">
                  <c:v>24.065910000000002</c:v>
                </c:pt>
                <c:pt idx="3204">
                  <c:v>24.075990000000004</c:v>
                </c:pt>
                <c:pt idx="3205">
                  <c:v>24.088509999999999</c:v>
                </c:pt>
                <c:pt idx="3206">
                  <c:v>24.103340000000017</c:v>
                </c:pt>
                <c:pt idx="3207">
                  <c:v>24.120300000000015</c:v>
                </c:pt>
                <c:pt idx="3208">
                  <c:v>24.139230000000012</c:v>
                </c:pt>
                <c:pt idx="3209">
                  <c:v>24.15992</c:v>
                </c:pt>
                <c:pt idx="3210">
                  <c:v>24.182159999999996</c:v>
                </c:pt>
                <c:pt idx="3211">
                  <c:v>24.205760000000012</c:v>
                </c:pt>
                <c:pt idx="3212">
                  <c:v>24.230480000000014</c:v>
                </c:pt>
                <c:pt idx="3213">
                  <c:v>24.256110000000007</c:v>
                </c:pt>
                <c:pt idx="3214">
                  <c:v>24.282440000000008</c:v>
                </c:pt>
                <c:pt idx="3215">
                  <c:v>24.309240000000003</c:v>
                </c:pt>
                <c:pt idx="3216">
                  <c:v>24.336300000000008</c:v>
                </c:pt>
                <c:pt idx="3217">
                  <c:v>24.363400000000013</c:v>
                </c:pt>
                <c:pt idx="3218">
                  <c:v>24.390340000000009</c:v>
                </c:pt>
                <c:pt idx="3219">
                  <c:v>24.416899999999998</c:v>
                </c:pt>
                <c:pt idx="3220">
                  <c:v>24.442840000000004</c:v>
                </c:pt>
                <c:pt idx="3221">
                  <c:v>24.467970000000008</c:v>
                </c:pt>
                <c:pt idx="3222">
                  <c:v>24.492060000000009</c:v>
                </c:pt>
                <c:pt idx="3223">
                  <c:v>24.514900000000011</c:v>
                </c:pt>
                <c:pt idx="3224">
                  <c:v>24.536259999999999</c:v>
                </c:pt>
                <c:pt idx="3225">
                  <c:v>24.555940000000007</c:v>
                </c:pt>
                <c:pt idx="3226">
                  <c:v>24.573740000000015</c:v>
                </c:pt>
                <c:pt idx="3227">
                  <c:v>24.589460000000003</c:v>
                </c:pt>
                <c:pt idx="3228">
                  <c:v>24.602940000000004</c:v>
                </c:pt>
                <c:pt idx="3229">
                  <c:v>24.61403</c:v>
                </c:pt>
                <c:pt idx="3230">
                  <c:v>24.622590000000002</c:v>
                </c:pt>
                <c:pt idx="3231">
                  <c:v>24.628540000000015</c:v>
                </c:pt>
                <c:pt idx="3232">
                  <c:v>24.631810000000002</c:v>
                </c:pt>
                <c:pt idx="3233">
                  <c:v>24.632360000000006</c:v>
                </c:pt>
                <c:pt idx="3234">
                  <c:v>24.630220000000008</c:v>
                </c:pt>
                <c:pt idx="3235">
                  <c:v>24.625429999999994</c:v>
                </c:pt>
                <c:pt idx="3236">
                  <c:v>24.618050000000011</c:v>
                </c:pt>
                <c:pt idx="3237">
                  <c:v>24.608220000000003</c:v>
                </c:pt>
                <c:pt idx="3238">
                  <c:v>24.596060000000008</c:v>
                </c:pt>
                <c:pt idx="3239">
                  <c:v>24.581760000000003</c:v>
                </c:pt>
                <c:pt idx="3240">
                  <c:v>24.5655</c:v>
                </c:pt>
                <c:pt idx="3241">
                  <c:v>24.547500000000014</c:v>
                </c:pt>
                <c:pt idx="3242">
                  <c:v>24.527980000000014</c:v>
                </c:pt>
                <c:pt idx="3243">
                  <c:v>24.507159999999999</c:v>
                </c:pt>
                <c:pt idx="3244">
                  <c:v>24.485280000000003</c:v>
                </c:pt>
                <c:pt idx="3245">
                  <c:v>24.462580000000003</c:v>
                </c:pt>
                <c:pt idx="3246">
                  <c:v>24.439300000000017</c:v>
                </c:pt>
                <c:pt idx="3247">
                  <c:v>24.415660000000003</c:v>
                </c:pt>
                <c:pt idx="3248">
                  <c:v>24.39191000000001</c:v>
                </c:pt>
                <c:pt idx="3249">
                  <c:v>24.368290000000002</c:v>
                </c:pt>
                <c:pt idx="3250">
                  <c:v>24.345029999999994</c:v>
                </c:pt>
                <c:pt idx="3251">
                  <c:v>24.32238000000001</c:v>
                </c:pt>
                <c:pt idx="3252">
                  <c:v>24.300560000000004</c:v>
                </c:pt>
                <c:pt idx="3253">
                  <c:v>24.279830000000004</c:v>
                </c:pt>
                <c:pt idx="3254">
                  <c:v>24.260410000000007</c:v>
                </c:pt>
                <c:pt idx="3255">
                  <c:v>24.242559999999997</c:v>
                </c:pt>
                <c:pt idx="3256">
                  <c:v>24.226500000000016</c:v>
                </c:pt>
                <c:pt idx="3257">
                  <c:v>24.212480000000014</c:v>
                </c:pt>
                <c:pt idx="3258">
                  <c:v>24.200700000000012</c:v>
                </c:pt>
                <c:pt idx="3259">
                  <c:v>24.191370000000006</c:v>
                </c:pt>
                <c:pt idx="3260">
                  <c:v>24.18468</c:v>
                </c:pt>
                <c:pt idx="3261">
                  <c:v>24.180780000000013</c:v>
                </c:pt>
                <c:pt idx="3262">
                  <c:v>24.179800000000014</c:v>
                </c:pt>
                <c:pt idx="3263">
                  <c:v>24.181830000000005</c:v>
                </c:pt>
                <c:pt idx="3264">
                  <c:v>24.186940000000007</c:v>
                </c:pt>
                <c:pt idx="3265">
                  <c:v>24.195130000000006</c:v>
                </c:pt>
                <c:pt idx="3266">
                  <c:v>24.20638000000001</c:v>
                </c:pt>
                <c:pt idx="3267">
                  <c:v>24.220630000000014</c:v>
                </c:pt>
                <c:pt idx="3268">
                  <c:v>24.237770000000012</c:v>
                </c:pt>
                <c:pt idx="3269">
                  <c:v>24.257670000000005</c:v>
                </c:pt>
                <c:pt idx="3270">
                  <c:v>24.280150000000006</c:v>
                </c:pt>
                <c:pt idx="3271">
                  <c:v>24.305020000000013</c:v>
                </c:pt>
                <c:pt idx="3272">
                  <c:v>24.33205000000001</c:v>
                </c:pt>
                <c:pt idx="3273">
                  <c:v>24.361010000000007</c:v>
                </c:pt>
                <c:pt idx="3274">
                  <c:v>24.39164000000001</c:v>
                </c:pt>
                <c:pt idx="3275">
                  <c:v>24.423699999999997</c:v>
                </c:pt>
                <c:pt idx="3276">
                  <c:v>24.456920000000011</c:v>
                </c:pt>
                <c:pt idx="3277">
                  <c:v>24.491030000000009</c:v>
                </c:pt>
                <c:pt idx="3278">
                  <c:v>24.525780000000012</c:v>
                </c:pt>
                <c:pt idx="3279">
                  <c:v>24.560900000000004</c:v>
                </c:pt>
                <c:pt idx="3280">
                  <c:v>24.596130000000002</c:v>
                </c:pt>
                <c:pt idx="3281">
                  <c:v>24.631190000000018</c:v>
                </c:pt>
                <c:pt idx="3282">
                  <c:v>24.665840000000003</c:v>
                </c:pt>
                <c:pt idx="3283">
                  <c:v>24.69980000000001</c:v>
                </c:pt>
                <c:pt idx="3284">
                  <c:v>24.732820000000004</c:v>
                </c:pt>
                <c:pt idx="3285">
                  <c:v>24.764629999999997</c:v>
                </c:pt>
                <c:pt idx="3286">
                  <c:v>24.794970000000006</c:v>
                </c:pt>
                <c:pt idx="3287">
                  <c:v>24.823610000000002</c:v>
                </c:pt>
                <c:pt idx="3288">
                  <c:v>24.850290000000001</c:v>
                </c:pt>
                <c:pt idx="3289">
                  <c:v>24.874800000000008</c:v>
                </c:pt>
                <c:pt idx="3290">
                  <c:v>24.896929999999998</c:v>
                </c:pt>
                <c:pt idx="3291">
                  <c:v>24.916520000000006</c:v>
                </c:pt>
                <c:pt idx="3292">
                  <c:v>24.933400000000006</c:v>
                </c:pt>
                <c:pt idx="3293">
                  <c:v>24.947479999999999</c:v>
                </c:pt>
                <c:pt idx="3294">
                  <c:v>24.958669999999998</c:v>
                </c:pt>
                <c:pt idx="3295">
                  <c:v>24.96696</c:v>
                </c:pt>
                <c:pt idx="3296">
                  <c:v>24.972340000000017</c:v>
                </c:pt>
                <c:pt idx="3297">
                  <c:v>24.97487000000001</c:v>
                </c:pt>
                <c:pt idx="3298">
                  <c:v>24.974630000000005</c:v>
                </c:pt>
                <c:pt idx="3299">
                  <c:v>24.971739999999997</c:v>
                </c:pt>
                <c:pt idx="3300">
                  <c:v>24.966359999999995</c:v>
                </c:pt>
                <c:pt idx="3301">
                  <c:v>24.958660000000009</c:v>
                </c:pt>
                <c:pt idx="3302">
                  <c:v>24.94886000000001</c:v>
                </c:pt>
                <c:pt idx="3303">
                  <c:v>24.937160000000006</c:v>
                </c:pt>
                <c:pt idx="3304">
                  <c:v>24.9238</c:v>
                </c:pt>
                <c:pt idx="3305">
                  <c:v>24.909019999999998</c:v>
                </c:pt>
                <c:pt idx="3306">
                  <c:v>24.893060000000006</c:v>
                </c:pt>
                <c:pt idx="3307">
                  <c:v>24.876170000000002</c:v>
                </c:pt>
                <c:pt idx="3308">
                  <c:v>24.858590000000007</c:v>
                </c:pt>
                <c:pt idx="3309">
                  <c:v>24.840580000000003</c:v>
                </c:pt>
                <c:pt idx="3310">
                  <c:v>24.822360000000003</c:v>
                </c:pt>
                <c:pt idx="3311">
                  <c:v>24.804200000000009</c:v>
                </c:pt>
                <c:pt idx="3312">
                  <c:v>24.786320000000003</c:v>
                </c:pt>
                <c:pt idx="3313">
                  <c:v>24.76897000000001</c:v>
                </c:pt>
                <c:pt idx="3314">
                  <c:v>24.752380000000002</c:v>
                </c:pt>
                <c:pt idx="3315">
                  <c:v>24.736810000000006</c:v>
                </c:pt>
                <c:pt idx="3316">
                  <c:v>24.722490000000008</c:v>
                </c:pt>
                <c:pt idx="3317">
                  <c:v>24.709650000000011</c:v>
                </c:pt>
                <c:pt idx="3318">
                  <c:v>24.698520000000002</c:v>
                </c:pt>
                <c:pt idx="3319">
                  <c:v>24.689320000000009</c:v>
                </c:pt>
                <c:pt idx="3320">
                  <c:v>24.682249999999996</c:v>
                </c:pt>
                <c:pt idx="3321">
                  <c:v>24.677510000000012</c:v>
                </c:pt>
                <c:pt idx="3322">
                  <c:v>24.675260000000009</c:v>
                </c:pt>
                <c:pt idx="3323">
                  <c:v>24.675630000000012</c:v>
                </c:pt>
                <c:pt idx="3324">
                  <c:v>24.678719999999998</c:v>
                </c:pt>
                <c:pt idx="3325">
                  <c:v>24.684610000000006</c:v>
                </c:pt>
                <c:pt idx="3326">
                  <c:v>24.693330000000017</c:v>
                </c:pt>
                <c:pt idx="3327">
                  <c:v>24.704870000000014</c:v>
                </c:pt>
                <c:pt idx="3328">
                  <c:v>24.719190000000012</c:v>
                </c:pt>
                <c:pt idx="3329">
                  <c:v>24.736220000000003</c:v>
                </c:pt>
                <c:pt idx="3330">
                  <c:v>24.755849999999995</c:v>
                </c:pt>
                <c:pt idx="3331">
                  <c:v>24.777960000000007</c:v>
                </c:pt>
                <c:pt idx="3332">
                  <c:v>24.802360000000007</c:v>
                </c:pt>
                <c:pt idx="3333">
                  <c:v>24.828890000000001</c:v>
                </c:pt>
                <c:pt idx="3334">
                  <c:v>24.857340000000008</c:v>
                </c:pt>
                <c:pt idx="3335">
                  <c:v>24.887510000000006</c:v>
                </c:pt>
                <c:pt idx="3336">
                  <c:v>24.919180000000011</c:v>
                </c:pt>
                <c:pt idx="3337">
                  <c:v>24.952130000000011</c:v>
                </c:pt>
                <c:pt idx="3338">
                  <c:v>24.986130000000003</c:v>
                </c:pt>
                <c:pt idx="3339">
                  <c:v>25.020960000000002</c:v>
                </c:pt>
                <c:pt idx="3340">
                  <c:v>25.056389999999993</c:v>
                </c:pt>
                <c:pt idx="3341">
                  <c:v>25.092210000000009</c:v>
                </c:pt>
                <c:pt idx="3342">
                  <c:v>25.128200000000007</c:v>
                </c:pt>
                <c:pt idx="3343">
                  <c:v>25.164120000000011</c:v>
                </c:pt>
                <c:pt idx="3344">
                  <c:v>25.199780000000004</c:v>
                </c:pt>
                <c:pt idx="3345">
                  <c:v>25.234930000000006</c:v>
                </c:pt>
                <c:pt idx="3346">
                  <c:v>25.269380000000012</c:v>
                </c:pt>
                <c:pt idx="3347">
                  <c:v>25.302900000000008</c:v>
                </c:pt>
                <c:pt idx="3348">
                  <c:v>25.335270000000008</c:v>
                </c:pt>
                <c:pt idx="3349">
                  <c:v>25.366280000000003</c:v>
                </c:pt>
                <c:pt idx="3350">
                  <c:v>25.395740000000004</c:v>
                </c:pt>
                <c:pt idx="3351">
                  <c:v>25.42343000000001</c:v>
                </c:pt>
                <c:pt idx="3352">
                  <c:v>25.449180000000013</c:v>
                </c:pt>
                <c:pt idx="3353">
                  <c:v>25.472819999999999</c:v>
                </c:pt>
                <c:pt idx="3354">
                  <c:v>25.49418</c:v>
                </c:pt>
                <c:pt idx="3355">
                  <c:v>25.513159999999999</c:v>
                </c:pt>
                <c:pt idx="3356">
                  <c:v>25.529630000000012</c:v>
                </c:pt>
                <c:pt idx="3357">
                  <c:v>25.543540000000007</c:v>
                </c:pt>
                <c:pt idx="3358">
                  <c:v>25.554839999999999</c:v>
                </c:pt>
                <c:pt idx="3359">
                  <c:v>25.563519999999997</c:v>
                </c:pt>
                <c:pt idx="3360">
                  <c:v>25.569599999999994</c:v>
                </c:pt>
                <c:pt idx="3361">
                  <c:v>25.573130000000006</c:v>
                </c:pt>
                <c:pt idx="3362">
                  <c:v>25.574190000000002</c:v>
                </c:pt>
                <c:pt idx="3363">
                  <c:v>25.572890000000001</c:v>
                </c:pt>
                <c:pt idx="3364">
                  <c:v>25.569360000000003</c:v>
                </c:pt>
                <c:pt idx="3365">
                  <c:v>25.563760000000002</c:v>
                </c:pt>
                <c:pt idx="3366">
                  <c:v>25.556260000000009</c:v>
                </c:pt>
                <c:pt idx="3367">
                  <c:v>25.54704000000001</c:v>
                </c:pt>
                <c:pt idx="3368">
                  <c:v>25.536280000000005</c:v>
                </c:pt>
                <c:pt idx="3369">
                  <c:v>25.524209999999997</c:v>
                </c:pt>
                <c:pt idx="3370">
                  <c:v>25.511009999999999</c:v>
                </c:pt>
                <c:pt idx="3371">
                  <c:v>25.496900000000011</c:v>
                </c:pt>
                <c:pt idx="3372">
                  <c:v>25.482100000000003</c:v>
                </c:pt>
                <c:pt idx="3373">
                  <c:v>25.466830000000002</c:v>
                </c:pt>
                <c:pt idx="3374">
                  <c:v>25.451300000000003</c:v>
                </c:pt>
                <c:pt idx="3375">
                  <c:v>25.435739999999996</c:v>
                </c:pt>
                <c:pt idx="3376">
                  <c:v>25.420370000000005</c:v>
                </c:pt>
                <c:pt idx="3377">
                  <c:v>25.40543000000001</c:v>
                </c:pt>
                <c:pt idx="3378">
                  <c:v>25.391140000000007</c:v>
                </c:pt>
                <c:pt idx="3379">
                  <c:v>25.377740000000003</c:v>
                </c:pt>
                <c:pt idx="3380">
                  <c:v>25.365459999999999</c:v>
                </c:pt>
                <c:pt idx="3381">
                  <c:v>25.354520000000008</c:v>
                </c:pt>
                <c:pt idx="3382">
                  <c:v>25.345150000000004</c:v>
                </c:pt>
                <c:pt idx="3383">
                  <c:v>25.337550000000007</c:v>
                </c:pt>
                <c:pt idx="3384">
                  <c:v>25.331940000000003</c:v>
                </c:pt>
                <c:pt idx="3385">
                  <c:v>25.328479999999999</c:v>
                </c:pt>
                <c:pt idx="3386">
                  <c:v>25.327340000000007</c:v>
                </c:pt>
                <c:pt idx="3387">
                  <c:v>25.328640000000007</c:v>
                </c:pt>
                <c:pt idx="3388">
                  <c:v>25.332470000000001</c:v>
                </c:pt>
                <c:pt idx="3389">
                  <c:v>25.33890000000001</c:v>
                </c:pt>
                <c:pt idx="3390">
                  <c:v>25.34796</c:v>
                </c:pt>
                <c:pt idx="3391">
                  <c:v>25.35963000000001</c:v>
                </c:pt>
                <c:pt idx="3392">
                  <c:v>25.373850000000004</c:v>
                </c:pt>
                <c:pt idx="3393">
                  <c:v>25.390550000000005</c:v>
                </c:pt>
                <c:pt idx="3394">
                  <c:v>25.409590000000009</c:v>
                </c:pt>
                <c:pt idx="3395">
                  <c:v>25.430840000000003</c:v>
                </c:pt>
                <c:pt idx="3396">
                  <c:v>25.454110000000014</c:v>
                </c:pt>
                <c:pt idx="3397">
                  <c:v>25.479210000000009</c:v>
                </c:pt>
                <c:pt idx="3398">
                  <c:v>25.505930000000006</c:v>
                </c:pt>
                <c:pt idx="3399">
                  <c:v>25.534050000000008</c:v>
                </c:pt>
                <c:pt idx="3400">
                  <c:v>25.563329999999993</c:v>
                </c:pt>
                <c:pt idx="3401">
                  <c:v>25.593540000000004</c:v>
                </c:pt>
                <c:pt idx="3402">
                  <c:v>25.62445000000001</c:v>
                </c:pt>
                <c:pt idx="3403">
                  <c:v>25.655820000000006</c:v>
                </c:pt>
                <c:pt idx="3404">
                  <c:v>25.68741</c:v>
                </c:pt>
                <c:pt idx="3405">
                  <c:v>25.718980000000002</c:v>
                </c:pt>
                <c:pt idx="3406">
                  <c:v>25.75030000000001</c:v>
                </c:pt>
                <c:pt idx="3407">
                  <c:v>25.781110000000012</c:v>
                </c:pt>
                <c:pt idx="3408">
                  <c:v>25.811190000000011</c:v>
                </c:pt>
                <c:pt idx="3409">
                  <c:v>25.840270000000004</c:v>
                </c:pt>
                <c:pt idx="3410">
                  <c:v>25.868110000000001</c:v>
                </c:pt>
                <c:pt idx="3411">
                  <c:v>25.894460000000009</c:v>
                </c:pt>
                <c:pt idx="3412">
                  <c:v>25.919070000000005</c:v>
                </c:pt>
                <c:pt idx="3413">
                  <c:v>25.941680000000005</c:v>
                </c:pt>
                <c:pt idx="3414">
                  <c:v>25.962060000000008</c:v>
                </c:pt>
                <c:pt idx="3415">
                  <c:v>25.979969999999994</c:v>
                </c:pt>
                <c:pt idx="3416">
                  <c:v>25.995200000000011</c:v>
                </c:pt>
                <c:pt idx="3417">
                  <c:v>26.007560000000012</c:v>
                </c:pt>
                <c:pt idx="3418">
                  <c:v>26.016890000000004</c:v>
                </c:pt>
                <c:pt idx="3419">
                  <c:v>26.023049999999998</c:v>
                </c:pt>
                <c:pt idx="3420">
                  <c:v>26.025949999999995</c:v>
                </c:pt>
                <c:pt idx="3421">
                  <c:v>26.025540000000007</c:v>
                </c:pt>
                <c:pt idx="3422">
                  <c:v>26.021810000000002</c:v>
                </c:pt>
                <c:pt idx="3423">
                  <c:v>26.014790000000005</c:v>
                </c:pt>
                <c:pt idx="3424">
                  <c:v>26.004559999999998</c:v>
                </c:pt>
                <c:pt idx="3425">
                  <c:v>25.991230000000002</c:v>
                </c:pt>
                <c:pt idx="3426">
                  <c:v>25.974970000000013</c:v>
                </c:pt>
                <c:pt idx="3427">
                  <c:v>25.955960000000005</c:v>
                </c:pt>
                <c:pt idx="3428">
                  <c:v>25.934420000000003</c:v>
                </c:pt>
                <c:pt idx="3429">
                  <c:v>25.910610000000005</c:v>
                </c:pt>
                <c:pt idx="3430">
                  <c:v>25.884780000000006</c:v>
                </c:pt>
                <c:pt idx="3431">
                  <c:v>25.857210000000009</c:v>
                </c:pt>
                <c:pt idx="3432">
                  <c:v>25.828190000000006</c:v>
                </c:pt>
                <c:pt idx="3433">
                  <c:v>25.798010000000005</c:v>
                </c:pt>
                <c:pt idx="3434">
                  <c:v>25.766970000000001</c:v>
                </c:pt>
                <c:pt idx="3435">
                  <c:v>25.735370000000003</c:v>
                </c:pt>
                <c:pt idx="3436">
                  <c:v>25.703510000000009</c:v>
                </c:pt>
                <c:pt idx="3437">
                  <c:v>25.671680000000009</c:v>
                </c:pt>
                <c:pt idx="3438">
                  <c:v>25.640190000000004</c:v>
                </c:pt>
                <c:pt idx="3439">
                  <c:v>25.609319999999997</c:v>
                </c:pt>
                <c:pt idx="3440">
                  <c:v>25.57938</c:v>
                </c:pt>
                <c:pt idx="3441">
                  <c:v>25.550660000000008</c:v>
                </c:pt>
                <c:pt idx="3442">
                  <c:v>25.523440000000008</c:v>
                </c:pt>
                <c:pt idx="3443">
                  <c:v>25.498010000000008</c:v>
                </c:pt>
                <c:pt idx="3444">
                  <c:v>25.474649999999997</c:v>
                </c:pt>
                <c:pt idx="3445">
                  <c:v>25.453599999999994</c:v>
                </c:pt>
                <c:pt idx="3446">
                  <c:v>25.435130000000015</c:v>
                </c:pt>
                <c:pt idx="3447">
                  <c:v>25.419450000000012</c:v>
                </c:pt>
                <c:pt idx="3448">
                  <c:v>25.406760000000006</c:v>
                </c:pt>
                <c:pt idx="3449">
                  <c:v>25.397239999999996</c:v>
                </c:pt>
                <c:pt idx="3450">
                  <c:v>25.391009999999994</c:v>
                </c:pt>
                <c:pt idx="3451">
                  <c:v>25.388160000000013</c:v>
                </c:pt>
                <c:pt idx="3452">
                  <c:v>25.388760000000005</c:v>
                </c:pt>
                <c:pt idx="3453">
                  <c:v>25.392810000000011</c:v>
                </c:pt>
                <c:pt idx="3454">
                  <c:v>25.400289999999998</c:v>
                </c:pt>
                <c:pt idx="3455">
                  <c:v>25.411109999999994</c:v>
                </c:pt>
                <c:pt idx="3456">
                  <c:v>25.425160000000005</c:v>
                </c:pt>
                <c:pt idx="3457">
                  <c:v>25.442300000000003</c:v>
                </c:pt>
                <c:pt idx="3458">
                  <c:v>25.462330000000009</c:v>
                </c:pt>
                <c:pt idx="3459">
                  <c:v>25.485050000000001</c:v>
                </c:pt>
                <c:pt idx="3460">
                  <c:v>25.510199999999998</c:v>
                </c:pt>
                <c:pt idx="3461">
                  <c:v>25.537540000000007</c:v>
                </c:pt>
                <c:pt idx="3462">
                  <c:v>25.566790000000012</c:v>
                </c:pt>
                <c:pt idx="3463">
                  <c:v>25.597680000000011</c:v>
                </c:pt>
                <c:pt idx="3464">
                  <c:v>25.629930000000002</c:v>
                </c:pt>
                <c:pt idx="3465">
                  <c:v>25.663229999999999</c:v>
                </c:pt>
                <c:pt idx="3466">
                  <c:v>25.697320000000005</c:v>
                </c:pt>
                <c:pt idx="3467">
                  <c:v>25.731890000000007</c:v>
                </c:pt>
                <c:pt idx="3468">
                  <c:v>25.766670000000005</c:v>
                </c:pt>
                <c:pt idx="3469">
                  <c:v>25.801370000000006</c:v>
                </c:pt>
                <c:pt idx="3470">
                  <c:v>25.835710000000006</c:v>
                </c:pt>
                <c:pt idx="3471">
                  <c:v>25.869410000000016</c:v>
                </c:pt>
                <c:pt idx="3472">
                  <c:v>25.902180000000016</c:v>
                </c:pt>
                <c:pt idx="3473">
                  <c:v>25.93377000000001</c:v>
                </c:pt>
                <c:pt idx="3474">
                  <c:v>25.963890000000006</c:v>
                </c:pt>
                <c:pt idx="3475">
                  <c:v>25.992289999999997</c:v>
                </c:pt>
                <c:pt idx="3476">
                  <c:v>26.018720000000016</c:v>
                </c:pt>
                <c:pt idx="3477">
                  <c:v>26.042940000000002</c:v>
                </c:pt>
                <c:pt idx="3478">
                  <c:v>26.06474</c:v>
                </c:pt>
                <c:pt idx="3479">
                  <c:v>26.083910000000003</c:v>
                </c:pt>
                <c:pt idx="3480">
                  <c:v>26.100300000000004</c:v>
                </c:pt>
                <c:pt idx="3481">
                  <c:v>26.113760000000013</c:v>
                </c:pt>
                <c:pt idx="3482">
                  <c:v>26.124190000000013</c:v>
                </c:pt>
                <c:pt idx="3483">
                  <c:v>26.131540000000001</c:v>
                </c:pt>
                <c:pt idx="3484">
                  <c:v>26.135779999999997</c:v>
                </c:pt>
                <c:pt idx="3485">
                  <c:v>26.136930000000007</c:v>
                </c:pt>
                <c:pt idx="3486">
                  <c:v>26.135040000000018</c:v>
                </c:pt>
                <c:pt idx="3487">
                  <c:v>26.130220000000008</c:v>
                </c:pt>
                <c:pt idx="3488">
                  <c:v>26.122590000000002</c:v>
                </c:pt>
                <c:pt idx="3489">
                  <c:v>26.112319999999997</c:v>
                </c:pt>
                <c:pt idx="3490">
                  <c:v>26.099599999999995</c:v>
                </c:pt>
                <c:pt idx="3491">
                  <c:v>26.084650000000011</c:v>
                </c:pt>
                <c:pt idx="3492">
                  <c:v>26.06768000000001</c:v>
                </c:pt>
                <c:pt idx="3493">
                  <c:v>26.048940000000002</c:v>
                </c:pt>
                <c:pt idx="3494">
                  <c:v>26.028680000000008</c:v>
                </c:pt>
                <c:pt idx="3495">
                  <c:v>26.007159999999999</c:v>
                </c:pt>
                <c:pt idx="3496">
                  <c:v>25.984610000000018</c:v>
                </c:pt>
                <c:pt idx="3497">
                  <c:v>25.961300000000008</c:v>
                </c:pt>
                <c:pt idx="3498">
                  <c:v>25.937480000000008</c:v>
                </c:pt>
                <c:pt idx="3499">
                  <c:v>25.913380000000004</c:v>
                </c:pt>
                <c:pt idx="3500">
                  <c:v>25.889259999999993</c:v>
                </c:pt>
                <c:pt idx="3501">
                  <c:v>25.86536000000001</c:v>
                </c:pt>
                <c:pt idx="3502">
                  <c:v>25.841930000000005</c:v>
                </c:pt>
                <c:pt idx="3503">
                  <c:v>25.819190000000006</c:v>
                </c:pt>
                <c:pt idx="3504">
                  <c:v>25.797399999999996</c:v>
                </c:pt>
                <c:pt idx="3505">
                  <c:v>25.776790000000005</c:v>
                </c:pt>
                <c:pt idx="3506">
                  <c:v>25.757600000000011</c:v>
                </c:pt>
                <c:pt idx="3507">
                  <c:v>25.740040000000008</c:v>
                </c:pt>
                <c:pt idx="3508">
                  <c:v>25.724340000000012</c:v>
                </c:pt>
                <c:pt idx="3509">
                  <c:v>25.71069</c:v>
                </c:pt>
                <c:pt idx="3510">
                  <c:v>25.699280000000002</c:v>
                </c:pt>
                <c:pt idx="3511">
                  <c:v>25.690250000000006</c:v>
                </c:pt>
                <c:pt idx="3512">
                  <c:v>25.683730000000011</c:v>
                </c:pt>
                <c:pt idx="3513">
                  <c:v>25.679810000000003</c:v>
                </c:pt>
                <c:pt idx="3514">
                  <c:v>25.678530000000009</c:v>
                </c:pt>
                <c:pt idx="3515">
                  <c:v>25.679919999999996</c:v>
                </c:pt>
                <c:pt idx="3516">
                  <c:v>25.68395000000001</c:v>
                </c:pt>
                <c:pt idx="3517">
                  <c:v>25.690560000000005</c:v>
                </c:pt>
                <c:pt idx="3518">
                  <c:v>25.699660000000009</c:v>
                </c:pt>
                <c:pt idx="3519">
                  <c:v>25.711129999999997</c:v>
                </c:pt>
                <c:pt idx="3520">
                  <c:v>25.724829999999997</c:v>
                </c:pt>
                <c:pt idx="3521">
                  <c:v>25.740580000000008</c:v>
                </c:pt>
                <c:pt idx="3522">
                  <c:v>25.758200000000002</c:v>
                </c:pt>
                <c:pt idx="3523">
                  <c:v>25.777500000000003</c:v>
                </c:pt>
                <c:pt idx="3524">
                  <c:v>25.798270000000002</c:v>
                </c:pt>
                <c:pt idx="3525">
                  <c:v>25.820310000000006</c:v>
                </c:pt>
                <c:pt idx="3526">
                  <c:v>25.843420000000009</c:v>
                </c:pt>
                <c:pt idx="3527">
                  <c:v>25.867400000000004</c:v>
                </c:pt>
                <c:pt idx="3528">
                  <c:v>25.892030000000005</c:v>
                </c:pt>
                <c:pt idx="3529">
                  <c:v>25.917140000000003</c:v>
                </c:pt>
                <c:pt idx="3530">
                  <c:v>25.942520000000002</c:v>
                </c:pt>
                <c:pt idx="3531">
                  <c:v>25.967980000000011</c:v>
                </c:pt>
                <c:pt idx="3532">
                  <c:v>25.993320000000011</c:v>
                </c:pt>
                <c:pt idx="3533">
                  <c:v>26.018370000000004</c:v>
                </c:pt>
                <c:pt idx="3534">
                  <c:v>26.042910000000006</c:v>
                </c:pt>
                <c:pt idx="3535">
                  <c:v>26.066770000000005</c:v>
                </c:pt>
                <c:pt idx="3536">
                  <c:v>26.089740000000006</c:v>
                </c:pt>
                <c:pt idx="3537">
                  <c:v>26.111640000000008</c:v>
                </c:pt>
                <c:pt idx="3538">
                  <c:v>26.132260000000002</c:v>
                </c:pt>
                <c:pt idx="3539">
                  <c:v>26.151420000000002</c:v>
                </c:pt>
                <c:pt idx="3540">
                  <c:v>26.168940000000006</c:v>
                </c:pt>
                <c:pt idx="3541">
                  <c:v>26.184650000000005</c:v>
                </c:pt>
                <c:pt idx="3542">
                  <c:v>26.198390000000003</c:v>
                </c:pt>
                <c:pt idx="3543">
                  <c:v>26.210040000000006</c:v>
                </c:pt>
                <c:pt idx="3544">
                  <c:v>26.219470000000001</c:v>
                </c:pt>
                <c:pt idx="3545">
                  <c:v>26.226619999999997</c:v>
                </c:pt>
                <c:pt idx="3546">
                  <c:v>26.231410000000011</c:v>
                </c:pt>
                <c:pt idx="3547">
                  <c:v>26.233830000000012</c:v>
                </c:pt>
                <c:pt idx="3548">
                  <c:v>26.233890000000002</c:v>
                </c:pt>
                <c:pt idx="3549">
                  <c:v>26.231620000000007</c:v>
                </c:pt>
                <c:pt idx="3550">
                  <c:v>26.227099999999993</c:v>
                </c:pt>
                <c:pt idx="3551">
                  <c:v>26.220420000000004</c:v>
                </c:pt>
                <c:pt idx="3552">
                  <c:v>26.211720000000014</c:v>
                </c:pt>
                <c:pt idx="3553">
                  <c:v>26.201150000000013</c:v>
                </c:pt>
                <c:pt idx="3554">
                  <c:v>26.188870000000009</c:v>
                </c:pt>
                <c:pt idx="3555">
                  <c:v>26.175079999999994</c:v>
                </c:pt>
                <c:pt idx="3556">
                  <c:v>26.159970000000015</c:v>
                </c:pt>
                <c:pt idx="3557">
                  <c:v>26.143760000000015</c:v>
                </c:pt>
                <c:pt idx="3558">
                  <c:v>26.126650000000012</c:v>
                </c:pt>
                <c:pt idx="3559">
                  <c:v>26.108869999999996</c:v>
                </c:pt>
                <c:pt idx="3560">
                  <c:v>26.090639999999993</c:v>
                </c:pt>
                <c:pt idx="3561">
                  <c:v>26.072180000000017</c:v>
                </c:pt>
                <c:pt idx="3562">
                  <c:v>26.053730000000002</c:v>
                </c:pt>
                <c:pt idx="3563">
                  <c:v>26.03549000000001</c:v>
                </c:pt>
                <c:pt idx="3564">
                  <c:v>26.017710000000008</c:v>
                </c:pt>
                <c:pt idx="3565">
                  <c:v>26.000619999999998</c:v>
                </c:pt>
                <c:pt idx="3566">
                  <c:v>25.984440000000006</c:v>
                </c:pt>
                <c:pt idx="3567">
                  <c:v>25.969400000000007</c:v>
                </c:pt>
                <c:pt idx="3568">
                  <c:v>25.955750000000009</c:v>
                </c:pt>
                <c:pt idx="3569">
                  <c:v>25.943700000000007</c:v>
                </c:pt>
                <c:pt idx="3570">
                  <c:v>25.933499999999995</c:v>
                </c:pt>
                <c:pt idx="3571">
                  <c:v>25.925360000000012</c:v>
                </c:pt>
                <c:pt idx="3572">
                  <c:v>25.91949000000001</c:v>
                </c:pt>
                <c:pt idx="3573">
                  <c:v>25.916110000000003</c:v>
                </c:pt>
                <c:pt idx="3574">
                  <c:v>25.915379999999999</c:v>
                </c:pt>
                <c:pt idx="3575">
                  <c:v>25.917460000000005</c:v>
                </c:pt>
                <c:pt idx="3576">
                  <c:v>25.92249000000001</c:v>
                </c:pt>
                <c:pt idx="3577">
                  <c:v>25.930570000000003</c:v>
                </c:pt>
                <c:pt idx="3578">
                  <c:v>25.941749999999999</c:v>
                </c:pt>
                <c:pt idx="3579">
                  <c:v>25.956060000000008</c:v>
                </c:pt>
                <c:pt idx="3580">
                  <c:v>25.973479999999995</c:v>
                </c:pt>
                <c:pt idx="3581">
                  <c:v>25.993970000000004</c:v>
                </c:pt>
                <c:pt idx="3582">
                  <c:v>26.017420000000016</c:v>
                </c:pt>
                <c:pt idx="3583">
                  <c:v>26.043710000000004</c:v>
                </c:pt>
                <c:pt idx="3584">
                  <c:v>26.072659999999999</c:v>
                </c:pt>
                <c:pt idx="3585">
                  <c:v>26.104089999999999</c:v>
                </c:pt>
                <c:pt idx="3586">
                  <c:v>26.137760000000014</c:v>
                </c:pt>
                <c:pt idx="3587">
                  <c:v>26.173440000000014</c:v>
                </c:pt>
                <c:pt idx="3588">
                  <c:v>26.210860000000011</c:v>
                </c:pt>
                <c:pt idx="3589">
                  <c:v>26.249760000000009</c:v>
                </c:pt>
                <c:pt idx="3590">
                  <c:v>26.289860000000004</c:v>
                </c:pt>
                <c:pt idx="3591">
                  <c:v>26.330860000000015</c:v>
                </c:pt>
                <c:pt idx="3592">
                  <c:v>26.372490000000013</c:v>
                </c:pt>
                <c:pt idx="3593">
                  <c:v>26.414439999999999</c:v>
                </c:pt>
                <c:pt idx="3594">
                  <c:v>26.456429999999997</c:v>
                </c:pt>
                <c:pt idx="3595">
                  <c:v>26.498159999999999</c:v>
                </c:pt>
                <c:pt idx="3596">
                  <c:v>26.539330000000007</c:v>
                </c:pt>
                <c:pt idx="3597">
                  <c:v>26.579650000000015</c:v>
                </c:pt>
                <c:pt idx="3598">
                  <c:v>26.618830000000003</c:v>
                </c:pt>
                <c:pt idx="3599">
                  <c:v>26.656570000000002</c:v>
                </c:pt>
                <c:pt idx="3600">
                  <c:v>26.692580000000007</c:v>
                </c:pt>
                <c:pt idx="3601">
                  <c:v>26.726600000000005</c:v>
                </c:pt>
                <c:pt idx="3602">
                  <c:v>26.758350000000007</c:v>
                </c:pt>
                <c:pt idx="3603">
                  <c:v>26.787590000000009</c:v>
                </c:pt>
                <c:pt idx="3604">
                  <c:v>26.814109999999999</c:v>
                </c:pt>
                <c:pt idx="3605">
                  <c:v>26.837710000000001</c:v>
                </c:pt>
                <c:pt idx="3606">
                  <c:v>26.858240000000009</c:v>
                </c:pt>
                <c:pt idx="3607">
                  <c:v>26.875560000000007</c:v>
                </c:pt>
                <c:pt idx="3608">
                  <c:v>26.889600000000002</c:v>
                </c:pt>
                <c:pt idx="3609">
                  <c:v>26.900320000000008</c:v>
                </c:pt>
                <c:pt idx="3610">
                  <c:v>26.907730000000001</c:v>
                </c:pt>
                <c:pt idx="3611">
                  <c:v>26.911860000000004</c:v>
                </c:pt>
                <c:pt idx="3612">
                  <c:v>26.912800000000004</c:v>
                </c:pt>
                <c:pt idx="3613">
                  <c:v>26.910660000000007</c:v>
                </c:pt>
                <c:pt idx="3614">
                  <c:v>26.905600000000007</c:v>
                </c:pt>
                <c:pt idx="3615">
                  <c:v>26.897800000000004</c:v>
                </c:pt>
                <c:pt idx="3616">
                  <c:v>26.887440000000012</c:v>
                </c:pt>
                <c:pt idx="3617">
                  <c:v>26.874760000000009</c:v>
                </c:pt>
                <c:pt idx="3618">
                  <c:v>26.859970000000004</c:v>
                </c:pt>
                <c:pt idx="3619">
                  <c:v>26.843330000000009</c:v>
                </c:pt>
                <c:pt idx="3620">
                  <c:v>26.82508</c:v>
                </c:pt>
                <c:pt idx="3621">
                  <c:v>26.805450000000008</c:v>
                </c:pt>
                <c:pt idx="3622">
                  <c:v>26.784710000000004</c:v>
                </c:pt>
                <c:pt idx="3623">
                  <c:v>26.763100000000009</c:v>
                </c:pt>
                <c:pt idx="3624">
                  <c:v>26.740870000000001</c:v>
                </c:pt>
                <c:pt idx="3625">
                  <c:v>26.718279999999993</c:v>
                </c:pt>
                <c:pt idx="3626">
                  <c:v>26.695570000000018</c:v>
                </c:pt>
                <c:pt idx="3627">
                  <c:v>26.673000000000002</c:v>
                </c:pt>
                <c:pt idx="3628">
                  <c:v>26.65082000000001</c:v>
                </c:pt>
                <c:pt idx="3629">
                  <c:v>26.629280000000008</c:v>
                </c:pt>
                <c:pt idx="3630">
                  <c:v>26.608649999999997</c:v>
                </c:pt>
                <c:pt idx="3631">
                  <c:v>26.589160000000007</c:v>
                </c:pt>
                <c:pt idx="3632">
                  <c:v>26.571060000000003</c:v>
                </c:pt>
                <c:pt idx="3633">
                  <c:v>26.554580000000001</c:v>
                </c:pt>
                <c:pt idx="3634">
                  <c:v>26.539940000000001</c:v>
                </c:pt>
                <c:pt idx="3635">
                  <c:v>26.527339999999995</c:v>
                </c:pt>
                <c:pt idx="3636">
                  <c:v>26.516970000000015</c:v>
                </c:pt>
                <c:pt idx="3637">
                  <c:v>26.508960000000002</c:v>
                </c:pt>
                <c:pt idx="3638">
                  <c:v>26.503450000000001</c:v>
                </c:pt>
                <c:pt idx="3639">
                  <c:v>26.500500000000002</c:v>
                </c:pt>
                <c:pt idx="3640">
                  <c:v>26.500169999999997</c:v>
                </c:pt>
                <c:pt idx="3641">
                  <c:v>26.502470000000017</c:v>
                </c:pt>
                <c:pt idx="3642">
                  <c:v>26.507380000000012</c:v>
                </c:pt>
                <c:pt idx="3643">
                  <c:v>26.514830000000003</c:v>
                </c:pt>
                <c:pt idx="3644">
                  <c:v>26.524740000000008</c:v>
                </c:pt>
                <c:pt idx="3645">
                  <c:v>26.536990000000003</c:v>
                </c:pt>
                <c:pt idx="3646">
                  <c:v>26.551430000000011</c:v>
                </c:pt>
                <c:pt idx="3647">
                  <c:v>26.567890000000006</c:v>
                </c:pt>
                <c:pt idx="3648">
                  <c:v>26.586200000000005</c:v>
                </c:pt>
                <c:pt idx="3649">
                  <c:v>26.606160000000003</c:v>
                </c:pt>
                <c:pt idx="3650">
                  <c:v>26.627579999999995</c:v>
                </c:pt>
                <c:pt idx="3651">
                  <c:v>26.650240000000011</c:v>
                </c:pt>
                <c:pt idx="3652">
                  <c:v>26.673940000000002</c:v>
                </c:pt>
                <c:pt idx="3653">
                  <c:v>26.698460000000011</c:v>
                </c:pt>
                <c:pt idx="3654">
                  <c:v>26.723610000000008</c:v>
                </c:pt>
                <c:pt idx="3655">
                  <c:v>26.749170000000007</c:v>
                </c:pt>
                <c:pt idx="3656">
                  <c:v>26.774940000000015</c:v>
                </c:pt>
                <c:pt idx="3657">
                  <c:v>26.800720000000013</c:v>
                </c:pt>
                <c:pt idx="3658">
                  <c:v>26.826300000000003</c:v>
                </c:pt>
                <c:pt idx="3659">
                  <c:v>26.851500000000001</c:v>
                </c:pt>
                <c:pt idx="3660">
                  <c:v>26.876099999999994</c:v>
                </c:pt>
                <c:pt idx="3661">
                  <c:v>26.899910000000006</c:v>
                </c:pt>
                <c:pt idx="3662">
                  <c:v>26.922740000000005</c:v>
                </c:pt>
                <c:pt idx="3663">
                  <c:v>26.944410000000005</c:v>
                </c:pt>
                <c:pt idx="3664">
                  <c:v>26.96472</c:v>
                </c:pt>
                <c:pt idx="3665">
                  <c:v>26.983500000000006</c:v>
                </c:pt>
                <c:pt idx="3666">
                  <c:v>27.000580000000014</c:v>
                </c:pt>
                <c:pt idx="3667">
                  <c:v>27.01579000000001</c:v>
                </c:pt>
                <c:pt idx="3668">
                  <c:v>27.02901</c:v>
                </c:pt>
                <c:pt idx="3669">
                  <c:v>27.04010000000001</c:v>
                </c:pt>
                <c:pt idx="3670">
                  <c:v>27.048969999999997</c:v>
                </c:pt>
                <c:pt idx="3671">
                  <c:v>27.055550000000011</c:v>
                </c:pt>
                <c:pt idx="3672">
                  <c:v>27.059780000000003</c:v>
                </c:pt>
                <c:pt idx="3673">
                  <c:v>27.061660000000003</c:v>
                </c:pt>
                <c:pt idx="3674">
                  <c:v>27.061210000000003</c:v>
                </c:pt>
                <c:pt idx="3675">
                  <c:v>27.058459999999997</c:v>
                </c:pt>
                <c:pt idx="3676">
                  <c:v>27.053510000000017</c:v>
                </c:pt>
                <c:pt idx="3677">
                  <c:v>27.046480000000003</c:v>
                </c:pt>
                <c:pt idx="3678">
                  <c:v>27.037490000000005</c:v>
                </c:pt>
                <c:pt idx="3679">
                  <c:v>27.026710000000008</c:v>
                </c:pt>
                <c:pt idx="3680">
                  <c:v>27.014330000000001</c:v>
                </c:pt>
                <c:pt idx="3681">
                  <c:v>27.000560000000007</c:v>
                </c:pt>
                <c:pt idx="3682">
                  <c:v>26.985590000000002</c:v>
                </c:pt>
                <c:pt idx="3683">
                  <c:v>26.969660000000005</c:v>
                </c:pt>
                <c:pt idx="3684">
                  <c:v>26.952979999999997</c:v>
                </c:pt>
                <c:pt idx="3685">
                  <c:v>26.935789999999997</c:v>
                </c:pt>
                <c:pt idx="3686">
                  <c:v>26.918310000000005</c:v>
                </c:pt>
                <c:pt idx="3687">
                  <c:v>26.900770000000009</c:v>
                </c:pt>
                <c:pt idx="3688">
                  <c:v>26.883400000000009</c:v>
                </c:pt>
                <c:pt idx="3689">
                  <c:v>26.866500000000002</c:v>
                </c:pt>
                <c:pt idx="3690">
                  <c:v>26.850099999999998</c:v>
                </c:pt>
                <c:pt idx="3691">
                  <c:v>26.834700000000012</c:v>
                </c:pt>
                <c:pt idx="3692">
                  <c:v>26.820400000000006</c:v>
                </c:pt>
                <c:pt idx="3693">
                  <c:v>26.807500000000005</c:v>
                </c:pt>
                <c:pt idx="3694">
                  <c:v>26.79610000000001</c:v>
                </c:pt>
                <c:pt idx="3695">
                  <c:v>26.786600000000007</c:v>
                </c:pt>
                <c:pt idx="3696">
                  <c:v>26.779200000000017</c:v>
                </c:pt>
                <c:pt idx="3697">
                  <c:v>26.774100000000004</c:v>
                </c:pt>
                <c:pt idx="3698">
                  <c:v>26.771500000000003</c:v>
                </c:pt>
                <c:pt idx="3699">
                  <c:v>26.77170000000001</c:v>
                </c:pt>
                <c:pt idx="3700">
                  <c:v>26.774699999999996</c:v>
                </c:pt>
                <c:pt idx="3701">
                  <c:v>26.78070000000001</c:v>
                </c:pt>
                <c:pt idx="3702">
                  <c:v>26.789900000000003</c:v>
                </c:pt>
                <c:pt idx="3703">
                  <c:v>26.802199999999999</c:v>
                </c:pt>
                <c:pt idx="3704">
                  <c:v>26.817700000000002</c:v>
                </c:pt>
                <c:pt idx="3705">
                  <c:v>26.836299999999994</c:v>
                </c:pt>
                <c:pt idx="3706">
                  <c:v>26.858100000000007</c:v>
                </c:pt>
                <c:pt idx="3707">
                  <c:v>26.882700000000014</c:v>
                </c:pt>
                <c:pt idx="3708">
                  <c:v>26.910200000000003</c:v>
                </c:pt>
                <c:pt idx="3709">
                  <c:v>26.940300000000008</c:v>
                </c:pt>
                <c:pt idx="3710">
                  <c:v>26.972800000000007</c:v>
                </c:pt>
                <c:pt idx="3711">
                  <c:v>27.007400000000018</c:v>
                </c:pt>
                <c:pt idx="3712">
                  <c:v>27.043899999999994</c:v>
                </c:pt>
                <c:pt idx="3713">
                  <c:v>27.082000000000008</c:v>
                </c:pt>
                <c:pt idx="3714">
                  <c:v>27.121500000000012</c:v>
                </c:pt>
                <c:pt idx="3715">
                  <c:v>27.162000000000006</c:v>
                </c:pt>
                <c:pt idx="3716">
                  <c:v>27.203300000000013</c:v>
                </c:pt>
                <c:pt idx="3717">
                  <c:v>27.245099999999994</c:v>
                </c:pt>
                <c:pt idx="3718">
                  <c:v>27.287200000000013</c:v>
                </c:pt>
                <c:pt idx="3719">
                  <c:v>27.329200000000014</c:v>
                </c:pt>
                <c:pt idx="3720">
                  <c:v>27.370999999999995</c:v>
                </c:pt>
                <c:pt idx="3721">
                  <c:v>27.412200000000013</c:v>
                </c:pt>
                <c:pt idx="3722">
                  <c:v>27.45259999999999</c:v>
                </c:pt>
                <c:pt idx="3723">
                  <c:v>27.492000000000004</c:v>
                </c:pt>
                <c:pt idx="3724">
                  <c:v>27.530000000000015</c:v>
                </c:pt>
                <c:pt idx="3725">
                  <c:v>27.566500000000005</c:v>
                </c:pt>
                <c:pt idx="3726">
                  <c:v>27.601100000000017</c:v>
                </c:pt>
                <c:pt idx="3727">
                  <c:v>27.63369999999999</c:v>
                </c:pt>
                <c:pt idx="3728">
                  <c:v>27.663900000000012</c:v>
                </c:pt>
                <c:pt idx="3729">
                  <c:v>27.691700000000012</c:v>
                </c:pt>
                <c:pt idx="3730">
                  <c:v>27.716800000000006</c:v>
                </c:pt>
                <c:pt idx="3731">
                  <c:v>27.739000000000004</c:v>
                </c:pt>
                <c:pt idx="3732">
                  <c:v>27.758199999999988</c:v>
                </c:pt>
                <c:pt idx="3733">
                  <c:v>27.774300000000011</c:v>
                </c:pt>
                <c:pt idx="3734">
                  <c:v>27.787200000000013</c:v>
                </c:pt>
                <c:pt idx="3735">
                  <c:v>27.796999999999997</c:v>
                </c:pt>
                <c:pt idx="3736">
                  <c:v>27.803600000000017</c:v>
                </c:pt>
                <c:pt idx="3737">
                  <c:v>27.807099999999991</c:v>
                </c:pt>
                <c:pt idx="3738">
                  <c:v>27.807700000000011</c:v>
                </c:pt>
                <c:pt idx="3739">
                  <c:v>27.80540000000002</c:v>
                </c:pt>
                <c:pt idx="3740">
                  <c:v>27.800299999999993</c:v>
                </c:pt>
                <c:pt idx="3741">
                  <c:v>27.792800000000014</c:v>
                </c:pt>
                <c:pt idx="3742">
                  <c:v>27.782799999999995</c:v>
                </c:pt>
                <c:pt idx="3743">
                  <c:v>27.770800000000008</c:v>
                </c:pt>
                <c:pt idx="3744">
                  <c:v>27.756900000000016</c:v>
                </c:pt>
                <c:pt idx="3745">
                  <c:v>27.741299999999995</c:v>
                </c:pt>
                <c:pt idx="3746">
                  <c:v>27.724300000000014</c:v>
                </c:pt>
                <c:pt idx="3747">
                  <c:v>27.706099999999992</c:v>
                </c:pt>
                <c:pt idx="3748">
                  <c:v>27.687000000000012</c:v>
                </c:pt>
                <c:pt idx="3749">
                  <c:v>27.667200000000022</c:v>
                </c:pt>
                <c:pt idx="3750">
                  <c:v>27.646900000000002</c:v>
                </c:pt>
                <c:pt idx="3751">
                  <c:v>27.626400000000018</c:v>
                </c:pt>
                <c:pt idx="3752">
                  <c:v>27.605999999999995</c:v>
                </c:pt>
                <c:pt idx="3753">
                  <c:v>27.585800000000006</c:v>
                </c:pt>
                <c:pt idx="3754">
                  <c:v>27.566200000000023</c:v>
                </c:pt>
                <c:pt idx="3755">
                  <c:v>27.547300000000007</c:v>
                </c:pt>
                <c:pt idx="3756">
                  <c:v>27.52940000000001</c:v>
                </c:pt>
                <c:pt idx="3757">
                  <c:v>27.512799999999999</c:v>
                </c:pt>
                <c:pt idx="3758">
                  <c:v>27.497600000000006</c:v>
                </c:pt>
                <c:pt idx="3759">
                  <c:v>27.484000000000023</c:v>
                </c:pt>
                <c:pt idx="3760">
                  <c:v>27.472399999999993</c:v>
                </c:pt>
                <c:pt idx="3761">
                  <c:v>27.462800000000016</c:v>
                </c:pt>
                <c:pt idx="3762">
                  <c:v>27.455399999999997</c:v>
                </c:pt>
                <c:pt idx="3763">
                  <c:v>27.450500000000005</c:v>
                </c:pt>
                <c:pt idx="3764">
                  <c:v>27.448000000000022</c:v>
                </c:pt>
                <c:pt idx="3765">
                  <c:v>27.448099999999997</c:v>
                </c:pt>
                <c:pt idx="3766">
                  <c:v>27.450800000000015</c:v>
                </c:pt>
                <c:pt idx="3767">
                  <c:v>27.456199999999995</c:v>
                </c:pt>
                <c:pt idx="3768">
                  <c:v>27.464100000000002</c:v>
                </c:pt>
                <c:pt idx="3769">
                  <c:v>27.474700000000013</c:v>
                </c:pt>
                <c:pt idx="3770">
                  <c:v>27.487799999999993</c:v>
                </c:pt>
                <c:pt idx="3771">
                  <c:v>27.503200000000007</c:v>
                </c:pt>
                <c:pt idx="3772">
                  <c:v>27.520899999999997</c:v>
                </c:pt>
                <c:pt idx="3773">
                  <c:v>27.540700000000001</c:v>
                </c:pt>
                <c:pt idx="3774">
                  <c:v>27.562400000000011</c:v>
                </c:pt>
                <c:pt idx="3775">
                  <c:v>27.585899999999995</c:v>
                </c:pt>
                <c:pt idx="3776">
                  <c:v>27.610800000000012</c:v>
                </c:pt>
                <c:pt idx="3777">
                  <c:v>27.63709999999999</c:v>
                </c:pt>
                <c:pt idx="3778">
                  <c:v>27.664600000000007</c:v>
                </c:pt>
                <c:pt idx="3779">
                  <c:v>27.692900000000023</c:v>
                </c:pt>
                <c:pt idx="3780">
                  <c:v>27.721900000000005</c:v>
                </c:pt>
                <c:pt idx="3781">
                  <c:v>27.751400000000018</c:v>
                </c:pt>
                <c:pt idx="3782">
                  <c:v>27.781099999999995</c:v>
                </c:pt>
                <c:pt idx="3783">
                  <c:v>27.8108</c:v>
                </c:pt>
                <c:pt idx="3784">
                  <c:v>27.840400000000017</c:v>
                </c:pt>
                <c:pt idx="3785">
                  <c:v>27.869399999999999</c:v>
                </c:pt>
                <c:pt idx="3786">
                  <c:v>27.897800000000018</c:v>
                </c:pt>
                <c:pt idx="3787">
                  <c:v>27.92519999999999</c:v>
                </c:pt>
                <c:pt idx="3788">
                  <c:v>27.95150000000001</c:v>
                </c:pt>
                <c:pt idx="3789">
                  <c:v>27.976400000000012</c:v>
                </c:pt>
                <c:pt idx="3790">
                  <c:v>27.999799999999993</c:v>
                </c:pt>
                <c:pt idx="3791">
                  <c:v>28.021300000000011</c:v>
                </c:pt>
                <c:pt idx="3792">
                  <c:v>28.040700000000001</c:v>
                </c:pt>
                <c:pt idx="3793">
                  <c:v>28.058000000000007</c:v>
                </c:pt>
                <c:pt idx="3794">
                  <c:v>28.073000000000022</c:v>
                </c:pt>
                <c:pt idx="3795">
                  <c:v>28.085499999999996</c:v>
                </c:pt>
                <c:pt idx="3796">
                  <c:v>28.095500000000015</c:v>
                </c:pt>
                <c:pt idx="3797">
                  <c:v>28.102799999999988</c:v>
                </c:pt>
                <c:pt idx="3798">
                  <c:v>28.107500000000002</c:v>
                </c:pt>
                <c:pt idx="3799">
                  <c:v>28.109600000000015</c:v>
                </c:pt>
                <c:pt idx="3800">
                  <c:v>28.109099999999998</c:v>
                </c:pt>
                <c:pt idx="3801">
                  <c:v>28.106100000000012</c:v>
                </c:pt>
                <c:pt idx="3802">
                  <c:v>28.100799999999992</c:v>
                </c:pt>
                <c:pt idx="3803">
                  <c:v>28.09320000000001</c:v>
                </c:pt>
                <c:pt idx="3804">
                  <c:v>28.083600000000018</c:v>
                </c:pt>
                <c:pt idx="3805">
                  <c:v>28.072199999999995</c:v>
                </c:pt>
                <c:pt idx="3806">
                  <c:v>28.059100000000015</c:v>
                </c:pt>
                <c:pt idx="3807">
                  <c:v>28.044599999999988</c:v>
                </c:pt>
                <c:pt idx="3808">
                  <c:v>28.028800000000004</c:v>
                </c:pt>
                <c:pt idx="3809">
                  <c:v>28.012100000000018</c:v>
                </c:pt>
                <c:pt idx="3810">
                  <c:v>27.994600000000005</c:v>
                </c:pt>
                <c:pt idx="3811">
                  <c:v>27.976600000000005</c:v>
                </c:pt>
                <c:pt idx="3812">
                  <c:v>27.958299999999994</c:v>
                </c:pt>
                <c:pt idx="3813">
                  <c:v>27.939800000000005</c:v>
                </c:pt>
                <c:pt idx="3814">
                  <c:v>27.921500000000023</c:v>
                </c:pt>
                <c:pt idx="3815">
                  <c:v>27.903599999999997</c:v>
                </c:pt>
                <c:pt idx="3816">
                  <c:v>27.886200000000017</c:v>
                </c:pt>
                <c:pt idx="3817">
                  <c:v>27.869499999999988</c:v>
                </c:pt>
                <c:pt idx="3818">
                  <c:v>27.85390000000001</c:v>
                </c:pt>
                <c:pt idx="3819">
                  <c:v>27.839400000000012</c:v>
                </c:pt>
                <c:pt idx="3820">
                  <c:v>27.826300000000003</c:v>
                </c:pt>
                <c:pt idx="3821">
                  <c:v>27.814800000000005</c:v>
                </c:pt>
                <c:pt idx="3822">
                  <c:v>27.805199999999999</c:v>
                </c:pt>
                <c:pt idx="3823">
                  <c:v>27.797499999999999</c:v>
                </c:pt>
                <c:pt idx="3824">
                  <c:v>27.792100000000019</c:v>
                </c:pt>
                <c:pt idx="3825">
                  <c:v>27.789000000000001</c:v>
                </c:pt>
                <c:pt idx="3826">
                  <c:v>27.788300000000007</c:v>
                </c:pt>
                <c:pt idx="3827">
                  <c:v>27.790299999999988</c:v>
                </c:pt>
                <c:pt idx="3828">
                  <c:v>27.795000000000002</c:v>
                </c:pt>
                <c:pt idx="3829">
                  <c:v>27.802500000000023</c:v>
                </c:pt>
                <c:pt idx="3830">
                  <c:v>27.812700000000007</c:v>
                </c:pt>
                <c:pt idx="3831">
                  <c:v>27.825700000000012</c:v>
                </c:pt>
                <c:pt idx="3832">
                  <c:v>27.841499999999996</c:v>
                </c:pt>
                <c:pt idx="3833">
                  <c:v>27.85990000000001</c:v>
                </c:pt>
                <c:pt idx="3834">
                  <c:v>27.880800000000022</c:v>
                </c:pt>
                <c:pt idx="3835">
                  <c:v>27.9041</c:v>
                </c:pt>
                <c:pt idx="3836">
                  <c:v>27.929600000000008</c:v>
                </c:pt>
                <c:pt idx="3837">
                  <c:v>27.957099999999997</c:v>
                </c:pt>
                <c:pt idx="3838">
                  <c:v>27.986400000000003</c:v>
                </c:pt>
                <c:pt idx="3839">
                  <c:v>28.01730000000002</c:v>
                </c:pt>
                <c:pt idx="3840">
                  <c:v>28.049400000000006</c:v>
                </c:pt>
                <c:pt idx="3841">
                  <c:v>28.082700000000017</c:v>
                </c:pt>
                <c:pt idx="3842">
                  <c:v>28.116699999999994</c:v>
                </c:pt>
                <c:pt idx="3843">
                  <c:v>28.151300000000006</c:v>
                </c:pt>
                <c:pt idx="3844">
                  <c:v>28.186300000000017</c:v>
                </c:pt>
                <c:pt idx="3845">
                  <c:v>28.221199999999996</c:v>
                </c:pt>
                <c:pt idx="3846">
                  <c:v>28.256000000000014</c:v>
                </c:pt>
                <c:pt idx="3847">
                  <c:v>28.290399999999991</c:v>
                </c:pt>
                <c:pt idx="3848">
                  <c:v>28.324000000000012</c:v>
                </c:pt>
                <c:pt idx="3849">
                  <c:v>28.356700000000018</c:v>
                </c:pt>
                <c:pt idx="3850">
                  <c:v>28.388199999999998</c:v>
                </c:pt>
                <c:pt idx="3851">
                  <c:v>28.418400000000005</c:v>
                </c:pt>
                <c:pt idx="3852">
                  <c:v>28.446899999999999</c:v>
                </c:pt>
                <c:pt idx="3853">
                  <c:v>28.473500000000001</c:v>
                </c:pt>
                <c:pt idx="3854">
                  <c:v>28.498100000000022</c:v>
                </c:pt>
                <c:pt idx="3855">
                  <c:v>28.520399999999995</c:v>
                </c:pt>
                <c:pt idx="3856">
                  <c:v>28.540400000000005</c:v>
                </c:pt>
                <c:pt idx="3857">
                  <c:v>28.557899999999989</c:v>
                </c:pt>
                <c:pt idx="3858">
                  <c:v>28.572700000000012</c:v>
                </c:pt>
                <c:pt idx="3859">
                  <c:v>28.584800000000016</c:v>
                </c:pt>
                <c:pt idx="3860">
                  <c:v>28.594200000000001</c:v>
                </c:pt>
                <c:pt idx="3861">
                  <c:v>28.60090000000001</c:v>
                </c:pt>
                <c:pt idx="3862">
                  <c:v>28.604799999999997</c:v>
                </c:pt>
                <c:pt idx="3863">
                  <c:v>28.606200000000001</c:v>
                </c:pt>
                <c:pt idx="3864">
                  <c:v>28.605100000000022</c:v>
                </c:pt>
                <c:pt idx="3865">
                  <c:v>28.601600000000005</c:v>
                </c:pt>
                <c:pt idx="3866">
                  <c:v>28.595900000000015</c:v>
                </c:pt>
                <c:pt idx="3867">
                  <c:v>28.588099999999997</c:v>
                </c:pt>
                <c:pt idx="3868">
                  <c:v>28.578600000000009</c:v>
                </c:pt>
                <c:pt idx="3869">
                  <c:v>28.567300000000017</c:v>
                </c:pt>
                <c:pt idx="3870">
                  <c:v>28.554699999999997</c:v>
                </c:pt>
                <c:pt idx="3871">
                  <c:v>28.540900000000008</c:v>
                </c:pt>
                <c:pt idx="3872">
                  <c:v>28.5261</c:v>
                </c:pt>
                <c:pt idx="3873">
                  <c:v>28.510600000000011</c:v>
                </c:pt>
                <c:pt idx="3874">
                  <c:v>28.494500000000016</c:v>
                </c:pt>
                <c:pt idx="3875">
                  <c:v>28.478099999999998</c:v>
                </c:pt>
                <c:pt idx="3876">
                  <c:v>28.461700000000008</c:v>
                </c:pt>
                <c:pt idx="3877">
                  <c:v>28.445299999999989</c:v>
                </c:pt>
                <c:pt idx="3878">
                  <c:v>28.429300000000012</c:v>
                </c:pt>
                <c:pt idx="3879">
                  <c:v>28.413800000000023</c:v>
                </c:pt>
                <c:pt idx="3880">
                  <c:v>28.399199999999993</c:v>
                </c:pt>
                <c:pt idx="3881">
                  <c:v>28.385600000000011</c:v>
                </c:pt>
                <c:pt idx="3882">
                  <c:v>28.373199999999997</c:v>
                </c:pt>
                <c:pt idx="3883">
                  <c:v>28.362300000000005</c:v>
                </c:pt>
                <c:pt idx="3884">
                  <c:v>28.353100000000012</c:v>
                </c:pt>
                <c:pt idx="3885">
                  <c:v>28.345799999999997</c:v>
                </c:pt>
                <c:pt idx="3886">
                  <c:v>28.340700000000012</c:v>
                </c:pt>
                <c:pt idx="3887">
                  <c:v>28.337799999999987</c:v>
                </c:pt>
                <c:pt idx="3888">
                  <c:v>28.337500000000006</c:v>
                </c:pt>
                <c:pt idx="3889">
                  <c:v>28.339700000000022</c:v>
                </c:pt>
                <c:pt idx="3890">
                  <c:v>28.344700000000003</c:v>
                </c:pt>
                <c:pt idx="3891">
                  <c:v>28.352500000000006</c:v>
                </c:pt>
                <c:pt idx="3892">
                  <c:v>28.363099999999989</c:v>
                </c:pt>
                <c:pt idx="3893">
                  <c:v>28.37660000000001</c:v>
                </c:pt>
                <c:pt idx="3894">
                  <c:v>28.392800000000022</c:v>
                </c:pt>
                <c:pt idx="3895">
                  <c:v>28.411799999999999</c:v>
                </c:pt>
                <c:pt idx="3896">
                  <c:v>28.433500000000009</c:v>
                </c:pt>
                <c:pt idx="3897">
                  <c:v>28.457599999999999</c:v>
                </c:pt>
                <c:pt idx="3898">
                  <c:v>28.484000000000009</c:v>
                </c:pt>
                <c:pt idx="3899">
                  <c:v>28.512500000000017</c:v>
                </c:pt>
                <c:pt idx="3900">
                  <c:v>28.543000000000006</c:v>
                </c:pt>
                <c:pt idx="3901">
                  <c:v>28.575200000000009</c:v>
                </c:pt>
                <c:pt idx="3902">
                  <c:v>28.608899999999991</c:v>
                </c:pt>
                <c:pt idx="3903">
                  <c:v>28.64370000000001</c:v>
                </c:pt>
                <c:pt idx="3904">
                  <c:v>28.679600000000022</c:v>
                </c:pt>
                <c:pt idx="3905">
                  <c:v>28.716300000000004</c:v>
                </c:pt>
                <c:pt idx="3906">
                  <c:v>28.753500000000017</c:v>
                </c:pt>
                <c:pt idx="3907">
                  <c:v>28.790999999999997</c:v>
                </c:pt>
                <c:pt idx="3908">
                  <c:v>28.828500000000005</c:v>
                </c:pt>
                <c:pt idx="3909">
                  <c:v>28.865800000000021</c:v>
                </c:pt>
                <c:pt idx="3910">
                  <c:v>28.902699999999996</c:v>
                </c:pt>
                <c:pt idx="3911">
                  <c:v>28.938900000000018</c:v>
                </c:pt>
                <c:pt idx="3912">
                  <c:v>28.974199999999996</c:v>
                </c:pt>
                <c:pt idx="3913">
                  <c:v>29.008200000000002</c:v>
                </c:pt>
                <c:pt idx="3914">
                  <c:v>29.040800000000019</c:v>
                </c:pt>
                <c:pt idx="3915">
                  <c:v>29.071700000000007</c:v>
                </c:pt>
                <c:pt idx="3916">
                  <c:v>29.100500000000011</c:v>
                </c:pt>
                <c:pt idx="3917">
                  <c:v>29.127099999999999</c:v>
                </c:pt>
                <c:pt idx="3918">
                  <c:v>29.151300000000006</c:v>
                </c:pt>
                <c:pt idx="3919">
                  <c:v>29.17270000000002</c:v>
                </c:pt>
                <c:pt idx="3920">
                  <c:v>29.191199999999995</c:v>
                </c:pt>
                <c:pt idx="3921">
                  <c:v>29.206700000000012</c:v>
                </c:pt>
                <c:pt idx="3922">
                  <c:v>29.218999999999994</c:v>
                </c:pt>
                <c:pt idx="3923">
                  <c:v>29.228000000000009</c:v>
                </c:pt>
                <c:pt idx="3924">
                  <c:v>29.233700000000013</c:v>
                </c:pt>
                <c:pt idx="3925">
                  <c:v>29.236099999999993</c:v>
                </c:pt>
                <c:pt idx="3926">
                  <c:v>29.235300000000009</c:v>
                </c:pt>
                <c:pt idx="3927">
                  <c:v>29.23129999999999</c:v>
                </c:pt>
                <c:pt idx="3928">
                  <c:v>29.22420000000001</c:v>
                </c:pt>
                <c:pt idx="3929">
                  <c:v>29.214300000000023</c:v>
                </c:pt>
                <c:pt idx="3930">
                  <c:v>29.201700000000002</c:v>
                </c:pt>
                <c:pt idx="3931">
                  <c:v>29.186600000000013</c:v>
                </c:pt>
                <c:pt idx="3932">
                  <c:v>29.169399999999996</c:v>
                </c:pt>
                <c:pt idx="3933">
                  <c:v>29.150200000000012</c:v>
                </c:pt>
                <c:pt idx="3934">
                  <c:v>29.129300000000015</c:v>
                </c:pt>
                <c:pt idx="3935">
                  <c:v>29.106999999999999</c:v>
                </c:pt>
                <c:pt idx="3936">
                  <c:v>29.083700000000007</c:v>
                </c:pt>
                <c:pt idx="3937">
                  <c:v>29.0595</c:v>
                </c:pt>
                <c:pt idx="3938">
                  <c:v>29.034800000000004</c:v>
                </c:pt>
                <c:pt idx="3939">
                  <c:v>29.009800000000013</c:v>
                </c:pt>
                <c:pt idx="3940">
                  <c:v>28.984899999999996</c:v>
                </c:pt>
                <c:pt idx="3941">
                  <c:v>28.960300000000018</c:v>
                </c:pt>
                <c:pt idx="3942">
                  <c:v>28.936299999999989</c:v>
                </c:pt>
                <c:pt idx="3943">
                  <c:v>28.913200000000003</c:v>
                </c:pt>
                <c:pt idx="3944">
                  <c:v>28.891300000000015</c:v>
                </c:pt>
                <c:pt idx="3945">
                  <c:v>28.870800000000003</c:v>
                </c:pt>
                <c:pt idx="3946">
                  <c:v>28.852000000000018</c:v>
                </c:pt>
                <c:pt idx="3947">
                  <c:v>28.8352</c:v>
                </c:pt>
                <c:pt idx="3948">
                  <c:v>28.820700000000002</c:v>
                </c:pt>
                <c:pt idx="3949">
                  <c:v>28.808500000000024</c:v>
                </c:pt>
                <c:pt idx="3950">
                  <c:v>28.799000000000007</c:v>
                </c:pt>
                <c:pt idx="3951">
                  <c:v>28.792200000000008</c:v>
                </c:pt>
                <c:pt idx="3952">
                  <c:v>28.788399999999996</c:v>
                </c:pt>
                <c:pt idx="3953">
                  <c:v>28.787600000000012</c:v>
                </c:pt>
                <c:pt idx="3954">
                  <c:v>28.789700000000011</c:v>
                </c:pt>
                <c:pt idx="3955">
                  <c:v>28.794899999999998</c:v>
                </c:pt>
                <c:pt idx="3956">
                  <c:v>28.803100000000015</c:v>
                </c:pt>
                <c:pt idx="3957">
                  <c:v>28.8142</c:v>
                </c:pt>
                <c:pt idx="3958">
                  <c:v>28.828100000000006</c:v>
                </c:pt>
                <c:pt idx="3959">
                  <c:v>28.844700000000017</c:v>
                </c:pt>
                <c:pt idx="3960">
                  <c:v>28.863699999999994</c:v>
                </c:pt>
                <c:pt idx="3961">
                  <c:v>28.884900000000016</c:v>
                </c:pt>
                <c:pt idx="3962">
                  <c:v>28.908199999999994</c:v>
                </c:pt>
                <c:pt idx="3963">
                  <c:v>28.933300000000003</c:v>
                </c:pt>
                <c:pt idx="3964">
                  <c:v>28.960000000000022</c:v>
                </c:pt>
                <c:pt idx="3965">
                  <c:v>28.988</c:v>
                </c:pt>
                <c:pt idx="3966">
                  <c:v>29.017100000000013</c:v>
                </c:pt>
                <c:pt idx="3967">
                  <c:v>29.046999999999997</c:v>
                </c:pt>
                <c:pt idx="3968">
                  <c:v>29.077400000000011</c:v>
                </c:pt>
                <c:pt idx="3969">
                  <c:v>29.108200000000011</c:v>
                </c:pt>
                <c:pt idx="3970">
                  <c:v>29.138999999999996</c:v>
                </c:pt>
                <c:pt idx="3971">
                  <c:v>29.169600000000017</c:v>
                </c:pt>
                <c:pt idx="3972">
                  <c:v>29.199799999999996</c:v>
                </c:pt>
                <c:pt idx="3973">
                  <c:v>29.229300000000009</c:v>
                </c:pt>
                <c:pt idx="3974">
                  <c:v>29.257900000000021</c:v>
                </c:pt>
                <c:pt idx="3975">
                  <c:v>29.285399999999996</c:v>
                </c:pt>
                <c:pt idx="3976">
                  <c:v>29.311500000000009</c:v>
                </c:pt>
                <c:pt idx="3977">
                  <c:v>29.335899999999995</c:v>
                </c:pt>
                <c:pt idx="3978">
                  <c:v>29.35860000000001</c:v>
                </c:pt>
                <c:pt idx="3979">
                  <c:v>29.379200000000012</c:v>
                </c:pt>
                <c:pt idx="3980">
                  <c:v>29.397599999999997</c:v>
                </c:pt>
                <c:pt idx="3981">
                  <c:v>29.413600000000017</c:v>
                </c:pt>
                <c:pt idx="3982">
                  <c:v>29.427099999999996</c:v>
                </c:pt>
                <c:pt idx="3983">
                  <c:v>29.438000000000002</c:v>
                </c:pt>
                <c:pt idx="3984">
                  <c:v>29.446200000000019</c:v>
                </c:pt>
                <c:pt idx="3985">
                  <c:v>29.451599999999999</c:v>
                </c:pt>
                <c:pt idx="3986">
                  <c:v>29.454300000000018</c:v>
                </c:pt>
                <c:pt idx="3987">
                  <c:v>29.454299999999989</c:v>
                </c:pt>
                <c:pt idx="3988">
                  <c:v>29.45150000000001</c:v>
                </c:pt>
                <c:pt idx="3989">
                  <c:v>29.446300000000022</c:v>
                </c:pt>
                <c:pt idx="3990">
                  <c:v>29.438500000000005</c:v>
                </c:pt>
                <c:pt idx="3991">
                  <c:v>29.428500000000014</c:v>
                </c:pt>
                <c:pt idx="3992">
                  <c:v>29.416299999999993</c:v>
                </c:pt>
                <c:pt idx="3993">
                  <c:v>29.402100000000004</c:v>
                </c:pt>
                <c:pt idx="3994">
                  <c:v>29.386200000000017</c:v>
                </c:pt>
                <c:pt idx="3995">
                  <c:v>29.368799999999993</c:v>
                </c:pt>
                <c:pt idx="3996">
                  <c:v>29.350000000000009</c:v>
                </c:pt>
                <c:pt idx="3997">
                  <c:v>29.330099999999987</c:v>
                </c:pt>
                <c:pt idx="3998">
                  <c:v>29.309300000000007</c:v>
                </c:pt>
                <c:pt idx="3999">
                  <c:v>29.287900000000022</c:v>
                </c:pt>
                <c:pt idx="4000">
                  <c:v>29.265900000000002</c:v>
                </c:pt>
                <c:pt idx="4001">
                  <c:v>29.243700000000018</c:v>
                </c:pt>
                <c:pt idx="4002">
                  <c:v>29.221499999999992</c:v>
                </c:pt>
                <c:pt idx="4003">
                  <c:v>29.199400000000011</c:v>
                </c:pt>
                <c:pt idx="4004">
                  <c:v>29.177700000000016</c:v>
                </c:pt>
                <c:pt idx="4005">
                  <c:v>29.156599999999997</c:v>
                </c:pt>
                <c:pt idx="4006">
                  <c:v>29.136300000000006</c:v>
                </c:pt>
                <c:pt idx="4007">
                  <c:v>29.117099999999994</c:v>
                </c:pt>
                <c:pt idx="4008">
                  <c:v>29.099100000000007</c:v>
                </c:pt>
                <c:pt idx="4009">
                  <c:v>29.08250000000001</c:v>
                </c:pt>
                <c:pt idx="4010">
                  <c:v>29.067599999999999</c:v>
                </c:pt>
                <c:pt idx="4011">
                  <c:v>29.054600000000008</c:v>
                </c:pt>
                <c:pt idx="4012">
                  <c:v>29.043599999999998</c:v>
                </c:pt>
                <c:pt idx="4013">
                  <c:v>29.034900000000007</c:v>
                </c:pt>
                <c:pt idx="4014">
                  <c:v>29.028500000000022</c:v>
                </c:pt>
                <c:pt idx="4015">
                  <c:v>29.024600000000007</c:v>
                </c:pt>
                <c:pt idx="4016">
                  <c:v>29.023400000000009</c:v>
                </c:pt>
                <c:pt idx="4017">
                  <c:v>29.024799999999999</c:v>
                </c:pt>
                <c:pt idx="4018">
                  <c:v>29.028900000000007</c:v>
                </c:pt>
                <c:pt idx="4019">
                  <c:v>29.035800000000023</c:v>
                </c:pt>
                <c:pt idx="4020">
                  <c:v>29.045299999999997</c:v>
                </c:pt>
                <c:pt idx="4021">
                  <c:v>29.057400000000015</c:v>
                </c:pt>
                <c:pt idx="4022">
                  <c:v>29.072099999999992</c:v>
                </c:pt>
                <c:pt idx="4023">
                  <c:v>29.089100000000002</c:v>
                </c:pt>
                <c:pt idx="4024">
                  <c:v>29.108300000000014</c:v>
                </c:pt>
                <c:pt idx="4025">
                  <c:v>29.129599999999996</c:v>
                </c:pt>
                <c:pt idx="4026">
                  <c:v>29.15270000000001</c:v>
                </c:pt>
                <c:pt idx="4027">
                  <c:v>29.177499999999995</c:v>
                </c:pt>
                <c:pt idx="4028">
                  <c:v>29.203600000000009</c:v>
                </c:pt>
                <c:pt idx="4029">
                  <c:v>29.23090000000002</c:v>
                </c:pt>
                <c:pt idx="4030">
                  <c:v>29.259100000000004</c:v>
                </c:pt>
                <c:pt idx="4031">
                  <c:v>29.288000000000011</c:v>
                </c:pt>
                <c:pt idx="4032">
                  <c:v>29.317299999999989</c:v>
                </c:pt>
                <c:pt idx="4033">
                  <c:v>29.346800000000002</c:v>
                </c:pt>
                <c:pt idx="4034">
                  <c:v>29.376300000000015</c:v>
                </c:pt>
                <c:pt idx="4035">
                  <c:v>29.405500000000004</c:v>
                </c:pt>
                <c:pt idx="4036">
                  <c:v>29.434200000000018</c:v>
                </c:pt>
                <c:pt idx="4037">
                  <c:v>29.461999999999989</c:v>
                </c:pt>
                <c:pt idx="4038">
                  <c:v>29.488900000000001</c:v>
                </c:pt>
                <c:pt idx="4039">
                  <c:v>29.514500000000012</c:v>
                </c:pt>
                <c:pt idx="4040">
                  <c:v>29.538499999999999</c:v>
                </c:pt>
                <c:pt idx="4041">
                  <c:v>29.560800000000015</c:v>
                </c:pt>
                <c:pt idx="4042">
                  <c:v>29.581199999999995</c:v>
                </c:pt>
                <c:pt idx="4043">
                  <c:v>29.599299999999999</c:v>
                </c:pt>
                <c:pt idx="4044">
                  <c:v>29.615100000000012</c:v>
                </c:pt>
                <c:pt idx="4045">
                  <c:v>29.628200000000007</c:v>
                </c:pt>
                <c:pt idx="4046">
                  <c:v>29.638600000000011</c:v>
                </c:pt>
                <c:pt idx="4047">
                  <c:v>29.646199999999993</c:v>
                </c:pt>
                <c:pt idx="4048">
                  <c:v>29.650900000000007</c:v>
                </c:pt>
                <c:pt idx="4049">
                  <c:v>29.652500000000018</c:v>
                </c:pt>
                <c:pt idx="4050">
                  <c:v>29.6511</c:v>
                </c:pt>
                <c:pt idx="4051">
                  <c:v>29.64670000000001</c:v>
                </c:pt>
                <c:pt idx="4052">
                  <c:v>29.639399999999995</c:v>
                </c:pt>
                <c:pt idx="4053">
                  <c:v>29.629300000000001</c:v>
                </c:pt>
                <c:pt idx="4054">
                  <c:v>29.616400000000013</c:v>
                </c:pt>
                <c:pt idx="4055">
                  <c:v>29.600999999999999</c:v>
                </c:pt>
                <c:pt idx="4056">
                  <c:v>29.583200000000005</c:v>
                </c:pt>
                <c:pt idx="4057">
                  <c:v>29.563299999999998</c:v>
                </c:pt>
                <c:pt idx="4058">
                  <c:v>29.54140000000001</c:v>
                </c:pt>
                <c:pt idx="4059">
                  <c:v>29.517900000000012</c:v>
                </c:pt>
                <c:pt idx="4060">
                  <c:v>29.492900000000006</c:v>
                </c:pt>
                <c:pt idx="4061">
                  <c:v>29.466700000000017</c:v>
                </c:pt>
                <c:pt idx="4062">
                  <c:v>29.439699999999988</c:v>
                </c:pt>
                <c:pt idx="4063">
                  <c:v>29.412000000000006</c:v>
                </c:pt>
                <c:pt idx="4064">
                  <c:v>29.384000000000015</c:v>
                </c:pt>
                <c:pt idx="4065">
                  <c:v>29.355900000000005</c:v>
                </c:pt>
                <c:pt idx="4066">
                  <c:v>29.327900000000014</c:v>
                </c:pt>
                <c:pt idx="4067">
                  <c:v>29.3005</c:v>
                </c:pt>
                <c:pt idx="4068">
                  <c:v>29.273800000000008</c:v>
                </c:pt>
                <c:pt idx="4069">
                  <c:v>29.248200000000011</c:v>
                </c:pt>
                <c:pt idx="4070">
                  <c:v>29.2239</c:v>
                </c:pt>
                <c:pt idx="4071">
                  <c:v>29.201200000000014</c:v>
                </c:pt>
                <c:pt idx="4072">
                  <c:v>29.180399999999992</c:v>
                </c:pt>
                <c:pt idx="4073">
                  <c:v>29.16170000000001</c:v>
                </c:pt>
                <c:pt idx="4074">
                  <c:v>29.145400000000024</c:v>
                </c:pt>
                <c:pt idx="4075">
                  <c:v>29.131699999999995</c:v>
                </c:pt>
                <c:pt idx="4076">
                  <c:v>29.120700000000014</c:v>
                </c:pt>
                <c:pt idx="4077">
                  <c:v>29.11269999999999</c:v>
                </c:pt>
                <c:pt idx="4078">
                  <c:v>29.107800000000012</c:v>
                </c:pt>
                <c:pt idx="4079">
                  <c:v>29.106000000000023</c:v>
                </c:pt>
                <c:pt idx="4080">
                  <c:v>29.107399999999998</c:v>
                </c:pt>
                <c:pt idx="4081">
                  <c:v>29.111900000000006</c:v>
                </c:pt>
                <c:pt idx="4082">
                  <c:v>29.119599999999991</c:v>
                </c:pt>
                <c:pt idx="4083">
                  <c:v>29.130300000000005</c:v>
                </c:pt>
                <c:pt idx="4084">
                  <c:v>29.143900000000016</c:v>
                </c:pt>
                <c:pt idx="4085">
                  <c:v>29.160200000000003</c:v>
                </c:pt>
                <c:pt idx="4086">
                  <c:v>29.179200000000009</c:v>
                </c:pt>
                <c:pt idx="4087">
                  <c:v>29.200499999999991</c:v>
                </c:pt>
                <c:pt idx="4088">
                  <c:v>29.2239</c:v>
                </c:pt>
                <c:pt idx="4089">
                  <c:v>29.249300000000019</c:v>
                </c:pt>
                <c:pt idx="4090">
                  <c:v>29.276399999999995</c:v>
                </c:pt>
                <c:pt idx="4091">
                  <c:v>29.304900000000018</c:v>
                </c:pt>
                <c:pt idx="4092">
                  <c:v>29.334599999999995</c:v>
                </c:pt>
                <c:pt idx="4093">
                  <c:v>29.365200000000002</c:v>
                </c:pt>
                <c:pt idx="4094">
                  <c:v>29.396600000000021</c:v>
                </c:pt>
                <c:pt idx="4095">
                  <c:v>29.428399999999996</c:v>
                </c:pt>
                <c:pt idx="4096">
                  <c:v>29.46050000000001</c:v>
                </c:pt>
                <c:pt idx="4097">
                  <c:v>29.492499999999993</c:v>
                </c:pt>
                <c:pt idx="4098">
                  <c:v>29.524200000000008</c:v>
                </c:pt>
                <c:pt idx="4099">
                  <c:v>29.555500000000023</c:v>
                </c:pt>
                <c:pt idx="4100">
                  <c:v>29.585999999999999</c:v>
                </c:pt>
                <c:pt idx="4101">
                  <c:v>29.615500000000011</c:v>
                </c:pt>
                <c:pt idx="4102">
                  <c:v>29.643699999999995</c:v>
                </c:pt>
                <c:pt idx="4103">
                  <c:v>29.670500000000004</c:v>
                </c:pt>
                <c:pt idx="4104">
                  <c:v>29.695600000000013</c:v>
                </c:pt>
                <c:pt idx="4105">
                  <c:v>29.718699999999998</c:v>
                </c:pt>
                <c:pt idx="4106">
                  <c:v>29.73960000000001</c:v>
                </c:pt>
                <c:pt idx="4107">
                  <c:v>29.758299999999991</c:v>
                </c:pt>
                <c:pt idx="4108">
                  <c:v>29.774500000000003</c:v>
                </c:pt>
                <c:pt idx="4109">
                  <c:v>29.788100000000014</c:v>
                </c:pt>
                <c:pt idx="4110">
                  <c:v>29.798900000000003</c:v>
                </c:pt>
                <c:pt idx="4111">
                  <c:v>29.807100000000005</c:v>
                </c:pt>
                <c:pt idx="4112">
                  <c:v>29.8125</c:v>
                </c:pt>
                <c:pt idx="4113">
                  <c:v>29.815200000000004</c:v>
                </c:pt>
                <c:pt idx="4114">
                  <c:v>29.815200000000019</c:v>
                </c:pt>
                <c:pt idx="4115">
                  <c:v>29.812700000000007</c:v>
                </c:pt>
                <c:pt idx="4116">
                  <c:v>29.807800000000015</c:v>
                </c:pt>
                <c:pt idx="4117">
                  <c:v>29.800599999999989</c:v>
                </c:pt>
                <c:pt idx="4118">
                  <c:v>29.791300000000007</c:v>
                </c:pt>
                <c:pt idx="4119">
                  <c:v>29.780100000000019</c:v>
                </c:pt>
                <c:pt idx="4120">
                  <c:v>29.767399999999995</c:v>
                </c:pt>
                <c:pt idx="4121">
                  <c:v>29.753200000000007</c:v>
                </c:pt>
                <c:pt idx="4122">
                  <c:v>29.737799999999993</c:v>
                </c:pt>
                <c:pt idx="4123">
                  <c:v>29.721400000000003</c:v>
                </c:pt>
                <c:pt idx="4124">
                  <c:v>29.704400000000021</c:v>
                </c:pt>
                <c:pt idx="4125">
                  <c:v>29.686800000000005</c:v>
                </c:pt>
                <c:pt idx="4126">
                  <c:v>29.669000000000011</c:v>
                </c:pt>
                <c:pt idx="4127">
                  <c:v>29.6511</c:v>
                </c:pt>
                <c:pt idx="4128">
                  <c:v>29.633500000000012</c:v>
                </c:pt>
                <c:pt idx="4129">
                  <c:v>29.616100000000017</c:v>
                </c:pt>
                <c:pt idx="4130">
                  <c:v>29.599400000000003</c:v>
                </c:pt>
                <c:pt idx="4131">
                  <c:v>29.583600000000018</c:v>
                </c:pt>
                <c:pt idx="4132">
                  <c:v>29.568699999999993</c:v>
                </c:pt>
                <c:pt idx="4133">
                  <c:v>29.55510000000001</c:v>
                </c:pt>
                <c:pt idx="4134">
                  <c:v>29.542900000000017</c:v>
                </c:pt>
                <c:pt idx="4135">
                  <c:v>29.532399999999996</c:v>
                </c:pt>
                <c:pt idx="4136">
                  <c:v>29.523800000000008</c:v>
                </c:pt>
                <c:pt idx="4137">
                  <c:v>29.517199999999988</c:v>
                </c:pt>
                <c:pt idx="4138">
                  <c:v>29.512799999999999</c:v>
                </c:pt>
                <c:pt idx="4139">
                  <c:v>29.510900000000021</c:v>
                </c:pt>
                <c:pt idx="4140">
                  <c:v>29.511499999999998</c:v>
                </c:pt>
                <c:pt idx="4141">
                  <c:v>29.514700000000005</c:v>
                </c:pt>
                <c:pt idx="4142">
                  <c:v>29.520699999999991</c:v>
                </c:pt>
                <c:pt idx="4143">
                  <c:v>29.529499999999999</c:v>
                </c:pt>
                <c:pt idx="4144">
                  <c:v>29.541000000000011</c:v>
                </c:pt>
                <c:pt idx="4145">
                  <c:v>29.555400000000006</c:v>
                </c:pt>
                <c:pt idx="4146">
                  <c:v>29.572500000000005</c:v>
                </c:pt>
                <c:pt idx="4147">
                  <c:v>29.592199999999991</c:v>
                </c:pt>
                <c:pt idx="4148">
                  <c:v>29.614400000000003</c:v>
                </c:pt>
                <c:pt idx="4149">
                  <c:v>29.63900000000001</c:v>
                </c:pt>
                <c:pt idx="4150">
                  <c:v>29.665800000000004</c:v>
                </c:pt>
                <c:pt idx="4151">
                  <c:v>29.694600000000008</c:v>
                </c:pt>
                <c:pt idx="4152">
                  <c:v>29.725099999999998</c:v>
                </c:pt>
                <c:pt idx="4153">
                  <c:v>29.757200000000012</c:v>
                </c:pt>
                <c:pt idx="4154">
                  <c:v>29.790700000000015</c:v>
                </c:pt>
                <c:pt idx="4155">
                  <c:v>29.825199999999995</c:v>
                </c:pt>
                <c:pt idx="4156">
                  <c:v>29.860500000000016</c:v>
                </c:pt>
                <c:pt idx="4157">
                  <c:v>29.896499999999989</c:v>
                </c:pt>
                <c:pt idx="4158">
                  <c:v>29.9328</c:v>
                </c:pt>
                <c:pt idx="4159">
                  <c:v>29.969300000000018</c:v>
                </c:pt>
                <c:pt idx="4160">
                  <c:v>30.005600000000001</c:v>
                </c:pt>
                <c:pt idx="4161">
                  <c:v>30.041600000000017</c:v>
                </c:pt>
                <c:pt idx="4162">
                  <c:v>30.076999999999998</c:v>
                </c:pt>
                <c:pt idx="4163">
                  <c:v>30.11160000000001</c:v>
                </c:pt>
                <c:pt idx="4164">
                  <c:v>30.145100000000014</c:v>
                </c:pt>
                <c:pt idx="4165">
                  <c:v>30.177400000000006</c:v>
                </c:pt>
                <c:pt idx="4166">
                  <c:v>30.208100000000016</c:v>
                </c:pt>
                <c:pt idx="4167">
                  <c:v>30.237200000000001</c:v>
                </c:pt>
                <c:pt idx="4168">
                  <c:v>30.264300000000006</c:v>
                </c:pt>
                <c:pt idx="4169">
                  <c:v>30.289300000000011</c:v>
                </c:pt>
                <c:pt idx="4170">
                  <c:v>30.311999999999998</c:v>
                </c:pt>
                <c:pt idx="4171">
                  <c:v>30.332200000000014</c:v>
                </c:pt>
                <c:pt idx="4172">
                  <c:v>30.349899999999991</c:v>
                </c:pt>
                <c:pt idx="4173">
                  <c:v>30.364900000000006</c:v>
                </c:pt>
                <c:pt idx="4174">
                  <c:v>30.377100000000013</c:v>
                </c:pt>
                <c:pt idx="4175">
                  <c:v>30.386600000000001</c:v>
                </c:pt>
                <c:pt idx="4176">
                  <c:v>30.393300000000011</c:v>
                </c:pt>
                <c:pt idx="4177">
                  <c:v>30.397300000000001</c:v>
                </c:pt>
                <c:pt idx="4178">
                  <c:v>30.398700000000005</c:v>
                </c:pt>
                <c:pt idx="4179">
                  <c:v>30.397500000000022</c:v>
                </c:pt>
                <c:pt idx="4180">
                  <c:v>30.394000000000005</c:v>
                </c:pt>
                <c:pt idx="4181">
                  <c:v>30.388300000000015</c:v>
                </c:pt>
                <c:pt idx="4182">
                  <c:v>30.380600000000001</c:v>
                </c:pt>
                <c:pt idx="4183">
                  <c:v>30.371200000000002</c:v>
                </c:pt>
                <c:pt idx="4184">
                  <c:v>30.36020000000002</c:v>
                </c:pt>
                <c:pt idx="4185">
                  <c:v>30.347899999999996</c:v>
                </c:pt>
                <c:pt idx="4186">
                  <c:v>30.334600000000009</c:v>
                </c:pt>
                <c:pt idx="4187">
                  <c:v>30.320499999999996</c:v>
                </c:pt>
                <c:pt idx="4188">
                  <c:v>30.305800000000005</c:v>
                </c:pt>
                <c:pt idx="4189">
                  <c:v>30.290800000000019</c:v>
                </c:pt>
                <c:pt idx="4190">
                  <c:v>30.275800000000004</c:v>
                </c:pt>
                <c:pt idx="4191">
                  <c:v>30.26100000000001</c:v>
                </c:pt>
                <c:pt idx="4192">
                  <c:v>30.246600000000001</c:v>
                </c:pt>
                <c:pt idx="4193">
                  <c:v>30.232900000000001</c:v>
                </c:pt>
                <c:pt idx="4194">
                  <c:v>30.220100000000016</c:v>
                </c:pt>
                <c:pt idx="4195">
                  <c:v>30.208600000000004</c:v>
                </c:pt>
                <c:pt idx="4196">
                  <c:v>30.198400000000007</c:v>
                </c:pt>
                <c:pt idx="4197">
                  <c:v>30.189999999999998</c:v>
                </c:pt>
                <c:pt idx="4198">
                  <c:v>30.183500000000009</c:v>
                </c:pt>
                <c:pt idx="4199">
                  <c:v>30.17910000000002</c:v>
                </c:pt>
                <c:pt idx="4200">
                  <c:v>30.177099999999996</c:v>
                </c:pt>
                <c:pt idx="4201">
                  <c:v>30.177600000000012</c:v>
                </c:pt>
                <c:pt idx="4202">
                  <c:v>30.180899999999994</c:v>
                </c:pt>
                <c:pt idx="4203">
                  <c:v>30.187100000000001</c:v>
                </c:pt>
                <c:pt idx="4204">
                  <c:v>30.196200000000019</c:v>
                </c:pt>
                <c:pt idx="4205">
                  <c:v>30.208500000000001</c:v>
                </c:pt>
                <c:pt idx="4206">
                  <c:v>30.223800000000011</c:v>
                </c:pt>
                <c:pt idx="4207">
                  <c:v>30.242199999999997</c:v>
                </c:pt>
                <c:pt idx="4208">
                  <c:v>30.2637</c:v>
                </c:pt>
                <c:pt idx="4209">
                  <c:v>30.288200000000018</c:v>
                </c:pt>
                <c:pt idx="4210">
                  <c:v>30.3155</c:v>
                </c:pt>
                <c:pt idx="4211">
                  <c:v>30.345500000000015</c:v>
                </c:pt>
                <c:pt idx="4212">
                  <c:v>30.378</c:v>
                </c:pt>
                <c:pt idx="4213">
                  <c:v>30.412800000000004</c:v>
                </c:pt>
                <c:pt idx="4214">
                  <c:v>30.449600000000018</c:v>
                </c:pt>
                <c:pt idx="4215">
                  <c:v>30.488299999999995</c:v>
                </c:pt>
                <c:pt idx="4216">
                  <c:v>30.528500000000008</c:v>
                </c:pt>
                <c:pt idx="4217">
                  <c:v>30.569999999999993</c:v>
                </c:pt>
                <c:pt idx="4218">
                  <c:v>30.612500000000011</c:v>
                </c:pt>
                <c:pt idx="4219">
                  <c:v>30.655800000000013</c:v>
                </c:pt>
                <c:pt idx="4220">
                  <c:v>30.699600000000004</c:v>
                </c:pt>
                <c:pt idx="4221">
                  <c:v>30.743600000000015</c:v>
                </c:pt>
                <c:pt idx="4222">
                  <c:v>30.787500000000023</c:v>
                </c:pt>
                <c:pt idx="4223">
                  <c:v>30.83120000000001</c:v>
                </c:pt>
                <c:pt idx="4224">
                  <c:v>30.874200000000016</c:v>
                </c:pt>
                <c:pt idx="4225">
                  <c:v>30.916399999999996</c:v>
                </c:pt>
                <c:pt idx="4226">
                  <c:v>30.957400000000007</c:v>
                </c:pt>
                <c:pt idx="4227">
                  <c:v>30.997100000000017</c:v>
                </c:pt>
                <c:pt idx="4228">
                  <c:v>31.0351</c:v>
                </c:pt>
                <c:pt idx="4229">
                  <c:v>31.071100000000015</c:v>
                </c:pt>
                <c:pt idx="4230">
                  <c:v>31.105000000000004</c:v>
                </c:pt>
                <c:pt idx="4231">
                  <c:v>31.136500000000012</c:v>
                </c:pt>
                <c:pt idx="4232">
                  <c:v>31.16540000000002</c:v>
                </c:pt>
                <c:pt idx="4233">
                  <c:v>31.191500000000005</c:v>
                </c:pt>
                <c:pt idx="4234">
                  <c:v>31.214600000000019</c:v>
                </c:pt>
                <c:pt idx="4235">
                  <c:v>31.234700000000004</c:v>
                </c:pt>
                <c:pt idx="4236">
                  <c:v>31.251700000000014</c:v>
                </c:pt>
                <c:pt idx="4237">
                  <c:v>31.26560000000002</c:v>
                </c:pt>
                <c:pt idx="4238">
                  <c:v>31.276300000000006</c:v>
                </c:pt>
                <c:pt idx="4239">
                  <c:v>31.28400000000002</c:v>
                </c:pt>
                <c:pt idx="4240">
                  <c:v>31.288600000000002</c:v>
                </c:pt>
                <c:pt idx="4241">
                  <c:v>31.290400000000005</c:v>
                </c:pt>
                <c:pt idx="4242">
                  <c:v>31.289400000000029</c:v>
                </c:pt>
                <c:pt idx="4243">
                  <c:v>31.285800000000009</c:v>
                </c:pt>
                <c:pt idx="4244">
                  <c:v>31.279900000000012</c:v>
                </c:pt>
                <c:pt idx="4245">
                  <c:v>31.271799999999999</c:v>
                </c:pt>
                <c:pt idx="4246">
                  <c:v>31.261700000000005</c:v>
                </c:pt>
                <c:pt idx="4247">
                  <c:v>31.249900000000025</c:v>
                </c:pt>
                <c:pt idx="4248">
                  <c:v>31.23660000000001</c:v>
                </c:pt>
                <c:pt idx="4249">
                  <c:v>31.222000000000023</c:v>
                </c:pt>
                <c:pt idx="4250">
                  <c:v>31.206400000000002</c:v>
                </c:pt>
                <c:pt idx="4251">
                  <c:v>31.190000000000012</c:v>
                </c:pt>
                <c:pt idx="4252">
                  <c:v>31.173000000000016</c:v>
                </c:pt>
                <c:pt idx="4253">
                  <c:v>31.155600000000007</c:v>
                </c:pt>
                <c:pt idx="4254">
                  <c:v>31.138200000000012</c:v>
                </c:pt>
                <c:pt idx="4255">
                  <c:v>31.120800000000003</c:v>
                </c:pt>
                <c:pt idx="4256">
                  <c:v>31.10390000000001</c:v>
                </c:pt>
                <c:pt idx="4257">
                  <c:v>31.08750000000002</c:v>
                </c:pt>
                <c:pt idx="4258">
                  <c:v>31.072000000000003</c:v>
                </c:pt>
                <c:pt idx="4259">
                  <c:v>31.057600000000022</c:v>
                </c:pt>
                <c:pt idx="4260">
                  <c:v>31.044499999999999</c:v>
                </c:pt>
                <c:pt idx="4261">
                  <c:v>31.032900000000012</c:v>
                </c:pt>
                <c:pt idx="4262">
                  <c:v>31.023100000000028</c:v>
                </c:pt>
                <c:pt idx="4263">
                  <c:v>31.015200000000007</c:v>
                </c:pt>
                <c:pt idx="4264">
                  <c:v>31.009500000000017</c:v>
                </c:pt>
                <c:pt idx="4265">
                  <c:v>31.006100000000004</c:v>
                </c:pt>
                <c:pt idx="4266">
                  <c:v>31.00500000000001</c:v>
                </c:pt>
                <c:pt idx="4267">
                  <c:v>31.006500000000017</c:v>
                </c:pt>
                <c:pt idx="4268">
                  <c:v>31.010600000000011</c:v>
                </c:pt>
                <c:pt idx="4269">
                  <c:v>31.01730000000002</c:v>
                </c:pt>
                <c:pt idx="4270">
                  <c:v>31.026600000000002</c:v>
                </c:pt>
                <c:pt idx="4271">
                  <c:v>31.038500000000013</c:v>
                </c:pt>
                <c:pt idx="4272">
                  <c:v>31.052800000000019</c:v>
                </c:pt>
                <c:pt idx="4273">
                  <c:v>31.069500000000005</c:v>
                </c:pt>
                <c:pt idx="4274">
                  <c:v>31.08850000000001</c:v>
                </c:pt>
                <c:pt idx="4275">
                  <c:v>31.1096</c:v>
                </c:pt>
                <c:pt idx="4276">
                  <c:v>31.132600000000011</c:v>
                </c:pt>
                <c:pt idx="4277">
                  <c:v>31.157300000000021</c:v>
                </c:pt>
                <c:pt idx="4278">
                  <c:v>31.183600000000013</c:v>
                </c:pt>
                <c:pt idx="4279">
                  <c:v>31.211100000000016</c:v>
                </c:pt>
                <c:pt idx="4280">
                  <c:v>31.239800000000002</c:v>
                </c:pt>
                <c:pt idx="4281">
                  <c:v>31.269300000000015</c:v>
                </c:pt>
                <c:pt idx="4282">
                  <c:v>31.299500000000023</c:v>
                </c:pt>
                <c:pt idx="4283">
                  <c:v>31.330200000000005</c:v>
                </c:pt>
                <c:pt idx="4284">
                  <c:v>31.361100000000022</c:v>
                </c:pt>
                <c:pt idx="4285">
                  <c:v>31.391999999999996</c:v>
                </c:pt>
                <c:pt idx="4286">
                  <c:v>31.422600000000017</c:v>
                </c:pt>
                <c:pt idx="4287">
                  <c:v>31.452900000000028</c:v>
                </c:pt>
                <c:pt idx="4288">
                  <c:v>31.482500000000002</c:v>
                </c:pt>
                <c:pt idx="4289">
                  <c:v>31.51130000000002</c:v>
                </c:pt>
                <c:pt idx="4290">
                  <c:v>31.538899999999998</c:v>
                </c:pt>
                <c:pt idx="4291">
                  <c:v>31.565300000000008</c:v>
                </c:pt>
                <c:pt idx="4292">
                  <c:v>31.590100000000021</c:v>
                </c:pt>
                <c:pt idx="4293">
                  <c:v>31.613100000000003</c:v>
                </c:pt>
                <c:pt idx="4294">
                  <c:v>31.634200000000021</c:v>
                </c:pt>
                <c:pt idx="4295">
                  <c:v>31.653199999999998</c:v>
                </c:pt>
                <c:pt idx="4296">
                  <c:v>31.669800000000009</c:v>
                </c:pt>
                <c:pt idx="4297">
                  <c:v>31.683900000000023</c:v>
                </c:pt>
                <c:pt idx="4298">
                  <c:v>31.695400000000006</c:v>
                </c:pt>
                <c:pt idx="4299">
                  <c:v>31.704300000000018</c:v>
                </c:pt>
                <c:pt idx="4300">
                  <c:v>31.710300000000004</c:v>
                </c:pt>
                <c:pt idx="4301">
                  <c:v>31.71350000000001</c:v>
                </c:pt>
                <c:pt idx="4302">
                  <c:v>31.714000000000027</c:v>
                </c:pt>
                <c:pt idx="4303">
                  <c:v>31.711800000000011</c:v>
                </c:pt>
                <c:pt idx="4304">
                  <c:v>31.707000000000022</c:v>
                </c:pt>
                <c:pt idx="4305">
                  <c:v>31.699700000000007</c:v>
                </c:pt>
                <c:pt idx="4306">
                  <c:v>31.690100000000015</c:v>
                </c:pt>
                <c:pt idx="4307">
                  <c:v>31.678300000000021</c:v>
                </c:pt>
                <c:pt idx="4308">
                  <c:v>31.664700000000011</c:v>
                </c:pt>
                <c:pt idx="4309">
                  <c:v>31.649400000000014</c:v>
                </c:pt>
                <c:pt idx="4310">
                  <c:v>31.6327</c:v>
                </c:pt>
                <c:pt idx="4311">
                  <c:v>31.614800000000017</c:v>
                </c:pt>
                <c:pt idx="4312">
                  <c:v>31.595900000000029</c:v>
                </c:pt>
                <c:pt idx="4313">
                  <c:v>31.576400000000007</c:v>
                </c:pt>
                <c:pt idx="4314">
                  <c:v>31.556500000000014</c:v>
                </c:pt>
                <c:pt idx="4315">
                  <c:v>31.5364</c:v>
                </c:pt>
                <c:pt idx="4316">
                  <c:v>31.516400000000004</c:v>
                </c:pt>
                <c:pt idx="4317">
                  <c:v>31.496700000000018</c:v>
                </c:pt>
                <c:pt idx="4318">
                  <c:v>31.477500000000006</c:v>
                </c:pt>
                <c:pt idx="4319">
                  <c:v>31.459200000000024</c:v>
                </c:pt>
                <c:pt idx="4320">
                  <c:v>31.441900000000004</c:v>
                </c:pt>
                <c:pt idx="4321">
                  <c:v>31.42580000000001</c:v>
                </c:pt>
                <c:pt idx="4322">
                  <c:v>31.411200000000022</c:v>
                </c:pt>
                <c:pt idx="4323">
                  <c:v>31.398400000000009</c:v>
                </c:pt>
                <c:pt idx="4324">
                  <c:v>31.387500000000017</c:v>
                </c:pt>
                <c:pt idx="4325">
                  <c:v>31.378799999999998</c:v>
                </c:pt>
                <c:pt idx="4326">
                  <c:v>31.372400000000013</c:v>
                </c:pt>
                <c:pt idx="4327">
                  <c:v>31.368500000000026</c:v>
                </c:pt>
                <c:pt idx="4328">
                  <c:v>31.3673</c:v>
                </c:pt>
                <c:pt idx="4329">
                  <c:v>31.368800000000022</c:v>
                </c:pt>
                <c:pt idx="4330">
                  <c:v>31.3733</c:v>
                </c:pt>
                <c:pt idx="4331">
                  <c:v>31.380700000000004</c:v>
                </c:pt>
                <c:pt idx="4332">
                  <c:v>31.391100000000023</c:v>
                </c:pt>
                <c:pt idx="4333">
                  <c:v>31.404499999999999</c:v>
                </c:pt>
                <c:pt idx="4334">
                  <c:v>31.420700000000011</c:v>
                </c:pt>
                <c:pt idx="4335">
                  <c:v>31.439800000000005</c:v>
                </c:pt>
                <c:pt idx="4336">
                  <c:v>31.461500000000015</c:v>
                </c:pt>
                <c:pt idx="4337">
                  <c:v>31.485800000000026</c:v>
                </c:pt>
                <c:pt idx="4338">
                  <c:v>31.5124</c:v>
                </c:pt>
                <c:pt idx="4339">
                  <c:v>31.541200000000018</c:v>
                </c:pt>
                <c:pt idx="4340">
                  <c:v>31.571899999999999</c:v>
                </c:pt>
                <c:pt idx="4341">
                  <c:v>31.604200000000006</c:v>
                </c:pt>
                <c:pt idx="4342">
                  <c:v>31.638000000000019</c:v>
                </c:pt>
                <c:pt idx="4343">
                  <c:v>31.673000000000002</c:v>
                </c:pt>
                <c:pt idx="4344">
                  <c:v>31.708800000000011</c:v>
                </c:pt>
                <c:pt idx="4345">
                  <c:v>31.745299999999986</c:v>
                </c:pt>
                <c:pt idx="4346">
                  <c:v>31.782100000000014</c:v>
                </c:pt>
                <c:pt idx="4347">
                  <c:v>31.819000000000017</c:v>
                </c:pt>
                <c:pt idx="4348">
                  <c:v>31.855700000000013</c:v>
                </c:pt>
                <c:pt idx="4349">
                  <c:v>31.891900000000021</c:v>
                </c:pt>
                <c:pt idx="4350">
                  <c:v>31.927400000000006</c:v>
                </c:pt>
                <c:pt idx="4351">
                  <c:v>31.961800000000011</c:v>
                </c:pt>
                <c:pt idx="4352">
                  <c:v>31.99490000000003</c:v>
                </c:pt>
                <c:pt idx="4353">
                  <c:v>32.026499999999999</c:v>
                </c:pt>
                <c:pt idx="4354">
                  <c:v>32.056200000000018</c:v>
                </c:pt>
                <c:pt idx="4355">
                  <c:v>32.083799999999997</c:v>
                </c:pt>
                <c:pt idx="4356">
                  <c:v>32.109100000000012</c:v>
                </c:pt>
                <c:pt idx="4357">
                  <c:v>32.13190000000003</c:v>
                </c:pt>
                <c:pt idx="4358">
                  <c:v>32.151900000000012</c:v>
                </c:pt>
                <c:pt idx="4359">
                  <c:v>32.169100000000014</c:v>
                </c:pt>
                <c:pt idx="4360">
                  <c:v>32.183300000000003</c:v>
                </c:pt>
                <c:pt idx="4361">
                  <c:v>32.194500000000005</c:v>
                </c:pt>
                <c:pt idx="4362">
                  <c:v>32.202500000000015</c:v>
                </c:pt>
                <c:pt idx="4363">
                  <c:v>32.207400000000007</c:v>
                </c:pt>
                <c:pt idx="4364">
                  <c:v>32.20920000000001</c:v>
                </c:pt>
                <c:pt idx="4365">
                  <c:v>32.207999999999998</c:v>
                </c:pt>
                <c:pt idx="4366">
                  <c:v>32.203900000000004</c:v>
                </c:pt>
                <c:pt idx="4367">
                  <c:v>32.196900000000028</c:v>
                </c:pt>
                <c:pt idx="4368">
                  <c:v>32.187299999999993</c:v>
                </c:pt>
                <c:pt idx="4369">
                  <c:v>32.175300000000021</c:v>
                </c:pt>
                <c:pt idx="4370">
                  <c:v>32.161000000000001</c:v>
                </c:pt>
                <c:pt idx="4371">
                  <c:v>32.144600000000025</c:v>
                </c:pt>
                <c:pt idx="4372">
                  <c:v>32.126400000000018</c:v>
                </c:pt>
                <c:pt idx="4373">
                  <c:v>32.106600000000014</c:v>
                </c:pt>
                <c:pt idx="4374">
                  <c:v>32.085400000000021</c:v>
                </c:pt>
                <c:pt idx="4375">
                  <c:v>32.063099999999991</c:v>
                </c:pt>
                <c:pt idx="4376">
                  <c:v>32.039800000000014</c:v>
                </c:pt>
                <c:pt idx="4377">
                  <c:v>32.015800000000013</c:v>
                </c:pt>
                <c:pt idx="4378">
                  <c:v>31.991299999999995</c:v>
                </c:pt>
                <c:pt idx="4379">
                  <c:v>31.966600000000028</c:v>
                </c:pt>
                <c:pt idx="4380">
                  <c:v>31.941900000000004</c:v>
                </c:pt>
                <c:pt idx="4381">
                  <c:v>31.917500000000018</c:v>
                </c:pt>
                <c:pt idx="4382">
                  <c:v>31.893600000000021</c:v>
                </c:pt>
                <c:pt idx="4383">
                  <c:v>31.870300000000015</c:v>
                </c:pt>
                <c:pt idx="4384">
                  <c:v>31.848100000000017</c:v>
                </c:pt>
                <c:pt idx="4385">
                  <c:v>31.826999999999998</c:v>
                </c:pt>
                <c:pt idx="4386">
                  <c:v>31.807400000000001</c:v>
                </c:pt>
                <c:pt idx="4387">
                  <c:v>31.789500000000032</c:v>
                </c:pt>
                <c:pt idx="4388">
                  <c:v>31.773400000000009</c:v>
                </c:pt>
                <c:pt idx="4389">
                  <c:v>31.759300000000025</c:v>
                </c:pt>
                <c:pt idx="4390">
                  <c:v>31.747399999999999</c:v>
                </c:pt>
                <c:pt idx="4391">
                  <c:v>31.737900000000025</c:v>
                </c:pt>
                <c:pt idx="4392">
                  <c:v>31.730800000000016</c:v>
                </c:pt>
                <c:pt idx="4393">
                  <c:v>31.726200000000006</c:v>
                </c:pt>
                <c:pt idx="4394">
                  <c:v>31.724100000000021</c:v>
                </c:pt>
                <c:pt idx="4395">
                  <c:v>31.724500000000006</c:v>
                </c:pt>
                <c:pt idx="4396">
                  <c:v>31.727400000000017</c:v>
                </c:pt>
                <c:pt idx="4397">
                  <c:v>31.732700000000023</c:v>
                </c:pt>
                <c:pt idx="4398">
                  <c:v>31.740399999999994</c:v>
                </c:pt>
                <c:pt idx="4399">
                  <c:v>31.750100000000003</c:v>
                </c:pt>
                <c:pt idx="4400">
                  <c:v>31.761899999999997</c:v>
                </c:pt>
                <c:pt idx="4401">
                  <c:v>31.775599999999997</c:v>
                </c:pt>
                <c:pt idx="4402">
                  <c:v>31.790900000000022</c:v>
                </c:pt>
                <c:pt idx="4403">
                  <c:v>31.807700000000011</c:v>
                </c:pt>
                <c:pt idx="4404">
                  <c:v>31.825800000000015</c:v>
                </c:pt>
                <c:pt idx="4405">
                  <c:v>31.844999999999999</c:v>
                </c:pt>
                <c:pt idx="4406">
                  <c:v>31.865100000000012</c:v>
                </c:pt>
                <c:pt idx="4407">
                  <c:v>31.886000000000024</c:v>
                </c:pt>
                <c:pt idx="4408">
                  <c:v>31.907399999999996</c:v>
                </c:pt>
                <c:pt idx="4409">
                  <c:v>31.929200000000009</c:v>
                </c:pt>
                <c:pt idx="4410">
                  <c:v>31.9512</c:v>
                </c:pt>
                <c:pt idx="4411">
                  <c:v>31.97320000000002</c:v>
                </c:pt>
                <c:pt idx="4412">
                  <c:v>31.995100000000036</c:v>
                </c:pt>
                <c:pt idx="4413">
                  <c:v>32.016600000000011</c:v>
                </c:pt>
                <c:pt idx="4414">
                  <c:v>32.037600000000026</c:v>
                </c:pt>
                <c:pt idx="4415">
                  <c:v>32.057799999999986</c:v>
                </c:pt>
                <c:pt idx="4416">
                  <c:v>32.077200000000005</c:v>
                </c:pt>
                <c:pt idx="4417">
                  <c:v>32.095400000000012</c:v>
                </c:pt>
                <c:pt idx="4418">
                  <c:v>32.112300000000005</c:v>
                </c:pt>
                <c:pt idx="4419">
                  <c:v>32.127700000000004</c:v>
                </c:pt>
                <c:pt idx="4420">
                  <c:v>32.141400000000004</c:v>
                </c:pt>
                <c:pt idx="4421">
                  <c:v>32.153199999999998</c:v>
                </c:pt>
                <c:pt idx="4422">
                  <c:v>32.162900000000036</c:v>
                </c:pt>
                <c:pt idx="4423">
                  <c:v>32.170400000000001</c:v>
                </c:pt>
                <c:pt idx="4424">
                  <c:v>32.175600000000003</c:v>
                </c:pt>
                <c:pt idx="4425">
                  <c:v>32.178400000000011</c:v>
                </c:pt>
                <c:pt idx="4426">
                  <c:v>32.178800000000024</c:v>
                </c:pt>
                <c:pt idx="4427">
                  <c:v>32.176700000000011</c:v>
                </c:pt>
                <c:pt idx="4428">
                  <c:v>32.172200000000004</c:v>
                </c:pt>
                <c:pt idx="4429">
                  <c:v>32.16530000000003</c:v>
                </c:pt>
                <c:pt idx="4430">
                  <c:v>32.156200000000013</c:v>
                </c:pt>
                <c:pt idx="4431">
                  <c:v>32.144900000000007</c:v>
                </c:pt>
                <c:pt idx="4432">
                  <c:v>32.131700000000023</c:v>
                </c:pt>
                <c:pt idx="4433">
                  <c:v>32.116800000000012</c:v>
                </c:pt>
                <c:pt idx="4434">
                  <c:v>32.100300000000004</c:v>
                </c:pt>
                <c:pt idx="4435">
                  <c:v>32.082400000000007</c:v>
                </c:pt>
                <c:pt idx="4436">
                  <c:v>32.063400000000001</c:v>
                </c:pt>
                <c:pt idx="4437">
                  <c:v>32.043600000000026</c:v>
                </c:pt>
                <c:pt idx="4438">
                  <c:v>32.022999999999996</c:v>
                </c:pt>
                <c:pt idx="4439">
                  <c:v>32.00200000000001</c:v>
                </c:pt>
                <c:pt idx="4440">
                  <c:v>31.980799999999988</c:v>
                </c:pt>
                <c:pt idx="4441">
                  <c:v>31.959600000000023</c:v>
                </c:pt>
                <c:pt idx="4442">
                  <c:v>31.938700000000011</c:v>
                </c:pt>
                <c:pt idx="4443">
                  <c:v>31.918200000000013</c:v>
                </c:pt>
                <c:pt idx="4444">
                  <c:v>31.898400000000009</c:v>
                </c:pt>
                <c:pt idx="4445">
                  <c:v>31.879500000000007</c:v>
                </c:pt>
                <c:pt idx="4446">
                  <c:v>31.861700000000013</c:v>
                </c:pt>
                <c:pt idx="4447">
                  <c:v>31.845300000000009</c:v>
                </c:pt>
                <c:pt idx="4448">
                  <c:v>31.830500000000001</c:v>
                </c:pt>
                <c:pt idx="4449">
                  <c:v>31.817400000000021</c:v>
                </c:pt>
                <c:pt idx="4450">
                  <c:v>31.806399999999996</c:v>
                </c:pt>
                <c:pt idx="4451">
                  <c:v>31.797600000000017</c:v>
                </c:pt>
                <c:pt idx="4452">
                  <c:v>31.791100000000029</c:v>
                </c:pt>
                <c:pt idx="4453">
                  <c:v>31.787300000000016</c:v>
                </c:pt>
                <c:pt idx="4454">
                  <c:v>31.786200000000008</c:v>
                </c:pt>
                <c:pt idx="4455">
                  <c:v>31.787900000000008</c:v>
                </c:pt>
                <c:pt idx="4456">
                  <c:v>31.792600000000022</c:v>
                </c:pt>
                <c:pt idx="4457">
                  <c:v>31.800300000000021</c:v>
                </c:pt>
                <c:pt idx="4458">
                  <c:v>31.811000000000007</c:v>
                </c:pt>
                <c:pt idx="4459">
                  <c:v>31.82480000000001</c:v>
                </c:pt>
                <c:pt idx="4460">
                  <c:v>31.841499999999996</c:v>
                </c:pt>
                <c:pt idx="4461">
                  <c:v>31.861000000000018</c:v>
                </c:pt>
                <c:pt idx="4462">
                  <c:v>31.88330000000002</c:v>
                </c:pt>
                <c:pt idx="4463">
                  <c:v>31.908199999999994</c:v>
                </c:pt>
                <c:pt idx="4464">
                  <c:v>31.935500000000019</c:v>
                </c:pt>
                <c:pt idx="4465">
                  <c:v>31.965000000000003</c:v>
                </c:pt>
                <c:pt idx="4466">
                  <c:v>31.996400000000023</c:v>
                </c:pt>
                <c:pt idx="4467">
                  <c:v>32.029500000000013</c:v>
                </c:pt>
                <c:pt idx="4468">
                  <c:v>32.063999999999993</c:v>
                </c:pt>
                <c:pt idx="4469">
                  <c:v>32.099600000000009</c:v>
                </c:pt>
                <c:pt idx="4470">
                  <c:v>32.136099999999999</c:v>
                </c:pt>
                <c:pt idx="4471">
                  <c:v>32.173200000000008</c:v>
                </c:pt>
                <c:pt idx="4472">
                  <c:v>32.210600000000028</c:v>
                </c:pt>
                <c:pt idx="4473">
                  <c:v>32.248099999999994</c:v>
                </c:pt>
                <c:pt idx="4474">
                  <c:v>32.285300000000007</c:v>
                </c:pt>
                <c:pt idx="4475">
                  <c:v>32.321899999999999</c:v>
                </c:pt>
                <c:pt idx="4476">
                  <c:v>32.357799999999997</c:v>
                </c:pt>
                <c:pt idx="4477">
                  <c:v>32.392600000000016</c:v>
                </c:pt>
                <c:pt idx="4478">
                  <c:v>32.426100000000019</c:v>
                </c:pt>
                <c:pt idx="4479">
                  <c:v>32.457900000000024</c:v>
                </c:pt>
                <c:pt idx="4480">
                  <c:v>32.487899999999996</c:v>
                </c:pt>
                <c:pt idx="4481">
                  <c:v>32.515800000000013</c:v>
                </c:pt>
                <c:pt idx="4482">
                  <c:v>32.54140000000001</c:v>
                </c:pt>
                <c:pt idx="4483">
                  <c:v>32.564400000000006</c:v>
                </c:pt>
                <c:pt idx="4484">
                  <c:v>32.584700000000026</c:v>
                </c:pt>
                <c:pt idx="4485">
                  <c:v>32.602100000000007</c:v>
                </c:pt>
                <c:pt idx="4486">
                  <c:v>32.616399999999999</c:v>
                </c:pt>
                <c:pt idx="4487">
                  <c:v>32.627600000000029</c:v>
                </c:pt>
                <c:pt idx="4488">
                  <c:v>32.635600000000011</c:v>
                </c:pt>
                <c:pt idx="4489">
                  <c:v>32.640400000000028</c:v>
                </c:pt>
                <c:pt idx="4490">
                  <c:v>32.641799999999989</c:v>
                </c:pt>
                <c:pt idx="4491">
                  <c:v>32.640100000000018</c:v>
                </c:pt>
                <c:pt idx="4492">
                  <c:v>32.635300000000029</c:v>
                </c:pt>
                <c:pt idx="4493">
                  <c:v>32.627399999999994</c:v>
                </c:pt>
                <c:pt idx="4494">
                  <c:v>32.616700000000009</c:v>
                </c:pt>
                <c:pt idx="4495">
                  <c:v>32.603399999999993</c:v>
                </c:pt>
                <c:pt idx="4496">
                  <c:v>32.587600000000009</c:v>
                </c:pt>
                <c:pt idx="4497">
                  <c:v>32.569500000000033</c:v>
                </c:pt>
                <c:pt idx="4498">
                  <c:v>32.549499999999995</c:v>
                </c:pt>
                <c:pt idx="4499">
                  <c:v>32.52770000000001</c:v>
                </c:pt>
                <c:pt idx="4500">
                  <c:v>32.504500000000007</c:v>
                </c:pt>
                <c:pt idx="4501">
                  <c:v>32.480100000000022</c:v>
                </c:pt>
                <c:pt idx="4502">
                  <c:v>32.454800000000034</c:v>
                </c:pt>
                <c:pt idx="4503">
                  <c:v>32.428799999999995</c:v>
                </c:pt>
                <c:pt idx="4504">
                  <c:v>32.402400000000029</c:v>
                </c:pt>
                <c:pt idx="4505">
                  <c:v>32.376000000000005</c:v>
                </c:pt>
                <c:pt idx="4506">
                  <c:v>32.349700000000013</c:v>
                </c:pt>
                <c:pt idx="4507">
                  <c:v>32.323800000000034</c:v>
                </c:pt>
                <c:pt idx="4508">
                  <c:v>32.298699999999997</c:v>
                </c:pt>
                <c:pt idx="4509">
                  <c:v>32.274500000000018</c:v>
                </c:pt>
                <c:pt idx="4510">
                  <c:v>32.251599999999996</c:v>
                </c:pt>
                <c:pt idx="4511">
                  <c:v>32.230200000000025</c:v>
                </c:pt>
                <c:pt idx="4512">
                  <c:v>32.210500000000025</c:v>
                </c:pt>
                <c:pt idx="4513">
                  <c:v>32.192900000000009</c:v>
                </c:pt>
                <c:pt idx="4514">
                  <c:v>32.177400000000006</c:v>
                </c:pt>
                <c:pt idx="4515">
                  <c:v>32.164400000000001</c:v>
                </c:pt>
                <c:pt idx="4516">
                  <c:v>32.153900000000021</c:v>
                </c:pt>
                <c:pt idx="4517">
                  <c:v>32.146100000000018</c:v>
                </c:pt>
                <c:pt idx="4518">
                  <c:v>32.14100000000002</c:v>
                </c:pt>
                <c:pt idx="4519">
                  <c:v>32.138700000000028</c:v>
                </c:pt>
                <c:pt idx="4520">
                  <c:v>32.139299999999992</c:v>
                </c:pt>
                <c:pt idx="4521">
                  <c:v>32.142500000000013</c:v>
                </c:pt>
                <c:pt idx="4522">
                  <c:v>32.148500000000013</c:v>
                </c:pt>
                <c:pt idx="4523">
                  <c:v>32.157000000000011</c:v>
                </c:pt>
                <c:pt idx="4524">
                  <c:v>32.168000000000006</c:v>
                </c:pt>
                <c:pt idx="4525">
                  <c:v>32.181099999999986</c:v>
                </c:pt>
                <c:pt idx="4526">
                  <c:v>32.196400000000011</c:v>
                </c:pt>
                <c:pt idx="4527">
                  <c:v>32.213400000000036</c:v>
                </c:pt>
                <c:pt idx="4528">
                  <c:v>32.232100000000003</c:v>
                </c:pt>
                <c:pt idx="4529">
                  <c:v>32.25230000000002</c:v>
                </c:pt>
                <c:pt idx="4530">
                  <c:v>32.273599999999988</c:v>
                </c:pt>
                <c:pt idx="4531">
                  <c:v>32.296000000000021</c:v>
                </c:pt>
                <c:pt idx="4532">
                  <c:v>32.31910000000002</c:v>
                </c:pt>
                <c:pt idx="4533">
                  <c:v>32.342800000000011</c:v>
                </c:pt>
                <c:pt idx="4534">
                  <c:v>32.366900000000015</c:v>
                </c:pt>
                <c:pt idx="4535">
                  <c:v>32.391300000000001</c:v>
                </c:pt>
                <c:pt idx="4536">
                  <c:v>32.415600000000012</c:v>
                </c:pt>
                <c:pt idx="4537">
                  <c:v>32.43980000000002</c:v>
                </c:pt>
                <c:pt idx="4538">
                  <c:v>32.463600000000014</c:v>
                </c:pt>
                <c:pt idx="4539">
                  <c:v>32.486800000000017</c:v>
                </c:pt>
                <c:pt idx="4540">
                  <c:v>32.509299999999996</c:v>
                </c:pt>
                <c:pt idx="4541">
                  <c:v>32.530799999999999</c:v>
                </c:pt>
                <c:pt idx="4542">
                  <c:v>32.551100000000019</c:v>
                </c:pt>
                <c:pt idx="4543">
                  <c:v>32.570099999999996</c:v>
                </c:pt>
                <c:pt idx="4544">
                  <c:v>32.587600000000009</c:v>
                </c:pt>
                <c:pt idx="4545">
                  <c:v>32.60329999999999</c:v>
                </c:pt>
                <c:pt idx="4546">
                  <c:v>32.617000000000019</c:v>
                </c:pt>
                <c:pt idx="4547">
                  <c:v>32.628700000000009</c:v>
                </c:pt>
                <c:pt idx="4548">
                  <c:v>32.638200000000012</c:v>
                </c:pt>
                <c:pt idx="4549">
                  <c:v>32.64530000000002</c:v>
                </c:pt>
                <c:pt idx="4550">
                  <c:v>32.649900000000002</c:v>
                </c:pt>
                <c:pt idx="4551">
                  <c:v>32.652100000000019</c:v>
                </c:pt>
                <c:pt idx="4552">
                  <c:v>32.651700000000034</c:v>
                </c:pt>
                <c:pt idx="4553">
                  <c:v>32.648899999999998</c:v>
                </c:pt>
                <c:pt idx="4554">
                  <c:v>32.643500000000017</c:v>
                </c:pt>
                <c:pt idx="4555">
                  <c:v>32.635799999999989</c:v>
                </c:pt>
                <c:pt idx="4556">
                  <c:v>32.625700000000023</c:v>
                </c:pt>
                <c:pt idx="4557">
                  <c:v>32.613500000000016</c:v>
                </c:pt>
                <c:pt idx="4558">
                  <c:v>32.599299999999999</c:v>
                </c:pt>
                <c:pt idx="4559">
                  <c:v>32.583300000000008</c:v>
                </c:pt>
                <c:pt idx="4560">
                  <c:v>32.565699999999993</c:v>
                </c:pt>
                <c:pt idx="4561">
                  <c:v>32.546600000000012</c:v>
                </c:pt>
                <c:pt idx="4562">
                  <c:v>32.526400000000024</c:v>
                </c:pt>
                <c:pt idx="4563">
                  <c:v>32.505200000000002</c:v>
                </c:pt>
                <c:pt idx="4564">
                  <c:v>32.483400000000017</c:v>
                </c:pt>
                <c:pt idx="4565">
                  <c:v>32.461000000000013</c:v>
                </c:pt>
                <c:pt idx="4566">
                  <c:v>32.438500000000005</c:v>
                </c:pt>
                <c:pt idx="4567">
                  <c:v>32.415900000000022</c:v>
                </c:pt>
                <c:pt idx="4568">
                  <c:v>32.393599999999992</c:v>
                </c:pt>
                <c:pt idx="4569">
                  <c:v>32.371800000000007</c:v>
                </c:pt>
                <c:pt idx="4570">
                  <c:v>32.350799999999992</c:v>
                </c:pt>
                <c:pt idx="4571">
                  <c:v>32.330700000000007</c:v>
                </c:pt>
                <c:pt idx="4572">
                  <c:v>32.311900000000037</c:v>
                </c:pt>
                <c:pt idx="4573">
                  <c:v>32.294600000000003</c:v>
                </c:pt>
                <c:pt idx="4574">
                  <c:v>32.279000000000025</c:v>
                </c:pt>
                <c:pt idx="4575">
                  <c:v>32.265299999999996</c:v>
                </c:pt>
                <c:pt idx="4576">
                  <c:v>32.253800000000012</c:v>
                </c:pt>
                <c:pt idx="4577">
                  <c:v>32.244700000000023</c:v>
                </c:pt>
                <c:pt idx="4578">
                  <c:v>32.238200000000006</c:v>
                </c:pt>
                <c:pt idx="4579">
                  <c:v>32.234400000000022</c:v>
                </c:pt>
                <c:pt idx="4580">
                  <c:v>32.233399999999989</c:v>
                </c:pt>
                <c:pt idx="4581">
                  <c:v>32.235500000000002</c:v>
                </c:pt>
                <c:pt idx="4582">
                  <c:v>32.240600000000029</c:v>
                </c:pt>
                <c:pt idx="4583">
                  <c:v>32.248800000000017</c:v>
                </c:pt>
                <c:pt idx="4584">
                  <c:v>32.260200000000026</c:v>
                </c:pt>
                <c:pt idx="4585">
                  <c:v>32.274599999999992</c:v>
                </c:pt>
                <c:pt idx="4586">
                  <c:v>32.292000000000002</c:v>
                </c:pt>
                <c:pt idx="4587">
                  <c:v>32.312200000000018</c:v>
                </c:pt>
                <c:pt idx="4588">
                  <c:v>32.335200000000015</c:v>
                </c:pt>
                <c:pt idx="4589">
                  <c:v>32.360700000000008</c:v>
                </c:pt>
                <c:pt idx="4590">
                  <c:v>32.388499999999993</c:v>
                </c:pt>
                <c:pt idx="4591">
                  <c:v>32.41840000000002</c:v>
                </c:pt>
                <c:pt idx="4592">
                  <c:v>32.45010000000002</c:v>
                </c:pt>
                <c:pt idx="4593">
                  <c:v>32.483400000000017</c:v>
                </c:pt>
                <c:pt idx="4594">
                  <c:v>32.518000000000029</c:v>
                </c:pt>
                <c:pt idx="4595">
                  <c:v>32.553699999999992</c:v>
                </c:pt>
                <c:pt idx="4596">
                  <c:v>32.590000000000003</c:v>
                </c:pt>
                <c:pt idx="4597">
                  <c:v>32.626900000000035</c:v>
                </c:pt>
                <c:pt idx="4598">
                  <c:v>32.664000000000016</c:v>
                </c:pt>
                <c:pt idx="4599">
                  <c:v>32.701000000000022</c:v>
                </c:pt>
                <c:pt idx="4600">
                  <c:v>32.737599999999986</c:v>
                </c:pt>
                <c:pt idx="4601">
                  <c:v>32.773600000000016</c:v>
                </c:pt>
                <c:pt idx="4602">
                  <c:v>32.808700000000016</c:v>
                </c:pt>
                <c:pt idx="4603">
                  <c:v>32.842700000000008</c:v>
                </c:pt>
                <c:pt idx="4604">
                  <c:v>32.87530000000001</c:v>
                </c:pt>
                <c:pt idx="4605">
                  <c:v>32.906299999999987</c:v>
                </c:pt>
                <c:pt idx="4606">
                  <c:v>32.935300000000012</c:v>
                </c:pt>
                <c:pt idx="4607">
                  <c:v>32.962300000000027</c:v>
                </c:pt>
                <c:pt idx="4608">
                  <c:v>32.986999999999995</c:v>
                </c:pt>
                <c:pt idx="4609">
                  <c:v>33.009200000000021</c:v>
                </c:pt>
                <c:pt idx="4610">
                  <c:v>33.028699999999986</c:v>
                </c:pt>
                <c:pt idx="4611">
                  <c:v>33.045500000000004</c:v>
                </c:pt>
                <c:pt idx="4612">
                  <c:v>33.059400000000011</c:v>
                </c:pt>
                <c:pt idx="4613">
                  <c:v>33.070400000000006</c:v>
                </c:pt>
                <c:pt idx="4614">
                  <c:v>33.078400000000016</c:v>
                </c:pt>
                <c:pt idx="4615">
                  <c:v>33.083499999999987</c:v>
                </c:pt>
                <c:pt idx="4616">
                  <c:v>33.085700000000003</c:v>
                </c:pt>
                <c:pt idx="4617">
                  <c:v>33.085000000000036</c:v>
                </c:pt>
                <c:pt idx="4618">
                  <c:v>33.081700000000012</c:v>
                </c:pt>
                <c:pt idx="4619">
                  <c:v>33.075700000000012</c:v>
                </c:pt>
                <c:pt idx="4620">
                  <c:v>33.067399999999992</c:v>
                </c:pt>
                <c:pt idx="4621">
                  <c:v>33.05680000000001</c:v>
                </c:pt>
                <c:pt idx="4622">
                  <c:v>33.044200000000018</c:v>
                </c:pt>
                <c:pt idx="4623">
                  <c:v>33.029799999999994</c:v>
                </c:pt>
                <c:pt idx="4624">
                  <c:v>33.013900000000007</c:v>
                </c:pt>
                <c:pt idx="4625">
                  <c:v>32.996499999999997</c:v>
                </c:pt>
                <c:pt idx="4626">
                  <c:v>32.978100000000012</c:v>
                </c:pt>
                <c:pt idx="4627">
                  <c:v>32.958800000000025</c:v>
                </c:pt>
                <c:pt idx="4628">
                  <c:v>32.938800000000015</c:v>
                </c:pt>
                <c:pt idx="4629">
                  <c:v>32.918500000000023</c:v>
                </c:pt>
                <c:pt idx="4630">
                  <c:v>32.897899999999993</c:v>
                </c:pt>
                <c:pt idx="4631">
                  <c:v>32.87730000000002</c:v>
                </c:pt>
                <c:pt idx="4632">
                  <c:v>32.857100000000031</c:v>
                </c:pt>
                <c:pt idx="4633">
                  <c:v>32.837299999999999</c:v>
                </c:pt>
                <c:pt idx="4634">
                  <c:v>32.818300000000022</c:v>
                </c:pt>
                <c:pt idx="4635">
                  <c:v>32.80019999999999</c:v>
                </c:pt>
                <c:pt idx="4636">
                  <c:v>32.7834</c:v>
                </c:pt>
                <c:pt idx="4637">
                  <c:v>32.768000000000029</c:v>
                </c:pt>
                <c:pt idx="4638">
                  <c:v>32.754300000000001</c:v>
                </c:pt>
                <c:pt idx="4639">
                  <c:v>32.742400000000004</c:v>
                </c:pt>
                <c:pt idx="4640">
                  <c:v>32.732699999999994</c:v>
                </c:pt>
                <c:pt idx="4641">
                  <c:v>32.725200000000001</c:v>
                </c:pt>
                <c:pt idx="4642">
                  <c:v>32.720300000000009</c:v>
                </c:pt>
                <c:pt idx="4643">
                  <c:v>32.717900000000014</c:v>
                </c:pt>
                <c:pt idx="4644">
                  <c:v>32.718200000000024</c:v>
                </c:pt>
                <c:pt idx="4645">
                  <c:v>32.721399999999988</c:v>
                </c:pt>
                <c:pt idx="4646">
                  <c:v>32.727400000000017</c:v>
                </c:pt>
                <c:pt idx="4647">
                  <c:v>32.736300000000028</c:v>
                </c:pt>
                <c:pt idx="4648">
                  <c:v>32.748000000000019</c:v>
                </c:pt>
                <c:pt idx="4649">
                  <c:v>32.762400000000014</c:v>
                </c:pt>
                <c:pt idx="4650">
                  <c:v>32.779599999999988</c:v>
                </c:pt>
                <c:pt idx="4651">
                  <c:v>32.799200000000013</c:v>
                </c:pt>
                <c:pt idx="4652">
                  <c:v>32.821200000000033</c:v>
                </c:pt>
                <c:pt idx="4653">
                  <c:v>32.845300000000009</c:v>
                </c:pt>
                <c:pt idx="4654">
                  <c:v>32.871400000000023</c:v>
                </c:pt>
                <c:pt idx="4655">
                  <c:v>32.899200000000008</c:v>
                </c:pt>
                <c:pt idx="4656">
                  <c:v>32.928400000000011</c:v>
                </c:pt>
                <c:pt idx="4657">
                  <c:v>32.958900000000028</c:v>
                </c:pt>
                <c:pt idx="4658">
                  <c:v>32.990399999999994</c:v>
                </c:pt>
                <c:pt idx="4659">
                  <c:v>33.022500000000008</c:v>
                </c:pt>
                <c:pt idx="4660">
                  <c:v>33.055200000000013</c:v>
                </c:pt>
                <c:pt idx="4661">
                  <c:v>33.088000000000022</c:v>
                </c:pt>
                <c:pt idx="4662">
                  <c:v>33.120800000000031</c:v>
                </c:pt>
                <c:pt idx="4663">
                  <c:v>33.153199999999998</c:v>
                </c:pt>
                <c:pt idx="4664">
                  <c:v>33.185100000000006</c:v>
                </c:pt>
                <c:pt idx="4665">
                  <c:v>33.216100000000012</c:v>
                </c:pt>
                <c:pt idx="4666">
                  <c:v>33.246000000000009</c:v>
                </c:pt>
                <c:pt idx="4667">
                  <c:v>33.274500000000018</c:v>
                </c:pt>
                <c:pt idx="4668">
                  <c:v>33.301400000000001</c:v>
                </c:pt>
                <c:pt idx="4669">
                  <c:v>33.326400000000007</c:v>
                </c:pt>
                <c:pt idx="4670">
                  <c:v>33.349299999999999</c:v>
                </c:pt>
                <c:pt idx="4671">
                  <c:v>33.369799999999998</c:v>
                </c:pt>
                <c:pt idx="4672">
                  <c:v>33.387700000000024</c:v>
                </c:pt>
                <c:pt idx="4673">
                  <c:v>33.402999999999992</c:v>
                </c:pt>
                <c:pt idx="4674">
                  <c:v>33.41530000000003</c:v>
                </c:pt>
                <c:pt idx="4675">
                  <c:v>33.424700000000001</c:v>
                </c:pt>
                <c:pt idx="4676">
                  <c:v>33.431000000000012</c:v>
                </c:pt>
                <c:pt idx="4677">
                  <c:v>33.434300000000036</c:v>
                </c:pt>
                <c:pt idx="4678">
                  <c:v>33.434500000000014</c:v>
                </c:pt>
                <c:pt idx="4679">
                  <c:v>33.43180000000001</c:v>
                </c:pt>
                <c:pt idx="4680">
                  <c:v>33.426299999999998</c:v>
                </c:pt>
                <c:pt idx="4681">
                  <c:v>33.418000000000006</c:v>
                </c:pt>
                <c:pt idx="4682">
                  <c:v>33.407100000000014</c:v>
                </c:pt>
                <c:pt idx="4683">
                  <c:v>33.394000000000005</c:v>
                </c:pt>
                <c:pt idx="4684">
                  <c:v>33.378700000000009</c:v>
                </c:pt>
                <c:pt idx="4685">
                  <c:v>33.361500000000007</c:v>
                </c:pt>
                <c:pt idx="4686">
                  <c:v>33.342700000000008</c:v>
                </c:pt>
                <c:pt idx="4687">
                  <c:v>33.322600000000023</c:v>
                </c:pt>
                <c:pt idx="4688">
                  <c:v>33.301299999999998</c:v>
                </c:pt>
                <c:pt idx="4689">
                  <c:v>33.279300000000006</c:v>
                </c:pt>
                <c:pt idx="4690">
                  <c:v>33.256599999999992</c:v>
                </c:pt>
                <c:pt idx="4691">
                  <c:v>33.233600000000024</c:v>
                </c:pt>
                <c:pt idx="4692">
                  <c:v>33.210600000000028</c:v>
                </c:pt>
                <c:pt idx="4693">
                  <c:v>33.187700000000007</c:v>
                </c:pt>
                <c:pt idx="4694">
                  <c:v>33.16530000000003</c:v>
                </c:pt>
                <c:pt idx="4695">
                  <c:v>33.143599999999992</c:v>
                </c:pt>
                <c:pt idx="4696">
                  <c:v>33.122800000000012</c:v>
                </c:pt>
                <c:pt idx="4697">
                  <c:v>33.103200000000015</c:v>
                </c:pt>
                <c:pt idx="4698">
                  <c:v>33.085100000000011</c:v>
                </c:pt>
                <c:pt idx="4699">
                  <c:v>33.068600000000004</c:v>
                </c:pt>
                <c:pt idx="4700">
                  <c:v>33.054000000000002</c:v>
                </c:pt>
                <c:pt idx="4701">
                  <c:v>33.041600000000017</c:v>
                </c:pt>
                <c:pt idx="4702">
                  <c:v>33.031500000000023</c:v>
                </c:pt>
                <c:pt idx="4703">
                  <c:v>33.024000000000001</c:v>
                </c:pt>
                <c:pt idx="4704">
                  <c:v>33.019200000000012</c:v>
                </c:pt>
                <c:pt idx="4705">
                  <c:v>33.017200000000003</c:v>
                </c:pt>
                <c:pt idx="4706">
                  <c:v>33.018200000000007</c:v>
                </c:pt>
                <c:pt idx="4707">
                  <c:v>33.02230000000003</c:v>
                </c:pt>
                <c:pt idx="4708">
                  <c:v>33.029500000000013</c:v>
                </c:pt>
                <c:pt idx="4709">
                  <c:v>33.039800000000014</c:v>
                </c:pt>
                <c:pt idx="4710">
                  <c:v>33.053100000000001</c:v>
                </c:pt>
                <c:pt idx="4711">
                  <c:v>33.069400000000002</c:v>
                </c:pt>
                <c:pt idx="4712">
                  <c:v>33.088600000000014</c:v>
                </c:pt>
                <c:pt idx="4713">
                  <c:v>33.110500000000002</c:v>
                </c:pt>
                <c:pt idx="4714">
                  <c:v>33.134900000000016</c:v>
                </c:pt>
                <c:pt idx="4715">
                  <c:v>33.161799999999999</c:v>
                </c:pt>
                <c:pt idx="4716">
                  <c:v>33.190700000000021</c:v>
                </c:pt>
                <c:pt idx="4717">
                  <c:v>33.22150000000002</c:v>
                </c:pt>
                <c:pt idx="4718">
                  <c:v>33.254000000000019</c:v>
                </c:pt>
                <c:pt idx="4719">
                  <c:v>33.287900000000008</c:v>
                </c:pt>
                <c:pt idx="4720">
                  <c:v>33.323000000000008</c:v>
                </c:pt>
                <c:pt idx="4721">
                  <c:v>33.358900000000006</c:v>
                </c:pt>
                <c:pt idx="4722">
                  <c:v>33.395400000000024</c:v>
                </c:pt>
                <c:pt idx="4723">
                  <c:v>33.432400000000001</c:v>
                </c:pt>
                <c:pt idx="4724">
                  <c:v>33.469400000000007</c:v>
                </c:pt>
                <c:pt idx="4725">
                  <c:v>33.50630000000001</c:v>
                </c:pt>
                <c:pt idx="4726">
                  <c:v>33.5428</c:v>
                </c:pt>
                <c:pt idx="4727">
                  <c:v>33.578700000000026</c:v>
                </c:pt>
                <c:pt idx="4728">
                  <c:v>33.613600000000019</c:v>
                </c:pt>
                <c:pt idx="4729">
                  <c:v>33.647400000000005</c:v>
                </c:pt>
                <c:pt idx="4730">
                  <c:v>33.6798</c:v>
                </c:pt>
                <c:pt idx="4731">
                  <c:v>33.710400000000021</c:v>
                </c:pt>
                <c:pt idx="4732">
                  <c:v>33.739200000000011</c:v>
                </c:pt>
                <c:pt idx="4733">
                  <c:v>33.765800000000013</c:v>
                </c:pt>
                <c:pt idx="4734">
                  <c:v>33.79000000000002</c:v>
                </c:pt>
                <c:pt idx="4735">
                  <c:v>33.811700000000002</c:v>
                </c:pt>
                <c:pt idx="4736">
                  <c:v>33.830600000000004</c:v>
                </c:pt>
                <c:pt idx="4737">
                  <c:v>33.846700000000027</c:v>
                </c:pt>
                <c:pt idx="4738">
                  <c:v>33.859700000000004</c:v>
                </c:pt>
                <c:pt idx="4739">
                  <c:v>33.869700000000023</c:v>
                </c:pt>
                <c:pt idx="4740">
                  <c:v>33.876599999999996</c:v>
                </c:pt>
                <c:pt idx="4741">
                  <c:v>33.880400000000009</c:v>
                </c:pt>
                <c:pt idx="4742">
                  <c:v>33.881100000000032</c:v>
                </c:pt>
                <c:pt idx="4743">
                  <c:v>33.878900000000016</c:v>
                </c:pt>
                <c:pt idx="4744">
                  <c:v>33.873800000000017</c:v>
                </c:pt>
                <c:pt idx="4745">
                  <c:v>33.866000000000014</c:v>
                </c:pt>
                <c:pt idx="4746">
                  <c:v>33.855700000000013</c:v>
                </c:pt>
                <c:pt idx="4747">
                  <c:v>33.843100000000021</c:v>
                </c:pt>
                <c:pt idx="4748">
                  <c:v>33.828300000000013</c:v>
                </c:pt>
                <c:pt idx="4749">
                  <c:v>33.811600000000027</c:v>
                </c:pt>
                <c:pt idx="4750">
                  <c:v>33.793399999999991</c:v>
                </c:pt>
                <c:pt idx="4751">
                  <c:v>33.773700000000019</c:v>
                </c:pt>
                <c:pt idx="4752">
                  <c:v>33.752800000000036</c:v>
                </c:pt>
                <c:pt idx="4753">
                  <c:v>33.730999999999995</c:v>
                </c:pt>
                <c:pt idx="4754">
                  <c:v>33.708600000000018</c:v>
                </c:pt>
                <c:pt idx="4755">
                  <c:v>33.6858</c:v>
                </c:pt>
                <c:pt idx="4756">
                  <c:v>33.662700000000001</c:v>
                </c:pt>
                <c:pt idx="4757">
                  <c:v>33.639800000000037</c:v>
                </c:pt>
                <c:pt idx="4758">
                  <c:v>33.617199999999997</c:v>
                </c:pt>
                <c:pt idx="4759">
                  <c:v>33.595300000000009</c:v>
                </c:pt>
                <c:pt idx="4760">
                  <c:v>33.574099999999987</c:v>
                </c:pt>
                <c:pt idx="4761">
                  <c:v>33.554100000000005</c:v>
                </c:pt>
                <c:pt idx="4762">
                  <c:v>33.535500000000013</c:v>
                </c:pt>
                <c:pt idx="4763">
                  <c:v>33.518500000000017</c:v>
                </c:pt>
                <c:pt idx="4764">
                  <c:v>33.503300000000024</c:v>
                </c:pt>
                <c:pt idx="4765">
                  <c:v>33.490299999999991</c:v>
                </c:pt>
                <c:pt idx="4766">
                  <c:v>33.479500000000002</c:v>
                </c:pt>
                <c:pt idx="4767">
                  <c:v>33.47120000000001</c:v>
                </c:pt>
                <c:pt idx="4768">
                  <c:v>33.465699999999998</c:v>
                </c:pt>
                <c:pt idx="4769">
                  <c:v>33.462900000000019</c:v>
                </c:pt>
                <c:pt idx="4770">
                  <c:v>33.462899999999991</c:v>
                </c:pt>
                <c:pt idx="4771">
                  <c:v>33.466000000000008</c:v>
                </c:pt>
                <c:pt idx="4772">
                  <c:v>33.472000000000037</c:v>
                </c:pt>
                <c:pt idx="4773">
                  <c:v>33.48090000000002</c:v>
                </c:pt>
                <c:pt idx="4774">
                  <c:v>33.492700000000013</c:v>
                </c:pt>
                <c:pt idx="4775">
                  <c:v>33.507299999999987</c:v>
                </c:pt>
                <c:pt idx="4776">
                  <c:v>33.524500000000018</c:v>
                </c:pt>
                <c:pt idx="4777">
                  <c:v>33.544200000000018</c:v>
                </c:pt>
                <c:pt idx="4778">
                  <c:v>33.566100000000006</c:v>
                </c:pt>
                <c:pt idx="4779">
                  <c:v>33.590100000000007</c:v>
                </c:pt>
                <c:pt idx="4780">
                  <c:v>33.616000000000014</c:v>
                </c:pt>
                <c:pt idx="4781">
                  <c:v>33.643500000000017</c:v>
                </c:pt>
                <c:pt idx="4782">
                  <c:v>33.672300000000035</c:v>
                </c:pt>
                <c:pt idx="4783">
                  <c:v>33.702300000000008</c:v>
                </c:pt>
                <c:pt idx="4784">
                  <c:v>33.733100000000007</c:v>
                </c:pt>
                <c:pt idx="4785">
                  <c:v>33.764600000000002</c:v>
                </c:pt>
                <c:pt idx="4786">
                  <c:v>33.796400000000006</c:v>
                </c:pt>
                <c:pt idx="4787">
                  <c:v>33.828400000000016</c:v>
                </c:pt>
                <c:pt idx="4788">
                  <c:v>33.860299999999995</c:v>
                </c:pt>
                <c:pt idx="4789">
                  <c:v>33.891800000000018</c:v>
                </c:pt>
                <c:pt idx="4790">
                  <c:v>33.922799999999995</c:v>
                </c:pt>
                <c:pt idx="4791">
                  <c:v>33.9529</c:v>
                </c:pt>
                <c:pt idx="4792">
                  <c:v>33.981800000000021</c:v>
                </c:pt>
                <c:pt idx="4793">
                  <c:v>34.009500000000003</c:v>
                </c:pt>
                <c:pt idx="4794">
                  <c:v>34.035600000000017</c:v>
                </c:pt>
                <c:pt idx="4795">
                  <c:v>34.059899999999999</c:v>
                </c:pt>
                <c:pt idx="4796">
                  <c:v>34.082100000000025</c:v>
                </c:pt>
                <c:pt idx="4797">
                  <c:v>34.102200000000011</c:v>
                </c:pt>
                <c:pt idx="4798">
                  <c:v>34.119900000000001</c:v>
                </c:pt>
                <c:pt idx="4799">
                  <c:v>34.135100000000023</c:v>
                </c:pt>
                <c:pt idx="4800">
                  <c:v>34.147699999999986</c:v>
                </c:pt>
                <c:pt idx="4801">
                  <c:v>34.157600000000002</c:v>
                </c:pt>
                <c:pt idx="4802">
                  <c:v>34.164700000000011</c:v>
                </c:pt>
                <c:pt idx="4803">
                  <c:v>34.169100000000014</c:v>
                </c:pt>
                <c:pt idx="4804">
                  <c:v>34.170800000000014</c:v>
                </c:pt>
                <c:pt idx="4805">
                  <c:v>34.169900000000013</c:v>
                </c:pt>
                <c:pt idx="4806">
                  <c:v>34.16640000000001</c:v>
                </c:pt>
                <c:pt idx="4807">
                  <c:v>34.160500000000013</c:v>
                </c:pt>
                <c:pt idx="4808">
                  <c:v>34.1524</c:v>
                </c:pt>
                <c:pt idx="4809">
                  <c:v>34.142100000000028</c:v>
                </c:pt>
                <c:pt idx="4810">
                  <c:v>34.129999999999995</c:v>
                </c:pt>
                <c:pt idx="4811">
                  <c:v>34.116200000000021</c:v>
                </c:pt>
                <c:pt idx="4812">
                  <c:v>34.100900000000024</c:v>
                </c:pt>
                <c:pt idx="4813">
                  <c:v>34.084400000000016</c:v>
                </c:pt>
                <c:pt idx="4814">
                  <c:v>34.066800000000029</c:v>
                </c:pt>
                <c:pt idx="4815">
                  <c:v>34.048399999999987</c:v>
                </c:pt>
                <c:pt idx="4816">
                  <c:v>34.029500000000013</c:v>
                </c:pt>
                <c:pt idx="4817">
                  <c:v>34.010200000000026</c:v>
                </c:pt>
                <c:pt idx="4818">
                  <c:v>33.990800000000007</c:v>
                </c:pt>
                <c:pt idx="4819">
                  <c:v>33.971400000000017</c:v>
                </c:pt>
                <c:pt idx="4820">
                  <c:v>33.952400000000011</c:v>
                </c:pt>
                <c:pt idx="4821">
                  <c:v>33.933900000000023</c:v>
                </c:pt>
                <c:pt idx="4822">
                  <c:v>33.916200000000032</c:v>
                </c:pt>
                <c:pt idx="4823">
                  <c:v>33.899500000000018</c:v>
                </c:pt>
                <c:pt idx="4824">
                  <c:v>33.883900000000011</c:v>
                </c:pt>
                <c:pt idx="4825">
                  <c:v>33.869799999999998</c:v>
                </c:pt>
                <c:pt idx="4826">
                  <c:v>33.857300000000009</c:v>
                </c:pt>
                <c:pt idx="4827">
                  <c:v>33.846600000000024</c:v>
                </c:pt>
                <c:pt idx="4828">
                  <c:v>33.837800000000016</c:v>
                </c:pt>
                <c:pt idx="4829">
                  <c:v>33.831200000000024</c:v>
                </c:pt>
                <c:pt idx="4830">
                  <c:v>33.826799999999992</c:v>
                </c:pt>
                <c:pt idx="4831">
                  <c:v>33.82480000000001</c:v>
                </c:pt>
                <c:pt idx="4832">
                  <c:v>33.825200000000024</c:v>
                </c:pt>
                <c:pt idx="4833">
                  <c:v>33.828100000000006</c:v>
                </c:pt>
                <c:pt idx="4834">
                  <c:v>33.833500000000015</c:v>
                </c:pt>
                <c:pt idx="4835">
                  <c:v>33.84129999999999</c:v>
                </c:pt>
                <c:pt idx="4836">
                  <c:v>33.851600000000019</c:v>
                </c:pt>
                <c:pt idx="4837">
                  <c:v>33.864200000000011</c:v>
                </c:pt>
                <c:pt idx="4838">
                  <c:v>33.879000000000019</c:v>
                </c:pt>
                <c:pt idx="4839">
                  <c:v>33.895900000000012</c:v>
                </c:pt>
                <c:pt idx="4840">
                  <c:v>33.914700000000011</c:v>
                </c:pt>
                <c:pt idx="4841">
                  <c:v>33.935400000000016</c:v>
                </c:pt>
                <c:pt idx="4842">
                  <c:v>33.95750000000001</c:v>
                </c:pt>
                <c:pt idx="4843">
                  <c:v>33.981099999999998</c:v>
                </c:pt>
                <c:pt idx="4844">
                  <c:v>34.005800000000022</c:v>
                </c:pt>
                <c:pt idx="4845">
                  <c:v>34.031499999999994</c:v>
                </c:pt>
                <c:pt idx="4846">
                  <c:v>34.058000000000021</c:v>
                </c:pt>
                <c:pt idx="4847">
                  <c:v>34.085100000000011</c:v>
                </c:pt>
                <c:pt idx="4848">
                  <c:v>34.112500000000011</c:v>
                </c:pt>
                <c:pt idx="4849">
                  <c:v>34.140100000000018</c:v>
                </c:pt>
                <c:pt idx="4850">
                  <c:v>34.167599999999993</c:v>
                </c:pt>
                <c:pt idx="4851">
                  <c:v>34.194900000000018</c:v>
                </c:pt>
                <c:pt idx="4852">
                  <c:v>34.22180000000003</c:v>
                </c:pt>
                <c:pt idx="4853">
                  <c:v>34.248000000000019</c:v>
                </c:pt>
                <c:pt idx="4854">
                  <c:v>34.273300000000006</c:v>
                </c:pt>
                <c:pt idx="4855">
                  <c:v>34.297599999999989</c:v>
                </c:pt>
                <c:pt idx="4856">
                  <c:v>34.320600000000013</c:v>
                </c:pt>
                <c:pt idx="4857">
                  <c:v>34.342100000000016</c:v>
                </c:pt>
                <c:pt idx="4858">
                  <c:v>34.36190000000002</c:v>
                </c:pt>
                <c:pt idx="4859">
                  <c:v>34.379800000000017</c:v>
                </c:pt>
                <c:pt idx="4860">
                  <c:v>34.395600000000002</c:v>
                </c:pt>
                <c:pt idx="4861">
                  <c:v>34.409100000000024</c:v>
                </c:pt>
                <c:pt idx="4862">
                  <c:v>34.420300000000026</c:v>
                </c:pt>
                <c:pt idx="4863">
                  <c:v>34.428799999999995</c:v>
                </c:pt>
                <c:pt idx="4864">
                  <c:v>34.434700000000021</c:v>
                </c:pt>
                <c:pt idx="4865">
                  <c:v>34.437900000000013</c:v>
                </c:pt>
                <c:pt idx="4866">
                  <c:v>34.438299999999998</c:v>
                </c:pt>
                <c:pt idx="4867">
                  <c:v>34.436000000000035</c:v>
                </c:pt>
                <c:pt idx="4868">
                  <c:v>34.430900000000008</c:v>
                </c:pt>
                <c:pt idx="4869">
                  <c:v>34.423200000000008</c:v>
                </c:pt>
                <c:pt idx="4870">
                  <c:v>34.412900000000008</c:v>
                </c:pt>
                <c:pt idx="4871">
                  <c:v>34.400300000000016</c:v>
                </c:pt>
                <c:pt idx="4872">
                  <c:v>34.385400000000033</c:v>
                </c:pt>
                <c:pt idx="4873">
                  <c:v>34.368400000000008</c:v>
                </c:pt>
                <c:pt idx="4874">
                  <c:v>34.349700000000013</c:v>
                </c:pt>
                <c:pt idx="4875">
                  <c:v>34.329299999999989</c:v>
                </c:pt>
                <c:pt idx="4876">
                  <c:v>34.307500000000005</c:v>
                </c:pt>
                <c:pt idx="4877">
                  <c:v>34.284500000000037</c:v>
                </c:pt>
                <c:pt idx="4878">
                  <c:v>34.260700000000014</c:v>
                </c:pt>
                <c:pt idx="4879">
                  <c:v>34.236100000000022</c:v>
                </c:pt>
                <c:pt idx="4880">
                  <c:v>34.211099999999988</c:v>
                </c:pt>
                <c:pt idx="4881">
                  <c:v>34.1858</c:v>
                </c:pt>
                <c:pt idx="4882">
                  <c:v>34.160600000000017</c:v>
                </c:pt>
                <c:pt idx="4883">
                  <c:v>34.135700000000014</c:v>
                </c:pt>
                <c:pt idx="4884">
                  <c:v>34.111300000000028</c:v>
                </c:pt>
                <c:pt idx="4885">
                  <c:v>34.087600000000009</c:v>
                </c:pt>
                <c:pt idx="4886">
                  <c:v>34.06480000000002</c:v>
                </c:pt>
                <c:pt idx="4887">
                  <c:v>34.043300000000016</c:v>
                </c:pt>
                <c:pt idx="4888">
                  <c:v>34.023200000000003</c:v>
                </c:pt>
                <c:pt idx="4889">
                  <c:v>34.004900000000021</c:v>
                </c:pt>
                <c:pt idx="4890">
                  <c:v>33.98830000000001</c:v>
                </c:pt>
                <c:pt idx="4891">
                  <c:v>33.973900000000015</c:v>
                </c:pt>
                <c:pt idx="4892">
                  <c:v>33.961700000000036</c:v>
                </c:pt>
                <c:pt idx="4893">
                  <c:v>33.951999999999998</c:v>
                </c:pt>
                <c:pt idx="4894">
                  <c:v>33.944700000000012</c:v>
                </c:pt>
                <c:pt idx="4895">
                  <c:v>33.940200000000004</c:v>
                </c:pt>
                <c:pt idx="4896">
                  <c:v>33.938299999999998</c:v>
                </c:pt>
                <c:pt idx="4897">
                  <c:v>33.939100000000025</c:v>
                </c:pt>
                <c:pt idx="4898">
                  <c:v>33.942599999999999</c:v>
                </c:pt>
                <c:pt idx="4899">
                  <c:v>33.948800000000006</c:v>
                </c:pt>
                <c:pt idx="4900">
                  <c:v>33.957600000000014</c:v>
                </c:pt>
                <c:pt idx="4901">
                  <c:v>33.968900000000019</c:v>
                </c:pt>
                <c:pt idx="4902">
                  <c:v>33.982500000000016</c:v>
                </c:pt>
                <c:pt idx="4903">
                  <c:v>33.9983</c:v>
                </c:pt>
                <c:pt idx="4904">
                  <c:v>34.01600000000002</c:v>
                </c:pt>
                <c:pt idx="4905">
                  <c:v>34.035599999999988</c:v>
                </c:pt>
                <c:pt idx="4906">
                  <c:v>34.05680000000001</c:v>
                </c:pt>
                <c:pt idx="4907">
                  <c:v>34.079300000000018</c:v>
                </c:pt>
                <c:pt idx="4908">
                  <c:v>34.103000000000009</c:v>
                </c:pt>
                <c:pt idx="4909">
                  <c:v>34.127700000000004</c:v>
                </c:pt>
                <c:pt idx="4910">
                  <c:v>34.153099999999995</c:v>
                </c:pt>
                <c:pt idx="4911">
                  <c:v>34.178899999999999</c:v>
                </c:pt>
                <c:pt idx="4912">
                  <c:v>34.205100000000016</c:v>
                </c:pt>
                <c:pt idx="4913">
                  <c:v>34.231300000000005</c:v>
                </c:pt>
                <c:pt idx="4914">
                  <c:v>34.257400000000018</c:v>
                </c:pt>
                <c:pt idx="4915">
                  <c:v>34.282999999999987</c:v>
                </c:pt>
                <c:pt idx="4916">
                  <c:v>34.308100000000024</c:v>
                </c:pt>
                <c:pt idx="4917">
                  <c:v>34.332300000000032</c:v>
                </c:pt>
                <c:pt idx="4918">
                  <c:v>34.355400000000003</c:v>
                </c:pt>
                <c:pt idx="4919">
                  <c:v>34.37730000000002</c:v>
                </c:pt>
                <c:pt idx="4920">
                  <c:v>34.397699999999986</c:v>
                </c:pt>
                <c:pt idx="4921">
                  <c:v>34.416300000000007</c:v>
                </c:pt>
                <c:pt idx="4922">
                  <c:v>34.433000000000021</c:v>
                </c:pt>
                <c:pt idx="4923">
                  <c:v>34.447500000000019</c:v>
                </c:pt>
                <c:pt idx="4924">
                  <c:v>34.459700000000026</c:v>
                </c:pt>
                <c:pt idx="4925">
                  <c:v>34.469500000000011</c:v>
                </c:pt>
                <c:pt idx="4926">
                  <c:v>34.476600000000019</c:v>
                </c:pt>
                <c:pt idx="4927">
                  <c:v>34.481000000000023</c:v>
                </c:pt>
                <c:pt idx="4928">
                  <c:v>34.482699999999994</c:v>
                </c:pt>
                <c:pt idx="4929">
                  <c:v>34.481600000000014</c:v>
                </c:pt>
                <c:pt idx="4930">
                  <c:v>34.477699999999999</c:v>
                </c:pt>
                <c:pt idx="4931">
                  <c:v>34.471100000000007</c:v>
                </c:pt>
                <c:pt idx="4932">
                  <c:v>34.461900000000014</c:v>
                </c:pt>
                <c:pt idx="4933">
                  <c:v>34.450199999999995</c:v>
                </c:pt>
                <c:pt idx="4934">
                  <c:v>34.43610000000001</c:v>
                </c:pt>
                <c:pt idx="4935">
                  <c:v>34.419999999999987</c:v>
                </c:pt>
                <c:pt idx="4936">
                  <c:v>34.401900000000012</c:v>
                </c:pt>
                <c:pt idx="4937">
                  <c:v>34.382200000000012</c:v>
                </c:pt>
                <c:pt idx="4938">
                  <c:v>34.361000000000018</c:v>
                </c:pt>
                <c:pt idx="4939">
                  <c:v>34.338700000000017</c:v>
                </c:pt>
                <c:pt idx="4940">
                  <c:v>34.315400000000011</c:v>
                </c:pt>
                <c:pt idx="4941">
                  <c:v>34.291500000000013</c:v>
                </c:pt>
                <c:pt idx="4942">
                  <c:v>34.267100000000028</c:v>
                </c:pt>
                <c:pt idx="4943">
                  <c:v>34.24260000000001</c:v>
                </c:pt>
                <c:pt idx="4944">
                  <c:v>34.218200000000024</c:v>
                </c:pt>
                <c:pt idx="4945">
                  <c:v>34.194099999999992</c:v>
                </c:pt>
                <c:pt idx="4946">
                  <c:v>34.170700000000011</c:v>
                </c:pt>
                <c:pt idx="4947">
                  <c:v>34.148100000000028</c:v>
                </c:pt>
                <c:pt idx="4948">
                  <c:v>34.126599999999996</c:v>
                </c:pt>
                <c:pt idx="4949">
                  <c:v>34.106500000000011</c:v>
                </c:pt>
                <c:pt idx="4950">
                  <c:v>34.087999999999994</c:v>
                </c:pt>
                <c:pt idx="4951">
                  <c:v>34.071300000000008</c:v>
                </c:pt>
                <c:pt idx="4952">
                  <c:v>34.05680000000001</c:v>
                </c:pt>
                <c:pt idx="4953">
                  <c:v>34.044600000000003</c:v>
                </c:pt>
                <c:pt idx="4954">
                  <c:v>34.035100000000028</c:v>
                </c:pt>
                <c:pt idx="4955">
                  <c:v>34.028300000000002</c:v>
                </c:pt>
                <c:pt idx="4956">
                  <c:v>34.024400000000014</c:v>
                </c:pt>
                <c:pt idx="4957">
                  <c:v>34.023700000000019</c:v>
                </c:pt>
                <c:pt idx="4958">
                  <c:v>34.026200000000017</c:v>
                </c:pt>
                <c:pt idx="4959">
                  <c:v>34.032000000000011</c:v>
                </c:pt>
                <c:pt idx="4960">
                  <c:v>34.041200000000003</c:v>
                </c:pt>
                <c:pt idx="4961">
                  <c:v>34.053700000000021</c:v>
                </c:pt>
                <c:pt idx="4962">
                  <c:v>34.06940000000003</c:v>
                </c:pt>
                <c:pt idx="4963">
                  <c:v>34.088400000000007</c:v>
                </c:pt>
                <c:pt idx="4964">
                  <c:v>34.110400000000027</c:v>
                </c:pt>
                <c:pt idx="4965">
                  <c:v>34.135300000000001</c:v>
                </c:pt>
                <c:pt idx="4966">
                  <c:v>34.162900000000008</c:v>
                </c:pt>
                <c:pt idx="4967">
                  <c:v>34.192900000000009</c:v>
                </c:pt>
                <c:pt idx="4968">
                  <c:v>34.225099999999998</c:v>
                </c:pt>
                <c:pt idx="4969">
                  <c:v>34.259300000000025</c:v>
                </c:pt>
                <c:pt idx="4970">
                  <c:v>34.295099999999991</c:v>
                </c:pt>
                <c:pt idx="4971">
                  <c:v>34.3322</c:v>
                </c:pt>
                <c:pt idx="4972">
                  <c:v>34.370500000000021</c:v>
                </c:pt>
                <c:pt idx="4973">
                  <c:v>34.409500000000008</c:v>
                </c:pt>
                <c:pt idx="4974">
                  <c:v>34.449100000000016</c:v>
                </c:pt>
                <c:pt idx="4975">
                  <c:v>34.488900000000001</c:v>
                </c:pt>
                <c:pt idx="4976">
                  <c:v>34.528600000000012</c:v>
                </c:pt>
                <c:pt idx="4977">
                  <c:v>34.567900000000009</c:v>
                </c:pt>
                <c:pt idx="4978">
                  <c:v>34.606700000000018</c:v>
                </c:pt>
                <c:pt idx="4979">
                  <c:v>34.644500000000022</c:v>
                </c:pt>
                <c:pt idx="4980">
                  <c:v>34.681099999999986</c:v>
                </c:pt>
                <c:pt idx="4981">
                  <c:v>34.716300000000018</c:v>
                </c:pt>
                <c:pt idx="4982">
                  <c:v>34.749900000000025</c:v>
                </c:pt>
                <c:pt idx="4983">
                  <c:v>34.781499999999994</c:v>
                </c:pt>
                <c:pt idx="4984">
                  <c:v>34.810900000000004</c:v>
                </c:pt>
                <c:pt idx="4985">
                  <c:v>34.837999999999994</c:v>
                </c:pt>
                <c:pt idx="4986">
                  <c:v>34.862500000000011</c:v>
                </c:pt>
                <c:pt idx="4987">
                  <c:v>34.884400000000028</c:v>
                </c:pt>
                <c:pt idx="4988">
                  <c:v>34.903400000000005</c:v>
                </c:pt>
                <c:pt idx="4989">
                  <c:v>34.919500000000028</c:v>
                </c:pt>
                <c:pt idx="4990">
                  <c:v>34.932700000000011</c:v>
                </c:pt>
                <c:pt idx="4991">
                  <c:v>34.942900000000009</c:v>
                </c:pt>
                <c:pt idx="4992">
                  <c:v>34.950200000000024</c:v>
                </c:pt>
                <c:pt idx="4993">
                  <c:v>34.954700000000003</c:v>
                </c:pt>
                <c:pt idx="4994">
                  <c:v>34.956400000000031</c:v>
                </c:pt>
                <c:pt idx="4995">
                  <c:v>34.955500000000001</c:v>
                </c:pt>
                <c:pt idx="4996">
                  <c:v>34.952100000000002</c:v>
                </c:pt>
                <c:pt idx="4997">
                  <c:v>34.946500000000015</c:v>
                </c:pt>
                <c:pt idx="4998">
                  <c:v>34.938800000000015</c:v>
                </c:pt>
                <c:pt idx="4999">
                  <c:v>34.929300000000012</c:v>
                </c:pt>
                <c:pt idx="5000">
                  <c:v>34.91810000000001</c:v>
                </c:pt>
                <c:pt idx="5001">
                  <c:v>34.905600000000021</c:v>
                </c:pt>
                <c:pt idx="5002">
                  <c:v>34.892000000000024</c:v>
                </c:pt>
                <c:pt idx="5003">
                  <c:v>34.877399999999994</c:v>
                </c:pt>
                <c:pt idx="5004">
                  <c:v>34.86220000000003</c:v>
                </c:pt>
                <c:pt idx="5005">
                  <c:v>34.846599999999995</c:v>
                </c:pt>
                <c:pt idx="5006">
                  <c:v>34.830800000000011</c:v>
                </c:pt>
                <c:pt idx="5007">
                  <c:v>34.815100000000029</c:v>
                </c:pt>
                <c:pt idx="5008">
                  <c:v>34.799599999999998</c:v>
                </c:pt>
                <c:pt idx="5009">
                  <c:v>34.784700000000015</c:v>
                </c:pt>
                <c:pt idx="5010">
                  <c:v>34.770399999999995</c:v>
                </c:pt>
                <c:pt idx="5011">
                  <c:v>34.757200000000012</c:v>
                </c:pt>
                <c:pt idx="5012">
                  <c:v>34.745100000000036</c:v>
                </c:pt>
                <c:pt idx="5013">
                  <c:v>34.734399999999994</c:v>
                </c:pt>
                <c:pt idx="5014">
                  <c:v>34.725300000000004</c:v>
                </c:pt>
                <c:pt idx="5015">
                  <c:v>34.718099999999993</c:v>
                </c:pt>
                <c:pt idx="5016">
                  <c:v>34.712800000000016</c:v>
                </c:pt>
                <c:pt idx="5017">
                  <c:v>34.70980000000003</c:v>
                </c:pt>
                <c:pt idx="5018">
                  <c:v>34.709100000000007</c:v>
                </c:pt>
                <c:pt idx="5019">
                  <c:v>34.710800000000006</c:v>
                </c:pt>
                <c:pt idx="5020">
                  <c:v>34.71520000000001</c:v>
                </c:pt>
                <c:pt idx="5021">
                  <c:v>34.722300000000018</c:v>
                </c:pt>
                <c:pt idx="5022">
                  <c:v>34.732000000000028</c:v>
                </c:pt>
                <c:pt idx="5023">
                  <c:v>34.744500000000016</c:v>
                </c:pt>
                <c:pt idx="5024">
                  <c:v>34.759700000000009</c:v>
                </c:pt>
                <c:pt idx="5025">
                  <c:v>34.777600000000007</c:v>
                </c:pt>
                <c:pt idx="5026">
                  <c:v>34.798100000000005</c:v>
                </c:pt>
                <c:pt idx="5027">
                  <c:v>34.821000000000026</c:v>
                </c:pt>
                <c:pt idx="5028">
                  <c:v>34.84620000000001</c:v>
                </c:pt>
                <c:pt idx="5029">
                  <c:v>34.87360000000001</c:v>
                </c:pt>
                <c:pt idx="5030">
                  <c:v>34.902800000000013</c:v>
                </c:pt>
                <c:pt idx="5031">
                  <c:v>34.933800000000019</c:v>
                </c:pt>
                <c:pt idx="5032">
                  <c:v>34.966300000000018</c:v>
                </c:pt>
                <c:pt idx="5033">
                  <c:v>35</c:v>
                </c:pt>
                <c:pt idx="5034">
                  <c:v>35.034800000000018</c:v>
                </c:pt>
                <c:pt idx="5035">
                  <c:v>35.070300000000003</c:v>
                </c:pt>
                <c:pt idx="5036">
                  <c:v>35.106400000000008</c:v>
                </c:pt>
                <c:pt idx="5037">
                  <c:v>35.142700000000019</c:v>
                </c:pt>
                <c:pt idx="5038">
                  <c:v>35.179100000000005</c:v>
                </c:pt>
                <c:pt idx="5039">
                  <c:v>35.215300000000013</c:v>
                </c:pt>
                <c:pt idx="5040">
                  <c:v>35.251100000000008</c:v>
                </c:pt>
                <c:pt idx="5041">
                  <c:v>35.286200000000008</c:v>
                </c:pt>
                <c:pt idx="5042">
                  <c:v>35.320300000000032</c:v>
                </c:pt>
                <c:pt idx="5043">
                  <c:v>35.353200000000015</c:v>
                </c:pt>
                <c:pt idx="5044">
                  <c:v>35.384700000000009</c:v>
                </c:pt>
                <c:pt idx="5045">
                  <c:v>35.414500000000004</c:v>
                </c:pt>
                <c:pt idx="5046">
                  <c:v>35.442300000000017</c:v>
                </c:pt>
                <c:pt idx="5047">
                  <c:v>35.468000000000018</c:v>
                </c:pt>
                <c:pt idx="5048">
                  <c:v>35.491399999999999</c:v>
                </c:pt>
                <c:pt idx="5049">
                  <c:v>35.512100000000004</c:v>
                </c:pt>
                <c:pt idx="5050">
                  <c:v>35.530100000000004</c:v>
                </c:pt>
                <c:pt idx="5051">
                  <c:v>35.545100000000019</c:v>
                </c:pt>
                <c:pt idx="5052">
                  <c:v>35.557200000000023</c:v>
                </c:pt>
                <c:pt idx="5053">
                  <c:v>35.566100000000006</c:v>
                </c:pt>
                <c:pt idx="5054">
                  <c:v>35.571800000000025</c:v>
                </c:pt>
                <c:pt idx="5055">
                  <c:v>35.574399999999997</c:v>
                </c:pt>
                <c:pt idx="5056">
                  <c:v>35.573900000000009</c:v>
                </c:pt>
                <c:pt idx="5057">
                  <c:v>35.570300000000032</c:v>
                </c:pt>
                <c:pt idx="5058">
                  <c:v>35.563700000000011</c:v>
                </c:pt>
                <c:pt idx="5059">
                  <c:v>35.554300000000012</c:v>
                </c:pt>
                <c:pt idx="5060">
                  <c:v>35.542300000000012</c:v>
                </c:pt>
                <c:pt idx="5061">
                  <c:v>35.527900000000017</c:v>
                </c:pt>
                <c:pt idx="5062">
                  <c:v>35.511200000000031</c:v>
                </c:pt>
                <c:pt idx="5063">
                  <c:v>35.49260000000001</c:v>
                </c:pt>
                <c:pt idx="5064">
                  <c:v>35.472300000000018</c:v>
                </c:pt>
                <c:pt idx="5065">
                  <c:v>35.450500000000005</c:v>
                </c:pt>
                <c:pt idx="5066">
                  <c:v>35.427500000000009</c:v>
                </c:pt>
                <c:pt idx="5067">
                  <c:v>35.403600000000012</c:v>
                </c:pt>
                <c:pt idx="5068">
                  <c:v>35.379000000000019</c:v>
                </c:pt>
                <c:pt idx="5069">
                  <c:v>35.354100000000017</c:v>
                </c:pt>
                <c:pt idx="5070">
                  <c:v>35.329199999999986</c:v>
                </c:pt>
                <c:pt idx="5071">
                  <c:v>35.304400000000015</c:v>
                </c:pt>
                <c:pt idx="5072">
                  <c:v>35.280200000000036</c:v>
                </c:pt>
                <c:pt idx="5073">
                  <c:v>35.256699999999995</c:v>
                </c:pt>
                <c:pt idx="5074">
                  <c:v>35.234200000000016</c:v>
                </c:pt>
                <c:pt idx="5075">
                  <c:v>35.213200000000001</c:v>
                </c:pt>
                <c:pt idx="5076">
                  <c:v>35.193700000000007</c:v>
                </c:pt>
                <c:pt idx="5077">
                  <c:v>35.176100000000019</c:v>
                </c:pt>
                <c:pt idx="5078">
                  <c:v>35.16070000000002</c:v>
                </c:pt>
                <c:pt idx="5079">
                  <c:v>35.147600000000011</c:v>
                </c:pt>
                <c:pt idx="5080">
                  <c:v>35.137200000000007</c:v>
                </c:pt>
                <c:pt idx="5081">
                  <c:v>35.129500000000007</c:v>
                </c:pt>
                <c:pt idx="5082">
                  <c:v>35.124800000000022</c:v>
                </c:pt>
                <c:pt idx="5083">
                  <c:v>35.123099999999994</c:v>
                </c:pt>
                <c:pt idx="5084">
                  <c:v>35.124600000000015</c:v>
                </c:pt>
                <c:pt idx="5085">
                  <c:v>35.129300000000001</c:v>
                </c:pt>
                <c:pt idx="5086">
                  <c:v>35.137200000000007</c:v>
                </c:pt>
                <c:pt idx="5087">
                  <c:v>35.148200000000031</c:v>
                </c:pt>
                <c:pt idx="5088">
                  <c:v>35.162300000000016</c:v>
                </c:pt>
                <c:pt idx="5089">
                  <c:v>35.179400000000015</c:v>
                </c:pt>
                <c:pt idx="5090">
                  <c:v>35.19919999999999</c:v>
                </c:pt>
                <c:pt idx="5091">
                  <c:v>35.221699999999998</c:v>
                </c:pt>
                <c:pt idx="5092">
                  <c:v>35.246600000000029</c:v>
                </c:pt>
                <c:pt idx="5093">
                  <c:v>35.273799999999994</c:v>
                </c:pt>
                <c:pt idx="5094">
                  <c:v>35.302900000000022</c:v>
                </c:pt>
                <c:pt idx="5095">
                  <c:v>35.333699999999993</c:v>
                </c:pt>
                <c:pt idx="5096">
                  <c:v>35.366100000000017</c:v>
                </c:pt>
                <c:pt idx="5097">
                  <c:v>35.399700000000024</c:v>
                </c:pt>
                <c:pt idx="5098">
                  <c:v>35.434300000000007</c:v>
                </c:pt>
                <c:pt idx="5099">
                  <c:v>35.469700000000017</c:v>
                </c:pt>
                <c:pt idx="5100">
                  <c:v>35.505599999999987</c:v>
                </c:pt>
                <c:pt idx="5101">
                  <c:v>35.54170000000002</c:v>
                </c:pt>
                <c:pt idx="5102">
                  <c:v>35.577800000000025</c:v>
                </c:pt>
                <c:pt idx="5103">
                  <c:v>35.613600000000019</c:v>
                </c:pt>
                <c:pt idx="5104">
                  <c:v>35.649000000000029</c:v>
                </c:pt>
                <c:pt idx="5105">
                  <c:v>35.683500000000009</c:v>
                </c:pt>
                <c:pt idx="5106">
                  <c:v>35.717000000000013</c:v>
                </c:pt>
                <c:pt idx="5107">
                  <c:v>35.74920000000003</c:v>
                </c:pt>
                <c:pt idx="5108">
                  <c:v>35.779899999999998</c:v>
                </c:pt>
                <c:pt idx="5109">
                  <c:v>35.808800000000019</c:v>
                </c:pt>
                <c:pt idx="5110">
                  <c:v>35.835700000000003</c:v>
                </c:pt>
                <c:pt idx="5111">
                  <c:v>35.860500000000002</c:v>
                </c:pt>
                <c:pt idx="5112">
                  <c:v>35.882800000000032</c:v>
                </c:pt>
                <c:pt idx="5113">
                  <c:v>35.902600000000007</c:v>
                </c:pt>
                <c:pt idx="5114">
                  <c:v>35.919900000000013</c:v>
                </c:pt>
                <c:pt idx="5115">
                  <c:v>35.934400000000011</c:v>
                </c:pt>
                <c:pt idx="5116">
                  <c:v>35.946100000000001</c:v>
                </c:pt>
                <c:pt idx="5117">
                  <c:v>35.955200000000019</c:v>
                </c:pt>
                <c:pt idx="5118">
                  <c:v>35.961500000000001</c:v>
                </c:pt>
                <c:pt idx="5119">
                  <c:v>35.965300000000013</c:v>
                </c:pt>
                <c:pt idx="5120">
                  <c:v>35.966499999999996</c:v>
                </c:pt>
                <c:pt idx="5121">
                  <c:v>35.965400000000017</c:v>
                </c:pt>
                <c:pt idx="5122">
                  <c:v>35.962100000000021</c:v>
                </c:pt>
                <c:pt idx="5123">
                  <c:v>35.956800000000015</c:v>
                </c:pt>
                <c:pt idx="5124">
                  <c:v>35.949700000000007</c:v>
                </c:pt>
                <c:pt idx="5125">
                  <c:v>35.940899999999999</c:v>
                </c:pt>
                <c:pt idx="5126">
                  <c:v>35.930800000000005</c:v>
                </c:pt>
                <c:pt idx="5127">
                  <c:v>35.919600000000031</c:v>
                </c:pt>
                <c:pt idx="5128">
                  <c:v>35.907299999999992</c:v>
                </c:pt>
                <c:pt idx="5129">
                  <c:v>35.894300000000015</c:v>
                </c:pt>
                <c:pt idx="5130">
                  <c:v>35.880799999999994</c:v>
                </c:pt>
                <c:pt idx="5131">
                  <c:v>35.866900000000015</c:v>
                </c:pt>
                <c:pt idx="5132">
                  <c:v>35.852900000000034</c:v>
                </c:pt>
                <c:pt idx="5133">
                  <c:v>35.838899999999995</c:v>
                </c:pt>
                <c:pt idx="5134">
                  <c:v>35.825200000000024</c:v>
                </c:pt>
                <c:pt idx="5135">
                  <c:v>35.811900000000009</c:v>
                </c:pt>
                <c:pt idx="5136">
                  <c:v>35.799300000000017</c:v>
                </c:pt>
                <c:pt idx="5137">
                  <c:v>35.787600000000026</c:v>
                </c:pt>
                <c:pt idx="5138">
                  <c:v>35.776900000000012</c:v>
                </c:pt>
                <c:pt idx="5139">
                  <c:v>35.767400000000009</c:v>
                </c:pt>
                <c:pt idx="5140">
                  <c:v>35.759399999999999</c:v>
                </c:pt>
                <c:pt idx="5141">
                  <c:v>35.753000000000014</c:v>
                </c:pt>
                <c:pt idx="5142">
                  <c:v>35.748400000000032</c:v>
                </c:pt>
                <c:pt idx="5143">
                  <c:v>35.745800000000003</c:v>
                </c:pt>
                <c:pt idx="5144">
                  <c:v>35.745400000000018</c:v>
                </c:pt>
                <c:pt idx="5145">
                  <c:v>35.747199999999992</c:v>
                </c:pt>
                <c:pt idx="5146">
                  <c:v>35.751400000000018</c:v>
                </c:pt>
                <c:pt idx="5147">
                  <c:v>35.75800000000001</c:v>
                </c:pt>
                <c:pt idx="5148">
                  <c:v>35.767099999999999</c:v>
                </c:pt>
                <c:pt idx="5149">
                  <c:v>35.778700000000015</c:v>
                </c:pt>
                <c:pt idx="5150">
                  <c:v>35.7928</c:v>
                </c:pt>
                <c:pt idx="5151">
                  <c:v>35.809200000000004</c:v>
                </c:pt>
                <c:pt idx="5152">
                  <c:v>35.828000000000031</c:v>
                </c:pt>
                <c:pt idx="5153">
                  <c:v>35.849099999999993</c:v>
                </c:pt>
                <c:pt idx="5154">
                  <c:v>35.872100000000017</c:v>
                </c:pt>
                <c:pt idx="5155">
                  <c:v>35.896999999999991</c:v>
                </c:pt>
                <c:pt idx="5156">
                  <c:v>35.923700000000025</c:v>
                </c:pt>
                <c:pt idx="5157">
                  <c:v>35.951700000000017</c:v>
                </c:pt>
                <c:pt idx="5158">
                  <c:v>35.981099999999998</c:v>
                </c:pt>
                <c:pt idx="5159">
                  <c:v>36.011500000000012</c:v>
                </c:pt>
                <c:pt idx="5160">
                  <c:v>36.042599999999993</c:v>
                </c:pt>
                <c:pt idx="5161">
                  <c:v>36.074400000000026</c:v>
                </c:pt>
                <c:pt idx="5162">
                  <c:v>36.106500000000011</c:v>
                </c:pt>
                <c:pt idx="5163">
                  <c:v>36.1387</c:v>
                </c:pt>
                <c:pt idx="5164">
                  <c:v>36.170800000000014</c:v>
                </c:pt>
                <c:pt idx="5165">
                  <c:v>36.202499999999986</c:v>
                </c:pt>
                <c:pt idx="5166">
                  <c:v>36.233699999999999</c:v>
                </c:pt>
                <c:pt idx="5167">
                  <c:v>36.26400000000001</c:v>
                </c:pt>
                <c:pt idx="5168">
                  <c:v>36.293300000000016</c:v>
                </c:pt>
                <c:pt idx="5169">
                  <c:v>36.321400000000011</c:v>
                </c:pt>
                <c:pt idx="5170">
                  <c:v>36.348000000000013</c:v>
                </c:pt>
                <c:pt idx="5171">
                  <c:v>36.372800000000012</c:v>
                </c:pt>
                <c:pt idx="5172">
                  <c:v>36.395800000000037</c:v>
                </c:pt>
                <c:pt idx="5173">
                  <c:v>36.416600000000017</c:v>
                </c:pt>
                <c:pt idx="5174">
                  <c:v>36.435100000000006</c:v>
                </c:pt>
                <c:pt idx="5175">
                  <c:v>36.451099999999997</c:v>
                </c:pt>
                <c:pt idx="5176">
                  <c:v>36.464500000000015</c:v>
                </c:pt>
                <c:pt idx="5177">
                  <c:v>36.475100000000026</c:v>
                </c:pt>
                <c:pt idx="5178">
                  <c:v>36.482699999999994</c:v>
                </c:pt>
                <c:pt idx="5179">
                  <c:v>36.487400000000008</c:v>
                </c:pt>
                <c:pt idx="5180">
                  <c:v>36.489100000000008</c:v>
                </c:pt>
                <c:pt idx="5181">
                  <c:v>36.487800000000021</c:v>
                </c:pt>
                <c:pt idx="5182">
                  <c:v>36.483500000000021</c:v>
                </c:pt>
                <c:pt idx="5183">
                  <c:v>36.476300000000009</c:v>
                </c:pt>
                <c:pt idx="5184">
                  <c:v>36.466400000000021</c:v>
                </c:pt>
                <c:pt idx="5185">
                  <c:v>36.453800000000001</c:v>
                </c:pt>
                <c:pt idx="5186">
                  <c:v>36.438800000000015</c:v>
                </c:pt>
                <c:pt idx="5187">
                  <c:v>36.421500000000009</c:v>
                </c:pt>
                <c:pt idx="5188">
                  <c:v>36.402299999999997</c:v>
                </c:pt>
                <c:pt idx="5189">
                  <c:v>36.38130000000001</c:v>
                </c:pt>
                <c:pt idx="5190">
                  <c:v>36.358800000000002</c:v>
                </c:pt>
                <c:pt idx="5191">
                  <c:v>36.335100000000011</c:v>
                </c:pt>
                <c:pt idx="5192">
                  <c:v>36.310500000000019</c:v>
                </c:pt>
                <c:pt idx="5193">
                  <c:v>36.285200000000003</c:v>
                </c:pt>
                <c:pt idx="5194">
                  <c:v>36.259500000000031</c:v>
                </c:pt>
                <c:pt idx="5195">
                  <c:v>36.233800000000002</c:v>
                </c:pt>
                <c:pt idx="5196">
                  <c:v>36.208200000000005</c:v>
                </c:pt>
                <c:pt idx="5197">
                  <c:v>36.183100000000024</c:v>
                </c:pt>
                <c:pt idx="5198">
                  <c:v>36.158800000000014</c:v>
                </c:pt>
                <c:pt idx="5199">
                  <c:v>36.135600000000011</c:v>
                </c:pt>
                <c:pt idx="5200">
                  <c:v>36.113699999999994</c:v>
                </c:pt>
                <c:pt idx="5201">
                  <c:v>36.093400000000003</c:v>
                </c:pt>
                <c:pt idx="5202">
                  <c:v>36.075000000000017</c:v>
                </c:pt>
                <c:pt idx="5203">
                  <c:v>36.058700000000016</c:v>
                </c:pt>
                <c:pt idx="5204">
                  <c:v>36.044800000000009</c:v>
                </c:pt>
                <c:pt idx="5205">
                  <c:v>36.0334</c:v>
                </c:pt>
                <c:pt idx="5206">
                  <c:v>36.024900000000002</c:v>
                </c:pt>
                <c:pt idx="5207">
                  <c:v>36.019300000000015</c:v>
                </c:pt>
                <c:pt idx="5208">
                  <c:v>36.016800000000018</c:v>
                </c:pt>
                <c:pt idx="5209">
                  <c:v>36.017500000000013</c:v>
                </c:pt>
                <c:pt idx="5210">
                  <c:v>36.0214</c:v>
                </c:pt>
                <c:pt idx="5211">
                  <c:v>36.028600000000012</c:v>
                </c:pt>
                <c:pt idx="5212">
                  <c:v>36.039000000000016</c:v>
                </c:pt>
                <c:pt idx="5213">
                  <c:v>36.052600000000012</c:v>
                </c:pt>
                <c:pt idx="5214">
                  <c:v>36.069300000000027</c:v>
                </c:pt>
                <c:pt idx="5215">
                  <c:v>36.088899999999995</c:v>
                </c:pt>
                <c:pt idx="5216">
                  <c:v>36.1113</c:v>
                </c:pt>
                <c:pt idx="5217">
                  <c:v>36.136200000000031</c:v>
                </c:pt>
                <c:pt idx="5218">
                  <c:v>36.163600000000002</c:v>
                </c:pt>
                <c:pt idx="5219">
                  <c:v>36.193200000000019</c:v>
                </c:pt>
                <c:pt idx="5220">
                  <c:v>36.224700000000013</c:v>
                </c:pt>
                <c:pt idx="5221">
                  <c:v>36.257800000000003</c:v>
                </c:pt>
                <c:pt idx="5222">
                  <c:v>36.292400000000015</c:v>
                </c:pt>
                <c:pt idx="5223">
                  <c:v>36.328300000000013</c:v>
                </c:pt>
                <c:pt idx="5224">
                  <c:v>36.365000000000009</c:v>
                </c:pt>
                <c:pt idx="5225">
                  <c:v>36.402500000000003</c:v>
                </c:pt>
                <c:pt idx="5226">
                  <c:v>36.440400000000011</c:v>
                </c:pt>
                <c:pt idx="5227">
                  <c:v>36.478600000000029</c:v>
                </c:pt>
                <c:pt idx="5228">
                  <c:v>36.516700000000014</c:v>
                </c:pt>
                <c:pt idx="5229">
                  <c:v>36.554500000000019</c:v>
                </c:pt>
                <c:pt idx="5230">
                  <c:v>36.591800000000006</c:v>
                </c:pt>
                <c:pt idx="5231">
                  <c:v>36.628399999999999</c:v>
                </c:pt>
                <c:pt idx="5232">
                  <c:v>36.663900000000012</c:v>
                </c:pt>
                <c:pt idx="5233">
                  <c:v>36.698100000000011</c:v>
                </c:pt>
                <c:pt idx="5234">
                  <c:v>36.73090000000002</c:v>
                </c:pt>
                <c:pt idx="5235">
                  <c:v>36.761899999999997</c:v>
                </c:pt>
                <c:pt idx="5236">
                  <c:v>36.791000000000025</c:v>
                </c:pt>
                <c:pt idx="5237">
                  <c:v>36.817900000000009</c:v>
                </c:pt>
                <c:pt idx="5238">
                  <c:v>36.842500000000001</c:v>
                </c:pt>
                <c:pt idx="5239">
                  <c:v>36.864600000000024</c:v>
                </c:pt>
                <c:pt idx="5240">
                  <c:v>36.884099999999989</c:v>
                </c:pt>
                <c:pt idx="5241">
                  <c:v>36.900900000000007</c:v>
                </c:pt>
                <c:pt idx="5242">
                  <c:v>36.91500000000002</c:v>
                </c:pt>
                <c:pt idx="5243">
                  <c:v>36.926299999999998</c:v>
                </c:pt>
                <c:pt idx="5244">
                  <c:v>36.934900000000027</c:v>
                </c:pt>
                <c:pt idx="5245">
                  <c:v>36.940799999999996</c:v>
                </c:pt>
                <c:pt idx="5246">
                  <c:v>36.944200000000023</c:v>
                </c:pt>
                <c:pt idx="5247">
                  <c:v>36.945100000000025</c:v>
                </c:pt>
                <c:pt idx="5248">
                  <c:v>36.943700000000007</c:v>
                </c:pt>
                <c:pt idx="5249">
                  <c:v>36.940200000000004</c:v>
                </c:pt>
                <c:pt idx="5250">
                  <c:v>36.934799999999996</c:v>
                </c:pt>
                <c:pt idx="5251">
                  <c:v>36.927600000000012</c:v>
                </c:pt>
                <c:pt idx="5252">
                  <c:v>36.919000000000011</c:v>
                </c:pt>
                <c:pt idx="5253">
                  <c:v>36.909099999999995</c:v>
                </c:pt>
                <c:pt idx="5254">
                  <c:v>36.898100000000028</c:v>
                </c:pt>
                <c:pt idx="5255">
                  <c:v>36.886300000000006</c:v>
                </c:pt>
                <c:pt idx="5256">
                  <c:v>36.87390000000002</c:v>
                </c:pt>
                <c:pt idx="5257">
                  <c:v>36.861200000000025</c:v>
                </c:pt>
                <c:pt idx="5258">
                  <c:v>36.848299999999995</c:v>
                </c:pt>
                <c:pt idx="5259">
                  <c:v>36.835500000000025</c:v>
                </c:pt>
                <c:pt idx="5260">
                  <c:v>36.823100000000011</c:v>
                </c:pt>
                <c:pt idx="5261">
                  <c:v>36.811200000000014</c:v>
                </c:pt>
                <c:pt idx="5262">
                  <c:v>36.800200000000018</c:v>
                </c:pt>
                <c:pt idx="5263">
                  <c:v>36.790199999999999</c:v>
                </c:pt>
                <c:pt idx="5264">
                  <c:v>36.781500000000023</c:v>
                </c:pt>
                <c:pt idx="5265">
                  <c:v>36.774400000000014</c:v>
                </c:pt>
                <c:pt idx="5266">
                  <c:v>36.769000000000005</c:v>
                </c:pt>
                <c:pt idx="5267">
                  <c:v>36.76570000000001</c:v>
                </c:pt>
                <c:pt idx="5268">
                  <c:v>36.764499999999998</c:v>
                </c:pt>
                <c:pt idx="5269">
                  <c:v>36.765800000000013</c:v>
                </c:pt>
                <c:pt idx="5270">
                  <c:v>36.769599999999997</c:v>
                </c:pt>
                <c:pt idx="5271">
                  <c:v>36.776100000000014</c:v>
                </c:pt>
                <c:pt idx="5272">
                  <c:v>36.785500000000013</c:v>
                </c:pt>
                <c:pt idx="5273">
                  <c:v>36.797600000000017</c:v>
                </c:pt>
                <c:pt idx="5274">
                  <c:v>36.812700000000007</c:v>
                </c:pt>
                <c:pt idx="5275">
                  <c:v>36.830700000000007</c:v>
                </c:pt>
                <c:pt idx="5276">
                  <c:v>36.851400000000012</c:v>
                </c:pt>
                <c:pt idx="5277">
                  <c:v>36.874900000000025</c:v>
                </c:pt>
                <c:pt idx="5278">
                  <c:v>36.90100000000001</c:v>
                </c:pt>
                <c:pt idx="5279">
                  <c:v>36.929600000000022</c:v>
                </c:pt>
                <c:pt idx="5280">
                  <c:v>36.960399999999993</c:v>
                </c:pt>
                <c:pt idx="5281">
                  <c:v>36.993300000000005</c:v>
                </c:pt>
                <c:pt idx="5282">
                  <c:v>37.028100000000023</c:v>
                </c:pt>
                <c:pt idx="5283">
                  <c:v>37.064400000000006</c:v>
                </c:pt>
                <c:pt idx="5284">
                  <c:v>37.102100000000007</c:v>
                </c:pt>
                <c:pt idx="5285">
                  <c:v>37.140999999999991</c:v>
                </c:pt>
                <c:pt idx="5286">
                  <c:v>37.180599999999998</c:v>
                </c:pt>
                <c:pt idx="5287">
                  <c:v>37.220900000000029</c:v>
                </c:pt>
                <c:pt idx="5288">
                  <c:v>37.261500000000012</c:v>
                </c:pt>
                <c:pt idx="5289">
                  <c:v>37.302200000000028</c:v>
                </c:pt>
                <c:pt idx="5290">
                  <c:v>37.342800000000011</c:v>
                </c:pt>
                <c:pt idx="5291">
                  <c:v>37.382900000000006</c:v>
                </c:pt>
                <c:pt idx="5292">
                  <c:v>37.422300000000035</c:v>
                </c:pt>
                <c:pt idx="5293">
                  <c:v>37.460800000000006</c:v>
                </c:pt>
                <c:pt idx="5294">
                  <c:v>37.498100000000022</c:v>
                </c:pt>
                <c:pt idx="5295">
                  <c:v>37.533999999999992</c:v>
                </c:pt>
                <c:pt idx="5296">
                  <c:v>37.568200000000019</c:v>
                </c:pt>
                <c:pt idx="5297">
                  <c:v>37.600400000000036</c:v>
                </c:pt>
                <c:pt idx="5298">
                  <c:v>37.630500000000012</c:v>
                </c:pt>
                <c:pt idx="5299">
                  <c:v>37.658300000000025</c:v>
                </c:pt>
                <c:pt idx="5300">
                  <c:v>37.683400000000006</c:v>
                </c:pt>
                <c:pt idx="5301">
                  <c:v>37.705900000000014</c:v>
                </c:pt>
                <c:pt idx="5302">
                  <c:v>37.725500000000011</c:v>
                </c:pt>
                <c:pt idx="5303">
                  <c:v>37.742099999999994</c:v>
                </c:pt>
                <c:pt idx="5304">
                  <c:v>37.755700000000019</c:v>
                </c:pt>
                <c:pt idx="5305">
                  <c:v>37.766199999999998</c:v>
                </c:pt>
                <c:pt idx="5306">
                  <c:v>37.773700000000019</c:v>
                </c:pt>
                <c:pt idx="5307">
                  <c:v>37.778100000000023</c:v>
                </c:pt>
                <c:pt idx="5308">
                  <c:v>37.779600000000016</c:v>
                </c:pt>
                <c:pt idx="5309">
                  <c:v>37.77830000000003</c:v>
                </c:pt>
                <c:pt idx="5310">
                  <c:v>37.774300000000011</c:v>
                </c:pt>
                <c:pt idx="5311">
                  <c:v>37.767800000000022</c:v>
                </c:pt>
                <c:pt idx="5312">
                  <c:v>37.759000000000015</c:v>
                </c:pt>
                <c:pt idx="5313">
                  <c:v>37.748199999999997</c:v>
                </c:pt>
                <c:pt idx="5314">
                  <c:v>37.73550000000003</c:v>
                </c:pt>
                <c:pt idx="5315">
                  <c:v>37.721300000000014</c:v>
                </c:pt>
                <c:pt idx="5316">
                  <c:v>37.705700000000007</c:v>
                </c:pt>
                <c:pt idx="5317">
                  <c:v>37.689000000000021</c:v>
                </c:pt>
                <c:pt idx="5318">
                  <c:v>37.671500000000009</c:v>
                </c:pt>
                <c:pt idx="5319">
                  <c:v>37.653400000000005</c:v>
                </c:pt>
                <c:pt idx="5320">
                  <c:v>37.635099999999994</c:v>
                </c:pt>
                <c:pt idx="5321">
                  <c:v>37.616600000000005</c:v>
                </c:pt>
                <c:pt idx="5322">
                  <c:v>37.598300000000023</c:v>
                </c:pt>
                <c:pt idx="5323">
                  <c:v>37.580500000000001</c:v>
                </c:pt>
                <c:pt idx="5324">
                  <c:v>37.56340000000003</c:v>
                </c:pt>
                <c:pt idx="5325">
                  <c:v>37.547300000000007</c:v>
                </c:pt>
                <c:pt idx="5326">
                  <c:v>37.532400000000024</c:v>
                </c:pt>
                <c:pt idx="5327">
                  <c:v>37.518900000000031</c:v>
                </c:pt>
                <c:pt idx="5328">
                  <c:v>37.507100000000008</c:v>
                </c:pt>
                <c:pt idx="5329">
                  <c:v>37.497300000000024</c:v>
                </c:pt>
                <c:pt idx="5330">
                  <c:v>37.489699999999999</c:v>
                </c:pt>
                <c:pt idx="5331">
                  <c:v>37.484400000000022</c:v>
                </c:pt>
                <c:pt idx="5332">
                  <c:v>37.481700000000018</c:v>
                </c:pt>
                <c:pt idx="5333">
                  <c:v>37.481700000000018</c:v>
                </c:pt>
                <c:pt idx="5334">
                  <c:v>37.484600000000029</c:v>
                </c:pt>
                <c:pt idx="5335">
                  <c:v>37.490399999999994</c:v>
                </c:pt>
                <c:pt idx="5336">
                  <c:v>37.499200000000002</c:v>
                </c:pt>
                <c:pt idx="5337">
                  <c:v>37.511000000000024</c:v>
                </c:pt>
                <c:pt idx="5338">
                  <c:v>37.525700000000001</c:v>
                </c:pt>
                <c:pt idx="5339">
                  <c:v>37.54340000000002</c:v>
                </c:pt>
                <c:pt idx="5340">
                  <c:v>37.56389999999999</c:v>
                </c:pt>
                <c:pt idx="5341">
                  <c:v>37.587100000000021</c:v>
                </c:pt>
                <c:pt idx="5342">
                  <c:v>37.612800000000021</c:v>
                </c:pt>
                <c:pt idx="5343">
                  <c:v>37.640900000000016</c:v>
                </c:pt>
                <c:pt idx="5344">
                  <c:v>37.671100000000024</c:v>
                </c:pt>
                <c:pt idx="5345">
                  <c:v>37.70320000000001</c:v>
                </c:pt>
                <c:pt idx="5346">
                  <c:v>37.737000000000023</c:v>
                </c:pt>
                <c:pt idx="5347">
                  <c:v>37.77230000000003</c:v>
                </c:pt>
                <c:pt idx="5348">
                  <c:v>37.808899999999994</c:v>
                </c:pt>
                <c:pt idx="5349">
                  <c:v>37.846400000000017</c:v>
                </c:pt>
                <c:pt idx="5350">
                  <c:v>37.884700000000009</c:v>
                </c:pt>
                <c:pt idx="5351">
                  <c:v>37.923500000000018</c:v>
                </c:pt>
                <c:pt idx="5352">
                  <c:v>37.962600000000009</c:v>
                </c:pt>
                <c:pt idx="5353">
                  <c:v>38.001599999999996</c:v>
                </c:pt>
                <c:pt idx="5354">
                  <c:v>38.040500000000009</c:v>
                </c:pt>
                <c:pt idx="5355">
                  <c:v>38.078900000000004</c:v>
                </c:pt>
                <c:pt idx="5356">
                  <c:v>38.116600000000005</c:v>
                </c:pt>
                <c:pt idx="5357">
                  <c:v>38.15330000000003</c:v>
                </c:pt>
                <c:pt idx="5358">
                  <c:v>38.188800000000015</c:v>
                </c:pt>
                <c:pt idx="5359">
                  <c:v>38.222800000000007</c:v>
                </c:pt>
                <c:pt idx="5360">
                  <c:v>38.255099999999999</c:v>
                </c:pt>
                <c:pt idx="5361">
                  <c:v>38.28540000000001</c:v>
                </c:pt>
                <c:pt idx="5362">
                  <c:v>38.313500000000033</c:v>
                </c:pt>
                <c:pt idx="5363">
                  <c:v>38.339300000000009</c:v>
                </c:pt>
                <c:pt idx="5364">
                  <c:v>38.362500000000011</c:v>
                </c:pt>
                <c:pt idx="5365">
                  <c:v>38.38300000000001</c:v>
                </c:pt>
                <c:pt idx="5366">
                  <c:v>38.400599999999997</c:v>
                </c:pt>
                <c:pt idx="5367">
                  <c:v>38.41530000000003</c:v>
                </c:pt>
                <c:pt idx="5368">
                  <c:v>38.427099999999996</c:v>
                </c:pt>
                <c:pt idx="5369">
                  <c:v>38.436000000000007</c:v>
                </c:pt>
                <c:pt idx="5370">
                  <c:v>38.441900000000004</c:v>
                </c:pt>
                <c:pt idx="5371">
                  <c:v>38.445000000000022</c:v>
                </c:pt>
                <c:pt idx="5372">
                  <c:v>38.445400000000035</c:v>
                </c:pt>
                <c:pt idx="5373">
                  <c:v>38.443299999999994</c:v>
                </c:pt>
                <c:pt idx="5374">
                  <c:v>38.438800000000015</c:v>
                </c:pt>
                <c:pt idx="5375">
                  <c:v>38.432099999999991</c:v>
                </c:pt>
                <c:pt idx="5376">
                  <c:v>38.423400000000015</c:v>
                </c:pt>
                <c:pt idx="5377">
                  <c:v>38.413000000000011</c:v>
                </c:pt>
                <c:pt idx="5378">
                  <c:v>38.401200000000017</c:v>
                </c:pt>
                <c:pt idx="5379">
                  <c:v>38.388200000000012</c:v>
                </c:pt>
                <c:pt idx="5380">
                  <c:v>38.374200000000002</c:v>
                </c:pt>
                <c:pt idx="5381">
                  <c:v>38.359500000000025</c:v>
                </c:pt>
                <c:pt idx="5382">
                  <c:v>38.344400000000036</c:v>
                </c:pt>
                <c:pt idx="5383">
                  <c:v>38.329100000000011</c:v>
                </c:pt>
                <c:pt idx="5384">
                  <c:v>38.313900000000018</c:v>
                </c:pt>
                <c:pt idx="5385">
                  <c:v>38.299000000000007</c:v>
                </c:pt>
                <c:pt idx="5386">
                  <c:v>38.284700000000015</c:v>
                </c:pt>
                <c:pt idx="5387">
                  <c:v>38.271300000000025</c:v>
                </c:pt>
                <c:pt idx="5388">
                  <c:v>38.259000000000015</c:v>
                </c:pt>
                <c:pt idx="5389">
                  <c:v>38.248100000000022</c:v>
                </c:pt>
                <c:pt idx="5390">
                  <c:v>38.238799999999998</c:v>
                </c:pt>
                <c:pt idx="5391">
                  <c:v>38.231300000000005</c:v>
                </c:pt>
                <c:pt idx="5392">
                  <c:v>38.225800000000021</c:v>
                </c:pt>
                <c:pt idx="5393">
                  <c:v>38.222700000000003</c:v>
                </c:pt>
                <c:pt idx="5394">
                  <c:v>38.222000000000008</c:v>
                </c:pt>
                <c:pt idx="5395">
                  <c:v>38.223899999999986</c:v>
                </c:pt>
                <c:pt idx="5396">
                  <c:v>38.2286</c:v>
                </c:pt>
                <c:pt idx="5397">
                  <c:v>38.236200000000025</c:v>
                </c:pt>
                <c:pt idx="5398">
                  <c:v>38.246700000000004</c:v>
                </c:pt>
                <c:pt idx="5399">
                  <c:v>38.260200000000026</c:v>
                </c:pt>
                <c:pt idx="5400">
                  <c:v>38.276600000000002</c:v>
                </c:pt>
                <c:pt idx="5401">
                  <c:v>38.295900000000017</c:v>
                </c:pt>
                <c:pt idx="5402">
                  <c:v>38.318100000000015</c:v>
                </c:pt>
                <c:pt idx="5403">
                  <c:v>38.343000000000018</c:v>
                </c:pt>
                <c:pt idx="5404">
                  <c:v>38.370400000000018</c:v>
                </c:pt>
                <c:pt idx="5405">
                  <c:v>38.400299999999987</c:v>
                </c:pt>
                <c:pt idx="5406">
                  <c:v>38.432299999999998</c:v>
                </c:pt>
                <c:pt idx="5407">
                  <c:v>38.466300000000018</c:v>
                </c:pt>
                <c:pt idx="5408">
                  <c:v>38.50200000000001</c:v>
                </c:pt>
                <c:pt idx="5409">
                  <c:v>38.539200000000022</c:v>
                </c:pt>
                <c:pt idx="5410">
                  <c:v>38.577699999999993</c:v>
                </c:pt>
                <c:pt idx="5411">
                  <c:v>38.617200000000025</c:v>
                </c:pt>
                <c:pt idx="5412">
                  <c:v>38.657500000000027</c:v>
                </c:pt>
                <c:pt idx="5413">
                  <c:v>38.698300000000017</c:v>
                </c:pt>
                <c:pt idx="5414">
                  <c:v>38.739500000000021</c:v>
                </c:pt>
                <c:pt idx="5415">
                  <c:v>38.780699999999996</c:v>
                </c:pt>
                <c:pt idx="5416">
                  <c:v>38.821800000000025</c:v>
                </c:pt>
                <c:pt idx="5417">
                  <c:v>38.862400000000036</c:v>
                </c:pt>
                <c:pt idx="5418">
                  <c:v>38.902500000000003</c:v>
                </c:pt>
                <c:pt idx="5419">
                  <c:v>38.941700000000026</c:v>
                </c:pt>
                <c:pt idx="5420">
                  <c:v>38.979800000000012</c:v>
                </c:pt>
                <c:pt idx="5421">
                  <c:v>39.016700000000014</c:v>
                </c:pt>
                <c:pt idx="5422">
                  <c:v>39.052000000000021</c:v>
                </c:pt>
                <c:pt idx="5423">
                  <c:v>39.085700000000003</c:v>
                </c:pt>
                <c:pt idx="5424">
                  <c:v>39.117400000000004</c:v>
                </c:pt>
                <c:pt idx="5425">
                  <c:v>39.146999999999991</c:v>
                </c:pt>
                <c:pt idx="5426">
                  <c:v>39.174300000000017</c:v>
                </c:pt>
                <c:pt idx="5427">
                  <c:v>39.199200000000019</c:v>
                </c:pt>
                <c:pt idx="5428">
                  <c:v>39.221699999999998</c:v>
                </c:pt>
                <c:pt idx="5429">
                  <c:v>39.24150000000003</c:v>
                </c:pt>
                <c:pt idx="5430">
                  <c:v>39.258600000000001</c:v>
                </c:pt>
                <c:pt idx="5431">
                  <c:v>39.273099999999999</c:v>
                </c:pt>
                <c:pt idx="5432">
                  <c:v>39.285000000000025</c:v>
                </c:pt>
                <c:pt idx="5433">
                  <c:v>39.294200000000018</c:v>
                </c:pt>
                <c:pt idx="5434">
                  <c:v>39.300900000000013</c:v>
                </c:pt>
                <c:pt idx="5435">
                  <c:v>39.305299999999988</c:v>
                </c:pt>
                <c:pt idx="5436">
                  <c:v>39.307400000000001</c:v>
                </c:pt>
                <c:pt idx="5437">
                  <c:v>39.30740000000003</c:v>
                </c:pt>
                <c:pt idx="5438">
                  <c:v>39.305499999999995</c:v>
                </c:pt>
                <c:pt idx="5439">
                  <c:v>39.301900000000018</c:v>
                </c:pt>
                <c:pt idx="5440">
                  <c:v>39.29679999999999</c:v>
                </c:pt>
                <c:pt idx="5441">
                  <c:v>39.290400000000005</c:v>
                </c:pt>
                <c:pt idx="5442">
                  <c:v>39.282900000000012</c:v>
                </c:pt>
                <c:pt idx="5443">
                  <c:v>39.274599999999992</c:v>
                </c:pt>
                <c:pt idx="5444">
                  <c:v>39.265600000000006</c:v>
                </c:pt>
                <c:pt idx="5445">
                  <c:v>39.256200000000007</c:v>
                </c:pt>
                <c:pt idx="5446">
                  <c:v>39.246600000000001</c:v>
                </c:pt>
                <c:pt idx="5447">
                  <c:v>39.23690000000002</c:v>
                </c:pt>
                <c:pt idx="5448">
                  <c:v>39.227499999999992</c:v>
                </c:pt>
                <c:pt idx="5449">
                  <c:v>39.218500000000006</c:v>
                </c:pt>
                <c:pt idx="5450">
                  <c:v>39.210100000000011</c:v>
                </c:pt>
                <c:pt idx="5451">
                  <c:v>39.202500000000015</c:v>
                </c:pt>
                <c:pt idx="5452">
                  <c:v>39.19610000000003</c:v>
                </c:pt>
                <c:pt idx="5453">
                  <c:v>39.190899999999999</c:v>
                </c:pt>
                <c:pt idx="5454">
                  <c:v>39.187200000000018</c:v>
                </c:pt>
                <c:pt idx="5455">
                  <c:v>39.185100000000006</c:v>
                </c:pt>
                <c:pt idx="5456">
                  <c:v>39.185000000000002</c:v>
                </c:pt>
                <c:pt idx="5457">
                  <c:v>39.187000000000012</c:v>
                </c:pt>
                <c:pt idx="5458">
                  <c:v>39.191200000000009</c:v>
                </c:pt>
                <c:pt idx="5459">
                  <c:v>39.197900000000004</c:v>
                </c:pt>
                <c:pt idx="5460">
                  <c:v>39.206999999999994</c:v>
                </c:pt>
                <c:pt idx="5461">
                  <c:v>39.218800000000016</c:v>
                </c:pt>
                <c:pt idx="5462">
                  <c:v>39.233300000000014</c:v>
                </c:pt>
                <c:pt idx="5463">
                  <c:v>39.250400000000013</c:v>
                </c:pt>
                <c:pt idx="5464">
                  <c:v>39.270200000000017</c:v>
                </c:pt>
                <c:pt idx="5465">
                  <c:v>39.292699999999996</c:v>
                </c:pt>
                <c:pt idx="5466">
                  <c:v>39.317700000000002</c:v>
                </c:pt>
                <c:pt idx="5467">
                  <c:v>39.345200000000034</c:v>
                </c:pt>
                <c:pt idx="5468">
                  <c:v>39.374899999999997</c:v>
                </c:pt>
                <c:pt idx="5469">
                  <c:v>39.406700000000029</c:v>
                </c:pt>
                <c:pt idx="5470">
                  <c:v>39.440400000000011</c:v>
                </c:pt>
                <c:pt idx="5471">
                  <c:v>39.475800000000021</c:v>
                </c:pt>
                <c:pt idx="5472">
                  <c:v>39.51260000000002</c:v>
                </c:pt>
                <c:pt idx="5473">
                  <c:v>39.550700000000006</c:v>
                </c:pt>
                <c:pt idx="5474">
                  <c:v>39.589700000000022</c:v>
                </c:pt>
                <c:pt idx="5475">
                  <c:v>39.629500000000007</c:v>
                </c:pt>
                <c:pt idx="5476">
                  <c:v>39.669800000000009</c:v>
                </c:pt>
                <c:pt idx="5477">
                  <c:v>39.710400000000021</c:v>
                </c:pt>
                <c:pt idx="5478">
                  <c:v>39.750900000000001</c:v>
                </c:pt>
                <c:pt idx="5479">
                  <c:v>39.791300000000007</c:v>
                </c:pt>
                <c:pt idx="5480">
                  <c:v>39.831199999999995</c:v>
                </c:pt>
                <c:pt idx="5481">
                  <c:v>39.870300000000015</c:v>
                </c:pt>
                <c:pt idx="5482">
                  <c:v>39.908600000000035</c:v>
                </c:pt>
                <c:pt idx="5483">
                  <c:v>39.945600000000013</c:v>
                </c:pt>
                <c:pt idx="5484">
                  <c:v>39.981300000000005</c:v>
                </c:pt>
                <c:pt idx="5485">
                  <c:v>40.015299999999996</c:v>
                </c:pt>
                <c:pt idx="5486">
                  <c:v>40.047500000000014</c:v>
                </c:pt>
                <c:pt idx="5487">
                  <c:v>40.077600000000018</c:v>
                </c:pt>
                <c:pt idx="5488">
                  <c:v>40.105500000000006</c:v>
                </c:pt>
                <c:pt idx="5489">
                  <c:v>40.130900000000025</c:v>
                </c:pt>
                <c:pt idx="5490">
                  <c:v>40.15379999999999</c:v>
                </c:pt>
                <c:pt idx="5491">
                  <c:v>40.174000000000007</c:v>
                </c:pt>
                <c:pt idx="5492">
                  <c:v>40.191400000000016</c:v>
                </c:pt>
                <c:pt idx="5493">
                  <c:v>40.205900000000014</c:v>
                </c:pt>
                <c:pt idx="5494">
                  <c:v>40.217700000000008</c:v>
                </c:pt>
                <c:pt idx="5495">
                  <c:v>40.226599999999991</c:v>
                </c:pt>
                <c:pt idx="5496">
                  <c:v>40.232700000000023</c:v>
                </c:pt>
                <c:pt idx="5497">
                  <c:v>40.236200000000025</c:v>
                </c:pt>
                <c:pt idx="5498">
                  <c:v>40.237200000000001</c:v>
                </c:pt>
                <c:pt idx="5499">
                  <c:v>40.235700000000008</c:v>
                </c:pt>
                <c:pt idx="5500">
                  <c:v>40.232100000000003</c:v>
                </c:pt>
                <c:pt idx="5501">
                  <c:v>40.226500000000016</c:v>
                </c:pt>
                <c:pt idx="5502">
                  <c:v>40.219100000000026</c:v>
                </c:pt>
                <c:pt idx="5503">
                  <c:v>40.210100000000011</c:v>
                </c:pt>
                <c:pt idx="5504">
                  <c:v>40.19980000000001</c:v>
                </c:pt>
                <c:pt idx="5505">
                  <c:v>40.188400000000001</c:v>
                </c:pt>
                <c:pt idx="5506">
                  <c:v>40.176200000000023</c:v>
                </c:pt>
                <c:pt idx="5507">
                  <c:v>40.163400000000024</c:v>
                </c:pt>
                <c:pt idx="5508">
                  <c:v>40.150200000000012</c:v>
                </c:pt>
                <c:pt idx="5509">
                  <c:v>40.136900000000026</c:v>
                </c:pt>
                <c:pt idx="5510">
                  <c:v>40.12360000000001</c:v>
                </c:pt>
                <c:pt idx="5511">
                  <c:v>40.110700000000008</c:v>
                </c:pt>
                <c:pt idx="5512">
                  <c:v>40.098400000000026</c:v>
                </c:pt>
                <c:pt idx="5513">
                  <c:v>40.086900000000014</c:v>
                </c:pt>
                <c:pt idx="5514">
                  <c:v>40.076400000000007</c:v>
                </c:pt>
                <c:pt idx="5515">
                  <c:v>40.067200000000014</c:v>
                </c:pt>
                <c:pt idx="5516">
                  <c:v>40.059500000000014</c:v>
                </c:pt>
                <c:pt idx="5517">
                  <c:v>40.053500000000014</c:v>
                </c:pt>
                <c:pt idx="5518">
                  <c:v>40.049499999999995</c:v>
                </c:pt>
                <c:pt idx="5519">
                  <c:v>40.047600000000017</c:v>
                </c:pt>
                <c:pt idx="5520">
                  <c:v>40.048000000000002</c:v>
                </c:pt>
                <c:pt idx="5521">
                  <c:v>40.050900000000013</c:v>
                </c:pt>
                <c:pt idx="5522">
                  <c:v>40.056500000000028</c:v>
                </c:pt>
                <c:pt idx="5523">
                  <c:v>40.064700000000016</c:v>
                </c:pt>
                <c:pt idx="5524">
                  <c:v>40.075700000000012</c:v>
                </c:pt>
                <c:pt idx="5525">
                  <c:v>40.089499999999987</c:v>
                </c:pt>
                <c:pt idx="5526">
                  <c:v>40.106099999999998</c:v>
                </c:pt>
                <c:pt idx="5527">
                  <c:v>40.125500000000017</c:v>
                </c:pt>
                <c:pt idx="5528">
                  <c:v>40.147500000000008</c:v>
                </c:pt>
                <c:pt idx="5529">
                  <c:v>40.172100000000029</c:v>
                </c:pt>
                <c:pt idx="5530">
                  <c:v>40.199099999999987</c:v>
                </c:pt>
                <c:pt idx="5531">
                  <c:v>40.228300000000019</c:v>
                </c:pt>
                <c:pt idx="5532">
                  <c:v>40.259600000000034</c:v>
                </c:pt>
                <c:pt idx="5533">
                  <c:v>40.292699999999996</c:v>
                </c:pt>
                <c:pt idx="5534">
                  <c:v>40.327500000000015</c:v>
                </c:pt>
                <c:pt idx="5535">
                  <c:v>40.363599999999991</c:v>
                </c:pt>
                <c:pt idx="5536">
                  <c:v>40.400800000000004</c:v>
                </c:pt>
                <c:pt idx="5537">
                  <c:v>40.439000000000021</c:v>
                </c:pt>
                <c:pt idx="5538">
                  <c:v>40.477900000000005</c:v>
                </c:pt>
                <c:pt idx="5539">
                  <c:v>40.517200000000031</c:v>
                </c:pt>
                <c:pt idx="5540">
                  <c:v>40.556600000000003</c:v>
                </c:pt>
                <c:pt idx="5541">
                  <c:v>40.596000000000004</c:v>
                </c:pt>
                <c:pt idx="5542">
                  <c:v>40.635200000000026</c:v>
                </c:pt>
                <c:pt idx="5543">
                  <c:v>40.6738</c:v>
                </c:pt>
                <c:pt idx="5544">
                  <c:v>40.711600000000004</c:v>
                </c:pt>
                <c:pt idx="5545">
                  <c:v>40.7483</c:v>
                </c:pt>
                <c:pt idx="5546">
                  <c:v>40.783800000000014</c:v>
                </c:pt>
                <c:pt idx="5547">
                  <c:v>40.817800000000034</c:v>
                </c:pt>
                <c:pt idx="5548">
                  <c:v>40.849900000000019</c:v>
                </c:pt>
                <c:pt idx="5549">
                  <c:v>40.880100000000027</c:v>
                </c:pt>
                <c:pt idx="5550">
                  <c:v>40.907900000000012</c:v>
                </c:pt>
                <c:pt idx="5551">
                  <c:v>40.933300000000003</c:v>
                </c:pt>
                <c:pt idx="5552">
                  <c:v>40.956000000000017</c:v>
                </c:pt>
                <c:pt idx="5553">
                  <c:v>40.975799999999992</c:v>
                </c:pt>
                <c:pt idx="5554">
                  <c:v>40.992500000000007</c:v>
                </c:pt>
                <c:pt idx="5555">
                  <c:v>41.006</c:v>
                </c:pt>
                <c:pt idx="5556">
                  <c:v>41.016300000000001</c:v>
                </c:pt>
                <c:pt idx="5557">
                  <c:v>41.023200000000031</c:v>
                </c:pt>
                <c:pt idx="5558">
                  <c:v>41.026800000000009</c:v>
                </c:pt>
                <c:pt idx="5559">
                  <c:v>41.027000000000015</c:v>
                </c:pt>
                <c:pt idx="5560">
                  <c:v>41.024000000000001</c:v>
                </c:pt>
                <c:pt idx="5561">
                  <c:v>41.017800000000022</c:v>
                </c:pt>
                <c:pt idx="5562">
                  <c:v>41.00860000000003</c:v>
                </c:pt>
                <c:pt idx="5563">
                  <c:v>40.996600000000001</c:v>
                </c:pt>
                <c:pt idx="5564">
                  <c:v>40.982000000000028</c:v>
                </c:pt>
                <c:pt idx="5565">
                  <c:v>40.965100000000007</c:v>
                </c:pt>
                <c:pt idx="5566">
                  <c:v>40.946100000000001</c:v>
                </c:pt>
                <c:pt idx="5567">
                  <c:v>40.925200000000018</c:v>
                </c:pt>
                <c:pt idx="5568">
                  <c:v>40.902900000000017</c:v>
                </c:pt>
                <c:pt idx="5569">
                  <c:v>40.879300000000029</c:v>
                </c:pt>
                <c:pt idx="5570">
                  <c:v>40.854800000000012</c:v>
                </c:pt>
                <c:pt idx="5571">
                  <c:v>40.829700000000003</c:v>
                </c:pt>
                <c:pt idx="5572">
                  <c:v>40.804400000000015</c:v>
                </c:pt>
                <c:pt idx="5573">
                  <c:v>40.7791</c:v>
                </c:pt>
                <c:pt idx="5574">
                  <c:v>40.754100000000022</c:v>
                </c:pt>
                <c:pt idx="5575">
                  <c:v>40.729899999999986</c:v>
                </c:pt>
                <c:pt idx="5576">
                  <c:v>40.706700000000012</c:v>
                </c:pt>
                <c:pt idx="5577">
                  <c:v>40.684800000000024</c:v>
                </c:pt>
                <c:pt idx="5578">
                  <c:v>40.664600000000007</c:v>
                </c:pt>
                <c:pt idx="5579">
                  <c:v>40.646300000000025</c:v>
                </c:pt>
                <c:pt idx="5580">
                  <c:v>40.630400000000009</c:v>
                </c:pt>
                <c:pt idx="5581">
                  <c:v>40.617000000000019</c:v>
                </c:pt>
                <c:pt idx="5582">
                  <c:v>40.606500000000011</c:v>
                </c:pt>
                <c:pt idx="5583">
                  <c:v>40.599000000000018</c:v>
                </c:pt>
                <c:pt idx="5584">
                  <c:v>40.594700000000017</c:v>
                </c:pt>
                <c:pt idx="5585">
                  <c:v>40.593899999999991</c:v>
                </c:pt>
                <c:pt idx="5586">
                  <c:v>40.596600000000024</c:v>
                </c:pt>
                <c:pt idx="5587">
                  <c:v>40.602900000000034</c:v>
                </c:pt>
                <c:pt idx="5588">
                  <c:v>40.612799999999993</c:v>
                </c:pt>
                <c:pt idx="5589">
                  <c:v>40.626400000000018</c:v>
                </c:pt>
                <c:pt idx="5590">
                  <c:v>40.643400000000014</c:v>
                </c:pt>
                <c:pt idx="5591">
                  <c:v>40.663900000000012</c:v>
                </c:pt>
                <c:pt idx="5592">
                  <c:v>40.687600000000032</c:v>
                </c:pt>
                <c:pt idx="5593">
                  <c:v>40.714300000000009</c:v>
                </c:pt>
                <c:pt idx="5594">
                  <c:v>40.743900000000025</c:v>
                </c:pt>
                <c:pt idx="5595">
                  <c:v>40.776100000000014</c:v>
                </c:pt>
                <c:pt idx="5596">
                  <c:v>40.810700000000026</c:v>
                </c:pt>
                <c:pt idx="5597">
                  <c:v>40.847300000000018</c:v>
                </c:pt>
                <c:pt idx="5598">
                  <c:v>40.885700000000014</c:v>
                </c:pt>
                <c:pt idx="5599">
                  <c:v>40.925600000000003</c:v>
                </c:pt>
                <c:pt idx="5600">
                  <c:v>40.966700000000003</c:v>
                </c:pt>
                <c:pt idx="5601">
                  <c:v>41.008900000000011</c:v>
                </c:pt>
                <c:pt idx="5602">
                  <c:v>41.051700000000011</c:v>
                </c:pt>
                <c:pt idx="5603">
                  <c:v>41.094799999999992</c:v>
                </c:pt>
                <c:pt idx="5604">
                  <c:v>41.138200000000012</c:v>
                </c:pt>
                <c:pt idx="5605">
                  <c:v>41.181299999999993</c:v>
                </c:pt>
                <c:pt idx="5606">
                  <c:v>41.224100000000021</c:v>
                </c:pt>
                <c:pt idx="5607">
                  <c:v>41.266100000000023</c:v>
                </c:pt>
                <c:pt idx="5608">
                  <c:v>41.30710000000002</c:v>
                </c:pt>
                <c:pt idx="5609">
                  <c:v>41.346900000000005</c:v>
                </c:pt>
                <c:pt idx="5610">
                  <c:v>41.385099999999994</c:v>
                </c:pt>
                <c:pt idx="5611">
                  <c:v>41.421600000000012</c:v>
                </c:pt>
                <c:pt idx="5612">
                  <c:v>41.456100000000021</c:v>
                </c:pt>
                <c:pt idx="5613">
                  <c:v>41.48830000000001</c:v>
                </c:pt>
                <c:pt idx="5614">
                  <c:v>41.518100000000004</c:v>
                </c:pt>
                <c:pt idx="5615">
                  <c:v>41.545400000000001</c:v>
                </c:pt>
                <c:pt idx="5616">
                  <c:v>41.569900000000018</c:v>
                </c:pt>
                <c:pt idx="5617">
                  <c:v>41.591600000000028</c:v>
                </c:pt>
                <c:pt idx="5618">
                  <c:v>41.610600000000005</c:v>
                </c:pt>
                <c:pt idx="5619">
                  <c:v>41.626600000000025</c:v>
                </c:pt>
                <c:pt idx="5620">
                  <c:v>41.639900000000011</c:v>
                </c:pt>
                <c:pt idx="5621">
                  <c:v>41.650500000000022</c:v>
                </c:pt>
                <c:pt idx="5622">
                  <c:v>41.658500000000032</c:v>
                </c:pt>
                <c:pt idx="5623">
                  <c:v>41.664100000000019</c:v>
                </c:pt>
                <c:pt idx="5624">
                  <c:v>41.667300000000012</c:v>
                </c:pt>
                <c:pt idx="5625">
                  <c:v>41.668499999999995</c:v>
                </c:pt>
                <c:pt idx="5626">
                  <c:v>41.6678</c:v>
                </c:pt>
                <c:pt idx="5627">
                  <c:v>41.66530000000003</c:v>
                </c:pt>
                <c:pt idx="5628">
                  <c:v>41.661400000000015</c:v>
                </c:pt>
                <c:pt idx="5629">
                  <c:v>41.656200000000013</c:v>
                </c:pt>
                <c:pt idx="5630">
                  <c:v>41.649900000000002</c:v>
                </c:pt>
                <c:pt idx="5631">
                  <c:v>41.642800000000022</c:v>
                </c:pt>
                <c:pt idx="5632">
                  <c:v>41.635000000000019</c:v>
                </c:pt>
                <c:pt idx="5633">
                  <c:v>41.626800000000003</c:v>
                </c:pt>
                <c:pt idx="5634">
                  <c:v>41.618400000000008</c:v>
                </c:pt>
                <c:pt idx="5635">
                  <c:v>41.60990000000001</c:v>
                </c:pt>
                <c:pt idx="5636">
                  <c:v>41.601600000000019</c:v>
                </c:pt>
                <c:pt idx="5637">
                  <c:v>41.593600000000009</c:v>
                </c:pt>
                <c:pt idx="5638">
                  <c:v>41.586299999999994</c:v>
                </c:pt>
                <c:pt idx="5639">
                  <c:v>41.579700000000031</c:v>
                </c:pt>
                <c:pt idx="5640">
                  <c:v>41.57419999999999</c:v>
                </c:pt>
                <c:pt idx="5641">
                  <c:v>41.569900000000018</c:v>
                </c:pt>
                <c:pt idx="5642">
                  <c:v>41.567100000000011</c:v>
                </c:pt>
                <c:pt idx="5643">
                  <c:v>41.565899999999999</c:v>
                </c:pt>
                <c:pt idx="5644">
                  <c:v>41.566700000000026</c:v>
                </c:pt>
                <c:pt idx="5645">
                  <c:v>41.569600000000008</c:v>
                </c:pt>
                <c:pt idx="5646">
                  <c:v>41.57480000000001</c:v>
                </c:pt>
                <c:pt idx="5647">
                  <c:v>41.58250000000001</c:v>
                </c:pt>
                <c:pt idx="5648">
                  <c:v>41.592800000000011</c:v>
                </c:pt>
                <c:pt idx="5649">
                  <c:v>41.60590000000002</c:v>
                </c:pt>
                <c:pt idx="5650">
                  <c:v>41.621900000000011</c:v>
                </c:pt>
                <c:pt idx="5651">
                  <c:v>41.64070000000001</c:v>
                </c:pt>
                <c:pt idx="5652">
                  <c:v>41.662500000000023</c:v>
                </c:pt>
                <c:pt idx="5653">
                  <c:v>41.687100000000015</c:v>
                </c:pt>
                <c:pt idx="5654">
                  <c:v>41.714600000000019</c:v>
                </c:pt>
                <c:pt idx="5655">
                  <c:v>41.744699999999995</c:v>
                </c:pt>
                <c:pt idx="5656">
                  <c:v>41.777500000000003</c:v>
                </c:pt>
                <c:pt idx="5657">
                  <c:v>41.812600000000032</c:v>
                </c:pt>
                <c:pt idx="5658">
                  <c:v>41.849900000000019</c:v>
                </c:pt>
                <c:pt idx="5659">
                  <c:v>41.889200000000017</c:v>
                </c:pt>
                <c:pt idx="5660">
                  <c:v>41.930299999999988</c:v>
                </c:pt>
                <c:pt idx="5661">
                  <c:v>41.972800000000007</c:v>
                </c:pt>
                <c:pt idx="5662">
                  <c:v>42.016500000000036</c:v>
                </c:pt>
                <c:pt idx="5663">
                  <c:v>42.061200000000014</c:v>
                </c:pt>
                <c:pt idx="5664">
                  <c:v>42.106600000000014</c:v>
                </c:pt>
                <c:pt idx="5665">
                  <c:v>42.1524</c:v>
                </c:pt>
                <c:pt idx="5666">
                  <c:v>42.198300000000017</c:v>
                </c:pt>
                <c:pt idx="5667">
                  <c:v>42.244200000000035</c:v>
                </c:pt>
                <c:pt idx="5668">
                  <c:v>42.289600000000007</c:v>
                </c:pt>
                <c:pt idx="5669">
                  <c:v>42.334400000000016</c:v>
                </c:pt>
                <c:pt idx="5670">
                  <c:v>42.378299999999996</c:v>
                </c:pt>
                <c:pt idx="5671">
                  <c:v>42.420900000000017</c:v>
                </c:pt>
                <c:pt idx="5672">
                  <c:v>42.462100000000021</c:v>
                </c:pt>
                <c:pt idx="5673">
                  <c:v>42.501499999999993</c:v>
                </c:pt>
                <c:pt idx="5674">
                  <c:v>42.539000000000016</c:v>
                </c:pt>
                <c:pt idx="5675">
                  <c:v>42.57419999999999</c:v>
                </c:pt>
                <c:pt idx="5676">
                  <c:v>42.606900000000024</c:v>
                </c:pt>
                <c:pt idx="5677">
                  <c:v>42.637000000000029</c:v>
                </c:pt>
                <c:pt idx="5678">
                  <c:v>42.664199999999994</c:v>
                </c:pt>
                <c:pt idx="5679">
                  <c:v>42.688500000000005</c:v>
                </c:pt>
                <c:pt idx="5680">
                  <c:v>42.709599999999995</c:v>
                </c:pt>
                <c:pt idx="5681">
                  <c:v>42.72750000000002</c:v>
                </c:pt>
                <c:pt idx="5682">
                  <c:v>42.742200000000025</c:v>
                </c:pt>
                <c:pt idx="5683">
                  <c:v>42.753800000000012</c:v>
                </c:pt>
                <c:pt idx="5684">
                  <c:v>42.762100000000004</c:v>
                </c:pt>
                <c:pt idx="5685">
                  <c:v>42.767500000000013</c:v>
                </c:pt>
                <c:pt idx="5686">
                  <c:v>42.769900000000007</c:v>
                </c:pt>
                <c:pt idx="5687">
                  <c:v>42.769500000000022</c:v>
                </c:pt>
                <c:pt idx="5688">
                  <c:v>42.766700000000014</c:v>
                </c:pt>
                <c:pt idx="5689">
                  <c:v>42.761500000000012</c:v>
                </c:pt>
                <c:pt idx="5690">
                  <c:v>42.754199999999997</c:v>
                </c:pt>
                <c:pt idx="5691">
                  <c:v>42.745200000000011</c:v>
                </c:pt>
                <c:pt idx="5692">
                  <c:v>42.734600000000029</c:v>
                </c:pt>
                <c:pt idx="5693">
                  <c:v>42.722800000000007</c:v>
                </c:pt>
                <c:pt idx="5694">
                  <c:v>42.710000000000008</c:v>
                </c:pt>
                <c:pt idx="5695">
                  <c:v>42.696499999999986</c:v>
                </c:pt>
                <c:pt idx="5696">
                  <c:v>42.682700000000011</c:v>
                </c:pt>
                <c:pt idx="5697">
                  <c:v>42.66870000000003</c:v>
                </c:pt>
                <c:pt idx="5698">
                  <c:v>42.654799999999994</c:v>
                </c:pt>
                <c:pt idx="5699">
                  <c:v>42.641400000000004</c:v>
                </c:pt>
                <c:pt idx="5700">
                  <c:v>42.628700000000009</c:v>
                </c:pt>
                <c:pt idx="5701">
                  <c:v>42.616900000000015</c:v>
                </c:pt>
                <c:pt idx="5702">
                  <c:v>42.606300000000033</c:v>
                </c:pt>
                <c:pt idx="5703">
                  <c:v>42.597100000000012</c:v>
                </c:pt>
                <c:pt idx="5704">
                  <c:v>42.589600000000019</c:v>
                </c:pt>
                <c:pt idx="5705">
                  <c:v>42.584100000000007</c:v>
                </c:pt>
                <c:pt idx="5706">
                  <c:v>42.580700000000007</c:v>
                </c:pt>
                <c:pt idx="5707">
                  <c:v>42.579500000000024</c:v>
                </c:pt>
                <c:pt idx="5708">
                  <c:v>42.580900000000014</c:v>
                </c:pt>
                <c:pt idx="5709">
                  <c:v>42.585000000000008</c:v>
                </c:pt>
                <c:pt idx="5710">
                  <c:v>42.591800000000006</c:v>
                </c:pt>
                <c:pt idx="5711">
                  <c:v>42.601600000000019</c:v>
                </c:pt>
                <c:pt idx="5712">
                  <c:v>42.614200000000011</c:v>
                </c:pt>
                <c:pt idx="5713">
                  <c:v>42.629899999999992</c:v>
                </c:pt>
                <c:pt idx="5714">
                  <c:v>42.648500000000013</c:v>
                </c:pt>
                <c:pt idx="5715">
                  <c:v>42.669999999999987</c:v>
                </c:pt>
                <c:pt idx="5716">
                  <c:v>42.694400000000002</c:v>
                </c:pt>
                <c:pt idx="5717">
                  <c:v>42.72150000000002</c:v>
                </c:pt>
                <c:pt idx="5718">
                  <c:v>42.751300000000015</c:v>
                </c:pt>
                <c:pt idx="5719">
                  <c:v>42.783500000000004</c:v>
                </c:pt>
                <c:pt idx="5720">
                  <c:v>42.817900000000009</c:v>
                </c:pt>
                <c:pt idx="5721">
                  <c:v>42.854500000000002</c:v>
                </c:pt>
                <c:pt idx="5722">
                  <c:v>42.892900000000026</c:v>
                </c:pt>
                <c:pt idx="5723">
                  <c:v>42.932999999999993</c:v>
                </c:pt>
                <c:pt idx="5724">
                  <c:v>42.974400000000031</c:v>
                </c:pt>
                <c:pt idx="5725">
                  <c:v>43.017099999999999</c:v>
                </c:pt>
                <c:pt idx="5726">
                  <c:v>43.060600000000022</c:v>
                </c:pt>
                <c:pt idx="5727">
                  <c:v>43.104900000000015</c:v>
                </c:pt>
                <c:pt idx="5728">
                  <c:v>43.149699999999996</c:v>
                </c:pt>
                <c:pt idx="5729">
                  <c:v>43.194800000000015</c:v>
                </c:pt>
                <c:pt idx="5730">
                  <c:v>43.239800000000002</c:v>
                </c:pt>
                <c:pt idx="5731">
                  <c:v>43.284600000000012</c:v>
                </c:pt>
                <c:pt idx="5732">
                  <c:v>43.329000000000036</c:v>
                </c:pt>
                <c:pt idx="5733">
                  <c:v>43.372600000000006</c:v>
                </c:pt>
                <c:pt idx="5734">
                  <c:v>43.41530000000003</c:v>
                </c:pt>
                <c:pt idx="5735">
                  <c:v>43.45689999999999</c:v>
                </c:pt>
                <c:pt idx="5736">
                  <c:v>43.497000000000014</c:v>
                </c:pt>
                <c:pt idx="5737">
                  <c:v>43.535500000000013</c:v>
                </c:pt>
                <c:pt idx="5738">
                  <c:v>43.572200000000009</c:v>
                </c:pt>
                <c:pt idx="5739">
                  <c:v>43.606800000000021</c:v>
                </c:pt>
                <c:pt idx="5740">
                  <c:v>43.639199999999988</c:v>
                </c:pt>
                <c:pt idx="5741">
                  <c:v>43.669100000000014</c:v>
                </c:pt>
                <c:pt idx="5742">
                  <c:v>43.696500000000015</c:v>
                </c:pt>
                <c:pt idx="5743">
                  <c:v>43.72120000000001</c:v>
                </c:pt>
                <c:pt idx="5744">
                  <c:v>43.743100000000027</c:v>
                </c:pt>
                <c:pt idx="5745">
                  <c:v>43.762200000000007</c:v>
                </c:pt>
                <c:pt idx="5746">
                  <c:v>43.778500000000008</c:v>
                </c:pt>
                <c:pt idx="5747">
                  <c:v>43.79200000000003</c:v>
                </c:pt>
                <c:pt idx="5748">
                  <c:v>43.802700000000016</c:v>
                </c:pt>
                <c:pt idx="5749">
                  <c:v>43.810800000000029</c:v>
                </c:pt>
                <c:pt idx="5750">
                  <c:v>43.816399999999987</c:v>
                </c:pt>
                <c:pt idx="5751">
                  <c:v>43.819600000000008</c:v>
                </c:pt>
                <c:pt idx="5752">
                  <c:v>43.820600000000013</c:v>
                </c:pt>
                <c:pt idx="5753">
                  <c:v>43.819600000000008</c:v>
                </c:pt>
                <c:pt idx="5754">
                  <c:v>43.816900000000004</c:v>
                </c:pt>
                <c:pt idx="5755">
                  <c:v>43.8125</c:v>
                </c:pt>
                <c:pt idx="5756">
                  <c:v>43.80680000000001</c:v>
                </c:pt>
                <c:pt idx="5757">
                  <c:v>43.800100000000015</c:v>
                </c:pt>
                <c:pt idx="5758">
                  <c:v>43.792400000000015</c:v>
                </c:pt>
                <c:pt idx="5759">
                  <c:v>43.78400000000002</c:v>
                </c:pt>
                <c:pt idx="5760">
                  <c:v>43.775299999999987</c:v>
                </c:pt>
                <c:pt idx="5761">
                  <c:v>43.766400000000004</c:v>
                </c:pt>
                <c:pt idx="5762">
                  <c:v>43.757500000000022</c:v>
                </c:pt>
                <c:pt idx="5763">
                  <c:v>43.748999999999995</c:v>
                </c:pt>
                <c:pt idx="5764">
                  <c:v>43.741000000000014</c:v>
                </c:pt>
                <c:pt idx="5765">
                  <c:v>43.733800000000002</c:v>
                </c:pt>
                <c:pt idx="5766">
                  <c:v>43.727600000000024</c:v>
                </c:pt>
                <c:pt idx="5767">
                  <c:v>43.722800000000035</c:v>
                </c:pt>
                <c:pt idx="5768">
                  <c:v>43.719400000000007</c:v>
                </c:pt>
                <c:pt idx="5769">
                  <c:v>43.717800000000011</c:v>
                </c:pt>
                <c:pt idx="5770">
                  <c:v>43.718199999999996</c:v>
                </c:pt>
                <c:pt idx="5771">
                  <c:v>43.7209</c:v>
                </c:pt>
                <c:pt idx="5772">
                  <c:v>43.725800000000021</c:v>
                </c:pt>
                <c:pt idx="5773">
                  <c:v>43.733400000000017</c:v>
                </c:pt>
                <c:pt idx="5774">
                  <c:v>43.743600000000015</c:v>
                </c:pt>
                <c:pt idx="5775">
                  <c:v>43.756499999999988</c:v>
                </c:pt>
                <c:pt idx="5776">
                  <c:v>43.772300000000001</c:v>
                </c:pt>
                <c:pt idx="5777">
                  <c:v>43.790900000000022</c:v>
                </c:pt>
                <c:pt idx="5778">
                  <c:v>43.812299999999993</c:v>
                </c:pt>
                <c:pt idx="5779">
                  <c:v>43.836400000000026</c:v>
                </c:pt>
                <c:pt idx="5780">
                  <c:v>43.863200000000006</c:v>
                </c:pt>
                <c:pt idx="5781">
                  <c:v>43.892400000000009</c:v>
                </c:pt>
                <c:pt idx="5782">
                  <c:v>43.924000000000035</c:v>
                </c:pt>
                <c:pt idx="5783">
                  <c:v>43.957700000000017</c:v>
                </c:pt>
                <c:pt idx="5784">
                  <c:v>43.993300000000005</c:v>
                </c:pt>
                <c:pt idx="5785">
                  <c:v>44.030599999999993</c:v>
                </c:pt>
                <c:pt idx="5786">
                  <c:v>44.069299999999998</c:v>
                </c:pt>
                <c:pt idx="5787">
                  <c:v>44.109200000000016</c:v>
                </c:pt>
                <c:pt idx="5788">
                  <c:v>44.150100000000009</c:v>
                </c:pt>
                <c:pt idx="5789">
                  <c:v>44.191700000000026</c:v>
                </c:pt>
                <c:pt idx="5790">
                  <c:v>44.233800000000002</c:v>
                </c:pt>
                <c:pt idx="5791">
                  <c:v>44.27600000000001</c:v>
                </c:pt>
                <c:pt idx="5792">
                  <c:v>44.318300000000022</c:v>
                </c:pt>
                <c:pt idx="5793">
                  <c:v>44.360299999999995</c:v>
                </c:pt>
                <c:pt idx="5794">
                  <c:v>44.401700000000005</c:v>
                </c:pt>
                <c:pt idx="5795">
                  <c:v>44.442499999999995</c:v>
                </c:pt>
                <c:pt idx="5796">
                  <c:v>44.482300000000009</c:v>
                </c:pt>
                <c:pt idx="5797">
                  <c:v>44.520800000000037</c:v>
                </c:pt>
                <c:pt idx="5798">
                  <c:v>44.557900000000018</c:v>
                </c:pt>
                <c:pt idx="5799">
                  <c:v>44.593300000000028</c:v>
                </c:pt>
                <c:pt idx="5800">
                  <c:v>44.6267</c:v>
                </c:pt>
                <c:pt idx="5801">
                  <c:v>44.658100000000019</c:v>
                </c:pt>
                <c:pt idx="5802">
                  <c:v>44.687000000000012</c:v>
                </c:pt>
                <c:pt idx="5803">
                  <c:v>44.71350000000001</c:v>
                </c:pt>
                <c:pt idx="5804">
                  <c:v>44.73720000000003</c:v>
                </c:pt>
                <c:pt idx="5805">
                  <c:v>44.758100000000013</c:v>
                </c:pt>
                <c:pt idx="5806">
                  <c:v>44.77600000000001</c:v>
                </c:pt>
                <c:pt idx="5807">
                  <c:v>44.791000000000025</c:v>
                </c:pt>
                <c:pt idx="5808">
                  <c:v>44.802999999999997</c:v>
                </c:pt>
                <c:pt idx="5809">
                  <c:v>44.811900000000009</c:v>
                </c:pt>
                <c:pt idx="5810">
                  <c:v>44.817900000000009</c:v>
                </c:pt>
                <c:pt idx="5811">
                  <c:v>44.820999999999998</c:v>
                </c:pt>
                <c:pt idx="5812">
                  <c:v>44.821400000000011</c:v>
                </c:pt>
                <c:pt idx="5813">
                  <c:v>44.819199999999995</c:v>
                </c:pt>
                <c:pt idx="5814">
                  <c:v>44.81450000000001</c:v>
                </c:pt>
                <c:pt idx="5815">
                  <c:v>44.807700000000011</c:v>
                </c:pt>
                <c:pt idx="5816">
                  <c:v>44.798900000000003</c:v>
                </c:pt>
                <c:pt idx="5817">
                  <c:v>44.788300000000021</c:v>
                </c:pt>
                <c:pt idx="5818">
                  <c:v>44.776200000000017</c:v>
                </c:pt>
                <c:pt idx="5819">
                  <c:v>44.76290000000003</c:v>
                </c:pt>
                <c:pt idx="5820">
                  <c:v>44.74860000000001</c:v>
                </c:pt>
                <c:pt idx="5821">
                  <c:v>44.733500000000021</c:v>
                </c:pt>
                <c:pt idx="5822">
                  <c:v>44.717900000000014</c:v>
                </c:pt>
                <c:pt idx="5823">
                  <c:v>44.702100000000002</c:v>
                </c:pt>
                <c:pt idx="5824">
                  <c:v>44.686300000000017</c:v>
                </c:pt>
                <c:pt idx="5825">
                  <c:v>44.670700000000011</c:v>
                </c:pt>
                <c:pt idx="5826">
                  <c:v>44.655700000000024</c:v>
                </c:pt>
                <c:pt idx="5827">
                  <c:v>44.641400000000033</c:v>
                </c:pt>
                <c:pt idx="5828">
                  <c:v>44.628199999999993</c:v>
                </c:pt>
                <c:pt idx="5829">
                  <c:v>44.616200000000021</c:v>
                </c:pt>
                <c:pt idx="5830">
                  <c:v>44.605700000000013</c:v>
                </c:pt>
                <c:pt idx="5831">
                  <c:v>44.597000000000008</c:v>
                </c:pt>
                <c:pt idx="5832">
                  <c:v>44.590300000000013</c:v>
                </c:pt>
                <c:pt idx="5833">
                  <c:v>44.585800000000006</c:v>
                </c:pt>
                <c:pt idx="5834">
                  <c:v>44.583800000000025</c:v>
                </c:pt>
                <c:pt idx="5835">
                  <c:v>44.584300000000013</c:v>
                </c:pt>
                <c:pt idx="5836">
                  <c:v>44.587500000000006</c:v>
                </c:pt>
                <c:pt idx="5837">
                  <c:v>44.593600000000009</c:v>
                </c:pt>
                <c:pt idx="5838">
                  <c:v>44.602699999999999</c:v>
                </c:pt>
                <c:pt idx="5839">
                  <c:v>44.614700000000028</c:v>
                </c:pt>
                <c:pt idx="5840">
                  <c:v>44.629700000000014</c:v>
                </c:pt>
                <c:pt idx="5841">
                  <c:v>44.647600000000011</c:v>
                </c:pt>
                <c:pt idx="5842">
                  <c:v>44.66840000000002</c:v>
                </c:pt>
                <c:pt idx="5843">
                  <c:v>44.692000000000007</c:v>
                </c:pt>
                <c:pt idx="5844">
                  <c:v>44.718200000000024</c:v>
                </c:pt>
                <c:pt idx="5845">
                  <c:v>44.746800000000007</c:v>
                </c:pt>
                <c:pt idx="5846">
                  <c:v>44.77770000000001</c:v>
                </c:pt>
                <c:pt idx="5847">
                  <c:v>44.810600000000022</c:v>
                </c:pt>
                <c:pt idx="5848">
                  <c:v>44.845300000000009</c:v>
                </c:pt>
                <c:pt idx="5849">
                  <c:v>44.88160000000002</c:v>
                </c:pt>
                <c:pt idx="5850">
                  <c:v>44.919099999999986</c:v>
                </c:pt>
                <c:pt idx="5851">
                  <c:v>44.957700000000017</c:v>
                </c:pt>
                <c:pt idx="5852">
                  <c:v>44.997000000000014</c:v>
                </c:pt>
                <c:pt idx="5853">
                  <c:v>45.036799999999999</c:v>
                </c:pt>
                <c:pt idx="5854">
                  <c:v>45.076900000000023</c:v>
                </c:pt>
                <c:pt idx="5855">
                  <c:v>45.11699999999999</c:v>
                </c:pt>
                <c:pt idx="5856">
                  <c:v>45.156700000000001</c:v>
                </c:pt>
                <c:pt idx="5857">
                  <c:v>45.196000000000026</c:v>
                </c:pt>
                <c:pt idx="5858">
                  <c:v>45.234499999999997</c:v>
                </c:pt>
                <c:pt idx="5859">
                  <c:v>45.271900000000016</c:v>
                </c:pt>
                <c:pt idx="5860">
                  <c:v>45.308099999999996</c:v>
                </c:pt>
                <c:pt idx="5861">
                  <c:v>45.342700000000008</c:v>
                </c:pt>
                <c:pt idx="5862">
                  <c:v>45.37560000000002</c:v>
                </c:pt>
                <c:pt idx="5863">
                  <c:v>45.406499999999994</c:v>
                </c:pt>
                <c:pt idx="5864">
                  <c:v>45.435200000000009</c:v>
                </c:pt>
                <c:pt idx="5865">
                  <c:v>45.461500000000001</c:v>
                </c:pt>
                <c:pt idx="5866">
                  <c:v>45.48520000000002</c:v>
                </c:pt>
                <c:pt idx="5867">
                  <c:v>45.506200000000035</c:v>
                </c:pt>
                <c:pt idx="5868">
                  <c:v>45.524400000000014</c:v>
                </c:pt>
                <c:pt idx="5869">
                  <c:v>45.539600000000007</c:v>
                </c:pt>
                <c:pt idx="5870">
                  <c:v>45.551799999999986</c:v>
                </c:pt>
                <c:pt idx="5871">
                  <c:v>45.561000000000007</c:v>
                </c:pt>
                <c:pt idx="5872">
                  <c:v>45.567200000000014</c:v>
                </c:pt>
                <c:pt idx="5873">
                  <c:v>45.570600000000013</c:v>
                </c:pt>
                <c:pt idx="5874">
                  <c:v>45.57110000000003</c:v>
                </c:pt>
                <c:pt idx="5875">
                  <c:v>45.568900000000014</c:v>
                </c:pt>
                <c:pt idx="5876">
                  <c:v>45.564300000000003</c:v>
                </c:pt>
                <c:pt idx="5877">
                  <c:v>45.557300000000026</c:v>
                </c:pt>
                <c:pt idx="5878">
                  <c:v>45.548200000000008</c:v>
                </c:pt>
                <c:pt idx="5879">
                  <c:v>45.537200000000013</c:v>
                </c:pt>
                <c:pt idx="5880">
                  <c:v>45.524699999999996</c:v>
                </c:pt>
                <c:pt idx="5881">
                  <c:v>45.510700000000014</c:v>
                </c:pt>
                <c:pt idx="5882">
                  <c:v>45.495600000000024</c:v>
                </c:pt>
                <c:pt idx="5883">
                  <c:v>45.479600000000005</c:v>
                </c:pt>
                <c:pt idx="5884">
                  <c:v>45.463000000000022</c:v>
                </c:pt>
                <c:pt idx="5885">
                  <c:v>45.445999999999998</c:v>
                </c:pt>
                <c:pt idx="5886">
                  <c:v>45.429000000000002</c:v>
                </c:pt>
                <c:pt idx="5887">
                  <c:v>45.412100000000009</c:v>
                </c:pt>
                <c:pt idx="5888">
                  <c:v>45.395499999999998</c:v>
                </c:pt>
                <c:pt idx="5889">
                  <c:v>45.379700000000014</c:v>
                </c:pt>
                <c:pt idx="5890">
                  <c:v>45.364699999999999</c:v>
                </c:pt>
                <c:pt idx="5891">
                  <c:v>45.350900000000024</c:v>
                </c:pt>
                <c:pt idx="5892">
                  <c:v>45.33850000000001</c:v>
                </c:pt>
                <c:pt idx="5893">
                  <c:v>45.327699999999993</c:v>
                </c:pt>
                <c:pt idx="5894">
                  <c:v>45.31880000000001</c:v>
                </c:pt>
                <c:pt idx="5895">
                  <c:v>45.312000000000012</c:v>
                </c:pt>
                <c:pt idx="5896">
                  <c:v>45.307400000000001</c:v>
                </c:pt>
                <c:pt idx="5897">
                  <c:v>45.305300000000017</c:v>
                </c:pt>
                <c:pt idx="5898">
                  <c:v>45.305900000000008</c:v>
                </c:pt>
                <c:pt idx="5899">
                  <c:v>45.309100000000029</c:v>
                </c:pt>
                <c:pt idx="5900">
                  <c:v>45.315200000000004</c:v>
                </c:pt>
                <c:pt idx="5901">
                  <c:v>45.324200000000019</c:v>
                </c:pt>
                <c:pt idx="5902">
                  <c:v>45.336100000000016</c:v>
                </c:pt>
                <c:pt idx="5903">
                  <c:v>45.350799999999992</c:v>
                </c:pt>
                <c:pt idx="5904">
                  <c:v>45.368400000000008</c:v>
                </c:pt>
                <c:pt idx="5905">
                  <c:v>45.3887</c:v>
                </c:pt>
                <c:pt idx="5906">
                  <c:v>45.411700000000025</c:v>
                </c:pt>
                <c:pt idx="5907">
                  <c:v>45.437100000000015</c:v>
                </c:pt>
                <c:pt idx="5908">
                  <c:v>45.4649</c:v>
                </c:pt>
                <c:pt idx="5909">
                  <c:v>45.494800000000026</c:v>
                </c:pt>
                <c:pt idx="5910">
                  <c:v>45.526600000000002</c:v>
                </c:pt>
                <c:pt idx="5911">
                  <c:v>45.560200000000009</c:v>
                </c:pt>
                <c:pt idx="5912">
                  <c:v>45.595200000000034</c:v>
                </c:pt>
                <c:pt idx="5913">
                  <c:v>45.631599999999992</c:v>
                </c:pt>
                <c:pt idx="5914">
                  <c:v>45.669000000000011</c:v>
                </c:pt>
                <c:pt idx="5915">
                  <c:v>45.707300000000004</c:v>
                </c:pt>
                <c:pt idx="5916">
                  <c:v>45.746300000000019</c:v>
                </c:pt>
                <c:pt idx="5917">
                  <c:v>45.785600000000017</c:v>
                </c:pt>
                <c:pt idx="5918">
                  <c:v>45.825099999999992</c:v>
                </c:pt>
                <c:pt idx="5919">
                  <c:v>45.864500000000021</c:v>
                </c:pt>
                <c:pt idx="5920">
                  <c:v>45.903699999999986</c:v>
                </c:pt>
                <c:pt idx="5921">
                  <c:v>45.942400000000021</c:v>
                </c:pt>
                <c:pt idx="5922">
                  <c:v>45.980400000000031</c:v>
                </c:pt>
                <c:pt idx="5923">
                  <c:v>46.017300000000006</c:v>
                </c:pt>
                <c:pt idx="5924">
                  <c:v>46.053100000000029</c:v>
                </c:pt>
                <c:pt idx="5925">
                  <c:v>46.087500000000006</c:v>
                </c:pt>
                <c:pt idx="5926">
                  <c:v>46.120300000000015</c:v>
                </c:pt>
                <c:pt idx="5927">
                  <c:v>46.151200000000017</c:v>
                </c:pt>
                <c:pt idx="5928">
                  <c:v>46.18010000000001</c:v>
                </c:pt>
                <c:pt idx="5929">
                  <c:v>46.206800000000015</c:v>
                </c:pt>
                <c:pt idx="5930">
                  <c:v>46.231099999999998</c:v>
                </c:pt>
                <c:pt idx="5931">
                  <c:v>46.253000000000014</c:v>
                </c:pt>
                <c:pt idx="5932">
                  <c:v>46.272400000000033</c:v>
                </c:pt>
                <c:pt idx="5933">
                  <c:v>46.289199999999994</c:v>
                </c:pt>
                <c:pt idx="5934">
                  <c:v>46.303300000000007</c:v>
                </c:pt>
                <c:pt idx="5935">
                  <c:v>46.314899999999994</c:v>
                </c:pt>
                <c:pt idx="5936">
                  <c:v>46.324000000000012</c:v>
                </c:pt>
                <c:pt idx="5937">
                  <c:v>46.330700000000036</c:v>
                </c:pt>
                <c:pt idx="5938">
                  <c:v>46.335100000000011</c:v>
                </c:pt>
                <c:pt idx="5939">
                  <c:v>46.337300000000027</c:v>
                </c:pt>
                <c:pt idx="5940">
                  <c:v>46.337600000000009</c:v>
                </c:pt>
                <c:pt idx="5941">
                  <c:v>46.336200000000019</c:v>
                </c:pt>
                <c:pt idx="5942">
                  <c:v>46.33310000000003</c:v>
                </c:pt>
                <c:pt idx="5943">
                  <c:v>46.328699999999998</c:v>
                </c:pt>
                <c:pt idx="5944">
                  <c:v>46.323200000000014</c:v>
                </c:pt>
                <c:pt idx="5945">
                  <c:v>46.316800000000001</c:v>
                </c:pt>
                <c:pt idx="5946">
                  <c:v>46.309700000000021</c:v>
                </c:pt>
                <c:pt idx="5947">
                  <c:v>46.302200000000028</c:v>
                </c:pt>
                <c:pt idx="5948">
                  <c:v>46.294399999999996</c:v>
                </c:pt>
                <c:pt idx="5949">
                  <c:v>46.286600000000021</c:v>
                </c:pt>
                <c:pt idx="5950">
                  <c:v>46.278999999999996</c:v>
                </c:pt>
                <c:pt idx="5951">
                  <c:v>46.271800000000013</c:v>
                </c:pt>
                <c:pt idx="5952">
                  <c:v>46.265300000000025</c:v>
                </c:pt>
                <c:pt idx="5953">
                  <c:v>46.259600000000006</c:v>
                </c:pt>
                <c:pt idx="5954">
                  <c:v>46.255000000000024</c:v>
                </c:pt>
                <c:pt idx="5955">
                  <c:v>46.2517</c:v>
                </c:pt>
                <c:pt idx="5956">
                  <c:v>46.249900000000025</c:v>
                </c:pt>
                <c:pt idx="5957">
                  <c:v>46.249900000000025</c:v>
                </c:pt>
                <c:pt idx="5958">
                  <c:v>46.251800000000003</c:v>
                </c:pt>
                <c:pt idx="5959">
                  <c:v>46.255900000000025</c:v>
                </c:pt>
                <c:pt idx="5960">
                  <c:v>46.26230000000001</c:v>
                </c:pt>
                <c:pt idx="5961">
                  <c:v>46.271200000000022</c:v>
                </c:pt>
                <c:pt idx="5962">
                  <c:v>46.282700000000034</c:v>
                </c:pt>
                <c:pt idx="5963">
                  <c:v>46.296999999999997</c:v>
                </c:pt>
                <c:pt idx="5964">
                  <c:v>46.314000000000021</c:v>
                </c:pt>
                <c:pt idx="5965">
                  <c:v>46.333799999999997</c:v>
                </c:pt>
                <c:pt idx="5966">
                  <c:v>46.356500000000011</c:v>
                </c:pt>
                <c:pt idx="5967">
                  <c:v>46.38190000000003</c:v>
                </c:pt>
                <c:pt idx="5968">
                  <c:v>46.41</c:v>
                </c:pt>
                <c:pt idx="5969">
                  <c:v>46.440700000000021</c:v>
                </c:pt>
                <c:pt idx="5970">
                  <c:v>46.473800000000011</c:v>
                </c:pt>
                <c:pt idx="5971">
                  <c:v>46.509100000000018</c:v>
                </c:pt>
                <c:pt idx="5972">
                  <c:v>46.546600000000012</c:v>
                </c:pt>
                <c:pt idx="5973">
                  <c:v>46.585900000000009</c:v>
                </c:pt>
                <c:pt idx="5974">
                  <c:v>46.626800000000003</c:v>
                </c:pt>
                <c:pt idx="5975">
                  <c:v>46.669199999999989</c:v>
                </c:pt>
                <c:pt idx="5976">
                  <c:v>46.712700000000012</c:v>
                </c:pt>
                <c:pt idx="5977">
                  <c:v>46.757100000000037</c:v>
                </c:pt>
                <c:pt idx="5978">
                  <c:v>46.802300000000002</c:v>
                </c:pt>
                <c:pt idx="5979">
                  <c:v>46.84790000000001</c:v>
                </c:pt>
                <c:pt idx="5980">
                  <c:v>46.893799999999999</c:v>
                </c:pt>
                <c:pt idx="5981">
                  <c:v>46.939700000000016</c:v>
                </c:pt>
                <c:pt idx="5982">
                  <c:v>46.985300000000024</c:v>
                </c:pt>
                <c:pt idx="5983">
                  <c:v>47.030400000000014</c:v>
                </c:pt>
                <c:pt idx="5984">
                  <c:v>47.074900000000014</c:v>
                </c:pt>
                <c:pt idx="5985">
                  <c:v>47.118400000000008</c:v>
                </c:pt>
                <c:pt idx="5986">
                  <c:v>47.160800000000023</c:v>
                </c:pt>
                <c:pt idx="5987">
                  <c:v>47.20180000000002</c:v>
                </c:pt>
                <c:pt idx="5988">
                  <c:v>47.241199999999992</c:v>
                </c:pt>
                <c:pt idx="5989">
                  <c:v>47.278800000000018</c:v>
                </c:pt>
                <c:pt idx="5990">
                  <c:v>47.314400000000006</c:v>
                </c:pt>
                <c:pt idx="5991">
                  <c:v>47.347800000000007</c:v>
                </c:pt>
                <c:pt idx="5992">
                  <c:v>47.378800000000012</c:v>
                </c:pt>
                <c:pt idx="5993">
                  <c:v>47.407399999999996</c:v>
                </c:pt>
                <c:pt idx="5994">
                  <c:v>47.433400000000006</c:v>
                </c:pt>
                <c:pt idx="5995">
                  <c:v>47.456700000000012</c:v>
                </c:pt>
                <c:pt idx="5996">
                  <c:v>47.477300000000014</c:v>
                </c:pt>
                <c:pt idx="5997">
                  <c:v>47.495100000000036</c:v>
                </c:pt>
                <c:pt idx="5998">
                  <c:v>47.510099999999994</c:v>
                </c:pt>
                <c:pt idx="5999">
                  <c:v>47.522500000000008</c:v>
                </c:pt>
                <c:pt idx="6000">
                  <c:v>47.532299999999992</c:v>
                </c:pt>
                <c:pt idx="6001">
                  <c:v>47.539600000000007</c:v>
                </c:pt>
                <c:pt idx="6002">
                  <c:v>47.544600000000031</c:v>
                </c:pt>
                <c:pt idx="6003">
                  <c:v>47.547300000000007</c:v>
                </c:pt>
                <c:pt idx="6004">
                  <c:v>47.548100000000005</c:v>
                </c:pt>
                <c:pt idx="6005">
                  <c:v>47.5471</c:v>
                </c:pt>
                <c:pt idx="6006">
                  <c:v>47.544499999999999</c:v>
                </c:pt>
                <c:pt idx="6007">
                  <c:v>47.540500000000009</c:v>
                </c:pt>
                <c:pt idx="6008">
                  <c:v>47.535500000000013</c:v>
                </c:pt>
                <c:pt idx="6009">
                  <c:v>47.52970000000002</c:v>
                </c:pt>
                <c:pt idx="6010">
                  <c:v>47.523300000000006</c:v>
                </c:pt>
                <c:pt idx="6011">
                  <c:v>47.516500000000008</c:v>
                </c:pt>
                <c:pt idx="6012">
                  <c:v>47.509700000000009</c:v>
                </c:pt>
                <c:pt idx="6013">
                  <c:v>47.503100000000018</c:v>
                </c:pt>
                <c:pt idx="6014">
                  <c:v>47.497000000000014</c:v>
                </c:pt>
                <c:pt idx="6015">
                  <c:v>47.491600000000005</c:v>
                </c:pt>
                <c:pt idx="6016">
                  <c:v>47.487300000000005</c:v>
                </c:pt>
                <c:pt idx="6017">
                  <c:v>47.484200000000016</c:v>
                </c:pt>
                <c:pt idx="6018">
                  <c:v>47.482699999999994</c:v>
                </c:pt>
                <c:pt idx="6019">
                  <c:v>47.483100000000007</c:v>
                </c:pt>
                <c:pt idx="6020">
                  <c:v>47.485500000000002</c:v>
                </c:pt>
                <c:pt idx="6021">
                  <c:v>47.490300000000019</c:v>
                </c:pt>
                <c:pt idx="6022">
                  <c:v>47.497500000000031</c:v>
                </c:pt>
                <c:pt idx="6023">
                  <c:v>47.507599999999996</c:v>
                </c:pt>
                <c:pt idx="6024">
                  <c:v>47.520500000000027</c:v>
                </c:pt>
                <c:pt idx="6025">
                  <c:v>47.53649999999999</c:v>
                </c:pt>
                <c:pt idx="6026">
                  <c:v>47.555700000000002</c:v>
                </c:pt>
                <c:pt idx="6027">
                  <c:v>47.578000000000031</c:v>
                </c:pt>
                <c:pt idx="6028">
                  <c:v>47.6036</c:v>
                </c:pt>
                <c:pt idx="6029">
                  <c:v>47.632400000000018</c:v>
                </c:pt>
                <c:pt idx="6030">
                  <c:v>47.664299999999997</c:v>
                </c:pt>
                <c:pt idx="6031">
                  <c:v>47.699300000000022</c:v>
                </c:pt>
                <c:pt idx="6032">
                  <c:v>47.73720000000003</c:v>
                </c:pt>
                <c:pt idx="6033">
                  <c:v>47.777800000000013</c:v>
                </c:pt>
                <c:pt idx="6034">
                  <c:v>47.821000000000026</c:v>
                </c:pt>
                <c:pt idx="6035">
                  <c:v>47.866399999999999</c:v>
                </c:pt>
                <c:pt idx="6036">
                  <c:v>47.914000000000016</c:v>
                </c:pt>
                <c:pt idx="6037">
                  <c:v>47.963300000000032</c:v>
                </c:pt>
                <c:pt idx="6038">
                  <c:v>48.014100000000013</c:v>
                </c:pt>
                <c:pt idx="6039">
                  <c:v>48.066200000000009</c:v>
                </c:pt>
                <c:pt idx="6040">
                  <c:v>48.11930000000001</c:v>
                </c:pt>
                <c:pt idx="6041">
                  <c:v>48.173100000000005</c:v>
                </c:pt>
                <c:pt idx="6042">
                  <c:v>48.227300000000014</c:v>
                </c:pt>
                <c:pt idx="6043">
                  <c:v>48.281599999999997</c:v>
                </c:pt>
                <c:pt idx="6044">
                  <c:v>48.335700000000031</c:v>
                </c:pt>
                <c:pt idx="6045">
                  <c:v>48.389399999999995</c:v>
                </c:pt>
                <c:pt idx="6046">
                  <c:v>48.442400000000021</c:v>
                </c:pt>
                <c:pt idx="6047">
                  <c:v>48.49430000000001</c:v>
                </c:pt>
                <c:pt idx="6048">
                  <c:v>48.545000000000016</c:v>
                </c:pt>
                <c:pt idx="6049">
                  <c:v>48.594000000000023</c:v>
                </c:pt>
                <c:pt idx="6050">
                  <c:v>48.641199999999998</c:v>
                </c:pt>
                <c:pt idx="6051">
                  <c:v>48.686200000000014</c:v>
                </c:pt>
                <c:pt idx="6052">
                  <c:v>48.72890000000001</c:v>
                </c:pt>
                <c:pt idx="6053">
                  <c:v>48.769000000000005</c:v>
                </c:pt>
                <c:pt idx="6054">
                  <c:v>48.806300000000022</c:v>
                </c:pt>
                <c:pt idx="6055">
                  <c:v>48.840599999999995</c:v>
                </c:pt>
                <c:pt idx="6056">
                  <c:v>48.871900000000011</c:v>
                </c:pt>
                <c:pt idx="6057">
                  <c:v>48.900000000000034</c:v>
                </c:pt>
                <c:pt idx="6058">
                  <c:v>48.924900000000008</c:v>
                </c:pt>
                <c:pt idx="6059">
                  <c:v>48.946600000000018</c:v>
                </c:pt>
                <c:pt idx="6060">
                  <c:v>48.96520000000001</c:v>
                </c:pt>
                <c:pt idx="6061">
                  <c:v>48.980700000000013</c:v>
                </c:pt>
                <c:pt idx="6062">
                  <c:v>48.993300000000033</c:v>
                </c:pt>
                <c:pt idx="6063">
                  <c:v>49.003100000000018</c:v>
                </c:pt>
                <c:pt idx="6064">
                  <c:v>49.010300000000029</c:v>
                </c:pt>
                <c:pt idx="6065">
                  <c:v>49.014999999999986</c:v>
                </c:pt>
                <c:pt idx="6066">
                  <c:v>49.017600000000016</c:v>
                </c:pt>
                <c:pt idx="6067">
                  <c:v>49.018200000000036</c:v>
                </c:pt>
                <c:pt idx="6068">
                  <c:v>49.016999999999996</c:v>
                </c:pt>
                <c:pt idx="6069">
                  <c:v>49.014200000000017</c:v>
                </c:pt>
                <c:pt idx="6070">
                  <c:v>49.010199999999998</c:v>
                </c:pt>
                <c:pt idx="6071">
                  <c:v>49.005099999999999</c:v>
                </c:pt>
                <c:pt idx="6072">
                  <c:v>48.999100000000027</c:v>
                </c:pt>
                <c:pt idx="6073">
                  <c:v>48.992400000000004</c:v>
                </c:pt>
                <c:pt idx="6074">
                  <c:v>48.985300000000024</c:v>
                </c:pt>
                <c:pt idx="6075">
                  <c:v>48.978000000000009</c:v>
                </c:pt>
                <c:pt idx="6076">
                  <c:v>48.970600000000019</c:v>
                </c:pt>
                <c:pt idx="6077">
                  <c:v>48.96350000000001</c:v>
                </c:pt>
                <c:pt idx="6078">
                  <c:v>48.956700000000012</c:v>
                </c:pt>
                <c:pt idx="6079">
                  <c:v>48.950500000000005</c:v>
                </c:pt>
                <c:pt idx="6080">
                  <c:v>48.945099999999996</c:v>
                </c:pt>
                <c:pt idx="6081">
                  <c:v>48.940800000000024</c:v>
                </c:pt>
                <c:pt idx="6082">
                  <c:v>48.937700000000035</c:v>
                </c:pt>
                <c:pt idx="6083">
                  <c:v>48.93610000000001</c:v>
                </c:pt>
                <c:pt idx="6084">
                  <c:v>48.936200000000014</c:v>
                </c:pt>
                <c:pt idx="6085">
                  <c:v>48.938099999999991</c:v>
                </c:pt>
                <c:pt idx="6086">
                  <c:v>48.942200000000014</c:v>
                </c:pt>
                <c:pt idx="6087">
                  <c:v>48.948500000000024</c:v>
                </c:pt>
                <c:pt idx="6088">
                  <c:v>48.957300000000004</c:v>
                </c:pt>
                <c:pt idx="6089">
                  <c:v>48.968700000000013</c:v>
                </c:pt>
                <c:pt idx="6090">
                  <c:v>48.982699999999994</c:v>
                </c:pt>
                <c:pt idx="6091">
                  <c:v>48.999500000000012</c:v>
                </c:pt>
                <c:pt idx="6092">
                  <c:v>49.019100000000009</c:v>
                </c:pt>
                <c:pt idx="6093">
                  <c:v>49.041500000000013</c:v>
                </c:pt>
                <c:pt idx="6094">
                  <c:v>49.066600000000022</c:v>
                </c:pt>
                <c:pt idx="6095">
                  <c:v>49.094400000000007</c:v>
                </c:pt>
                <c:pt idx="6096">
                  <c:v>49.124700000000018</c:v>
                </c:pt>
                <c:pt idx="6097">
                  <c:v>49.157300000000021</c:v>
                </c:pt>
                <c:pt idx="6098">
                  <c:v>49.192100000000011</c:v>
                </c:pt>
                <c:pt idx="6099">
                  <c:v>49.22890000000001</c:v>
                </c:pt>
                <c:pt idx="6100">
                  <c:v>49.267300000000006</c:v>
                </c:pt>
                <c:pt idx="6101">
                  <c:v>49.30710000000002</c:v>
                </c:pt>
                <c:pt idx="6102">
                  <c:v>49.348100000000017</c:v>
                </c:pt>
                <c:pt idx="6103">
                  <c:v>49.389900000000011</c:v>
                </c:pt>
                <c:pt idx="6104">
                  <c:v>49.432300000000026</c:v>
                </c:pt>
                <c:pt idx="6105">
                  <c:v>49.474899999999991</c:v>
                </c:pt>
                <c:pt idx="6106">
                  <c:v>49.517600000000016</c:v>
                </c:pt>
                <c:pt idx="6107">
                  <c:v>49.559800000000024</c:v>
                </c:pt>
                <c:pt idx="6108">
                  <c:v>49.601500000000016</c:v>
                </c:pt>
                <c:pt idx="6109">
                  <c:v>49.642100000000028</c:v>
                </c:pt>
                <c:pt idx="6110">
                  <c:v>49.6815</c:v>
                </c:pt>
                <c:pt idx="6111">
                  <c:v>49.719300000000004</c:v>
                </c:pt>
                <c:pt idx="6112">
                  <c:v>49.755200000000031</c:v>
                </c:pt>
                <c:pt idx="6113">
                  <c:v>49.788800000000009</c:v>
                </c:pt>
                <c:pt idx="6114">
                  <c:v>49.819900000000018</c:v>
                </c:pt>
                <c:pt idx="6115">
                  <c:v>49.848099999999988</c:v>
                </c:pt>
                <c:pt idx="6116">
                  <c:v>49.873100000000022</c:v>
                </c:pt>
                <c:pt idx="6117">
                  <c:v>49.894600000000025</c:v>
                </c:pt>
                <c:pt idx="6118">
                  <c:v>49.912300000000016</c:v>
                </c:pt>
                <c:pt idx="6119">
                  <c:v>49.926100000000019</c:v>
                </c:pt>
                <c:pt idx="6120">
                  <c:v>49.935599999999994</c:v>
                </c:pt>
                <c:pt idx="6121">
                  <c:v>49.940700000000021</c:v>
                </c:pt>
                <c:pt idx="6122">
                  <c:v>49.941300000000012</c:v>
                </c:pt>
                <c:pt idx="6123">
                  <c:v>49.937299999999993</c:v>
                </c:pt>
                <c:pt idx="6124">
                  <c:v>49.928600000000017</c:v>
                </c:pt>
                <c:pt idx="6125">
                  <c:v>49.915300000000002</c:v>
                </c:pt>
                <c:pt idx="6126">
                  <c:v>49.897300000000001</c:v>
                </c:pt>
                <c:pt idx="6127">
                  <c:v>49.874900000000025</c:v>
                </c:pt>
                <c:pt idx="6128">
                  <c:v>49.84820000000002</c:v>
                </c:pt>
                <c:pt idx="6129">
                  <c:v>49.817200000000014</c:v>
                </c:pt>
                <c:pt idx="6130">
                  <c:v>49.782299999999992</c:v>
                </c:pt>
                <c:pt idx="6131">
                  <c:v>49.743600000000015</c:v>
                </c:pt>
                <c:pt idx="6132">
                  <c:v>49.701300000000032</c:v>
                </c:pt>
                <c:pt idx="6133">
                  <c:v>49.655799999999999</c:v>
                </c:pt>
                <c:pt idx="6134">
                  <c:v>49.607100000000031</c:v>
                </c:pt>
                <c:pt idx="6135">
                  <c:v>49.555599999999998</c:v>
                </c:pt>
                <c:pt idx="6136">
                  <c:v>49.501500000000021</c:v>
                </c:pt>
                <c:pt idx="6137">
                  <c:v>49.445100000000025</c:v>
                </c:pt>
                <c:pt idx="6138">
                  <c:v>49.386500000000012</c:v>
                </c:pt>
                <c:pt idx="6139">
                  <c:v>49.326200000000028</c:v>
                </c:pt>
                <c:pt idx="6140">
                  <c:v>49.264299999999992</c:v>
                </c:pt>
                <c:pt idx="6141">
                  <c:v>49.201400000000007</c:v>
                </c:pt>
                <c:pt idx="6142">
                  <c:v>49.137800000000027</c:v>
                </c:pt>
                <c:pt idx="6143">
                  <c:v>49.074000000000012</c:v>
                </c:pt>
                <c:pt idx="6144">
                  <c:v>49.010800000000017</c:v>
                </c:pt>
                <c:pt idx="6145">
                  <c:v>48.948800000000006</c:v>
                </c:pt>
                <c:pt idx="6146">
                  <c:v>48.88900000000001</c:v>
                </c:pt>
                <c:pt idx="6147">
                  <c:v>48.83250000000001</c:v>
                </c:pt>
                <c:pt idx="6148">
                  <c:v>48.780400000000014</c:v>
                </c:pt>
                <c:pt idx="6149">
                  <c:v>48.734300000000019</c:v>
                </c:pt>
                <c:pt idx="6150">
                  <c:v>48.695699999999988</c:v>
                </c:pt>
                <c:pt idx="6151">
                  <c:v>48.666200000000003</c:v>
                </c:pt>
                <c:pt idx="6152">
                  <c:v>48.647600000000011</c:v>
                </c:pt>
                <c:pt idx="6153">
                  <c:v>48.641899999999993</c:v>
                </c:pt>
                <c:pt idx="6154">
                  <c:v>48.650800000000004</c:v>
                </c:pt>
                <c:pt idx="6155">
                  <c:v>48.676400000000001</c:v>
                </c:pt>
                <c:pt idx="6156">
                  <c:v>48.720400000000012</c:v>
                </c:pt>
                <c:pt idx="6157">
                  <c:v>48.784800000000018</c:v>
                </c:pt>
                <c:pt idx="6158">
                  <c:v>48.871200000000016</c:v>
                </c:pt>
                <c:pt idx="6159">
                  <c:v>48.98120000000003</c:v>
                </c:pt>
                <c:pt idx="6160">
                  <c:v>49.116099999999989</c:v>
                </c:pt>
                <c:pt idx="6161">
                  <c:v>49.277200000000022</c:v>
                </c:pt>
                <c:pt idx="6162">
                  <c:v>49.465400000000017</c:v>
                </c:pt>
                <c:pt idx="6163">
                  <c:v>49.6815</c:v>
                </c:pt>
                <c:pt idx="6164">
                  <c:v>49.926100000000019</c:v>
                </c:pt>
                <c:pt idx="6165">
                  <c:v>50.199399999999997</c:v>
                </c:pt>
                <c:pt idx="6166">
                  <c:v>50.501500000000021</c:v>
                </c:pt>
                <c:pt idx="6167">
                  <c:v>50.83250000000001</c:v>
                </c:pt>
                <c:pt idx="6168">
                  <c:v>51.191900000000004</c:v>
                </c:pt>
                <c:pt idx="6169">
                  <c:v>51.579200000000014</c:v>
                </c:pt>
                <c:pt idx="6170">
                  <c:v>51.993799999999993</c:v>
                </c:pt>
                <c:pt idx="6171">
                  <c:v>52.434899999999999</c:v>
                </c:pt>
                <c:pt idx="6172">
                  <c:v>52.901200000000017</c:v>
                </c:pt>
                <c:pt idx="6173">
                  <c:v>53.391700000000014</c:v>
                </c:pt>
                <c:pt idx="6174">
                  <c:v>53.904800000000023</c:v>
                </c:pt>
                <c:pt idx="6175">
                  <c:v>54.438799999999986</c:v>
                </c:pt>
                <c:pt idx="6176">
                  <c:v>54.992000000000019</c:v>
                </c:pt>
                <c:pt idx="6177">
                  <c:v>55.562200000000018</c:v>
                </c:pt>
                <c:pt idx="6178">
                  <c:v>56.147099999999995</c:v>
                </c:pt>
                <c:pt idx="6179">
                  <c:v>56.74430000000001</c:v>
                </c:pt>
                <c:pt idx="6180">
                  <c:v>57.350899999999996</c:v>
                </c:pt>
                <c:pt idx="6181">
                  <c:v>57.964200000000005</c:v>
                </c:pt>
                <c:pt idx="6182">
                  <c:v>58.581000000000017</c:v>
                </c:pt>
                <c:pt idx="6183">
                  <c:v>59.198399999999992</c:v>
                </c:pt>
                <c:pt idx="6184">
                  <c:v>59.813000000000017</c:v>
                </c:pt>
                <c:pt idx="6185">
                  <c:v>60.421699999999987</c:v>
                </c:pt>
                <c:pt idx="6186">
                  <c:v>61.021200000000022</c:v>
                </c:pt>
                <c:pt idx="6187">
                  <c:v>61.608300000000014</c:v>
                </c:pt>
                <c:pt idx="6188">
                  <c:v>62.18010000000001</c:v>
                </c:pt>
                <c:pt idx="6189">
                  <c:v>62.733600000000024</c:v>
                </c:pt>
                <c:pt idx="6190">
                  <c:v>63.265999999999991</c:v>
                </c:pt>
                <c:pt idx="6191">
                  <c:v>63.774900000000002</c:v>
                </c:pt>
                <c:pt idx="6192">
                  <c:v>64.257800000000032</c:v>
                </c:pt>
                <c:pt idx="6193">
                  <c:v>64.712800000000016</c:v>
                </c:pt>
                <c:pt idx="6194">
                  <c:v>65.138200000000012</c:v>
                </c:pt>
                <c:pt idx="6195">
                  <c:v>65.532199999999989</c:v>
                </c:pt>
                <c:pt idx="6196">
                  <c:v>65.893900000000002</c:v>
                </c:pt>
                <c:pt idx="6197">
                  <c:v>66.222200000000015</c:v>
                </c:pt>
                <c:pt idx="6198">
                  <c:v>66.516500000000008</c:v>
                </c:pt>
                <c:pt idx="6199">
                  <c:v>66.776500000000027</c:v>
                </c:pt>
                <c:pt idx="6200">
                  <c:v>67.00200000000001</c:v>
                </c:pt>
                <c:pt idx="6201">
                  <c:v>67.193300000000022</c:v>
                </c:pt>
                <c:pt idx="6202">
                  <c:v>67.350800000000021</c:v>
                </c:pt>
                <c:pt idx="6203">
                  <c:v>67.475200000000001</c:v>
                </c:pt>
                <c:pt idx="6204">
                  <c:v>67.567300000000017</c:v>
                </c:pt>
                <c:pt idx="6205">
                  <c:v>67.628399999999999</c:v>
                </c:pt>
                <c:pt idx="6206">
                  <c:v>67.659700000000015</c:v>
                </c:pt>
                <c:pt idx="6207">
                  <c:v>67.662600000000026</c:v>
                </c:pt>
                <c:pt idx="6208">
                  <c:v>67.638599999999997</c:v>
                </c:pt>
                <c:pt idx="6209">
                  <c:v>67.589500000000015</c:v>
                </c:pt>
                <c:pt idx="6210">
                  <c:v>67.516799999999989</c:v>
                </c:pt>
                <c:pt idx="6211">
                  <c:v>67.422300000000007</c:v>
                </c:pt>
                <c:pt idx="6212">
                  <c:v>67.307900000000018</c:v>
                </c:pt>
                <c:pt idx="6213">
                  <c:v>67.175200000000018</c:v>
                </c:pt>
                <c:pt idx="6214">
                  <c:v>67.026100000000014</c:v>
                </c:pt>
                <c:pt idx="6215">
                  <c:v>66.862099999999998</c:v>
                </c:pt>
                <c:pt idx="6216">
                  <c:v>66.685100000000006</c:v>
                </c:pt>
                <c:pt idx="6217">
                  <c:v>66.496600000000029</c:v>
                </c:pt>
                <c:pt idx="6218">
                  <c:v>66.298200000000008</c:v>
                </c:pt>
                <c:pt idx="6219">
                  <c:v>66.091500000000025</c:v>
                </c:pt>
                <c:pt idx="6220">
                  <c:v>65.878099999999989</c:v>
                </c:pt>
                <c:pt idx="6221">
                  <c:v>65.659199999999998</c:v>
                </c:pt>
                <c:pt idx="6222">
                  <c:v>65.43640000000002</c:v>
                </c:pt>
                <c:pt idx="6223">
                  <c:v>65.211000000000013</c:v>
                </c:pt>
                <c:pt idx="6224">
                  <c:v>64.984200000000016</c:v>
                </c:pt>
                <c:pt idx="6225">
                  <c:v>64.75739999999999</c:v>
                </c:pt>
                <c:pt idx="6226">
                  <c:v>64.531599999999997</c:v>
                </c:pt>
                <c:pt idx="6227">
                  <c:v>64.307900000000018</c:v>
                </c:pt>
                <c:pt idx="6228">
                  <c:v>64.087500000000006</c:v>
                </c:pt>
                <c:pt idx="6229">
                  <c:v>63.871200000000016</c:v>
                </c:pt>
                <c:pt idx="6230">
                  <c:v>63.65979999999999</c:v>
                </c:pt>
                <c:pt idx="6231">
                  <c:v>63.454100000000011</c:v>
                </c:pt>
                <c:pt idx="6232">
                  <c:v>63.254700000000014</c:v>
                </c:pt>
                <c:pt idx="6233">
                  <c:v>63.062100000000015</c:v>
                </c:pt>
                <c:pt idx="6234">
                  <c:v>62.876600000000025</c:v>
                </c:pt>
                <c:pt idx="6235">
                  <c:v>62.698599999999999</c:v>
                </c:pt>
                <c:pt idx="6236">
                  <c:v>62.528100000000023</c:v>
                </c:pt>
                <c:pt idx="6237">
                  <c:v>62.365400000000022</c:v>
                </c:pt>
                <c:pt idx="6238">
                  <c:v>62.210399999999993</c:v>
                </c:pt>
                <c:pt idx="6239">
                  <c:v>62.06310000000002</c:v>
                </c:pt>
                <c:pt idx="6240">
                  <c:v>61.923300000000012</c:v>
                </c:pt>
                <c:pt idx="6241">
                  <c:v>61.790900000000022</c:v>
                </c:pt>
                <c:pt idx="6242">
                  <c:v>61.665700000000015</c:v>
                </c:pt>
                <c:pt idx="6243">
                  <c:v>61.547500000000014</c:v>
                </c:pt>
                <c:pt idx="6244">
                  <c:v>61.43610000000001</c:v>
                </c:pt>
                <c:pt idx="6245">
                  <c:v>61.331099999999992</c:v>
                </c:pt>
                <c:pt idx="6246">
                  <c:v>61.232500000000016</c:v>
                </c:pt>
                <c:pt idx="6247">
                  <c:v>61.139800000000037</c:v>
                </c:pt>
                <c:pt idx="6248">
                  <c:v>61.052899999999994</c:v>
                </c:pt>
                <c:pt idx="6249">
                  <c:v>60.971400000000017</c:v>
                </c:pt>
                <c:pt idx="6250">
                  <c:v>60.895199999999988</c:v>
                </c:pt>
                <c:pt idx="6251">
                  <c:v>60.824000000000012</c:v>
                </c:pt>
                <c:pt idx="6252">
                  <c:v>60.757400000000018</c:v>
                </c:pt>
                <c:pt idx="6253">
                  <c:v>60.695400000000006</c:v>
                </c:pt>
                <c:pt idx="6254">
                  <c:v>60.63760000000002</c:v>
                </c:pt>
                <c:pt idx="6255">
                  <c:v>60.583799999999997</c:v>
                </c:pt>
                <c:pt idx="6256">
                  <c:v>60.533800000000014</c:v>
                </c:pt>
                <c:pt idx="6257">
                  <c:v>60.487400000000036</c:v>
                </c:pt>
                <c:pt idx="6258">
                  <c:v>60.444500000000005</c:v>
                </c:pt>
                <c:pt idx="6259">
                  <c:v>60.404900000000026</c:v>
                </c:pt>
                <c:pt idx="6260">
                  <c:v>60.368300000000005</c:v>
                </c:pt>
                <c:pt idx="6261">
                  <c:v>60.334600000000023</c:v>
                </c:pt>
                <c:pt idx="6262">
                  <c:v>60.303800000000024</c:v>
                </c:pt>
                <c:pt idx="6263">
                  <c:v>60.275599999999997</c:v>
                </c:pt>
                <c:pt idx="6264">
                  <c:v>60.249900000000025</c:v>
                </c:pt>
                <c:pt idx="6265">
                  <c:v>60.226599999999991</c:v>
                </c:pt>
                <c:pt idx="6266">
                  <c:v>60.205600000000004</c:v>
                </c:pt>
                <c:pt idx="6267">
                  <c:v>60.186800000000034</c:v>
                </c:pt>
                <c:pt idx="6268">
                  <c:v>60.170100000000019</c:v>
                </c:pt>
                <c:pt idx="6269">
                  <c:v>60.155400000000014</c:v>
                </c:pt>
                <c:pt idx="6270">
                  <c:v>60.142599999999987</c:v>
                </c:pt>
                <c:pt idx="6271">
                  <c:v>60.131700000000023</c:v>
                </c:pt>
                <c:pt idx="6272">
                  <c:v>60.122400000000027</c:v>
                </c:pt>
                <c:pt idx="6273">
                  <c:v>60.114900000000034</c:v>
                </c:pt>
                <c:pt idx="6274">
                  <c:v>60.10899999999998</c:v>
                </c:pt>
                <c:pt idx="6275">
                  <c:v>60.104600000000005</c:v>
                </c:pt>
                <c:pt idx="6276">
                  <c:v>60.101600000000019</c:v>
                </c:pt>
                <c:pt idx="6277">
                  <c:v>60.100100000000026</c:v>
                </c:pt>
                <c:pt idx="6278">
                  <c:v>60.099900000000048</c:v>
                </c:pt>
                <c:pt idx="6279">
                  <c:v>60.101100000000002</c:v>
                </c:pt>
                <c:pt idx="6280">
                  <c:v>60.103499999999997</c:v>
                </c:pt>
                <c:pt idx="6281">
                  <c:v>60.107100000000003</c:v>
                </c:pt>
                <c:pt idx="6282">
                  <c:v>60.111800000000017</c:v>
                </c:pt>
                <c:pt idx="6283">
                  <c:v>60.117700000000042</c:v>
                </c:pt>
                <c:pt idx="6284">
                  <c:v>60.124599999999987</c:v>
                </c:pt>
                <c:pt idx="6285">
                  <c:v>60.132599999999996</c:v>
                </c:pt>
                <c:pt idx="6286">
                  <c:v>60.141500000000008</c:v>
                </c:pt>
                <c:pt idx="6287">
                  <c:v>60.151400000000024</c:v>
                </c:pt>
                <c:pt idx="6288">
                  <c:v>60.162200000000041</c:v>
                </c:pt>
                <c:pt idx="6289">
                  <c:v>60.173899999999975</c:v>
                </c:pt>
                <c:pt idx="6290">
                  <c:v>60.186399999999992</c:v>
                </c:pt>
                <c:pt idx="6291">
                  <c:v>60.199700000000007</c:v>
                </c:pt>
                <c:pt idx="6292">
                  <c:v>60.213900000000024</c:v>
                </c:pt>
                <c:pt idx="6293">
                  <c:v>60.228700000000032</c:v>
                </c:pt>
                <c:pt idx="6294">
                  <c:v>60.244399999999985</c:v>
                </c:pt>
                <c:pt idx="6295">
                  <c:v>60.260700000000014</c:v>
                </c:pt>
                <c:pt idx="6296">
                  <c:v>60.27770000000001</c:v>
                </c:pt>
                <c:pt idx="6297">
                  <c:v>60.295300000000026</c:v>
                </c:pt>
                <c:pt idx="6298">
                  <c:v>60.313600000000037</c:v>
                </c:pt>
                <c:pt idx="6299">
                  <c:v>60.332499999999982</c:v>
                </c:pt>
                <c:pt idx="6300">
                  <c:v>60.352000000000004</c:v>
                </c:pt>
                <c:pt idx="6301">
                  <c:v>60.372000000000014</c:v>
                </c:pt>
                <c:pt idx="6302">
                  <c:v>60.392600000000016</c:v>
                </c:pt>
                <c:pt idx="6303">
                  <c:v>60.413700000000034</c:v>
                </c:pt>
                <c:pt idx="6304">
                  <c:v>60.435299999999984</c:v>
                </c:pt>
                <c:pt idx="6305">
                  <c:v>60.457400000000007</c:v>
                </c:pt>
                <c:pt idx="6306">
                  <c:v>60.480000000000018</c:v>
                </c:pt>
                <c:pt idx="6307">
                  <c:v>60.503000000000014</c:v>
                </c:pt>
                <c:pt idx="6308">
                  <c:v>60.526500000000027</c:v>
                </c:pt>
                <c:pt idx="6309">
                  <c:v>60.550399999999996</c:v>
                </c:pt>
                <c:pt idx="6310">
                  <c:v>60.57480000000001</c:v>
                </c:pt>
                <c:pt idx="6311">
                  <c:v>60.599500000000006</c:v>
                </c:pt>
                <c:pt idx="6312">
                  <c:v>60.624600000000015</c:v>
                </c:pt>
                <c:pt idx="6313">
                  <c:v>60.650000000000034</c:v>
                </c:pt>
                <c:pt idx="6314">
                  <c:v>60.675899999999984</c:v>
                </c:pt>
                <c:pt idx="6315">
                  <c:v>60.702100000000002</c:v>
                </c:pt>
                <c:pt idx="6316">
                  <c:v>60.7286</c:v>
                </c:pt>
                <c:pt idx="6317">
                  <c:v>60.755400000000009</c:v>
                </c:pt>
                <c:pt idx="6318">
                  <c:v>60.782600000000031</c:v>
                </c:pt>
                <c:pt idx="6319">
                  <c:v>60.81</c:v>
                </c:pt>
                <c:pt idx="6320">
                  <c:v>60.837799999999987</c:v>
                </c:pt>
                <c:pt idx="6321">
                  <c:v>60.865800000000007</c:v>
                </c:pt>
                <c:pt idx="6322">
                  <c:v>60.894100000000009</c:v>
                </c:pt>
                <c:pt idx="6323">
                  <c:v>60.92270000000002</c:v>
                </c:pt>
                <c:pt idx="6324">
                  <c:v>60.951499999999982</c:v>
                </c:pt>
                <c:pt idx="6325">
                  <c:v>60.98060000000001</c:v>
                </c:pt>
                <c:pt idx="6326">
                  <c:v>61.009900000000016</c:v>
                </c:pt>
                <c:pt idx="6327">
                  <c:v>61.039500000000032</c:v>
                </c:pt>
                <c:pt idx="6328">
                  <c:v>61.069200000000023</c:v>
                </c:pt>
                <c:pt idx="6329">
                  <c:v>61.099199999999996</c:v>
                </c:pt>
                <c:pt idx="6330">
                  <c:v>61.129400000000004</c:v>
                </c:pt>
                <c:pt idx="6331">
                  <c:v>61.159800000000018</c:v>
                </c:pt>
                <c:pt idx="6332">
                  <c:v>61.190400000000011</c:v>
                </c:pt>
                <c:pt idx="6333">
                  <c:v>61.221200000000039</c:v>
                </c:pt>
                <c:pt idx="6334">
                  <c:v>61.252199999999988</c:v>
                </c:pt>
                <c:pt idx="6335">
                  <c:v>61.283299999999997</c:v>
                </c:pt>
                <c:pt idx="6336">
                  <c:v>61.314700000000016</c:v>
                </c:pt>
                <c:pt idx="6337">
                  <c:v>61.34620000000001</c:v>
                </c:pt>
                <c:pt idx="6338">
                  <c:v>61.377800000000036</c:v>
                </c:pt>
                <c:pt idx="6339">
                  <c:v>61.409599999999983</c:v>
                </c:pt>
                <c:pt idx="6340">
                  <c:v>61.441599999999994</c:v>
                </c:pt>
                <c:pt idx="6341">
                  <c:v>61.473700000000008</c:v>
                </c:pt>
                <c:pt idx="6342">
                  <c:v>61.506000000000029</c:v>
                </c:pt>
                <c:pt idx="6343">
                  <c:v>61.538400000000024</c:v>
                </c:pt>
                <c:pt idx="6344">
                  <c:v>61.570899999999995</c:v>
                </c:pt>
                <c:pt idx="6345">
                  <c:v>61.6036</c:v>
                </c:pt>
                <c:pt idx="6346">
                  <c:v>61.636400000000009</c:v>
                </c:pt>
                <c:pt idx="6347">
                  <c:v>61.669300000000021</c:v>
                </c:pt>
                <c:pt idx="6348">
                  <c:v>61.702300000000037</c:v>
                </c:pt>
                <c:pt idx="6349">
                  <c:v>61.735399999999998</c:v>
                </c:pt>
                <c:pt idx="6350">
                  <c:v>61.768699999999995</c:v>
                </c:pt>
                <c:pt idx="6351">
                  <c:v>61.782099999999986</c:v>
                </c:pt>
                <c:pt idx="6352">
                  <c:v>61.795500000000004</c:v>
                </c:pt>
                <c:pt idx="6353">
                  <c:v>61.809099999999972</c:v>
                </c:pt>
                <c:pt idx="6354">
                  <c:v>61.822800000000001</c:v>
                </c:pt>
                <c:pt idx="6355">
                  <c:v>61.836499999999972</c:v>
                </c:pt>
                <c:pt idx="6356">
                  <c:v>61.850400000000008</c:v>
                </c:pt>
                <c:pt idx="6357">
                  <c:v>61.864299999999986</c:v>
                </c:pt>
                <c:pt idx="6358">
                  <c:v>61.878299999999996</c:v>
                </c:pt>
                <c:pt idx="6359">
                  <c:v>61.892399999999981</c:v>
                </c:pt>
                <c:pt idx="6360">
                  <c:v>61.906599999999997</c:v>
                </c:pt>
                <c:pt idx="6361">
                  <c:v>61.920899999999989</c:v>
                </c:pt>
                <c:pt idx="6362">
                  <c:v>61.935300000000012</c:v>
                </c:pt>
                <c:pt idx="6363">
                  <c:v>61.949699999999979</c:v>
                </c:pt>
                <c:pt idx="6364">
                  <c:v>61.964200000000005</c:v>
                </c:pt>
                <c:pt idx="6365">
                  <c:v>61.978699999999975</c:v>
                </c:pt>
                <c:pt idx="6366">
                  <c:v>61.993400000000008</c:v>
                </c:pt>
                <c:pt idx="6367">
                  <c:v>62.008099999999985</c:v>
                </c:pt>
                <c:pt idx="6368">
                  <c:v>62.022800000000018</c:v>
                </c:pt>
                <c:pt idx="6369">
                  <c:v>62.037700000000001</c:v>
                </c:pt>
                <c:pt idx="6370">
                  <c:v>62.052500000000009</c:v>
                </c:pt>
                <c:pt idx="6371">
                  <c:v>62.067499999999995</c:v>
                </c:pt>
                <c:pt idx="6372">
                  <c:v>62.082500000000039</c:v>
                </c:pt>
                <c:pt idx="6373">
                  <c:v>62.097499999999997</c:v>
                </c:pt>
                <c:pt idx="6374">
                  <c:v>62.112600000000015</c:v>
                </c:pt>
                <c:pt idx="6375">
                  <c:v>62.127800000000008</c:v>
                </c:pt>
                <c:pt idx="6376">
                  <c:v>62.142999999999972</c:v>
                </c:pt>
                <c:pt idx="6377">
                  <c:v>62.158299999999997</c:v>
                </c:pt>
                <c:pt idx="6378">
                  <c:v>62.173599999999965</c:v>
                </c:pt>
                <c:pt idx="6379">
                  <c:v>62.188900000000018</c:v>
                </c:pt>
                <c:pt idx="6380">
                  <c:v>62.204299999999989</c:v>
                </c:pt>
                <c:pt idx="6381">
                  <c:v>62.219700000000017</c:v>
                </c:pt>
                <c:pt idx="6382">
                  <c:v>62.235199999999992</c:v>
                </c:pt>
                <c:pt idx="6383">
                  <c:v>62.250700000000023</c:v>
                </c:pt>
                <c:pt idx="6384">
                  <c:v>62.266299999999973</c:v>
                </c:pt>
                <c:pt idx="6385">
                  <c:v>62.281800000000004</c:v>
                </c:pt>
                <c:pt idx="6386">
                  <c:v>62.297499999999985</c:v>
                </c:pt>
                <c:pt idx="6387">
                  <c:v>62.31310000000002</c:v>
                </c:pt>
                <c:pt idx="6388">
                  <c:v>62.328799999999973</c:v>
                </c:pt>
                <c:pt idx="6389">
                  <c:v>62.344600000000014</c:v>
                </c:pt>
                <c:pt idx="6390">
                  <c:v>62.360299999999995</c:v>
                </c:pt>
                <c:pt idx="6391">
                  <c:v>62.376100000000008</c:v>
                </c:pt>
                <c:pt idx="6392">
                  <c:v>62.391899999999993</c:v>
                </c:pt>
                <c:pt idx="6393">
                  <c:v>62.407800000000009</c:v>
                </c:pt>
                <c:pt idx="6394">
                  <c:v>62.423699999999997</c:v>
                </c:pt>
                <c:pt idx="6395">
                  <c:v>62.439600000000013</c:v>
                </c:pt>
                <c:pt idx="6396">
                  <c:v>62.455500000000001</c:v>
                </c:pt>
                <c:pt idx="6397">
                  <c:v>62.47150000000002</c:v>
                </c:pt>
                <c:pt idx="6398">
                  <c:v>62.487500000000011</c:v>
                </c:pt>
                <c:pt idx="6399">
                  <c:v>62.503500000000031</c:v>
                </c:pt>
                <c:pt idx="6400">
                  <c:v>62.519499999999994</c:v>
                </c:pt>
                <c:pt idx="6401">
                  <c:v>62.53559999999996</c:v>
                </c:pt>
                <c:pt idx="6402">
                  <c:v>62.551600000000008</c:v>
                </c:pt>
                <c:pt idx="6403">
                  <c:v>62.567699999999974</c:v>
                </c:pt>
                <c:pt idx="6404">
                  <c:v>62.5839</c:v>
                </c:pt>
                <c:pt idx="6405">
                  <c:v>62.599999999999966</c:v>
                </c:pt>
                <c:pt idx="6406">
                  <c:v>62.616200000000021</c:v>
                </c:pt>
                <c:pt idx="6407">
                  <c:v>62.632299999999987</c:v>
                </c:pt>
                <c:pt idx="6408">
                  <c:v>62.648500000000013</c:v>
                </c:pt>
                <c:pt idx="6409">
                  <c:v>62.664799999999985</c:v>
                </c:pt>
                <c:pt idx="6410">
                  <c:v>62.681000000000012</c:v>
                </c:pt>
                <c:pt idx="6411">
                  <c:v>62.697199999999981</c:v>
                </c:pt>
                <c:pt idx="6412">
                  <c:v>62.71350000000001</c:v>
                </c:pt>
                <c:pt idx="6413">
                  <c:v>62.729799999999983</c:v>
                </c:pt>
                <c:pt idx="6414">
                  <c:v>62.746100000000013</c:v>
                </c:pt>
                <c:pt idx="6415">
                  <c:v>62.762399999999985</c:v>
                </c:pt>
                <c:pt idx="6416">
                  <c:v>62.778700000000015</c:v>
                </c:pt>
                <c:pt idx="6417">
                  <c:v>62.794999999999987</c:v>
                </c:pt>
                <c:pt idx="6418">
                  <c:v>62.81140000000002</c:v>
                </c:pt>
                <c:pt idx="6419">
                  <c:v>62.827699999999993</c:v>
                </c:pt>
                <c:pt idx="6420">
                  <c:v>62.844100000000026</c:v>
                </c:pt>
                <c:pt idx="6421">
                  <c:v>62.860500000000002</c:v>
                </c:pt>
                <c:pt idx="6422">
                  <c:v>62.876900000000035</c:v>
                </c:pt>
                <c:pt idx="6423">
                  <c:v>62.893300000000011</c:v>
                </c:pt>
                <c:pt idx="6424">
                  <c:v>62.909700000000015</c:v>
                </c:pt>
                <c:pt idx="6425">
                  <c:v>62.926199999999994</c:v>
                </c:pt>
                <c:pt idx="6426">
                  <c:v>62.94259999999997</c:v>
                </c:pt>
                <c:pt idx="6427">
                  <c:v>62.959000000000003</c:v>
                </c:pt>
                <c:pt idx="6428">
                  <c:v>62.975499999999982</c:v>
                </c:pt>
                <c:pt idx="6429">
                  <c:v>62.992000000000019</c:v>
                </c:pt>
                <c:pt idx="6430">
                  <c:v>63.008399999999966</c:v>
                </c:pt>
                <c:pt idx="6431">
                  <c:v>63.024900000000002</c:v>
                </c:pt>
                <c:pt idx="6432">
                  <c:v>63.041399999999982</c:v>
                </c:pt>
                <c:pt idx="6433">
                  <c:v>63.057900000000018</c:v>
                </c:pt>
                <c:pt idx="6434">
                  <c:v>63.074399999999969</c:v>
                </c:pt>
                <c:pt idx="6435">
                  <c:v>63.090900000000005</c:v>
                </c:pt>
                <c:pt idx="6436">
                  <c:v>63.107399999999984</c:v>
                </c:pt>
                <c:pt idx="6437">
                  <c:v>63.12390000000002</c:v>
                </c:pt>
                <c:pt idx="6438">
                  <c:v>63.140499999999975</c:v>
                </c:pt>
                <c:pt idx="6439">
                  <c:v>63.157000000000011</c:v>
                </c:pt>
                <c:pt idx="6440">
                  <c:v>63.17349999999999</c:v>
                </c:pt>
                <c:pt idx="6441">
                  <c:v>63.190100000000029</c:v>
                </c:pt>
                <c:pt idx="6442">
                  <c:v>63.20659999999998</c:v>
                </c:pt>
                <c:pt idx="6443">
                  <c:v>63.22320000000002</c:v>
                </c:pt>
                <c:pt idx="6444">
                  <c:v>63.239699999999999</c:v>
                </c:pt>
                <c:pt idx="6445">
                  <c:v>63.25630000000001</c:v>
                </c:pt>
                <c:pt idx="6446">
                  <c:v>63.272899999999993</c:v>
                </c:pt>
                <c:pt idx="6447">
                  <c:v>63.289400000000029</c:v>
                </c:pt>
                <c:pt idx="6448">
                  <c:v>63.306000000000012</c:v>
                </c:pt>
                <c:pt idx="6449">
                  <c:v>63.322600000000023</c:v>
                </c:pt>
                <c:pt idx="6450">
                  <c:v>63.339200000000005</c:v>
                </c:pt>
                <c:pt idx="6451">
                  <c:v>63.355699999999985</c:v>
                </c:pt>
                <c:pt idx="6452">
                  <c:v>63.372299999999996</c:v>
                </c:pt>
                <c:pt idx="6453">
                  <c:v>63.388899999999978</c:v>
                </c:pt>
                <c:pt idx="6454">
                  <c:v>63.405500000000018</c:v>
                </c:pt>
                <c:pt idx="6455">
                  <c:v>63.422099999999972</c:v>
                </c:pt>
                <c:pt idx="6456">
                  <c:v>63.438700000000011</c:v>
                </c:pt>
                <c:pt idx="6457">
                  <c:v>63.455299999999966</c:v>
                </c:pt>
                <c:pt idx="6458">
                  <c:v>63.471900000000005</c:v>
                </c:pt>
                <c:pt idx="6459">
                  <c:v>63.488499999999988</c:v>
                </c:pt>
                <c:pt idx="6460">
                  <c:v>63.505099999999999</c:v>
                </c:pt>
                <c:pt idx="6461">
                  <c:v>63.521699999999981</c:v>
                </c:pt>
                <c:pt idx="6462">
                  <c:v>63.538300000000021</c:v>
                </c:pt>
                <c:pt idx="6463">
                  <c:v>63.554899999999975</c:v>
                </c:pt>
                <c:pt idx="6464">
                  <c:v>63.571500000000015</c:v>
                </c:pt>
                <c:pt idx="6465">
                  <c:v>63.588099999999997</c:v>
                </c:pt>
                <c:pt idx="6466">
                  <c:v>63.604700000000008</c:v>
                </c:pt>
                <c:pt idx="6467">
                  <c:v>63.621299999999991</c:v>
                </c:pt>
                <c:pt idx="6468">
                  <c:v>63.63790000000003</c:v>
                </c:pt>
                <c:pt idx="6469">
                  <c:v>63.654499999999985</c:v>
                </c:pt>
                <c:pt idx="6470">
                  <c:v>63.671100000000024</c:v>
                </c:pt>
                <c:pt idx="6471">
                  <c:v>63.687700000000007</c:v>
                </c:pt>
                <c:pt idx="6472">
                  <c:v>63.704300000000018</c:v>
                </c:pt>
                <c:pt idx="6473">
                  <c:v>63.7209</c:v>
                </c:pt>
                <c:pt idx="6474">
                  <c:v>63.73750000000004</c:v>
                </c:pt>
                <c:pt idx="6475">
                  <c:v>63.754099999999994</c:v>
                </c:pt>
                <c:pt idx="6476">
                  <c:v>63.770699999999977</c:v>
                </c:pt>
                <c:pt idx="6477">
                  <c:v>63.787300000000016</c:v>
                </c:pt>
                <c:pt idx="6478">
                  <c:v>63.80389999999997</c:v>
                </c:pt>
                <c:pt idx="6479">
                  <c:v>63.82050000000001</c:v>
                </c:pt>
                <c:pt idx="6480">
                  <c:v>63.837099999999964</c:v>
                </c:pt>
                <c:pt idx="6481">
                  <c:v>63.853700000000003</c:v>
                </c:pt>
                <c:pt idx="6482">
                  <c:v>63.870299999999986</c:v>
                </c:pt>
                <c:pt idx="6483">
                  <c:v>63.886800000000022</c:v>
                </c:pt>
                <c:pt idx="6484">
                  <c:v>63.903399999999976</c:v>
                </c:pt>
                <c:pt idx="6485">
                  <c:v>63.920000000000016</c:v>
                </c:pt>
                <c:pt idx="6486">
                  <c:v>63.93659999999997</c:v>
                </c:pt>
                <c:pt idx="6487">
                  <c:v>63.95320000000001</c:v>
                </c:pt>
                <c:pt idx="6488">
                  <c:v>63.969699999999989</c:v>
                </c:pt>
                <c:pt idx="6489">
                  <c:v>63.986300000000028</c:v>
                </c:pt>
                <c:pt idx="6490">
                  <c:v>64.002899999999983</c:v>
                </c:pt>
                <c:pt idx="6491">
                  <c:v>64.019500000000022</c:v>
                </c:pt>
                <c:pt idx="6492">
                  <c:v>64.036000000000001</c:v>
                </c:pt>
                <c:pt idx="6493">
                  <c:v>64.052600000000012</c:v>
                </c:pt>
                <c:pt idx="6494">
                  <c:v>64.069099999999992</c:v>
                </c:pt>
                <c:pt idx="6495">
                  <c:v>64.085700000000031</c:v>
                </c:pt>
                <c:pt idx="6496">
                  <c:v>64.102299999999985</c:v>
                </c:pt>
                <c:pt idx="6497">
                  <c:v>64.118800000000022</c:v>
                </c:pt>
                <c:pt idx="6498">
                  <c:v>64.135400000000004</c:v>
                </c:pt>
                <c:pt idx="6499">
                  <c:v>64.15190000000004</c:v>
                </c:pt>
                <c:pt idx="6500">
                  <c:v>64.168499999999995</c:v>
                </c:pt>
                <c:pt idx="6501">
                  <c:v>64.184999999999974</c:v>
                </c:pt>
                <c:pt idx="6502">
                  <c:v>64.20150000000001</c:v>
                </c:pt>
                <c:pt idx="6503">
                  <c:v>64.218099999999964</c:v>
                </c:pt>
                <c:pt idx="6504">
                  <c:v>64.2346</c:v>
                </c:pt>
                <c:pt idx="6505">
                  <c:v>64.25109999999998</c:v>
                </c:pt>
                <c:pt idx="6506">
                  <c:v>64.267700000000019</c:v>
                </c:pt>
                <c:pt idx="6507">
                  <c:v>64.28419999999997</c:v>
                </c:pt>
                <c:pt idx="6508">
                  <c:v>64.300700000000006</c:v>
                </c:pt>
                <c:pt idx="6509">
                  <c:v>64.317199999999985</c:v>
                </c:pt>
                <c:pt idx="6510">
                  <c:v>64.333700000000022</c:v>
                </c:pt>
                <c:pt idx="6511">
                  <c:v>64.350199999999973</c:v>
                </c:pt>
                <c:pt idx="6512">
                  <c:v>64.366700000000009</c:v>
                </c:pt>
                <c:pt idx="6513">
                  <c:v>64.383199999999988</c:v>
                </c:pt>
                <c:pt idx="6514">
                  <c:v>64.399700000000024</c:v>
                </c:pt>
                <c:pt idx="6515">
                  <c:v>64.416199999999975</c:v>
                </c:pt>
                <c:pt idx="6516">
                  <c:v>64.432700000000011</c:v>
                </c:pt>
                <c:pt idx="6517">
                  <c:v>64.44919999999999</c:v>
                </c:pt>
                <c:pt idx="6518">
                  <c:v>64.465700000000027</c:v>
                </c:pt>
                <c:pt idx="6519">
                  <c:v>64.482200000000006</c:v>
                </c:pt>
                <c:pt idx="6520">
                  <c:v>64.49860000000001</c:v>
                </c:pt>
                <c:pt idx="6521">
                  <c:v>64.51509999999999</c:v>
                </c:pt>
                <c:pt idx="6522">
                  <c:v>64.531600000000026</c:v>
                </c:pt>
                <c:pt idx="6523">
                  <c:v>64.548000000000002</c:v>
                </c:pt>
                <c:pt idx="6524">
                  <c:v>64.564500000000038</c:v>
                </c:pt>
                <c:pt idx="6525">
                  <c:v>64.580999999999989</c:v>
                </c:pt>
                <c:pt idx="6526">
                  <c:v>64.597399999999965</c:v>
                </c:pt>
                <c:pt idx="6527">
                  <c:v>64.613799999999998</c:v>
                </c:pt>
                <c:pt idx="6528">
                  <c:v>64.630299999999977</c:v>
                </c:pt>
                <c:pt idx="6529">
                  <c:v>64.64670000000001</c:v>
                </c:pt>
                <c:pt idx="6530">
                  <c:v>64.663099999999986</c:v>
                </c:pt>
                <c:pt idx="6531">
                  <c:v>64.679599999999994</c:v>
                </c:pt>
                <c:pt idx="6532">
                  <c:v>64.69599999999997</c:v>
                </c:pt>
                <c:pt idx="6533">
                  <c:v>64.712400000000002</c:v>
                </c:pt>
                <c:pt idx="6534">
                  <c:v>64.728799999999978</c:v>
                </c:pt>
                <c:pt idx="6535">
                  <c:v>64.745200000000011</c:v>
                </c:pt>
                <c:pt idx="6536">
                  <c:v>64.761599999999987</c:v>
                </c:pt>
                <c:pt idx="6537">
                  <c:v>64.77800000000002</c:v>
                </c:pt>
                <c:pt idx="6538">
                  <c:v>64.794399999999996</c:v>
                </c:pt>
                <c:pt idx="6539">
                  <c:v>64.810800000000029</c:v>
                </c:pt>
                <c:pt idx="6540">
                  <c:v>64.827199999999976</c:v>
                </c:pt>
                <c:pt idx="6541">
                  <c:v>64.843600000000009</c:v>
                </c:pt>
                <c:pt idx="6542">
                  <c:v>64.859999999999985</c:v>
                </c:pt>
                <c:pt idx="6543">
                  <c:v>64.876300000000015</c:v>
                </c:pt>
                <c:pt idx="6544">
                  <c:v>64.892699999999991</c:v>
                </c:pt>
                <c:pt idx="6545">
                  <c:v>64.909100000000024</c:v>
                </c:pt>
                <c:pt idx="6546">
                  <c:v>64.925399999999996</c:v>
                </c:pt>
                <c:pt idx="6547">
                  <c:v>64.941800000000029</c:v>
                </c:pt>
                <c:pt idx="6548">
                  <c:v>64.958100000000002</c:v>
                </c:pt>
                <c:pt idx="6549">
                  <c:v>64.974500000000035</c:v>
                </c:pt>
                <c:pt idx="6550">
                  <c:v>64.990800000000007</c:v>
                </c:pt>
                <c:pt idx="6551">
                  <c:v>65.00709999999998</c:v>
                </c:pt>
                <c:pt idx="6552">
                  <c:v>65.023500000000013</c:v>
                </c:pt>
                <c:pt idx="6553">
                  <c:v>65.039799999999985</c:v>
                </c:pt>
                <c:pt idx="6554">
                  <c:v>65.056100000000015</c:v>
                </c:pt>
                <c:pt idx="6555">
                  <c:v>65.072399999999988</c:v>
                </c:pt>
                <c:pt idx="6556">
                  <c:v>65.088700000000017</c:v>
                </c:pt>
                <c:pt idx="6557">
                  <c:v>65.10499999999999</c:v>
                </c:pt>
                <c:pt idx="6558">
                  <c:v>65.121300000000019</c:v>
                </c:pt>
                <c:pt idx="6559">
                  <c:v>65.137599999999992</c:v>
                </c:pt>
                <c:pt idx="6560">
                  <c:v>65.153900000000021</c:v>
                </c:pt>
                <c:pt idx="6561">
                  <c:v>65.170099999999991</c:v>
                </c:pt>
                <c:pt idx="6562">
                  <c:v>65.18640000000002</c:v>
                </c:pt>
                <c:pt idx="6563">
                  <c:v>65.202699999999993</c:v>
                </c:pt>
                <c:pt idx="6564">
                  <c:v>65.218900000000019</c:v>
                </c:pt>
                <c:pt idx="6565">
                  <c:v>65.235199999999992</c:v>
                </c:pt>
                <c:pt idx="6566">
                  <c:v>65.251400000000018</c:v>
                </c:pt>
                <c:pt idx="6567">
                  <c:v>65.267699999999991</c:v>
                </c:pt>
                <c:pt idx="6568">
                  <c:v>65.283900000000017</c:v>
                </c:pt>
                <c:pt idx="6569">
                  <c:v>65.300099999999986</c:v>
                </c:pt>
                <c:pt idx="6570">
                  <c:v>65.316400000000016</c:v>
                </c:pt>
                <c:pt idx="6571">
                  <c:v>65.332599999999985</c:v>
                </c:pt>
                <c:pt idx="6572">
                  <c:v>65.348800000000011</c:v>
                </c:pt>
                <c:pt idx="6573">
                  <c:v>65.365000000000009</c:v>
                </c:pt>
                <c:pt idx="6574">
                  <c:v>65.381200000000035</c:v>
                </c:pt>
                <c:pt idx="6575">
                  <c:v>65.397400000000005</c:v>
                </c:pt>
                <c:pt idx="6576">
                  <c:v>65.413599999999974</c:v>
                </c:pt>
                <c:pt idx="6577">
                  <c:v>65.4298</c:v>
                </c:pt>
                <c:pt idx="6578">
                  <c:v>65.44599999999997</c:v>
                </c:pt>
                <c:pt idx="6579">
                  <c:v>65.462099999999992</c:v>
                </c:pt>
                <c:pt idx="6580">
                  <c:v>65.47829999999999</c:v>
                </c:pt>
                <c:pt idx="6581">
                  <c:v>65.494400000000013</c:v>
                </c:pt>
                <c:pt idx="6582">
                  <c:v>65.510599999999982</c:v>
                </c:pt>
                <c:pt idx="6583">
                  <c:v>65.526800000000009</c:v>
                </c:pt>
                <c:pt idx="6584">
                  <c:v>65.542899999999975</c:v>
                </c:pt>
                <c:pt idx="6585">
                  <c:v>65.558999999999997</c:v>
                </c:pt>
                <c:pt idx="6586">
                  <c:v>65.575199999999995</c:v>
                </c:pt>
                <c:pt idx="6587">
                  <c:v>65.591300000000018</c:v>
                </c:pt>
                <c:pt idx="6588">
                  <c:v>65.607399999999984</c:v>
                </c:pt>
                <c:pt idx="6589">
                  <c:v>65.623500000000007</c:v>
                </c:pt>
                <c:pt idx="6590">
                  <c:v>65.639600000000002</c:v>
                </c:pt>
                <c:pt idx="6591">
                  <c:v>65.655700000000024</c:v>
                </c:pt>
                <c:pt idx="6592">
                  <c:v>65.67179999999999</c:v>
                </c:pt>
                <c:pt idx="6593">
                  <c:v>65.687900000000013</c:v>
                </c:pt>
                <c:pt idx="6594">
                  <c:v>65.703999999999979</c:v>
                </c:pt>
                <c:pt idx="6595">
                  <c:v>65.720100000000031</c:v>
                </c:pt>
                <c:pt idx="6596">
                  <c:v>65.736099999999993</c:v>
                </c:pt>
                <c:pt idx="6597">
                  <c:v>65.752200000000016</c:v>
                </c:pt>
                <c:pt idx="6598">
                  <c:v>65.768300000000011</c:v>
                </c:pt>
                <c:pt idx="6599">
                  <c:v>65.78430000000003</c:v>
                </c:pt>
                <c:pt idx="6600">
                  <c:v>65.800399999999996</c:v>
                </c:pt>
                <c:pt idx="6601">
                  <c:v>65.816399999999959</c:v>
                </c:pt>
                <c:pt idx="6602">
                  <c:v>65.832400000000007</c:v>
                </c:pt>
                <c:pt idx="6603">
                  <c:v>65.848499999999973</c:v>
                </c:pt>
                <c:pt idx="6604">
                  <c:v>65.864499999999992</c:v>
                </c:pt>
                <c:pt idx="6605">
                  <c:v>65.880499999999984</c:v>
                </c:pt>
                <c:pt idx="6606">
                  <c:v>65.896500000000003</c:v>
                </c:pt>
                <c:pt idx="6607">
                  <c:v>65.912499999999966</c:v>
                </c:pt>
                <c:pt idx="6608">
                  <c:v>65.928500000000014</c:v>
                </c:pt>
                <c:pt idx="6609">
                  <c:v>65.944499999999977</c:v>
                </c:pt>
                <c:pt idx="6610">
                  <c:v>65.960500000000025</c:v>
                </c:pt>
                <c:pt idx="6611">
                  <c:v>65.976399999999984</c:v>
                </c:pt>
                <c:pt idx="6612">
                  <c:v>65.992400000000004</c:v>
                </c:pt>
                <c:pt idx="6613">
                  <c:v>66.008399999999995</c:v>
                </c:pt>
                <c:pt idx="6614">
                  <c:v>66.024300000000011</c:v>
                </c:pt>
                <c:pt idx="6615">
                  <c:v>66.040300000000002</c:v>
                </c:pt>
                <c:pt idx="6616">
                  <c:v>66.056200000000018</c:v>
                </c:pt>
                <c:pt idx="6617">
                  <c:v>66.072199999999981</c:v>
                </c:pt>
                <c:pt idx="6618">
                  <c:v>66.088100000000026</c:v>
                </c:pt>
                <c:pt idx="6619">
                  <c:v>66.103999999999985</c:v>
                </c:pt>
                <c:pt idx="6620">
                  <c:v>66.120000000000033</c:v>
                </c:pt>
                <c:pt idx="6621">
                  <c:v>66.135899999999992</c:v>
                </c:pt>
                <c:pt idx="6622">
                  <c:v>66.151800000000037</c:v>
                </c:pt>
                <c:pt idx="6623">
                  <c:v>66.167699999999996</c:v>
                </c:pt>
                <c:pt idx="6624">
                  <c:v>66.183600000000041</c:v>
                </c:pt>
                <c:pt idx="6625">
                  <c:v>66.1995</c:v>
                </c:pt>
                <c:pt idx="6626">
                  <c:v>66.21539999999996</c:v>
                </c:pt>
                <c:pt idx="6627">
                  <c:v>66.231200000000001</c:v>
                </c:pt>
                <c:pt idx="6628">
                  <c:v>66.247099999999989</c:v>
                </c:pt>
                <c:pt idx="6629">
                  <c:v>66.263000000000005</c:v>
                </c:pt>
                <c:pt idx="6630">
                  <c:v>66.27879999999999</c:v>
                </c:pt>
                <c:pt idx="6631">
                  <c:v>66.294700000000006</c:v>
                </c:pt>
                <c:pt idx="6632">
                  <c:v>66.31049999999999</c:v>
                </c:pt>
                <c:pt idx="6633">
                  <c:v>66.326400000000007</c:v>
                </c:pt>
                <c:pt idx="6634">
                  <c:v>66.342199999999991</c:v>
                </c:pt>
                <c:pt idx="6635">
                  <c:v>66.358000000000004</c:v>
                </c:pt>
                <c:pt idx="6636">
                  <c:v>66.373799999999989</c:v>
                </c:pt>
                <c:pt idx="6637">
                  <c:v>66.389700000000005</c:v>
                </c:pt>
                <c:pt idx="6638">
                  <c:v>66.405499999999989</c:v>
                </c:pt>
                <c:pt idx="6639">
                  <c:v>66.421300000000002</c:v>
                </c:pt>
                <c:pt idx="6640">
                  <c:v>66.437099999999987</c:v>
                </c:pt>
                <c:pt idx="6641">
                  <c:v>66.452900000000028</c:v>
                </c:pt>
                <c:pt idx="6642">
                  <c:v>66.468699999999984</c:v>
                </c:pt>
                <c:pt idx="6643">
                  <c:v>66.484400000000022</c:v>
                </c:pt>
                <c:pt idx="6644">
                  <c:v>66.500200000000007</c:v>
                </c:pt>
                <c:pt idx="6645">
                  <c:v>66.51600000000002</c:v>
                </c:pt>
                <c:pt idx="6646">
                  <c:v>66.531700000000001</c:v>
                </c:pt>
                <c:pt idx="6647">
                  <c:v>66.547500000000014</c:v>
                </c:pt>
                <c:pt idx="6648">
                  <c:v>66.563199999999995</c:v>
                </c:pt>
                <c:pt idx="6649">
                  <c:v>66.579000000000036</c:v>
                </c:pt>
                <c:pt idx="6650">
                  <c:v>66.594699999999989</c:v>
                </c:pt>
                <c:pt idx="6651">
                  <c:v>66.61039999999997</c:v>
                </c:pt>
                <c:pt idx="6652">
                  <c:v>66.626200000000011</c:v>
                </c:pt>
                <c:pt idx="6653">
                  <c:v>66.641899999999964</c:v>
                </c:pt>
                <c:pt idx="6654">
                  <c:v>66.657600000000002</c:v>
                </c:pt>
                <c:pt idx="6655">
                  <c:v>66.673299999999983</c:v>
                </c:pt>
                <c:pt idx="6656">
                  <c:v>66.688999999999993</c:v>
                </c:pt>
                <c:pt idx="6657">
                  <c:v>66.704699999999974</c:v>
                </c:pt>
                <c:pt idx="6658">
                  <c:v>66.720400000000012</c:v>
                </c:pt>
                <c:pt idx="6659">
                  <c:v>66.73599999999999</c:v>
                </c:pt>
                <c:pt idx="6660">
                  <c:v>66.7517</c:v>
                </c:pt>
                <c:pt idx="6661">
                  <c:v>66.767399999999981</c:v>
                </c:pt>
                <c:pt idx="6662">
                  <c:v>66.783000000000015</c:v>
                </c:pt>
                <c:pt idx="6663">
                  <c:v>66.798699999999997</c:v>
                </c:pt>
                <c:pt idx="6664">
                  <c:v>66.814300000000003</c:v>
                </c:pt>
                <c:pt idx="6665">
                  <c:v>66.829999999999984</c:v>
                </c:pt>
                <c:pt idx="6666">
                  <c:v>66.845600000000019</c:v>
                </c:pt>
                <c:pt idx="6667">
                  <c:v>66.861199999999997</c:v>
                </c:pt>
                <c:pt idx="6668">
                  <c:v>66.876800000000031</c:v>
                </c:pt>
                <c:pt idx="6669">
                  <c:v>66.892499999999984</c:v>
                </c:pt>
                <c:pt idx="6670">
                  <c:v>66.908100000000019</c:v>
                </c:pt>
                <c:pt idx="6671">
                  <c:v>66.923699999999997</c:v>
                </c:pt>
                <c:pt idx="6672">
                  <c:v>66.939300000000031</c:v>
                </c:pt>
                <c:pt idx="6673">
                  <c:v>66.954800000000006</c:v>
                </c:pt>
                <c:pt idx="6674">
                  <c:v>66.970400000000041</c:v>
                </c:pt>
                <c:pt idx="6675">
                  <c:v>66.98599999999999</c:v>
                </c:pt>
                <c:pt idx="6676">
                  <c:v>67.001599999999968</c:v>
                </c:pt>
                <c:pt idx="6677">
                  <c:v>67.017099999999999</c:v>
                </c:pt>
                <c:pt idx="6678">
                  <c:v>67.032699999999977</c:v>
                </c:pt>
                <c:pt idx="6679">
                  <c:v>67.048200000000008</c:v>
                </c:pt>
                <c:pt idx="6680">
                  <c:v>67.063799999999986</c:v>
                </c:pt>
                <c:pt idx="6681">
                  <c:v>67.079300000000018</c:v>
                </c:pt>
                <c:pt idx="6682">
                  <c:v>67.094799999999992</c:v>
                </c:pt>
                <c:pt idx="6683">
                  <c:v>67.110399999999998</c:v>
                </c:pt>
                <c:pt idx="6684">
                  <c:v>67.125899999999973</c:v>
                </c:pt>
                <c:pt idx="6685">
                  <c:v>67.141400000000004</c:v>
                </c:pt>
                <c:pt idx="6686">
                  <c:v>67.156899999999979</c:v>
                </c:pt>
                <c:pt idx="6687">
                  <c:v>67.17240000000001</c:v>
                </c:pt>
                <c:pt idx="6688">
                  <c:v>67.187899999999985</c:v>
                </c:pt>
                <c:pt idx="6689">
                  <c:v>67.203400000000016</c:v>
                </c:pt>
                <c:pt idx="6690">
                  <c:v>67.218799999999987</c:v>
                </c:pt>
                <c:pt idx="6691">
                  <c:v>67.234300000000019</c:v>
                </c:pt>
                <c:pt idx="6692">
                  <c:v>67.249799999999993</c:v>
                </c:pt>
                <c:pt idx="6693">
                  <c:v>67.265200000000021</c:v>
                </c:pt>
                <c:pt idx="6694">
                  <c:v>67.280699999999996</c:v>
                </c:pt>
                <c:pt idx="6695">
                  <c:v>67.296100000000024</c:v>
                </c:pt>
                <c:pt idx="6696">
                  <c:v>67.311599999999999</c:v>
                </c:pt>
                <c:pt idx="6697">
                  <c:v>67.327000000000027</c:v>
                </c:pt>
                <c:pt idx="6698">
                  <c:v>67.342399999999998</c:v>
                </c:pt>
                <c:pt idx="6699">
                  <c:v>67.357800000000026</c:v>
                </c:pt>
                <c:pt idx="6700">
                  <c:v>67.373199999999997</c:v>
                </c:pt>
                <c:pt idx="6701">
                  <c:v>67.388599999999968</c:v>
                </c:pt>
                <c:pt idx="6702">
                  <c:v>67.403999999999996</c:v>
                </c:pt>
                <c:pt idx="6703">
                  <c:v>67.419399999999968</c:v>
                </c:pt>
                <c:pt idx="6704">
                  <c:v>67.434799999999996</c:v>
                </c:pt>
                <c:pt idx="6705">
                  <c:v>67.450199999999967</c:v>
                </c:pt>
                <c:pt idx="6706">
                  <c:v>67.465599999999995</c:v>
                </c:pt>
                <c:pt idx="6707">
                  <c:v>67.480899999999991</c:v>
                </c:pt>
                <c:pt idx="6708">
                  <c:v>67.496300000000019</c:v>
                </c:pt>
                <c:pt idx="6709">
                  <c:v>67.511599999999987</c:v>
                </c:pt>
                <c:pt idx="6710">
                  <c:v>67.527000000000015</c:v>
                </c:pt>
                <c:pt idx="6711">
                  <c:v>67.542299999999983</c:v>
                </c:pt>
                <c:pt idx="6712">
                  <c:v>67.557700000000011</c:v>
                </c:pt>
                <c:pt idx="6713">
                  <c:v>67.572999999999979</c:v>
                </c:pt>
                <c:pt idx="6714">
                  <c:v>67.588300000000004</c:v>
                </c:pt>
                <c:pt idx="6715">
                  <c:v>67.6036</c:v>
                </c:pt>
                <c:pt idx="6716">
                  <c:v>67.618900000000025</c:v>
                </c:pt>
                <c:pt idx="6717">
                  <c:v>67.634199999999993</c:v>
                </c:pt>
                <c:pt idx="6718">
                  <c:v>67.649500000000018</c:v>
                </c:pt>
                <c:pt idx="6719">
                  <c:v>67.664799999999985</c:v>
                </c:pt>
                <c:pt idx="6720">
                  <c:v>67.68010000000001</c:v>
                </c:pt>
                <c:pt idx="6721">
                  <c:v>67.695300000000003</c:v>
                </c:pt>
                <c:pt idx="6722">
                  <c:v>67.710600000000028</c:v>
                </c:pt>
                <c:pt idx="6723">
                  <c:v>67.725899999999996</c:v>
                </c:pt>
                <c:pt idx="6724">
                  <c:v>67.741100000000017</c:v>
                </c:pt>
                <c:pt idx="6725">
                  <c:v>67.756400000000014</c:v>
                </c:pt>
                <c:pt idx="6726">
                  <c:v>67.771599999999978</c:v>
                </c:pt>
                <c:pt idx="6727">
                  <c:v>67.786799999999999</c:v>
                </c:pt>
                <c:pt idx="6728">
                  <c:v>67.802099999999967</c:v>
                </c:pt>
                <c:pt idx="6729">
                  <c:v>67.817300000000017</c:v>
                </c:pt>
                <c:pt idx="6730">
                  <c:v>67.832499999999982</c:v>
                </c:pt>
                <c:pt idx="6731">
                  <c:v>67.847700000000003</c:v>
                </c:pt>
                <c:pt idx="6732">
                  <c:v>67.862899999999968</c:v>
                </c:pt>
                <c:pt idx="6733">
                  <c:v>67.878100000000018</c:v>
                </c:pt>
                <c:pt idx="6734">
                  <c:v>67.893299999999982</c:v>
                </c:pt>
                <c:pt idx="6735">
                  <c:v>67.908500000000004</c:v>
                </c:pt>
                <c:pt idx="6736">
                  <c:v>67.923599999999993</c:v>
                </c:pt>
                <c:pt idx="6737">
                  <c:v>67.938800000000015</c:v>
                </c:pt>
                <c:pt idx="6738">
                  <c:v>67.953999999999979</c:v>
                </c:pt>
                <c:pt idx="6739">
                  <c:v>67.969100000000026</c:v>
                </c:pt>
                <c:pt idx="6740">
                  <c:v>67.98429999999999</c:v>
                </c:pt>
                <c:pt idx="6741">
                  <c:v>67.999400000000009</c:v>
                </c:pt>
                <c:pt idx="6742">
                  <c:v>68.014600000000002</c:v>
                </c:pt>
                <c:pt idx="6743">
                  <c:v>68.02970000000002</c:v>
                </c:pt>
                <c:pt idx="6744">
                  <c:v>68.044799999999981</c:v>
                </c:pt>
                <c:pt idx="6745">
                  <c:v>68.059900000000027</c:v>
                </c:pt>
                <c:pt idx="6746">
                  <c:v>68.074999999999989</c:v>
                </c:pt>
                <c:pt idx="6747">
                  <c:v>68.090100000000035</c:v>
                </c:pt>
                <c:pt idx="6748">
                  <c:v>68.105199999999996</c:v>
                </c:pt>
                <c:pt idx="6749">
                  <c:v>68.120300000000015</c:v>
                </c:pt>
                <c:pt idx="6750">
                  <c:v>68.135400000000004</c:v>
                </c:pt>
                <c:pt idx="6751">
                  <c:v>68.150499999999965</c:v>
                </c:pt>
                <c:pt idx="6752">
                  <c:v>68.165600000000012</c:v>
                </c:pt>
                <c:pt idx="6753">
                  <c:v>68.18059999999997</c:v>
                </c:pt>
                <c:pt idx="6754">
                  <c:v>68.195700000000016</c:v>
                </c:pt>
                <c:pt idx="6755">
                  <c:v>68.210699999999974</c:v>
                </c:pt>
                <c:pt idx="6756">
                  <c:v>68.225800000000021</c:v>
                </c:pt>
                <c:pt idx="6757">
                  <c:v>68.240799999999979</c:v>
                </c:pt>
                <c:pt idx="6758">
                  <c:v>68.255899999999997</c:v>
                </c:pt>
                <c:pt idx="6759">
                  <c:v>68.270899999999983</c:v>
                </c:pt>
                <c:pt idx="6760">
                  <c:v>68.285899999999998</c:v>
                </c:pt>
                <c:pt idx="6761">
                  <c:v>68.300899999999984</c:v>
                </c:pt>
                <c:pt idx="6762">
                  <c:v>68.315900000000028</c:v>
                </c:pt>
                <c:pt idx="6763">
                  <c:v>68.330899999999986</c:v>
                </c:pt>
                <c:pt idx="6764">
                  <c:v>68.345900000000029</c:v>
                </c:pt>
                <c:pt idx="6765">
                  <c:v>68.360899999999987</c:v>
                </c:pt>
                <c:pt idx="6766">
                  <c:v>68.37590000000003</c:v>
                </c:pt>
                <c:pt idx="6767">
                  <c:v>68.390799999999984</c:v>
                </c:pt>
                <c:pt idx="6768">
                  <c:v>68.405800000000028</c:v>
                </c:pt>
                <c:pt idx="6769">
                  <c:v>68.420799999999986</c:v>
                </c:pt>
                <c:pt idx="6770">
                  <c:v>68.435700000000026</c:v>
                </c:pt>
                <c:pt idx="6771">
                  <c:v>68.450699999999983</c:v>
                </c:pt>
                <c:pt idx="6772">
                  <c:v>68.465600000000023</c:v>
                </c:pt>
                <c:pt idx="6773">
                  <c:v>68.480500000000006</c:v>
                </c:pt>
                <c:pt idx="6774">
                  <c:v>68.495500000000021</c:v>
                </c:pt>
                <c:pt idx="6775">
                  <c:v>68.510400000000004</c:v>
                </c:pt>
                <c:pt idx="6776">
                  <c:v>68.525299999999959</c:v>
                </c:pt>
                <c:pt idx="6777">
                  <c:v>68.540199999999999</c:v>
                </c:pt>
                <c:pt idx="6778">
                  <c:v>68.555099999999982</c:v>
                </c:pt>
                <c:pt idx="6779">
                  <c:v>68.569999999999993</c:v>
                </c:pt>
                <c:pt idx="6780">
                  <c:v>68.584899999999976</c:v>
                </c:pt>
                <c:pt idx="6781">
                  <c:v>68.599800000000016</c:v>
                </c:pt>
                <c:pt idx="6782">
                  <c:v>68.614699999999971</c:v>
                </c:pt>
                <c:pt idx="6783">
                  <c:v>68.629500000000007</c:v>
                </c:pt>
                <c:pt idx="6784">
                  <c:v>68.64439999999999</c:v>
                </c:pt>
                <c:pt idx="6785">
                  <c:v>68.659199999999998</c:v>
                </c:pt>
                <c:pt idx="6786">
                  <c:v>68.674099999999981</c:v>
                </c:pt>
                <c:pt idx="6787">
                  <c:v>68.688900000000018</c:v>
                </c:pt>
                <c:pt idx="6788">
                  <c:v>68.703799999999973</c:v>
                </c:pt>
                <c:pt idx="6789">
                  <c:v>68.718600000000009</c:v>
                </c:pt>
                <c:pt idx="6790">
                  <c:v>68.733399999999989</c:v>
                </c:pt>
                <c:pt idx="6791">
                  <c:v>68.748200000000026</c:v>
                </c:pt>
                <c:pt idx="6792">
                  <c:v>68.762999999999977</c:v>
                </c:pt>
                <c:pt idx="6793">
                  <c:v>68.777800000000013</c:v>
                </c:pt>
                <c:pt idx="6794">
                  <c:v>68.792599999999993</c:v>
                </c:pt>
                <c:pt idx="6795">
                  <c:v>68.80740000000003</c:v>
                </c:pt>
                <c:pt idx="6796">
                  <c:v>68.822200000000009</c:v>
                </c:pt>
                <c:pt idx="6797">
                  <c:v>68.837000000000018</c:v>
                </c:pt>
                <c:pt idx="6798">
                  <c:v>68.851799999999997</c:v>
                </c:pt>
                <c:pt idx="6799">
                  <c:v>68.86650000000003</c:v>
                </c:pt>
                <c:pt idx="6800">
                  <c:v>68.88130000000001</c:v>
                </c:pt>
                <c:pt idx="6801">
                  <c:v>68.895999999999987</c:v>
                </c:pt>
                <c:pt idx="6802">
                  <c:v>68.910799999999995</c:v>
                </c:pt>
                <c:pt idx="6803">
                  <c:v>68.925499999999971</c:v>
                </c:pt>
                <c:pt idx="6804">
                  <c:v>68.940200000000004</c:v>
                </c:pt>
                <c:pt idx="6805">
                  <c:v>68.954999999999984</c:v>
                </c:pt>
                <c:pt idx="6806">
                  <c:v>68.969700000000017</c:v>
                </c:pt>
                <c:pt idx="6807">
                  <c:v>68.984399999999994</c:v>
                </c:pt>
                <c:pt idx="6808">
                  <c:v>68.999099999999999</c:v>
                </c:pt>
                <c:pt idx="6809">
                  <c:v>69.013799999999975</c:v>
                </c:pt>
                <c:pt idx="6810">
                  <c:v>69.028500000000008</c:v>
                </c:pt>
                <c:pt idx="6811">
                  <c:v>69.043199999999985</c:v>
                </c:pt>
                <c:pt idx="6812">
                  <c:v>69.057800000000015</c:v>
                </c:pt>
                <c:pt idx="6813">
                  <c:v>69.072499999999991</c:v>
                </c:pt>
                <c:pt idx="6814">
                  <c:v>69.087200000000024</c:v>
                </c:pt>
                <c:pt idx="6815">
                  <c:v>69.101799999999997</c:v>
                </c:pt>
                <c:pt idx="6816">
                  <c:v>69.11650000000003</c:v>
                </c:pt>
                <c:pt idx="6817">
                  <c:v>69.131100000000004</c:v>
                </c:pt>
                <c:pt idx="6818">
                  <c:v>69.145800000000008</c:v>
                </c:pt>
                <c:pt idx="6819">
                  <c:v>69.160399999999981</c:v>
                </c:pt>
                <c:pt idx="6820">
                  <c:v>69.175000000000011</c:v>
                </c:pt>
                <c:pt idx="6821">
                  <c:v>69.189599999999984</c:v>
                </c:pt>
                <c:pt idx="6822">
                  <c:v>69.204300000000018</c:v>
                </c:pt>
                <c:pt idx="6823">
                  <c:v>69.218899999999991</c:v>
                </c:pt>
                <c:pt idx="6824">
                  <c:v>69.233500000000021</c:v>
                </c:pt>
                <c:pt idx="6825">
                  <c:v>69.24799999999999</c:v>
                </c:pt>
                <c:pt idx="6826">
                  <c:v>69.262599999999964</c:v>
                </c:pt>
                <c:pt idx="6827">
                  <c:v>69.277199999999993</c:v>
                </c:pt>
                <c:pt idx="6828">
                  <c:v>69.291799999999967</c:v>
                </c:pt>
                <c:pt idx="6829">
                  <c:v>69.306399999999996</c:v>
                </c:pt>
                <c:pt idx="6830">
                  <c:v>69.320899999999966</c:v>
                </c:pt>
                <c:pt idx="6831">
                  <c:v>69.335499999999996</c:v>
                </c:pt>
                <c:pt idx="6832">
                  <c:v>69.349999999999966</c:v>
                </c:pt>
                <c:pt idx="6833">
                  <c:v>69.364500000000021</c:v>
                </c:pt>
                <c:pt idx="6834">
                  <c:v>69.379099999999994</c:v>
                </c:pt>
                <c:pt idx="6835">
                  <c:v>69.393600000000021</c:v>
                </c:pt>
                <c:pt idx="6836">
                  <c:v>69.40809999999999</c:v>
                </c:pt>
                <c:pt idx="6837">
                  <c:v>69.422600000000017</c:v>
                </c:pt>
                <c:pt idx="6838">
                  <c:v>69.437099999999987</c:v>
                </c:pt>
                <c:pt idx="6839">
                  <c:v>69.451600000000013</c:v>
                </c:pt>
                <c:pt idx="6840">
                  <c:v>69.466099999999983</c:v>
                </c:pt>
                <c:pt idx="6841">
                  <c:v>69.48060000000001</c:v>
                </c:pt>
                <c:pt idx="6842">
                  <c:v>69.495099999999979</c:v>
                </c:pt>
                <c:pt idx="6843">
                  <c:v>69.509600000000034</c:v>
                </c:pt>
                <c:pt idx="6844">
                  <c:v>69.524000000000001</c:v>
                </c:pt>
                <c:pt idx="6845">
                  <c:v>69.538500000000028</c:v>
                </c:pt>
                <c:pt idx="6846">
                  <c:v>69.552999999999997</c:v>
                </c:pt>
                <c:pt idx="6847">
                  <c:v>69.567400000000021</c:v>
                </c:pt>
                <c:pt idx="6848">
                  <c:v>69.58189999999999</c:v>
                </c:pt>
                <c:pt idx="6849">
                  <c:v>69.596300000000014</c:v>
                </c:pt>
                <c:pt idx="6850">
                  <c:v>69.610700000000008</c:v>
                </c:pt>
                <c:pt idx="6851">
                  <c:v>69.625099999999975</c:v>
                </c:pt>
                <c:pt idx="6852">
                  <c:v>69.639600000000002</c:v>
                </c:pt>
                <c:pt idx="6853">
                  <c:v>69.653999999999968</c:v>
                </c:pt>
                <c:pt idx="6854">
                  <c:v>69.668399999999991</c:v>
                </c:pt>
                <c:pt idx="6855">
                  <c:v>69.682799999999986</c:v>
                </c:pt>
                <c:pt idx="6856">
                  <c:v>69.697200000000009</c:v>
                </c:pt>
                <c:pt idx="6857">
                  <c:v>69.711499999999972</c:v>
                </c:pt>
                <c:pt idx="6858">
                  <c:v>69.725899999999996</c:v>
                </c:pt>
                <c:pt idx="6859">
                  <c:v>69.740299999999991</c:v>
                </c:pt>
                <c:pt idx="6860">
                  <c:v>69.754700000000014</c:v>
                </c:pt>
                <c:pt idx="6861">
                  <c:v>69.768999999999977</c:v>
                </c:pt>
                <c:pt idx="6862">
                  <c:v>69.7834</c:v>
                </c:pt>
                <c:pt idx="6863">
                  <c:v>69.797699999999992</c:v>
                </c:pt>
                <c:pt idx="6864">
                  <c:v>69.812000000000012</c:v>
                </c:pt>
                <c:pt idx="6865">
                  <c:v>69.826399999999978</c:v>
                </c:pt>
                <c:pt idx="6866">
                  <c:v>69.840700000000027</c:v>
                </c:pt>
                <c:pt idx="6867">
                  <c:v>69.85499999999999</c:v>
                </c:pt>
                <c:pt idx="6868">
                  <c:v>69.86930000000001</c:v>
                </c:pt>
                <c:pt idx="6869">
                  <c:v>69.883600000000001</c:v>
                </c:pt>
                <c:pt idx="6870">
                  <c:v>69.897900000000021</c:v>
                </c:pt>
                <c:pt idx="6871">
                  <c:v>69.912199999999984</c:v>
                </c:pt>
                <c:pt idx="6872">
                  <c:v>69.926500000000033</c:v>
                </c:pt>
                <c:pt idx="6873">
                  <c:v>69.940799999999996</c:v>
                </c:pt>
                <c:pt idx="6874">
                  <c:v>69.955100000000016</c:v>
                </c:pt>
                <c:pt idx="6875">
                  <c:v>69.969300000000004</c:v>
                </c:pt>
                <c:pt idx="6876">
                  <c:v>69.983599999999967</c:v>
                </c:pt>
                <c:pt idx="6877">
                  <c:v>69.997900000000016</c:v>
                </c:pt>
                <c:pt idx="6878">
                  <c:v>70.012099999999975</c:v>
                </c:pt>
                <c:pt idx="6879">
                  <c:v>70.026299999999992</c:v>
                </c:pt>
                <c:pt idx="6880">
                  <c:v>70.040599999999984</c:v>
                </c:pt>
                <c:pt idx="6881">
                  <c:v>70.0548</c:v>
                </c:pt>
                <c:pt idx="6882">
                  <c:v>70.068999999999988</c:v>
                </c:pt>
                <c:pt idx="6883">
                  <c:v>70.083200000000005</c:v>
                </c:pt>
                <c:pt idx="6884">
                  <c:v>70.097399999999993</c:v>
                </c:pt>
                <c:pt idx="6885">
                  <c:v>70.111700000000013</c:v>
                </c:pt>
                <c:pt idx="6886">
                  <c:v>70.125799999999998</c:v>
                </c:pt>
                <c:pt idx="6887">
                  <c:v>70.140000000000015</c:v>
                </c:pt>
                <c:pt idx="6888">
                  <c:v>70.154199999999975</c:v>
                </c:pt>
                <c:pt idx="6889">
                  <c:v>70.16840000000002</c:v>
                </c:pt>
                <c:pt idx="6890">
                  <c:v>70.182599999999979</c:v>
                </c:pt>
                <c:pt idx="6891">
                  <c:v>70.196700000000021</c:v>
                </c:pt>
                <c:pt idx="6892">
                  <c:v>70.210899999999981</c:v>
                </c:pt>
                <c:pt idx="6893">
                  <c:v>70.225000000000023</c:v>
                </c:pt>
                <c:pt idx="6894">
                  <c:v>70.239199999999983</c:v>
                </c:pt>
                <c:pt idx="6895">
                  <c:v>70.253300000000024</c:v>
                </c:pt>
                <c:pt idx="6896">
                  <c:v>70.267400000000009</c:v>
                </c:pt>
                <c:pt idx="6897">
                  <c:v>70.281600000000026</c:v>
                </c:pt>
                <c:pt idx="6898">
                  <c:v>70.295700000000011</c:v>
                </c:pt>
                <c:pt idx="6899">
                  <c:v>70.309800000000024</c:v>
                </c:pt>
                <c:pt idx="6900">
                  <c:v>70.323900000000009</c:v>
                </c:pt>
                <c:pt idx="6901">
                  <c:v>70.337999999999965</c:v>
                </c:pt>
                <c:pt idx="6902">
                  <c:v>70.352100000000007</c:v>
                </c:pt>
                <c:pt idx="6903">
                  <c:v>70.366199999999964</c:v>
                </c:pt>
                <c:pt idx="6904">
                  <c:v>70.380300000000005</c:v>
                </c:pt>
                <c:pt idx="6905">
                  <c:v>70.394299999999987</c:v>
                </c:pt>
                <c:pt idx="6906">
                  <c:v>70.4084</c:v>
                </c:pt>
                <c:pt idx="6907">
                  <c:v>70.422399999999982</c:v>
                </c:pt>
                <c:pt idx="6908">
                  <c:v>70.436499999999995</c:v>
                </c:pt>
                <c:pt idx="6909">
                  <c:v>70.450499999999977</c:v>
                </c:pt>
                <c:pt idx="6910">
                  <c:v>70.464600000000019</c:v>
                </c:pt>
                <c:pt idx="6911">
                  <c:v>70.478599999999972</c:v>
                </c:pt>
                <c:pt idx="6912">
                  <c:v>70.49260000000001</c:v>
                </c:pt>
                <c:pt idx="6913">
                  <c:v>70.506699999999995</c:v>
                </c:pt>
                <c:pt idx="6914">
                  <c:v>70.520700000000005</c:v>
                </c:pt>
                <c:pt idx="6915">
                  <c:v>70.534699999999987</c:v>
                </c:pt>
                <c:pt idx="6916">
                  <c:v>70.548700000000025</c:v>
                </c:pt>
                <c:pt idx="6917">
                  <c:v>70.562600000000003</c:v>
                </c:pt>
                <c:pt idx="6918">
                  <c:v>70.576600000000013</c:v>
                </c:pt>
                <c:pt idx="6919">
                  <c:v>70.590599999999995</c:v>
                </c:pt>
                <c:pt idx="6920">
                  <c:v>70.604600000000033</c:v>
                </c:pt>
                <c:pt idx="6921">
                  <c:v>70.618499999999983</c:v>
                </c:pt>
                <c:pt idx="6922">
                  <c:v>70.632500000000022</c:v>
                </c:pt>
                <c:pt idx="6923">
                  <c:v>70.6464</c:v>
                </c:pt>
                <c:pt idx="6924">
                  <c:v>70.660400000000038</c:v>
                </c:pt>
                <c:pt idx="6925">
                  <c:v>70.674299999999988</c:v>
                </c:pt>
                <c:pt idx="6926">
                  <c:v>70.68829999999997</c:v>
                </c:pt>
                <c:pt idx="6927">
                  <c:v>70.702200000000005</c:v>
                </c:pt>
                <c:pt idx="6928">
                  <c:v>70.716099999999983</c:v>
                </c:pt>
                <c:pt idx="6929">
                  <c:v>70.730000000000018</c:v>
                </c:pt>
                <c:pt idx="6930">
                  <c:v>70.743899999999968</c:v>
                </c:pt>
                <c:pt idx="6931">
                  <c:v>70.757800000000003</c:v>
                </c:pt>
                <c:pt idx="6932">
                  <c:v>70.771699999999981</c:v>
                </c:pt>
                <c:pt idx="6933">
                  <c:v>70.785600000000017</c:v>
                </c:pt>
                <c:pt idx="6934">
                  <c:v>70.799499999999995</c:v>
                </c:pt>
                <c:pt idx="6935">
                  <c:v>70.813299999999998</c:v>
                </c:pt>
                <c:pt idx="6936">
                  <c:v>70.827199999999976</c:v>
                </c:pt>
                <c:pt idx="6937">
                  <c:v>70.841100000000012</c:v>
                </c:pt>
                <c:pt idx="6938">
                  <c:v>70.854899999999986</c:v>
                </c:pt>
                <c:pt idx="6939">
                  <c:v>70.868800000000022</c:v>
                </c:pt>
                <c:pt idx="6940">
                  <c:v>70.882599999999996</c:v>
                </c:pt>
                <c:pt idx="6941">
                  <c:v>70.896400000000028</c:v>
                </c:pt>
                <c:pt idx="6942">
                  <c:v>70.910299999999978</c:v>
                </c:pt>
                <c:pt idx="6943">
                  <c:v>70.92410000000001</c:v>
                </c:pt>
                <c:pt idx="6944">
                  <c:v>70.937899999999985</c:v>
                </c:pt>
                <c:pt idx="6945">
                  <c:v>70.951700000000017</c:v>
                </c:pt>
                <c:pt idx="6946">
                  <c:v>70.965499999999992</c:v>
                </c:pt>
                <c:pt idx="6947">
                  <c:v>70.979300000000023</c:v>
                </c:pt>
                <c:pt idx="6948">
                  <c:v>70.993099999999998</c:v>
                </c:pt>
                <c:pt idx="6949">
                  <c:v>71.00690000000003</c:v>
                </c:pt>
                <c:pt idx="6950">
                  <c:v>71.020600000000002</c:v>
                </c:pt>
                <c:pt idx="6951">
                  <c:v>71.034399999999977</c:v>
                </c:pt>
                <c:pt idx="6952">
                  <c:v>71.048200000000008</c:v>
                </c:pt>
                <c:pt idx="6953">
                  <c:v>71.06189999999998</c:v>
                </c:pt>
                <c:pt idx="6954">
                  <c:v>71.075700000000012</c:v>
                </c:pt>
                <c:pt idx="6955">
                  <c:v>71.089399999999983</c:v>
                </c:pt>
                <c:pt idx="6956">
                  <c:v>71.103100000000012</c:v>
                </c:pt>
                <c:pt idx="6957">
                  <c:v>71.116899999999987</c:v>
                </c:pt>
                <c:pt idx="6958">
                  <c:v>71.130600000000015</c:v>
                </c:pt>
                <c:pt idx="6959">
                  <c:v>71.144299999999987</c:v>
                </c:pt>
                <c:pt idx="6960">
                  <c:v>71.158000000000015</c:v>
                </c:pt>
                <c:pt idx="6961">
                  <c:v>71.171699999999987</c:v>
                </c:pt>
                <c:pt idx="6962">
                  <c:v>71.185400000000016</c:v>
                </c:pt>
                <c:pt idx="6963">
                  <c:v>71.199099999999987</c:v>
                </c:pt>
                <c:pt idx="6964">
                  <c:v>71.212800000000016</c:v>
                </c:pt>
                <c:pt idx="6965">
                  <c:v>71.226499999999987</c:v>
                </c:pt>
                <c:pt idx="6966">
                  <c:v>71.240100000000012</c:v>
                </c:pt>
                <c:pt idx="6967">
                  <c:v>71.253799999999984</c:v>
                </c:pt>
                <c:pt idx="6968">
                  <c:v>71.267500000000013</c:v>
                </c:pt>
                <c:pt idx="6969">
                  <c:v>71.281099999999981</c:v>
                </c:pt>
                <c:pt idx="6970">
                  <c:v>71.294800000000009</c:v>
                </c:pt>
                <c:pt idx="6971">
                  <c:v>71.308400000000006</c:v>
                </c:pt>
                <c:pt idx="6972">
                  <c:v>71.322000000000031</c:v>
                </c:pt>
                <c:pt idx="6973">
                  <c:v>71.335700000000003</c:v>
                </c:pt>
                <c:pt idx="6974">
                  <c:v>71.349300000000028</c:v>
                </c:pt>
                <c:pt idx="6975">
                  <c:v>71.362899999999996</c:v>
                </c:pt>
                <c:pt idx="6976">
                  <c:v>71.376499999999965</c:v>
                </c:pt>
                <c:pt idx="6977">
                  <c:v>71.39009999999999</c:v>
                </c:pt>
                <c:pt idx="6978">
                  <c:v>71.403699999999986</c:v>
                </c:pt>
                <c:pt idx="6979">
                  <c:v>71.417300000000012</c:v>
                </c:pt>
                <c:pt idx="6980">
                  <c:v>71.43089999999998</c:v>
                </c:pt>
                <c:pt idx="6981">
                  <c:v>71.444500000000005</c:v>
                </c:pt>
                <c:pt idx="6982">
                  <c:v>71.458099999999973</c:v>
                </c:pt>
                <c:pt idx="6983">
                  <c:v>71.471599999999995</c:v>
                </c:pt>
                <c:pt idx="6984">
                  <c:v>71.485199999999992</c:v>
                </c:pt>
                <c:pt idx="6985">
                  <c:v>71.498700000000014</c:v>
                </c:pt>
                <c:pt idx="6986">
                  <c:v>71.512299999999982</c:v>
                </c:pt>
                <c:pt idx="6987">
                  <c:v>71.525800000000004</c:v>
                </c:pt>
                <c:pt idx="6988">
                  <c:v>71.539400000000001</c:v>
                </c:pt>
                <c:pt idx="6989">
                  <c:v>71.552900000000022</c:v>
                </c:pt>
                <c:pt idx="6990">
                  <c:v>71.566399999999987</c:v>
                </c:pt>
                <c:pt idx="6991">
                  <c:v>71.579900000000009</c:v>
                </c:pt>
                <c:pt idx="6992">
                  <c:v>71.593400000000003</c:v>
                </c:pt>
                <c:pt idx="6993">
                  <c:v>71.607000000000028</c:v>
                </c:pt>
                <c:pt idx="6994">
                  <c:v>71.620499999999993</c:v>
                </c:pt>
                <c:pt idx="6995">
                  <c:v>71.633900000000011</c:v>
                </c:pt>
                <c:pt idx="6996">
                  <c:v>71.647400000000005</c:v>
                </c:pt>
                <c:pt idx="6997">
                  <c:v>71.660900000000026</c:v>
                </c:pt>
                <c:pt idx="6998">
                  <c:v>71.674399999999991</c:v>
                </c:pt>
                <c:pt idx="6999">
                  <c:v>71.687900000000013</c:v>
                </c:pt>
                <c:pt idx="7000">
                  <c:v>71.701300000000003</c:v>
                </c:pt>
                <c:pt idx="7001">
                  <c:v>71.714799999999968</c:v>
                </c:pt>
                <c:pt idx="7002">
                  <c:v>71.728200000000015</c:v>
                </c:pt>
                <c:pt idx="7003">
                  <c:v>71.74169999999998</c:v>
                </c:pt>
                <c:pt idx="7004">
                  <c:v>71.755099999999999</c:v>
                </c:pt>
                <c:pt idx="7005">
                  <c:v>71.768599999999964</c:v>
                </c:pt>
                <c:pt idx="7006">
                  <c:v>71.782000000000011</c:v>
                </c:pt>
                <c:pt idx="7007">
                  <c:v>71.795399999999972</c:v>
                </c:pt>
                <c:pt idx="7008">
                  <c:v>71.808800000000019</c:v>
                </c:pt>
                <c:pt idx="7009">
                  <c:v>71.822199999999981</c:v>
                </c:pt>
                <c:pt idx="7010">
                  <c:v>71.835599999999999</c:v>
                </c:pt>
                <c:pt idx="7011">
                  <c:v>71.84899999999999</c:v>
                </c:pt>
                <c:pt idx="7012">
                  <c:v>71.862400000000008</c:v>
                </c:pt>
                <c:pt idx="7013">
                  <c:v>71.875799999999998</c:v>
                </c:pt>
                <c:pt idx="7014">
                  <c:v>71.889200000000017</c:v>
                </c:pt>
                <c:pt idx="7015">
                  <c:v>71.902499999999975</c:v>
                </c:pt>
                <c:pt idx="7016">
                  <c:v>71.915900000000022</c:v>
                </c:pt>
                <c:pt idx="7017">
                  <c:v>71.929299999999984</c:v>
                </c:pt>
                <c:pt idx="7018">
                  <c:v>71.942600000000027</c:v>
                </c:pt>
                <c:pt idx="7019">
                  <c:v>71.955999999999989</c:v>
                </c:pt>
                <c:pt idx="7020">
                  <c:v>71.969300000000032</c:v>
                </c:pt>
                <c:pt idx="7021">
                  <c:v>71.982599999999991</c:v>
                </c:pt>
                <c:pt idx="7022">
                  <c:v>71.996000000000038</c:v>
                </c:pt>
                <c:pt idx="7023">
                  <c:v>72.009299999999996</c:v>
                </c:pt>
                <c:pt idx="7024">
                  <c:v>72.02260000000004</c:v>
                </c:pt>
                <c:pt idx="7025">
                  <c:v>72.035899999999998</c:v>
                </c:pt>
                <c:pt idx="7026">
                  <c:v>72.049199999999985</c:v>
                </c:pt>
                <c:pt idx="7027">
                  <c:v>72.0625</c:v>
                </c:pt>
                <c:pt idx="7028">
                  <c:v>72.075799999999987</c:v>
                </c:pt>
                <c:pt idx="7029">
                  <c:v>72.089100000000002</c:v>
                </c:pt>
                <c:pt idx="7030">
                  <c:v>72.102399999999989</c:v>
                </c:pt>
                <c:pt idx="7031">
                  <c:v>72.115600000000001</c:v>
                </c:pt>
                <c:pt idx="7032">
                  <c:v>72.128899999999987</c:v>
                </c:pt>
                <c:pt idx="7033">
                  <c:v>72.142099999999999</c:v>
                </c:pt>
                <c:pt idx="7034">
                  <c:v>72.155399999999986</c:v>
                </c:pt>
                <c:pt idx="7035">
                  <c:v>72.168599999999998</c:v>
                </c:pt>
                <c:pt idx="7036">
                  <c:v>72.181899999999985</c:v>
                </c:pt>
                <c:pt idx="7037">
                  <c:v>72.195100000000025</c:v>
                </c:pt>
                <c:pt idx="7038">
                  <c:v>72.20829999999998</c:v>
                </c:pt>
                <c:pt idx="7039">
                  <c:v>72.221600000000024</c:v>
                </c:pt>
                <c:pt idx="7040">
                  <c:v>72.234799999999979</c:v>
                </c:pt>
                <c:pt idx="7041">
                  <c:v>72.248000000000019</c:v>
                </c:pt>
                <c:pt idx="7042">
                  <c:v>72.261200000000002</c:v>
                </c:pt>
                <c:pt idx="7043">
                  <c:v>72.274400000000014</c:v>
                </c:pt>
                <c:pt idx="7044">
                  <c:v>72.287599999999998</c:v>
                </c:pt>
                <c:pt idx="7045">
                  <c:v>72.300700000000035</c:v>
                </c:pt>
                <c:pt idx="7046">
                  <c:v>72.31389999999999</c:v>
                </c:pt>
                <c:pt idx="7047">
                  <c:v>72.32710000000003</c:v>
                </c:pt>
                <c:pt idx="7048">
                  <c:v>72.34020000000001</c:v>
                </c:pt>
                <c:pt idx="7049">
                  <c:v>72.353400000000022</c:v>
                </c:pt>
                <c:pt idx="7050">
                  <c:v>72.366600000000005</c:v>
                </c:pt>
                <c:pt idx="7051">
                  <c:v>72.379699999999985</c:v>
                </c:pt>
                <c:pt idx="7052">
                  <c:v>72.392799999999994</c:v>
                </c:pt>
                <c:pt idx="7053">
                  <c:v>72.405999999999977</c:v>
                </c:pt>
                <c:pt idx="7054">
                  <c:v>72.419100000000014</c:v>
                </c:pt>
                <c:pt idx="7055">
                  <c:v>72.432199999999966</c:v>
                </c:pt>
                <c:pt idx="7056">
                  <c:v>72.445300000000003</c:v>
                </c:pt>
                <c:pt idx="7057">
                  <c:v>72.458399999999983</c:v>
                </c:pt>
                <c:pt idx="7058">
                  <c:v>72.47150000000002</c:v>
                </c:pt>
                <c:pt idx="7059">
                  <c:v>72.484599999999972</c:v>
                </c:pt>
                <c:pt idx="7060">
                  <c:v>72.497700000000009</c:v>
                </c:pt>
                <c:pt idx="7061">
                  <c:v>72.510699999999986</c:v>
                </c:pt>
                <c:pt idx="7062">
                  <c:v>72.523800000000023</c:v>
                </c:pt>
                <c:pt idx="7063">
                  <c:v>72.536899999999974</c:v>
                </c:pt>
                <c:pt idx="7064">
                  <c:v>72.549900000000008</c:v>
                </c:pt>
                <c:pt idx="7065">
                  <c:v>72.562999999999988</c:v>
                </c:pt>
                <c:pt idx="7066">
                  <c:v>72.576000000000022</c:v>
                </c:pt>
                <c:pt idx="7067">
                  <c:v>72.588999999999999</c:v>
                </c:pt>
                <c:pt idx="7068">
                  <c:v>72.602100000000007</c:v>
                </c:pt>
                <c:pt idx="7069">
                  <c:v>72.615099999999984</c:v>
                </c:pt>
                <c:pt idx="7070">
                  <c:v>72.628100000000018</c:v>
                </c:pt>
                <c:pt idx="7071">
                  <c:v>72.641099999999994</c:v>
                </c:pt>
                <c:pt idx="7072">
                  <c:v>72.654100000000028</c:v>
                </c:pt>
                <c:pt idx="7073">
                  <c:v>72.667100000000005</c:v>
                </c:pt>
                <c:pt idx="7074">
                  <c:v>72.680100000000039</c:v>
                </c:pt>
                <c:pt idx="7075">
                  <c:v>72.693000000000012</c:v>
                </c:pt>
                <c:pt idx="7076">
                  <c:v>72.70599999999996</c:v>
                </c:pt>
                <c:pt idx="7077">
                  <c:v>72.718999999999994</c:v>
                </c:pt>
                <c:pt idx="7078">
                  <c:v>72.731899999999968</c:v>
                </c:pt>
                <c:pt idx="7079">
                  <c:v>72.744900000000001</c:v>
                </c:pt>
                <c:pt idx="7080">
                  <c:v>72.757799999999975</c:v>
                </c:pt>
                <c:pt idx="7081">
                  <c:v>72.770800000000008</c:v>
                </c:pt>
                <c:pt idx="7082">
                  <c:v>72.783699999999982</c:v>
                </c:pt>
                <c:pt idx="7083">
                  <c:v>72.796600000000012</c:v>
                </c:pt>
                <c:pt idx="7084">
                  <c:v>72.809499999999986</c:v>
                </c:pt>
                <c:pt idx="7085">
                  <c:v>72.822500000000019</c:v>
                </c:pt>
                <c:pt idx="7086">
                  <c:v>72.835399999999993</c:v>
                </c:pt>
                <c:pt idx="7087">
                  <c:v>72.848300000000023</c:v>
                </c:pt>
                <c:pt idx="7088">
                  <c:v>72.861199999999997</c:v>
                </c:pt>
                <c:pt idx="7089">
                  <c:v>72.874000000000024</c:v>
                </c:pt>
                <c:pt idx="7090">
                  <c:v>72.886899999999997</c:v>
                </c:pt>
                <c:pt idx="7091">
                  <c:v>72.899800000000027</c:v>
                </c:pt>
                <c:pt idx="7092">
                  <c:v>72.912599999999998</c:v>
                </c:pt>
                <c:pt idx="7093">
                  <c:v>72.925500000000028</c:v>
                </c:pt>
                <c:pt idx="7094">
                  <c:v>72.938400000000001</c:v>
                </c:pt>
                <c:pt idx="7095">
                  <c:v>72.951200000000028</c:v>
                </c:pt>
                <c:pt idx="7096">
                  <c:v>72.963999999999999</c:v>
                </c:pt>
                <c:pt idx="7097">
                  <c:v>72.976900000000029</c:v>
                </c:pt>
                <c:pt idx="7098">
                  <c:v>72.989699999999999</c:v>
                </c:pt>
                <c:pt idx="7099">
                  <c:v>73.002500000000026</c:v>
                </c:pt>
                <c:pt idx="7100">
                  <c:v>73.015299999999996</c:v>
                </c:pt>
                <c:pt idx="7101">
                  <c:v>73.028099999999966</c:v>
                </c:pt>
                <c:pt idx="7102">
                  <c:v>73.040899999999993</c:v>
                </c:pt>
                <c:pt idx="7103">
                  <c:v>73.053699999999964</c:v>
                </c:pt>
                <c:pt idx="7104">
                  <c:v>73.066499999999991</c:v>
                </c:pt>
                <c:pt idx="7105">
                  <c:v>73.079299999999989</c:v>
                </c:pt>
                <c:pt idx="7106">
                  <c:v>73.092000000000013</c:v>
                </c:pt>
                <c:pt idx="7107">
                  <c:v>73.104799999999983</c:v>
                </c:pt>
                <c:pt idx="7108">
                  <c:v>73.11760000000001</c:v>
                </c:pt>
                <c:pt idx="7109">
                  <c:v>73.130299999999977</c:v>
                </c:pt>
                <c:pt idx="7110">
                  <c:v>73.143100000000004</c:v>
                </c:pt>
                <c:pt idx="7111">
                  <c:v>73.155799999999971</c:v>
                </c:pt>
                <c:pt idx="7112">
                  <c:v>73.168500000000023</c:v>
                </c:pt>
                <c:pt idx="7113">
                  <c:v>73.18119999999999</c:v>
                </c:pt>
                <c:pt idx="7114">
                  <c:v>73.194000000000017</c:v>
                </c:pt>
                <c:pt idx="7115">
                  <c:v>73.206699999999984</c:v>
                </c:pt>
                <c:pt idx="7116">
                  <c:v>73.219400000000007</c:v>
                </c:pt>
                <c:pt idx="7117">
                  <c:v>73.232100000000003</c:v>
                </c:pt>
                <c:pt idx="7118">
                  <c:v>73.244700000000023</c:v>
                </c:pt>
                <c:pt idx="7119">
                  <c:v>73.25739999999999</c:v>
                </c:pt>
                <c:pt idx="7120">
                  <c:v>73.270100000000014</c:v>
                </c:pt>
                <c:pt idx="7121">
                  <c:v>73.282800000000009</c:v>
                </c:pt>
                <c:pt idx="7122">
                  <c:v>73.295400000000029</c:v>
                </c:pt>
                <c:pt idx="7123">
                  <c:v>73.308099999999996</c:v>
                </c:pt>
                <c:pt idx="7124">
                  <c:v>73.320700000000016</c:v>
                </c:pt>
                <c:pt idx="7125">
                  <c:v>73.333400000000012</c:v>
                </c:pt>
                <c:pt idx="7126">
                  <c:v>73.345999999999975</c:v>
                </c:pt>
                <c:pt idx="7127">
                  <c:v>73.358599999999996</c:v>
                </c:pt>
                <c:pt idx="7128">
                  <c:v>73.371299999999962</c:v>
                </c:pt>
                <c:pt idx="7129">
                  <c:v>73.383900000000011</c:v>
                </c:pt>
                <c:pt idx="7130">
                  <c:v>73.396499999999975</c:v>
                </c:pt>
                <c:pt idx="7131">
                  <c:v>73.409099999999995</c:v>
                </c:pt>
                <c:pt idx="7132">
                  <c:v>73.421699999999987</c:v>
                </c:pt>
                <c:pt idx="7133">
                  <c:v>73.434300000000007</c:v>
                </c:pt>
                <c:pt idx="7134">
                  <c:v>73.446799999999968</c:v>
                </c:pt>
                <c:pt idx="7135">
                  <c:v>73.459400000000016</c:v>
                </c:pt>
                <c:pt idx="7136">
                  <c:v>73.47199999999998</c:v>
                </c:pt>
                <c:pt idx="7137">
                  <c:v>73.484500000000025</c:v>
                </c:pt>
                <c:pt idx="7138">
                  <c:v>73.497099999999989</c:v>
                </c:pt>
                <c:pt idx="7139">
                  <c:v>73.509600000000006</c:v>
                </c:pt>
                <c:pt idx="7140">
                  <c:v>73.522199999999998</c:v>
                </c:pt>
                <c:pt idx="7141">
                  <c:v>73.534700000000015</c:v>
                </c:pt>
                <c:pt idx="7142">
                  <c:v>73.547200000000004</c:v>
                </c:pt>
                <c:pt idx="7143">
                  <c:v>73.559800000000024</c:v>
                </c:pt>
                <c:pt idx="7144">
                  <c:v>73.572299999999984</c:v>
                </c:pt>
                <c:pt idx="7145">
                  <c:v>73.58480000000003</c:v>
                </c:pt>
                <c:pt idx="7146">
                  <c:v>73.59729999999999</c:v>
                </c:pt>
                <c:pt idx="7147">
                  <c:v>73.609800000000035</c:v>
                </c:pt>
                <c:pt idx="7148">
                  <c:v>73.622299999999996</c:v>
                </c:pt>
                <c:pt idx="7149">
                  <c:v>73.634700000000038</c:v>
                </c:pt>
                <c:pt idx="7150">
                  <c:v>73.647199999999998</c:v>
                </c:pt>
                <c:pt idx="7151">
                  <c:v>73.659699999999987</c:v>
                </c:pt>
                <c:pt idx="7152">
                  <c:v>73.672200000000004</c:v>
                </c:pt>
                <c:pt idx="7153">
                  <c:v>73.684599999999989</c:v>
                </c:pt>
                <c:pt idx="7154">
                  <c:v>73.697100000000006</c:v>
                </c:pt>
                <c:pt idx="7155">
                  <c:v>73.709499999999991</c:v>
                </c:pt>
                <c:pt idx="7156">
                  <c:v>73.721900000000005</c:v>
                </c:pt>
                <c:pt idx="7157">
                  <c:v>73.734399999999994</c:v>
                </c:pt>
                <c:pt idx="7158">
                  <c:v>73.746800000000007</c:v>
                </c:pt>
                <c:pt idx="7159">
                  <c:v>73.759199999999993</c:v>
                </c:pt>
                <c:pt idx="7160">
                  <c:v>73.771600000000007</c:v>
                </c:pt>
                <c:pt idx="7161">
                  <c:v>73.783999999999992</c:v>
                </c:pt>
                <c:pt idx="7162">
                  <c:v>73.796400000000006</c:v>
                </c:pt>
                <c:pt idx="7163">
                  <c:v>73.808799999999991</c:v>
                </c:pt>
                <c:pt idx="7164">
                  <c:v>73.821200000000005</c:v>
                </c:pt>
                <c:pt idx="7165">
                  <c:v>73.83359999999999</c:v>
                </c:pt>
                <c:pt idx="7166">
                  <c:v>73.845900000000029</c:v>
                </c:pt>
                <c:pt idx="7167">
                  <c:v>73.858299999999986</c:v>
                </c:pt>
                <c:pt idx="7168">
                  <c:v>73.870700000000028</c:v>
                </c:pt>
                <c:pt idx="7169">
                  <c:v>73.882999999999981</c:v>
                </c:pt>
                <c:pt idx="7170">
                  <c:v>73.89530000000002</c:v>
                </c:pt>
                <c:pt idx="7171">
                  <c:v>73.907700000000006</c:v>
                </c:pt>
                <c:pt idx="7172">
                  <c:v>73.920000000000016</c:v>
                </c:pt>
                <c:pt idx="7173">
                  <c:v>73.932299999999998</c:v>
                </c:pt>
                <c:pt idx="7174">
                  <c:v>73.94470000000004</c:v>
                </c:pt>
                <c:pt idx="7175">
                  <c:v>73.956999999999994</c:v>
                </c:pt>
                <c:pt idx="7176">
                  <c:v>73.969299999999976</c:v>
                </c:pt>
                <c:pt idx="7177">
                  <c:v>73.981600000000014</c:v>
                </c:pt>
                <c:pt idx="7178">
                  <c:v>73.993899999999968</c:v>
                </c:pt>
                <c:pt idx="7179">
                  <c:v>74.006200000000007</c:v>
                </c:pt>
                <c:pt idx="7180">
                  <c:v>74.018399999999986</c:v>
                </c:pt>
                <c:pt idx="7181">
                  <c:v>74.030699999999996</c:v>
                </c:pt>
                <c:pt idx="7182">
                  <c:v>74.042999999999978</c:v>
                </c:pt>
                <c:pt idx="7183">
                  <c:v>74.055200000000013</c:v>
                </c:pt>
                <c:pt idx="7184">
                  <c:v>74.067499999999995</c:v>
                </c:pt>
                <c:pt idx="7185">
                  <c:v>74.079700000000003</c:v>
                </c:pt>
                <c:pt idx="7186">
                  <c:v>74.091999999999985</c:v>
                </c:pt>
                <c:pt idx="7187">
                  <c:v>74.10420000000002</c:v>
                </c:pt>
                <c:pt idx="7188">
                  <c:v>74.116499999999974</c:v>
                </c:pt>
                <c:pt idx="7189">
                  <c:v>74.128700000000009</c:v>
                </c:pt>
                <c:pt idx="7190">
                  <c:v>74.140899999999988</c:v>
                </c:pt>
                <c:pt idx="7191">
                  <c:v>74.153100000000023</c:v>
                </c:pt>
                <c:pt idx="7192">
                  <c:v>74.165300000000002</c:v>
                </c:pt>
                <c:pt idx="7193">
                  <c:v>74.177500000000009</c:v>
                </c:pt>
                <c:pt idx="7194">
                  <c:v>74.189699999999988</c:v>
                </c:pt>
                <c:pt idx="7195">
                  <c:v>74.201900000000023</c:v>
                </c:pt>
                <c:pt idx="7196">
                  <c:v>74.214100000000002</c:v>
                </c:pt>
                <c:pt idx="7197">
                  <c:v>74.226200000000034</c:v>
                </c:pt>
                <c:pt idx="7198">
                  <c:v>74.238399999999984</c:v>
                </c:pt>
                <c:pt idx="7199">
                  <c:v>74.25060000000002</c:v>
                </c:pt>
                <c:pt idx="7200">
                  <c:v>74.262699999999995</c:v>
                </c:pt>
                <c:pt idx="7201">
                  <c:v>74.274899999999974</c:v>
                </c:pt>
                <c:pt idx="7202">
                  <c:v>74.287000000000006</c:v>
                </c:pt>
                <c:pt idx="7203">
                  <c:v>74.299099999999981</c:v>
                </c:pt>
                <c:pt idx="7204">
                  <c:v>74.311200000000014</c:v>
                </c:pt>
                <c:pt idx="7205">
                  <c:v>74.323399999999964</c:v>
                </c:pt>
                <c:pt idx="7206">
                  <c:v>74.335499999999996</c:v>
                </c:pt>
                <c:pt idx="7207">
                  <c:v>74.347599999999971</c:v>
                </c:pt>
                <c:pt idx="7208">
                  <c:v>74.359700000000004</c:v>
                </c:pt>
                <c:pt idx="7209">
                  <c:v>74.371799999999979</c:v>
                </c:pt>
                <c:pt idx="7210">
                  <c:v>74.383900000000011</c:v>
                </c:pt>
                <c:pt idx="7211">
                  <c:v>74.395899999999983</c:v>
                </c:pt>
                <c:pt idx="7212">
                  <c:v>74.408000000000015</c:v>
                </c:pt>
                <c:pt idx="7213">
                  <c:v>74.420099999999991</c:v>
                </c:pt>
                <c:pt idx="7214">
                  <c:v>74.43210000000002</c:v>
                </c:pt>
                <c:pt idx="7215">
                  <c:v>74.444199999999995</c:v>
                </c:pt>
                <c:pt idx="7216">
                  <c:v>74.456200000000024</c:v>
                </c:pt>
                <c:pt idx="7217">
                  <c:v>74.468299999999999</c:v>
                </c:pt>
                <c:pt idx="7218">
                  <c:v>74.480300000000028</c:v>
                </c:pt>
                <c:pt idx="7219">
                  <c:v>74.4923</c:v>
                </c:pt>
                <c:pt idx="7220">
                  <c:v>74.504300000000029</c:v>
                </c:pt>
                <c:pt idx="7221">
                  <c:v>74.516300000000001</c:v>
                </c:pt>
                <c:pt idx="7222">
                  <c:v>74.52830000000003</c:v>
                </c:pt>
                <c:pt idx="7223">
                  <c:v>74.540300000000002</c:v>
                </c:pt>
                <c:pt idx="7224">
                  <c:v>74.552300000000031</c:v>
                </c:pt>
                <c:pt idx="7225">
                  <c:v>74.564300000000003</c:v>
                </c:pt>
                <c:pt idx="7226">
                  <c:v>74.576299999999975</c:v>
                </c:pt>
                <c:pt idx="7227">
                  <c:v>74.588300000000004</c:v>
                </c:pt>
                <c:pt idx="7228">
                  <c:v>74.600199999999973</c:v>
                </c:pt>
                <c:pt idx="7229">
                  <c:v>74.612200000000001</c:v>
                </c:pt>
                <c:pt idx="7230">
                  <c:v>74.624199999999973</c:v>
                </c:pt>
                <c:pt idx="7231">
                  <c:v>74.636099999999999</c:v>
                </c:pt>
                <c:pt idx="7232">
                  <c:v>74.647999999999968</c:v>
                </c:pt>
                <c:pt idx="7233">
                  <c:v>74.66</c:v>
                </c:pt>
                <c:pt idx="7234">
                  <c:v>74.671899999999994</c:v>
                </c:pt>
                <c:pt idx="7235">
                  <c:v>74.683800000000019</c:v>
                </c:pt>
                <c:pt idx="7236">
                  <c:v>74.695699999999988</c:v>
                </c:pt>
                <c:pt idx="7237">
                  <c:v>74.707600000000014</c:v>
                </c:pt>
                <c:pt idx="7238">
                  <c:v>74.719499999999982</c:v>
                </c:pt>
                <c:pt idx="7239">
                  <c:v>74.731400000000008</c:v>
                </c:pt>
                <c:pt idx="7240">
                  <c:v>74.743299999999977</c:v>
                </c:pt>
                <c:pt idx="7241">
                  <c:v>74.755200000000031</c:v>
                </c:pt>
                <c:pt idx="7242">
                  <c:v>74.767099999999999</c:v>
                </c:pt>
                <c:pt idx="7243">
                  <c:v>74.778900000000021</c:v>
                </c:pt>
                <c:pt idx="7244">
                  <c:v>74.79079999999999</c:v>
                </c:pt>
                <c:pt idx="7245">
                  <c:v>74.802600000000012</c:v>
                </c:pt>
                <c:pt idx="7246">
                  <c:v>74.81450000000001</c:v>
                </c:pt>
                <c:pt idx="7247">
                  <c:v>74.826300000000032</c:v>
                </c:pt>
                <c:pt idx="7248">
                  <c:v>74.838099999999997</c:v>
                </c:pt>
                <c:pt idx="7249">
                  <c:v>74.850000000000023</c:v>
                </c:pt>
                <c:pt idx="7250">
                  <c:v>74.861799999999988</c:v>
                </c:pt>
                <c:pt idx="7251">
                  <c:v>74.873599999999982</c:v>
                </c:pt>
                <c:pt idx="7252">
                  <c:v>74.885400000000004</c:v>
                </c:pt>
                <c:pt idx="7253">
                  <c:v>74.89719999999997</c:v>
                </c:pt>
                <c:pt idx="7254">
                  <c:v>74.908999999999992</c:v>
                </c:pt>
                <c:pt idx="7255">
                  <c:v>74.920799999999986</c:v>
                </c:pt>
                <c:pt idx="7256">
                  <c:v>74.932500000000005</c:v>
                </c:pt>
                <c:pt idx="7257">
                  <c:v>74.94429999999997</c:v>
                </c:pt>
                <c:pt idx="7258">
                  <c:v>74.956100000000021</c:v>
                </c:pt>
                <c:pt idx="7259">
                  <c:v>74.967799999999983</c:v>
                </c:pt>
                <c:pt idx="7260">
                  <c:v>74.979600000000005</c:v>
                </c:pt>
                <c:pt idx="7261">
                  <c:v>74.991299999999995</c:v>
                </c:pt>
                <c:pt idx="7262">
                  <c:v>75.003100000000018</c:v>
                </c:pt>
                <c:pt idx="7263">
                  <c:v>75.01479999999998</c:v>
                </c:pt>
                <c:pt idx="7264">
                  <c:v>75.026500000000027</c:v>
                </c:pt>
                <c:pt idx="7265">
                  <c:v>75.038199999999989</c:v>
                </c:pt>
                <c:pt idx="7266">
                  <c:v>75.050000000000011</c:v>
                </c:pt>
                <c:pt idx="7267">
                  <c:v>75.061700000000002</c:v>
                </c:pt>
                <c:pt idx="7268">
                  <c:v>75.073300000000017</c:v>
                </c:pt>
                <c:pt idx="7269">
                  <c:v>75.08499999999998</c:v>
                </c:pt>
                <c:pt idx="7270">
                  <c:v>75.096700000000027</c:v>
                </c:pt>
                <c:pt idx="7271">
                  <c:v>75.108399999999989</c:v>
                </c:pt>
                <c:pt idx="7272">
                  <c:v>75.120100000000036</c:v>
                </c:pt>
                <c:pt idx="7273">
                  <c:v>75.131699999999995</c:v>
                </c:pt>
                <c:pt idx="7274">
                  <c:v>75.143400000000014</c:v>
                </c:pt>
                <c:pt idx="7275">
                  <c:v>75.155000000000001</c:v>
                </c:pt>
                <c:pt idx="7276">
                  <c:v>75.166699999999963</c:v>
                </c:pt>
                <c:pt idx="7277">
                  <c:v>75.178300000000007</c:v>
                </c:pt>
                <c:pt idx="7278">
                  <c:v>75.189999999999969</c:v>
                </c:pt>
                <c:pt idx="7279">
                  <c:v>75.201600000000013</c:v>
                </c:pt>
                <c:pt idx="7280">
                  <c:v>75.213199999999972</c:v>
                </c:pt>
                <c:pt idx="7281">
                  <c:v>75.224800000000016</c:v>
                </c:pt>
                <c:pt idx="7282">
                  <c:v>75.236399999999975</c:v>
                </c:pt>
                <c:pt idx="7283">
                  <c:v>75.248000000000019</c:v>
                </c:pt>
                <c:pt idx="7284">
                  <c:v>75.259599999999978</c:v>
                </c:pt>
                <c:pt idx="7285">
                  <c:v>75.271200000000022</c:v>
                </c:pt>
                <c:pt idx="7286">
                  <c:v>75.28279999999998</c:v>
                </c:pt>
                <c:pt idx="7287">
                  <c:v>75.294300000000021</c:v>
                </c:pt>
                <c:pt idx="7288">
                  <c:v>75.30589999999998</c:v>
                </c:pt>
                <c:pt idx="7289">
                  <c:v>75.317500000000024</c:v>
                </c:pt>
                <c:pt idx="7290">
                  <c:v>75.328999999999979</c:v>
                </c:pt>
                <c:pt idx="7291">
                  <c:v>75.340600000000023</c:v>
                </c:pt>
                <c:pt idx="7292">
                  <c:v>75.352099999999979</c:v>
                </c:pt>
                <c:pt idx="7293">
                  <c:v>75.363600000000019</c:v>
                </c:pt>
                <c:pt idx="7294">
                  <c:v>75.375200000000007</c:v>
                </c:pt>
                <c:pt idx="7295">
                  <c:v>75.386700000000019</c:v>
                </c:pt>
                <c:pt idx="7296">
                  <c:v>75.398200000000003</c:v>
                </c:pt>
                <c:pt idx="7297">
                  <c:v>75.409700000000015</c:v>
                </c:pt>
                <c:pt idx="7298">
                  <c:v>75.421199999999999</c:v>
                </c:pt>
                <c:pt idx="7299">
                  <c:v>75.43270000000004</c:v>
                </c:pt>
                <c:pt idx="7300">
                  <c:v>75.444199999999995</c:v>
                </c:pt>
                <c:pt idx="7301">
                  <c:v>75.455699999999979</c:v>
                </c:pt>
                <c:pt idx="7302">
                  <c:v>75.467199999999991</c:v>
                </c:pt>
                <c:pt idx="7303">
                  <c:v>75.478699999999975</c:v>
                </c:pt>
                <c:pt idx="7304">
                  <c:v>75.490100000000012</c:v>
                </c:pt>
                <c:pt idx="7305">
                  <c:v>75.501599999999968</c:v>
                </c:pt>
                <c:pt idx="7306">
                  <c:v>75.513100000000009</c:v>
                </c:pt>
                <c:pt idx="7307">
                  <c:v>75.524499999999989</c:v>
                </c:pt>
                <c:pt idx="7308">
                  <c:v>75.535899999999998</c:v>
                </c:pt>
                <c:pt idx="7309">
                  <c:v>75.547399999999982</c:v>
                </c:pt>
                <c:pt idx="7310">
                  <c:v>75.558800000000019</c:v>
                </c:pt>
                <c:pt idx="7311">
                  <c:v>75.570199999999971</c:v>
                </c:pt>
                <c:pt idx="7312">
                  <c:v>75.581700000000012</c:v>
                </c:pt>
                <c:pt idx="7313">
                  <c:v>75.593099999999993</c:v>
                </c:pt>
                <c:pt idx="7314">
                  <c:v>75.60450000000003</c:v>
                </c:pt>
                <c:pt idx="7315">
                  <c:v>75.615899999999982</c:v>
                </c:pt>
                <c:pt idx="7316">
                  <c:v>75.62730000000002</c:v>
                </c:pt>
                <c:pt idx="7317">
                  <c:v>75.6387</c:v>
                </c:pt>
                <c:pt idx="7318">
                  <c:v>75.650100000000009</c:v>
                </c:pt>
                <c:pt idx="7319">
                  <c:v>75.66149999999999</c:v>
                </c:pt>
                <c:pt idx="7320">
                  <c:v>75.672800000000024</c:v>
                </c:pt>
                <c:pt idx="7321">
                  <c:v>75.684200000000004</c:v>
                </c:pt>
                <c:pt idx="7322">
                  <c:v>75.695600000000013</c:v>
                </c:pt>
                <c:pt idx="7323">
                  <c:v>75.70689999999999</c:v>
                </c:pt>
                <c:pt idx="7324">
                  <c:v>75.718300000000028</c:v>
                </c:pt>
                <c:pt idx="7325">
                  <c:v>75.729600000000005</c:v>
                </c:pt>
                <c:pt idx="7326">
                  <c:v>75.740999999999985</c:v>
                </c:pt>
                <c:pt idx="7327">
                  <c:v>75.752299999999991</c:v>
                </c:pt>
                <c:pt idx="7328">
                  <c:v>75.763599999999968</c:v>
                </c:pt>
                <c:pt idx="7329">
                  <c:v>75.774900000000002</c:v>
                </c:pt>
                <c:pt idx="7330">
                  <c:v>75.78619999999998</c:v>
                </c:pt>
                <c:pt idx="7331">
                  <c:v>75.797600000000017</c:v>
                </c:pt>
                <c:pt idx="7332">
                  <c:v>75.808899999999966</c:v>
                </c:pt>
                <c:pt idx="7333">
                  <c:v>75.820099999999996</c:v>
                </c:pt>
                <c:pt idx="7334">
                  <c:v>75.831399999999974</c:v>
                </c:pt>
                <c:pt idx="7335">
                  <c:v>75.842700000000008</c:v>
                </c:pt>
                <c:pt idx="7336">
                  <c:v>75.853999999999985</c:v>
                </c:pt>
                <c:pt idx="7337">
                  <c:v>75.865300000000019</c:v>
                </c:pt>
                <c:pt idx="7338">
                  <c:v>75.876499999999993</c:v>
                </c:pt>
                <c:pt idx="7339">
                  <c:v>75.887800000000027</c:v>
                </c:pt>
                <c:pt idx="7340">
                  <c:v>75.899000000000001</c:v>
                </c:pt>
                <c:pt idx="7341">
                  <c:v>75.910300000000007</c:v>
                </c:pt>
                <c:pt idx="7342">
                  <c:v>75.92149999999998</c:v>
                </c:pt>
                <c:pt idx="7343">
                  <c:v>75.932800000000015</c:v>
                </c:pt>
                <c:pt idx="7344">
                  <c:v>75.943999999999988</c:v>
                </c:pt>
                <c:pt idx="7345">
                  <c:v>75.955200000000019</c:v>
                </c:pt>
                <c:pt idx="7346">
                  <c:v>75.966399999999993</c:v>
                </c:pt>
                <c:pt idx="7347">
                  <c:v>75.977600000000024</c:v>
                </c:pt>
                <c:pt idx="7348">
                  <c:v>75.988799999999998</c:v>
                </c:pt>
                <c:pt idx="7349">
                  <c:v>76.000000000000028</c:v>
                </c:pt>
                <c:pt idx="7350">
                  <c:v>76.011200000000002</c:v>
                </c:pt>
                <c:pt idx="7351">
                  <c:v>76.022399999999976</c:v>
                </c:pt>
                <c:pt idx="7352">
                  <c:v>76.033500000000004</c:v>
                </c:pt>
                <c:pt idx="7353">
                  <c:v>76.044699999999978</c:v>
                </c:pt>
                <c:pt idx="7354">
                  <c:v>76.055900000000008</c:v>
                </c:pt>
                <c:pt idx="7355">
                  <c:v>76.066999999999979</c:v>
                </c:pt>
                <c:pt idx="7356">
                  <c:v>76.07820000000001</c:v>
                </c:pt>
                <c:pt idx="7357">
                  <c:v>76.08929999999998</c:v>
                </c:pt>
                <c:pt idx="7358">
                  <c:v>76.100400000000008</c:v>
                </c:pt>
                <c:pt idx="7359">
                  <c:v>76.111599999999981</c:v>
                </c:pt>
                <c:pt idx="7360">
                  <c:v>76.122700000000009</c:v>
                </c:pt>
                <c:pt idx="7361">
                  <c:v>76.133799999999979</c:v>
                </c:pt>
                <c:pt idx="7362">
                  <c:v>76.144900000000007</c:v>
                </c:pt>
                <c:pt idx="7363">
                  <c:v>76.155999999999977</c:v>
                </c:pt>
                <c:pt idx="7364">
                  <c:v>76.167100000000005</c:v>
                </c:pt>
                <c:pt idx="7365">
                  <c:v>76.178199999999975</c:v>
                </c:pt>
                <c:pt idx="7366">
                  <c:v>76.189300000000031</c:v>
                </c:pt>
                <c:pt idx="7367">
                  <c:v>76.200400000000002</c:v>
                </c:pt>
                <c:pt idx="7368">
                  <c:v>76.211400000000026</c:v>
                </c:pt>
                <c:pt idx="7369">
                  <c:v>76.222499999999997</c:v>
                </c:pt>
                <c:pt idx="7370">
                  <c:v>76.233500000000021</c:v>
                </c:pt>
                <c:pt idx="7371">
                  <c:v>76.244599999999991</c:v>
                </c:pt>
                <c:pt idx="7372">
                  <c:v>76.255600000000015</c:v>
                </c:pt>
                <c:pt idx="7373">
                  <c:v>76.266699999999986</c:v>
                </c:pt>
                <c:pt idx="7374">
                  <c:v>76.277700000000038</c:v>
                </c:pt>
                <c:pt idx="7375">
                  <c:v>76.288700000000006</c:v>
                </c:pt>
                <c:pt idx="7376">
                  <c:v>76.299699999999973</c:v>
                </c:pt>
                <c:pt idx="7377">
                  <c:v>76.310699999999997</c:v>
                </c:pt>
                <c:pt idx="7378">
                  <c:v>76.321799999999968</c:v>
                </c:pt>
                <c:pt idx="7379">
                  <c:v>76.332799999999992</c:v>
                </c:pt>
                <c:pt idx="7380">
                  <c:v>76.343699999999984</c:v>
                </c:pt>
                <c:pt idx="7381">
                  <c:v>76.354700000000008</c:v>
                </c:pt>
                <c:pt idx="7382">
                  <c:v>76.365699999999975</c:v>
                </c:pt>
                <c:pt idx="7383">
                  <c:v>76.3767</c:v>
                </c:pt>
                <c:pt idx="7384">
                  <c:v>76.387599999999992</c:v>
                </c:pt>
                <c:pt idx="7385">
                  <c:v>76.398600000000016</c:v>
                </c:pt>
                <c:pt idx="7386">
                  <c:v>76.40949999999998</c:v>
                </c:pt>
                <c:pt idx="7387">
                  <c:v>76.420500000000004</c:v>
                </c:pt>
                <c:pt idx="7388">
                  <c:v>76.431399999999996</c:v>
                </c:pt>
                <c:pt idx="7389">
                  <c:v>76.442400000000021</c:v>
                </c:pt>
                <c:pt idx="7390">
                  <c:v>76.453299999999984</c:v>
                </c:pt>
                <c:pt idx="7391">
                  <c:v>76.464200000000005</c:v>
                </c:pt>
                <c:pt idx="7392">
                  <c:v>76.475099999999998</c:v>
                </c:pt>
                <c:pt idx="7393">
                  <c:v>76.486000000000018</c:v>
                </c:pt>
                <c:pt idx="7394">
                  <c:v>76.496899999999982</c:v>
                </c:pt>
                <c:pt idx="7395">
                  <c:v>76.507800000000032</c:v>
                </c:pt>
                <c:pt idx="7396">
                  <c:v>76.518699999999995</c:v>
                </c:pt>
                <c:pt idx="7397">
                  <c:v>76.529600000000016</c:v>
                </c:pt>
                <c:pt idx="7398">
                  <c:v>76.540400000000005</c:v>
                </c:pt>
                <c:pt idx="7399">
                  <c:v>76.551300000000026</c:v>
                </c:pt>
                <c:pt idx="7400">
                  <c:v>76.56219999999999</c:v>
                </c:pt>
                <c:pt idx="7401">
                  <c:v>76.572999999999979</c:v>
                </c:pt>
                <c:pt idx="7402">
                  <c:v>76.5839</c:v>
                </c:pt>
                <c:pt idx="7403">
                  <c:v>76.594699999999989</c:v>
                </c:pt>
                <c:pt idx="7404">
                  <c:v>76.605500000000006</c:v>
                </c:pt>
                <c:pt idx="7405">
                  <c:v>76.61639999999997</c:v>
                </c:pt>
                <c:pt idx="7406">
                  <c:v>76.627200000000016</c:v>
                </c:pt>
                <c:pt idx="7407">
                  <c:v>76.637999999999977</c:v>
                </c:pt>
                <c:pt idx="7408">
                  <c:v>76.648800000000023</c:v>
                </c:pt>
                <c:pt idx="7409">
                  <c:v>76.659599999999983</c:v>
                </c:pt>
                <c:pt idx="7410">
                  <c:v>76.670400000000001</c:v>
                </c:pt>
                <c:pt idx="7411">
                  <c:v>76.68119999999999</c:v>
                </c:pt>
                <c:pt idx="7412">
                  <c:v>76.692000000000007</c:v>
                </c:pt>
                <c:pt idx="7413">
                  <c:v>76.702799999999996</c:v>
                </c:pt>
                <c:pt idx="7414">
                  <c:v>76.71350000000001</c:v>
                </c:pt>
                <c:pt idx="7415">
                  <c:v>76.724299999999999</c:v>
                </c:pt>
                <c:pt idx="7416">
                  <c:v>76.735100000000017</c:v>
                </c:pt>
                <c:pt idx="7417">
                  <c:v>76.745800000000003</c:v>
                </c:pt>
                <c:pt idx="7418">
                  <c:v>76.75660000000002</c:v>
                </c:pt>
                <c:pt idx="7419">
                  <c:v>76.767300000000006</c:v>
                </c:pt>
                <c:pt idx="7420">
                  <c:v>76.77800000000002</c:v>
                </c:pt>
                <c:pt idx="7421">
                  <c:v>76.788700000000006</c:v>
                </c:pt>
                <c:pt idx="7422">
                  <c:v>76.799499999999966</c:v>
                </c:pt>
                <c:pt idx="7423">
                  <c:v>76.810200000000009</c:v>
                </c:pt>
                <c:pt idx="7424">
                  <c:v>76.820900000000023</c:v>
                </c:pt>
                <c:pt idx="7425">
                  <c:v>76.831600000000009</c:v>
                </c:pt>
                <c:pt idx="7426">
                  <c:v>76.842299999999966</c:v>
                </c:pt>
                <c:pt idx="7427">
                  <c:v>76.852900000000005</c:v>
                </c:pt>
                <c:pt idx="7428">
                  <c:v>76.863599999999963</c:v>
                </c:pt>
                <c:pt idx="7429">
                  <c:v>76.874300000000005</c:v>
                </c:pt>
                <c:pt idx="7430">
                  <c:v>76.884999999999991</c:v>
                </c:pt>
                <c:pt idx="7431">
                  <c:v>76.895600000000002</c:v>
                </c:pt>
                <c:pt idx="7432">
                  <c:v>76.906299999999987</c:v>
                </c:pt>
                <c:pt idx="7433">
                  <c:v>76.916899999999998</c:v>
                </c:pt>
                <c:pt idx="7434">
                  <c:v>76.927499999999981</c:v>
                </c:pt>
                <c:pt idx="7435">
                  <c:v>76.938200000000023</c:v>
                </c:pt>
                <c:pt idx="7436">
                  <c:v>76.948799999999977</c:v>
                </c:pt>
                <c:pt idx="7437">
                  <c:v>76.959400000000016</c:v>
                </c:pt>
                <c:pt idx="7438">
                  <c:v>76.97</c:v>
                </c:pt>
                <c:pt idx="7439">
                  <c:v>76.98060000000001</c:v>
                </c:pt>
                <c:pt idx="7440">
                  <c:v>76.991199999999992</c:v>
                </c:pt>
                <c:pt idx="7441">
                  <c:v>77.001800000000031</c:v>
                </c:pt>
                <c:pt idx="7442">
                  <c:v>77.012399999999985</c:v>
                </c:pt>
                <c:pt idx="7443">
                  <c:v>77.022900000000021</c:v>
                </c:pt>
                <c:pt idx="7444">
                  <c:v>77.033500000000004</c:v>
                </c:pt>
                <c:pt idx="7445">
                  <c:v>77.044100000000014</c:v>
                </c:pt>
                <c:pt idx="7446">
                  <c:v>77.054599999999994</c:v>
                </c:pt>
                <c:pt idx="7447">
                  <c:v>77.065199999999976</c:v>
                </c:pt>
                <c:pt idx="7448">
                  <c:v>77.075700000000012</c:v>
                </c:pt>
                <c:pt idx="7449">
                  <c:v>77.086200000000019</c:v>
                </c:pt>
                <c:pt idx="7450">
                  <c:v>77.096800000000002</c:v>
                </c:pt>
                <c:pt idx="7451">
                  <c:v>77.107299999999981</c:v>
                </c:pt>
                <c:pt idx="7452">
                  <c:v>77.117799999999988</c:v>
                </c:pt>
                <c:pt idx="7453">
                  <c:v>77.128299999999967</c:v>
                </c:pt>
                <c:pt idx="7454">
                  <c:v>77.138800000000003</c:v>
                </c:pt>
                <c:pt idx="7455">
                  <c:v>77.149299999999982</c:v>
                </c:pt>
                <c:pt idx="7456">
                  <c:v>77.159800000000018</c:v>
                </c:pt>
                <c:pt idx="7457">
                  <c:v>77.170299999999969</c:v>
                </c:pt>
                <c:pt idx="7458">
                  <c:v>77.180700000000002</c:v>
                </c:pt>
                <c:pt idx="7459">
                  <c:v>77.191199999999981</c:v>
                </c:pt>
                <c:pt idx="7460">
                  <c:v>77.201700000000017</c:v>
                </c:pt>
                <c:pt idx="7461">
                  <c:v>77.212099999999992</c:v>
                </c:pt>
                <c:pt idx="7462">
                  <c:v>77.2226</c:v>
                </c:pt>
                <c:pt idx="7463">
                  <c:v>77.232999999999976</c:v>
                </c:pt>
                <c:pt idx="7464">
                  <c:v>77.243500000000012</c:v>
                </c:pt>
                <c:pt idx="7465">
                  <c:v>77.253899999999987</c:v>
                </c:pt>
                <c:pt idx="7466">
                  <c:v>77.26430000000002</c:v>
                </c:pt>
                <c:pt idx="7467">
                  <c:v>77.274699999999996</c:v>
                </c:pt>
                <c:pt idx="7468">
                  <c:v>77.285100000000028</c:v>
                </c:pt>
                <c:pt idx="7469">
                  <c:v>77.295500000000004</c:v>
                </c:pt>
                <c:pt idx="7470">
                  <c:v>77.305900000000037</c:v>
                </c:pt>
                <c:pt idx="7471">
                  <c:v>77.316299999999984</c:v>
                </c:pt>
                <c:pt idx="7472">
                  <c:v>77.32669999999996</c:v>
                </c:pt>
                <c:pt idx="7473">
                  <c:v>77.337099999999992</c:v>
                </c:pt>
                <c:pt idx="7474">
                  <c:v>77.347500000000025</c:v>
                </c:pt>
                <c:pt idx="7475">
                  <c:v>77.357799999999997</c:v>
                </c:pt>
                <c:pt idx="7476">
                  <c:v>77.368199999999973</c:v>
                </c:pt>
                <c:pt idx="7477">
                  <c:v>77.378500000000003</c:v>
                </c:pt>
                <c:pt idx="7478">
                  <c:v>77.388899999999978</c:v>
                </c:pt>
                <c:pt idx="7479">
                  <c:v>77.399200000000008</c:v>
                </c:pt>
                <c:pt idx="7480">
                  <c:v>77.40949999999998</c:v>
                </c:pt>
                <c:pt idx="7481">
                  <c:v>77.419900000000013</c:v>
                </c:pt>
                <c:pt idx="7482">
                  <c:v>77.430199999999985</c:v>
                </c:pt>
                <c:pt idx="7483">
                  <c:v>77.440500000000014</c:v>
                </c:pt>
                <c:pt idx="7484">
                  <c:v>77.450799999999987</c:v>
                </c:pt>
                <c:pt idx="7485">
                  <c:v>77.461100000000016</c:v>
                </c:pt>
                <c:pt idx="7486">
                  <c:v>77.471399999999988</c:v>
                </c:pt>
                <c:pt idx="7487">
                  <c:v>77.481700000000018</c:v>
                </c:pt>
                <c:pt idx="7488">
                  <c:v>77.49199999999999</c:v>
                </c:pt>
                <c:pt idx="7489">
                  <c:v>77.502200000000016</c:v>
                </c:pt>
                <c:pt idx="7490">
                  <c:v>77.512499999999989</c:v>
                </c:pt>
                <c:pt idx="7491">
                  <c:v>77.522800000000018</c:v>
                </c:pt>
                <c:pt idx="7492">
                  <c:v>77.532999999999987</c:v>
                </c:pt>
                <c:pt idx="7493">
                  <c:v>77.543300000000016</c:v>
                </c:pt>
                <c:pt idx="7494">
                  <c:v>77.553499999999985</c:v>
                </c:pt>
                <c:pt idx="7495">
                  <c:v>77.563700000000011</c:v>
                </c:pt>
                <c:pt idx="7496">
                  <c:v>77.573999999999984</c:v>
                </c:pt>
                <c:pt idx="7497">
                  <c:v>77.584199999999981</c:v>
                </c:pt>
                <c:pt idx="7498">
                  <c:v>77.594400000000007</c:v>
                </c:pt>
                <c:pt idx="7499">
                  <c:v>77.604600000000033</c:v>
                </c:pt>
                <c:pt idx="7500">
                  <c:v>77.614800000000002</c:v>
                </c:pt>
                <c:pt idx="7501">
                  <c:v>77.624999999999972</c:v>
                </c:pt>
                <c:pt idx="7502">
                  <c:v>77.635199999999998</c:v>
                </c:pt>
                <c:pt idx="7503">
                  <c:v>77.645399999999967</c:v>
                </c:pt>
                <c:pt idx="7504">
                  <c:v>77.655599999999993</c:v>
                </c:pt>
                <c:pt idx="7505">
                  <c:v>77.66579999999999</c:v>
                </c:pt>
                <c:pt idx="7506">
                  <c:v>77.676000000000016</c:v>
                </c:pt>
                <c:pt idx="7507">
                  <c:v>77.686099999999982</c:v>
                </c:pt>
                <c:pt idx="7508">
                  <c:v>77.696300000000008</c:v>
                </c:pt>
                <c:pt idx="7509">
                  <c:v>77.706399999999974</c:v>
                </c:pt>
                <c:pt idx="7510">
                  <c:v>77.7166</c:v>
                </c:pt>
                <c:pt idx="7511">
                  <c:v>77.726699999999994</c:v>
                </c:pt>
                <c:pt idx="7512">
                  <c:v>77.73690000000002</c:v>
                </c:pt>
                <c:pt idx="7513">
                  <c:v>77.746999999999986</c:v>
                </c:pt>
                <c:pt idx="7514">
                  <c:v>77.757100000000008</c:v>
                </c:pt>
                <c:pt idx="7515">
                  <c:v>77.767200000000003</c:v>
                </c:pt>
                <c:pt idx="7516">
                  <c:v>77.777300000000025</c:v>
                </c:pt>
                <c:pt idx="7517">
                  <c:v>77.787499999999994</c:v>
                </c:pt>
                <c:pt idx="7518">
                  <c:v>77.797600000000017</c:v>
                </c:pt>
                <c:pt idx="7519">
                  <c:v>77.807699999999983</c:v>
                </c:pt>
                <c:pt idx="7520">
                  <c:v>77.817700000000031</c:v>
                </c:pt>
                <c:pt idx="7521">
                  <c:v>77.827799999999996</c:v>
                </c:pt>
                <c:pt idx="7522">
                  <c:v>77.837899999999962</c:v>
                </c:pt>
                <c:pt idx="7523">
                  <c:v>77.847999999999985</c:v>
                </c:pt>
                <c:pt idx="7524">
                  <c:v>77.858000000000033</c:v>
                </c:pt>
                <c:pt idx="7525">
                  <c:v>77.868099999999998</c:v>
                </c:pt>
                <c:pt idx="7526">
                  <c:v>77.878199999999964</c:v>
                </c:pt>
                <c:pt idx="7527">
                  <c:v>77.888200000000012</c:v>
                </c:pt>
                <c:pt idx="7528">
                  <c:v>77.898199999999974</c:v>
                </c:pt>
                <c:pt idx="7529">
                  <c:v>77.908299999999997</c:v>
                </c:pt>
                <c:pt idx="7530">
                  <c:v>77.918299999999988</c:v>
                </c:pt>
                <c:pt idx="7531">
                  <c:v>77.928300000000007</c:v>
                </c:pt>
                <c:pt idx="7532">
                  <c:v>77.938399999999973</c:v>
                </c:pt>
                <c:pt idx="7533">
                  <c:v>77.948400000000021</c:v>
                </c:pt>
                <c:pt idx="7534">
                  <c:v>77.958399999999983</c:v>
                </c:pt>
                <c:pt idx="7535">
                  <c:v>77.968400000000003</c:v>
                </c:pt>
                <c:pt idx="7536">
                  <c:v>77.978399999999993</c:v>
                </c:pt>
                <c:pt idx="7537">
                  <c:v>77.98830000000001</c:v>
                </c:pt>
                <c:pt idx="7538">
                  <c:v>77.9983</c:v>
                </c:pt>
                <c:pt idx="7539">
                  <c:v>78.00830000000002</c:v>
                </c:pt>
                <c:pt idx="7540">
                  <c:v>78.018299999999982</c:v>
                </c:pt>
                <c:pt idx="7541">
                  <c:v>78.028200000000027</c:v>
                </c:pt>
                <c:pt idx="7542">
                  <c:v>78.038199999999989</c:v>
                </c:pt>
                <c:pt idx="7543">
                  <c:v>78.048100000000034</c:v>
                </c:pt>
                <c:pt idx="7544">
                  <c:v>78.057999999999993</c:v>
                </c:pt>
                <c:pt idx="7545">
                  <c:v>78.068000000000012</c:v>
                </c:pt>
                <c:pt idx="7546">
                  <c:v>78.0779</c:v>
                </c:pt>
                <c:pt idx="7547">
                  <c:v>78.087799999999959</c:v>
                </c:pt>
                <c:pt idx="7548">
                  <c:v>78.097700000000003</c:v>
                </c:pt>
                <c:pt idx="7549">
                  <c:v>78.117600000000039</c:v>
                </c:pt>
                <c:pt idx="7550">
                  <c:v>78.147600000000011</c:v>
                </c:pt>
                <c:pt idx="7551">
                  <c:v>78.177599999999984</c:v>
                </c:pt>
                <c:pt idx="7552">
                  <c:v>78.207600000000014</c:v>
                </c:pt>
                <c:pt idx="7553">
                  <c:v>78.237599999999986</c:v>
                </c:pt>
                <c:pt idx="7554">
                  <c:v>78.267600000000016</c:v>
                </c:pt>
                <c:pt idx="7555">
                  <c:v>78.297599999999989</c:v>
                </c:pt>
                <c:pt idx="7556">
                  <c:v>78.327600000000018</c:v>
                </c:pt>
                <c:pt idx="7557">
                  <c:v>78.357599999999991</c:v>
                </c:pt>
                <c:pt idx="7558">
                  <c:v>78.38760000000002</c:v>
                </c:pt>
                <c:pt idx="7559">
                  <c:v>78.417599999999993</c:v>
                </c:pt>
                <c:pt idx="7560">
                  <c:v>78.447600000000023</c:v>
                </c:pt>
                <c:pt idx="7561">
                  <c:v>78.477599999999995</c:v>
                </c:pt>
                <c:pt idx="7562">
                  <c:v>78.507600000000025</c:v>
                </c:pt>
                <c:pt idx="7563">
                  <c:v>78.537599999999998</c:v>
                </c:pt>
                <c:pt idx="7564">
                  <c:v>78.567600000000027</c:v>
                </c:pt>
                <c:pt idx="7565">
                  <c:v>78.5976</c:v>
                </c:pt>
                <c:pt idx="7566">
                  <c:v>78.627600000000029</c:v>
                </c:pt>
                <c:pt idx="7567">
                  <c:v>78.657600000000002</c:v>
                </c:pt>
                <c:pt idx="7568">
                  <c:v>78.687600000000032</c:v>
                </c:pt>
                <c:pt idx="7569">
                  <c:v>78.717600000000004</c:v>
                </c:pt>
                <c:pt idx="7570">
                  <c:v>78.747600000000034</c:v>
                </c:pt>
                <c:pt idx="7571">
                  <c:v>78.777600000000007</c:v>
                </c:pt>
                <c:pt idx="7572">
                  <c:v>78.807599999999979</c:v>
                </c:pt>
                <c:pt idx="7573">
                  <c:v>78.837600000000009</c:v>
                </c:pt>
                <c:pt idx="7574">
                  <c:v>78.867600000000039</c:v>
                </c:pt>
                <c:pt idx="7575">
                  <c:v>78.897600000000011</c:v>
                </c:pt>
                <c:pt idx="7576">
                  <c:v>78.927599999999984</c:v>
                </c:pt>
                <c:pt idx="7577">
                  <c:v>78.957600000000014</c:v>
                </c:pt>
                <c:pt idx="7578">
                  <c:v>78.987599999999986</c:v>
                </c:pt>
                <c:pt idx="7579">
                  <c:v>79.017600000000016</c:v>
                </c:pt>
                <c:pt idx="7580">
                  <c:v>79.047599999999989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96256"/>
        <c:axId val="140097792"/>
      </c:scatterChart>
      <c:valAx>
        <c:axId val="140096256"/>
        <c:scaling>
          <c:orientation val="minMax"/>
          <c:max val="2000"/>
          <c:min val="-20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0097792"/>
        <c:crossesAt val="-99999999999"/>
        <c:crossBetween val="midCat"/>
      </c:valAx>
      <c:valAx>
        <c:axId val="140097792"/>
        <c:scaling>
          <c:orientation val="minMax"/>
          <c:max val="100"/>
          <c:min val="-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96256"/>
        <c:crossesAt val="-99999999"/>
        <c:crossBetween val="midCat"/>
        <c:majorUnit val="50"/>
      </c:valAx>
    </c:plotArea>
    <c:legend>
      <c:legendPos val="t"/>
      <c:layout>
        <c:manualLayout>
          <c:xMode val="edge"/>
          <c:yMode val="edge"/>
          <c:x val="0"/>
          <c:y val="9.8484115382443005E-2"/>
          <c:w val="0.94245254198206851"/>
          <c:h val="0.1165444671732123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28.11.2019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28.11.2019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70621-CA7E-44AA-8846-D0162CD7BF8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25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66" y="4342235"/>
            <a:ext cx="5487722" cy="4031575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66" y="4342235"/>
            <a:ext cx="5487722" cy="4031575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85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853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C1AB38-AAD4-4782-ACD2-1D626FF4975D}" type="slidenum">
              <a:rPr lang="en-GB"/>
              <a:pPr/>
              <a:t>29</a:t>
            </a:fld>
            <a:endParaRPr lang="en-GB"/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figure: undulator radiation for different harmonics – emitted radiation</a:t>
            </a:r>
          </a:p>
          <a:p>
            <a:r>
              <a:rPr lang="en-US" dirty="0" smtClean="0"/>
              <a:t>and how they are affected by an</a:t>
            </a:r>
            <a:r>
              <a:rPr lang="en-US" baseline="0" dirty="0" smtClean="0"/>
              <a:t> induced phase step due to a local field modification</a:t>
            </a:r>
          </a:p>
          <a:p>
            <a:r>
              <a:rPr lang="en-US" baseline="0" dirty="0" smtClean="0"/>
              <a:t>no </a:t>
            </a:r>
            <a:r>
              <a:rPr lang="en-US" baseline="0" dirty="0" err="1" smtClean="0"/>
              <a:t>traj</a:t>
            </a:r>
            <a:r>
              <a:rPr lang="en-US" baseline="0" dirty="0" smtClean="0"/>
              <a:t>. offset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70621-CA7E-44AA-8846-D0162CD7BF89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026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85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A66228A-40CC-4875-B5B2-E0DA77FB35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| Present Undulator Activities | Markus Tischer, 29.11.19, ESLS27, ALBA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704B3C6-C432-42C5-94A1-832129851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E82049A-6019-4056-8638-0E7938261DF0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8E7668B4-E772-45DD-8F6B-23E9883B6073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1383398B-695A-4C6B-980D-9B67FB512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0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34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8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8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8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pic>
        <p:nvPicPr>
          <p:cNvPr id="9" name="Picture 7" descr="FSU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6510176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7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pic>
        <p:nvPicPr>
          <p:cNvPr id="9" name="Picture 7" descr="FSU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6510176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pic>
        <p:nvPicPr>
          <p:cNvPr id="9" name="Picture 7" descr="FSU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6510176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DC059C8A-4E30-4CF7-8596-8085B43DF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AD71804E-76B6-4901-BC63-91145FE90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715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:a16="http://schemas.microsoft.com/office/drawing/2014/main" xmlns="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xmlns="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80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| Present Undulator Activities | Markus Tischer, 29.11.19, ESLS27, ALBA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8136396" y="6580800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1A9E512-39DB-45FA-95C7-CE8C891DDC6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4" r:id="rId4"/>
    <p:sldLayoutId id="2147483662" r:id="rId5"/>
    <p:sldLayoutId id="2147483668" r:id="rId6"/>
    <p:sldLayoutId id="2147483670" r:id="rId7"/>
    <p:sldLayoutId id="2147483673" r:id="rId8"/>
    <p:sldLayoutId id="2147483669" r:id="rId9"/>
    <p:sldLayoutId id="2147483666" r:id="rId10"/>
    <p:sldLayoutId id="2147483667" r:id="rId11"/>
    <p:sldLayoutId id="2147483675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4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73.png"/><Relationship Id="rId7" Type="http://schemas.openxmlformats.org/officeDocument/2006/relationships/chart" Target="../charts/chart1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349611"/>
            <a:ext cx="8856984" cy="1639229"/>
          </a:xfrm>
        </p:spPr>
        <p:txBody>
          <a:bodyPr/>
          <a:lstStyle/>
          <a:p>
            <a:r>
              <a:rPr lang="en-US" sz="5200" dirty="0" smtClean="0"/>
              <a:t>Present </a:t>
            </a:r>
            <a:r>
              <a:rPr lang="en-US" sz="5200" dirty="0"/>
              <a:t>Undulator </a:t>
            </a:r>
            <a:r>
              <a:rPr lang="en-US" sz="5200" dirty="0" smtClean="0"/>
              <a:t>Activities </a:t>
            </a:r>
            <a:r>
              <a:rPr lang="en-US" sz="5200" dirty="0"/>
              <a:t>at DESY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916397"/>
          </a:xfrm>
        </p:spPr>
        <p:txBody>
          <a:bodyPr/>
          <a:lstStyle/>
          <a:p>
            <a:r>
              <a:rPr lang="en-US" dirty="0" smtClean="0"/>
              <a:t>Markus </a:t>
            </a:r>
            <a:r>
              <a:rPr lang="en-US" dirty="0" err="1" smtClean="0"/>
              <a:t>Tischer</a:t>
            </a:r>
            <a:r>
              <a:rPr lang="en-US" dirty="0" smtClean="0"/>
              <a:t>, on behalf of the DESY ID group</a:t>
            </a:r>
          </a:p>
          <a:p>
            <a:endParaRPr lang="en-US" dirty="0" smtClean="0"/>
          </a:p>
          <a:p>
            <a:r>
              <a:rPr lang="en-US" dirty="0"/>
              <a:t>27th European Synchrotron Light Source (ESLS) Workshop</a:t>
            </a:r>
          </a:p>
          <a:p>
            <a:r>
              <a:rPr lang="de-DE" dirty="0"/>
              <a:t>27-29 November </a:t>
            </a:r>
            <a:r>
              <a:rPr lang="de-DE" dirty="0" smtClean="0"/>
              <a:t>2019 at ALBA Synchrotron</a:t>
            </a:r>
            <a:r>
              <a:rPr lang="en-US" dirty="0" smtClean="0"/>
              <a:t>, Barcelona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APPLE-III  </a:t>
            </a:r>
            <a:endParaRPr lang="de-DE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8117" y="1163331"/>
            <a:ext cx="8771011" cy="515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Further development points:</a:t>
            </a:r>
            <a:endParaRPr lang="en-US" sz="1800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Shift drive</a:t>
            </a:r>
            <a:endParaRPr lang="en-US" sz="1400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Wingdings" pitchFamily="2" charset="2"/>
              </a:rPr>
              <a:t>Adaption to gap mechanics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Magnetic </a:t>
            </a:r>
            <a:r>
              <a:rPr lang="en-US" sz="1400" dirty="0">
                <a:sym typeface="Wingdings" pitchFamily="2" charset="2"/>
              </a:rPr>
              <a:t>measurement tools, procedures</a:t>
            </a:r>
          </a:p>
          <a:p>
            <a:pPr lvl="1">
              <a:lnSpc>
                <a:spcPct val="8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First full device:</a:t>
            </a:r>
          </a:p>
          <a:p>
            <a:pPr lvl="1">
              <a:lnSpc>
                <a:spcPct val="80000"/>
              </a:lnSpc>
            </a:pPr>
            <a:r>
              <a:rPr lang="de-DE" sz="1400" dirty="0" smtClean="0"/>
              <a:t>FLASH2 </a:t>
            </a:r>
            <a:r>
              <a:rPr lang="de-DE" sz="1400" dirty="0" err="1" smtClean="0"/>
              <a:t>Afterburner</a:t>
            </a:r>
            <a:endParaRPr lang="en-US" sz="1400" dirty="0"/>
          </a:p>
          <a:p>
            <a:pPr lvl="1">
              <a:lnSpc>
                <a:spcPct val="110000"/>
              </a:lnSpc>
            </a:pPr>
            <a:r>
              <a:rPr lang="de-DE" sz="1400" dirty="0" err="1" smtClean="0"/>
              <a:t>Serves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</a:t>
            </a:r>
            <a:r>
              <a:rPr lang="de-DE" sz="1400" dirty="0" err="1" smtClean="0"/>
              <a:t>full</a:t>
            </a:r>
            <a:r>
              <a:rPr lang="de-DE" sz="1400" dirty="0" smtClean="0"/>
              <a:t> </a:t>
            </a:r>
            <a:r>
              <a:rPr lang="de-DE" sz="1400" dirty="0" err="1" smtClean="0"/>
              <a:t>scale</a:t>
            </a:r>
            <a:r>
              <a:rPr lang="de-DE" sz="1400" dirty="0" smtClean="0"/>
              <a:t> prototype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FLASH2020 </a:t>
            </a:r>
            <a:r>
              <a:rPr lang="de-DE" sz="1400" dirty="0" err="1" smtClean="0"/>
              <a:t>seeding</a:t>
            </a:r>
            <a:r>
              <a:rPr lang="de-DE" sz="1400" dirty="0" smtClean="0"/>
              <a:t> IDs</a:t>
            </a:r>
            <a:r>
              <a:rPr lang="de-DE" sz="1400" dirty="0"/>
              <a:t/>
            </a:r>
            <a:br>
              <a:rPr lang="de-DE" sz="1400" dirty="0"/>
            </a:br>
            <a:endParaRPr lang="en-US" sz="1400" dirty="0"/>
          </a:p>
          <a:p>
            <a:pPr lvl="1">
              <a:lnSpc>
                <a:spcPct val="80000"/>
              </a:lnSpc>
            </a:pPr>
            <a:endParaRPr lang="en-US" sz="1400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rgbClr val="00B0F0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61348"/>
            <a:ext cx="7272810" cy="18684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9" name="Picture 2" descr="H:\tischer\GapMechanik\27_Apple3_Jan19\Scheibe-4Keeper_181019D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8" t="5294" r="31127" b="3762"/>
          <a:stretch/>
        </p:blipFill>
        <p:spPr bwMode="auto">
          <a:xfrm>
            <a:off x="6804248" y="1091998"/>
            <a:ext cx="1759579" cy="248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tischer\GapMechanik\27_Apple3_Jan19\Undulator-gesamt2_181019D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26245"/>
          <a:stretch/>
        </p:blipFill>
        <p:spPr bwMode="auto">
          <a:xfrm>
            <a:off x="6549497" y="3505115"/>
            <a:ext cx="2352675" cy="30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:\tischer\GapMechanik\27_Apple3_Jan19\Undulator-gesamt2_181019D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1" t="38630" r="34639" b="42761"/>
          <a:stretch/>
        </p:blipFill>
        <p:spPr bwMode="auto">
          <a:xfrm>
            <a:off x="6880556" y="4369211"/>
            <a:ext cx="208393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39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7513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95288" y="1406427"/>
            <a:ext cx="8353176" cy="432683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APPLE III Undulators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Design</a:t>
            </a:r>
          </a:p>
          <a:p>
            <a:pPr lvl="1">
              <a:spcAft>
                <a:spcPts val="0"/>
              </a:spcAft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Status</a:t>
            </a:r>
          </a:p>
          <a:p>
            <a:pPr lvl="1">
              <a:spcAft>
                <a:spcPts val="0"/>
              </a:spcAft>
            </a:pPr>
            <a:endParaRPr lang="en-US" dirty="0" smtClean="0"/>
          </a:p>
          <a:p>
            <a:pPr lvl="1"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3</a:t>
            </a:r>
            <a:r>
              <a:rPr lang="en-US" b="1" dirty="0"/>
              <a:t>	</a:t>
            </a:r>
            <a:r>
              <a:rPr lang="en-US" b="1" dirty="0" smtClean="0"/>
              <a:t>Variable Period Undulators</a:t>
            </a:r>
            <a:endParaRPr lang="en-US" b="1" dirty="0"/>
          </a:p>
          <a:p>
            <a:pPr lvl="1">
              <a:spcAft>
                <a:spcPts val="0"/>
              </a:spcAft>
            </a:pPr>
            <a:endParaRPr lang="en-US" dirty="0" smtClean="0"/>
          </a:p>
          <a:p>
            <a:pPr lvl="1">
              <a:spcAft>
                <a:spcPts val="0"/>
              </a:spcAft>
            </a:pPr>
            <a:r>
              <a:rPr lang="en-US" dirty="0" smtClean="0"/>
              <a:t>Concept</a:t>
            </a:r>
            <a:endParaRPr lang="en-US" dirty="0"/>
          </a:p>
          <a:p>
            <a:pPr lvl="1">
              <a:spcAft>
                <a:spcPts val="0"/>
              </a:spcAft>
            </a:pPr>
            <a:endParaRPr lang="en-US" dirty="0" smtClean="0"/>
          </a:p>
          <a:p>
            <a:pPr lvl="1">
              <a:spcAft>
                <a:spcPts val="0"/>
              </a:spcAft>
            </a:pPr>
            <a:r>
              <a:rPr lang="en-US" dirty="0" smtClean="0"/>
              <a:t>Design route, pre-prototype tests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m_a090_p090_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40000"/>
            <a:ext cx="9145277" cy="274358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Present Developments  –  </a:t>
            </a:r>
            <a:r>
              <a:rPr lang="en-US" dirty="0" smtClean="0">
                <a:solidFill>
                  <a:srgbClr val="FFFFFF"/>
                </a:solidFill>
                <a:latin typeface="Helvetica" pitchFamily="34" charset="0"/>
              </a:rPr>
              <a:t>Variable Period Undulator</a:t>
            </a:r>
            <a:endParaRPr lang="en-US" kern="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4975" y="4437112"/>
            <a:ext cx="8874682" cy="1797901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Concept : </a:t>
            </a:r>
            <a:r>
              <a:rPr lang="en-US" sz="1800" b="1" dirty="0" smtClean="0">
                <a:solidFill>
                  <a:schemeClr val="accent1"/>
                </a:solidFill>
              </a:rPr>
              <a:t>Arrangement of cylindrical magnets</a:t>
            </a:r>
            <a:r>
              <a:rPr lang="en-US" sz="1800" dirty="0" smtClean="0">
                <a:solidFill>
                  <a:schemeClr val="accent1"/>
                </a:solidFill>
              </a:rPr>
              <a:t>                       </a:t>
            </a:r>
            <a:r>
              <a:rPr lang="en-US" sz="1800" dirty="0" smtClean="0"/>
              <a:t>(Pavel </a:t>
            </a:r>
            <a:r>
              <a:rPr lang="en-US" sz="1800" dirty="0" err="1" smtClean="0"/>
              <a:t>Vagin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Varying </a:t>
            </a:r>
            <a:r>
              <a:rPr lang="en-US" sz="1800" dirty="0"/>
              <a:t>the angle between two neighbor magnets </a:t>
            </a:r>
            <a:r>
              <a:rPr lang="en-US" sz="1800" dirty="0" smtClean="0"/>
              <a:t>results </a:t>
            </a:r>
            <a:r>
              <a:rPr lang="en-US" sz="1800" dirty="0"/>
              <a:t>in period </a:t>
            </a:r>
            <a:r>
              <a:rPr lang="en-US" sz="1800" dirty="0" smtClean="0"/>
              <a:t>change</a:t>
            </a:r>
          </a:p>
          <a:p>
            <a:r>
              <a:rPr lang="en-US" sz="1800" dirty="0" smtClean="0"/>
              <a:t>Common rotation changes field amplitude or phase</a:t>
            </a:r>
          </a:p>
          <a:p>
            <a:r>
              <a:rPr lang="en-US" sz="1800" dirty="0" smtClean="0"/>
              <a:t>Amplitude</a:t>
            </a:r>
            <a:r>
              <a:rPr lang="en-US" sz="1800" dirty="0"/>
              <a:t>, phase </a:t>
            </a:r>
            <a:r>
              <a:rPr lang="en-US" sz="1800" dirty="0" smtClean="0"/>
              <a:t>or </a:t>
            </a:r>
            <a:r>
              <a:rPr lang="en-US" sz="1800" dirty="0"/>
              <a:t>period adjustments are more or less </a:t>
            </a:r>
            <a:r>
              <a:rPr lang="en-US" sz="1800" dirty="0" smtClean="0"/>
              <a:t>orthogonal </a:t>
            </a:r>
            <a:r>
              <a:rPr lang="en-US" sz="1800" dirty="0"/>
              <a:t>to each </a:t>
            </a:r>
            <a:r>
              <a:rPr lang="en-US" sz="1800" dirty="0" smtClean="0"/>
              <a:t>other</a:t>
            </a:r>
            <a:endParaRPr lang="en-US" sz="1800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</p:spPr>
        <p:txBody>
          <a:bodyPr/>
          <a:lstStyle/>
          <a:p>
            <a:r>
              <a:rPr lang="de-DE" dirty="0" smtClean="0"/>
              <a:t>Variable </a:t>
            </a:r>
            <a:r>
              <a:rPr lang="de-DE" dirty="0" err="1" smtClean="0"/>
              <a:t>Period</a:t>
            </a:r>
            <a:r>
              <a:rPr lang="de-DE" dirty="0" smtClean="0"/>
              <a:t> Undulator 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Ongoing </a:t>
            </a:r>
            <a:r>
              <a:rPr lang="en-US" dirty="0" smtClean="0"/>
              <a:t>DESY development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4969763" y="6099683"/>
            <a:ext cx="338265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Synch. Rad. News 31:3 (2018) 48-52;</a:t>
            </a:r>
            <a:br>
              <a:rPr lang="en-US" sz="1200" dirty="0" smtClean="0"/>
            </a:br>
            <a:r>
              <a:rPr lang="en-US" sz="1200" dirty="0" smtClean="0"/>
              <a:t>SRI2018, AIP Conf. Proc. 2054, </a:t>
            </a:r>
            <a:r>
              <a:rPr lang="en-US" sz="1200" dirty="0"/>
              <a:t>030024 (2019</a:t>
            </a:r>
            <a:r>
              <a:rPr lang="en-US" sz="1200" dirty="0" smtClean="0"/>
              <a:t>)</a:t>
            </a:r>
            <a:endParaRPr lang="de-DE" sz="1200" dirty="0" err="1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Present Developments  –  </a:t>
            </a:r>
            <a:r>
              <a:rPr lang="en-US" dirty="0" smtClean="0">
                <a:solidFill>
                  <a:srgbClr val="FFFFFF"/>
                </a:solidFill>
                <a:latin typeface="Helvetica" pitchFamily="34" charset="0"/>
              </a:rPr>
              <a:t>Variable Period Undulator</a:t>
            </a:r>
            <a:endParaRPr lang="en-US" kern="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4975" y="4185084"/>
            <a:ext cx="8874682" cy="1797901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Concept : </a:t>
            </a:r>
            <a:r>
              <a:rPr lang="en-US" sz="1800" b="1" dirty="0" smtClean="0">
                <a:solidFill>
                  <a:schemeClr val="accent1"/>
                </a:solidFill>
              </a:rPr>
              <a:t>Arrangement of cylindrical magnets</a:t>
            </a:r>
            <a:r>
              <a:rPr lang="en-US" sz="1800" dirty="0" smtClean="0">
                <a:solidFill>
                  <a:schemeClr val="accent1"/>
                </a:solidFill>
              </a:rPr>
              <a:t>                       </a:t>
            </a:r>
            <a:r>
              <a:rPr lang="en-US" sz="1800" dirty="0" smtClean="0"/>
              <a:t>(Pavel </a:t>
            </a:r>
            <a:r>
              <a:rPr lang="en-US" sz="1800" dirty="0" err="1" smtClean="0"/>
              <a:t>Vagin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Varying </a:t>
            </a:r>
            <a:r>
              <a:rPr lang="en-US" sz="1800" dirty="0"/>
              <a:t>the angle between two neighbor magnets </a:t>
            </a:r>
            <a:r>
              <a:rPr lang="en-US" sz="1800" dirty="0" smtClean="0"/>
              <a:t>results </a:t>
            </a:r>
            <a:r>
              <a:rPr lang="en-US" sz="1800" dirty="0"/>
              <a:t>in period </a:t>
            </a:r>
            <a:r>
              <a:rPr lang="en-US" sz="1800" dirty="0" smtClean="0"/>
              <a:t>change</a:t>
            </a:r>
          </a:p>
          <a:p>
            <a:r>
              <a:rPr lang="en-US" sz="1800" dirty="0" smtClean="0"/>
              <a:t>Common rotation changes field amplitude or phase</a:t>
            </a:r>
          </a:p>
          <a:p>
            <a:r>
              <a:rPr lang="en-US" sz="1800" dirty="0" smtClean="0"/>
              <a:t>Amplitude</a:t>
            </a:r>
            <a:r>
              <a:rPr lang="en-US" sz="1800" dirty="0"/>
              <a:t>, phase </a:t>
            </a:r>
            <a:r>
              <a:rPr lang="en-US" sz="1800" dirty="0" smtClean="0"/>
              <a:t>or </a:t>
            </a:r>
            <a:r>
              <a:rPr lang="en-US" sz="1800" dirty="0"/>
              <a:t>period adjustments are more or less </a:t>
            </a:r>
            <a:r>
              <a:rPr lang="en-US" sz="1800" dirty="0" smtClean="0"/>
              <a:t>orthogonal </a:t>
            </a:r>
            <a:r>
              <a:rPr lang="en-US" sz="1800" dirty="0"/>
              <a:t>to each </a:t>
            </a:r>
            <a:r>
              <a:rPr lang="en-US" sz="1800" dirty="0" smtClean="0"/>
              <a:t>other</a:t>
            </a:r>
            <a:endParaRPr lang="en-US" sz="1800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</p:spPr>
        <p:txBody>
          <a:bodyPr/>
          <a:lstStyle/>
          <a:p>
            <a:r>
              <a:rPr lang="de-DE" dirty="0" smtClean="0"/>
              <a:t>Variable </a:t>
            </a:r>
            <a:r>
              <a:rPr lang="de-DE" dirty="0" err="1" smtClean="0"/>
              <a:t>Period</a:t>
            </a:r>
            <a:r>
              <a:rPr lang="de-DE" dirty="0" smtClean="0"/>
              <a:t> Undulator 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Ongoing </a:t>
            </a:r>
            <a:r>
              <a:rPr lang="en-US" dirty="0" smtClean="0"/>
              <a:t>DESY development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4969763" y="5991671"/>
            <a:ext cx="338265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Synch. Rad. News 31:3 (2018) 48-52;</a:t>
            </a:r>
            <a:br>
              <a:rPr lang="en-US" sz="1200" dirty="0" smtClean="0"/>
            </a:br>
            <a:r>
              <a:rPr lang="en-US" sz="1200" dirty="0" smtClean="0"/>
              <a:t>SRI2018, AIP Conf. Proc. 2054, </a:t>
            </a:r>
            <a:r>
              <a:rPr lang="en-US" sz="1200" dirty="0"/>
              <a:t>030024 (2019</a:t>
            </a:r>
            <a:r>
              <a:rPr lang="en-US" sz="1200" dirty="0" smtClean="0"/>
              <a:t>)</a:t>
            </a:r>
            <a:endParaRPr lang="de-DE" sz="1200" dirty="0" err="1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106"/>
            <a:ext cx="9144000" cy="18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8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PETRA </a:t>
            </a:r>
            <a:r>
              <a:rPr lang="de-DE" dirty="0" err="1" smtClean="0"/>
              <a:t>parameters</a:t>
            </a:r>
            <a:endParaRPr lang="de-DE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Performance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195200"/>
            <a:ext cx="8730384" cy="3600000"/>
          </a:xfrm>
          <a:prstGeom prst="rect">
            <a:avLst/>
          </a:prstGeom>
        </p:spPr>
      </p:pic>
      <p:sp>
        <p:nvSpPr>
          <p:cNvPr id="11" name="Textplatzhalter 7"/>
          <p:cNvSpPr txBox="1">
            <a:spLocks/>
          </p:cNvSpPr>
          <p:nvPr/>
        </p:nvSpPr>
        <p:spPr>
          <a:xfrm>
            <a:off x="251520" y="4905164"/>
            <a:ext cx="5256584" cy="144016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tabLst>
                <a:tab pos="182563" algn="l"/>
              </a:tabLst>
            </a:pPr>
            <a:r>
              <a:rPr lang="en-US" sz="1700" dirty="0" err="1" smtClean="0"/>
              <a:t>Halbach</a:t>
            </a:r>
            <a:r>
              <a:rPr lang="en-US" sz="1700" dirty="0" smtClean="0"/>
              <a:t> PPM, magnets 50mm x 50mm x </a:t>
            </a:r>
            <a:r>
              <a:rPr lang="el-GR" sz="1700" dirty="0" smtClean="0"/>
              <a:t>λ</a:t>
            </a:r>
            <a:r>
              <a:rPr lang="en-US" sz="1700" dirty="0" smtClean="0"/>
              <a:t>u/4</a:t>
            </a:r>
          </a:p>
          <a:p>
            <a:pPr marL="182563" indent="-182563">
              <a:tabLst>
                <a:tab pos="182563" algn="l"/>
              </a:tabLst>
            </a:pPr>
            <a:r>
              <a:rPr lang="en-US" sz="1700" dirty="0" smtClean="0"/>
              <a:t>VPU, magnets </a:t>
            </a:r>
            <a:r>
              <a:rPr lang="de-DE" sz="2000" dirty="0" smtClean="0"/>
              <a:t>⌀</a:t>
            </a:r>
            <a:r>
              <a:rPr lang="en-US" sz="1700" dirty="0" smtClean="0"/>
              <a:t>10mm x 10mm</a:t>
            </a:r>
          </a:p>
          <a:p>
            <a:pPr marL="182563" indent="-182563">
              <a:tabLst>
                <a:tab pos="182563" algn="l"/>
              </a:tabLst>
            </a:pPr>
            <a:r>
              <a:rPr lang="en-US" sz="1700" dirty="0" smtClean="0"/>
              <a:t>Same length, same 10mm gap, 6GeV</a:t>
            </a:r>
            <a:endParaRPr lang="en-US" sz="1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97152"/>
            <a:ext cx="2242508" cy="157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PETRA </a:t>
            </a:r>
            <a:r>
              <a:rPr lang="de-DE" dirty="0" err="1" smtClean="0"/>
              <a:t>parameters</a:t>
            </a:r>
            <a:endParaRPr lang="de-DE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Spectral</a:t>
            </a:r>
            <a:r>
              <a:rPr lang="de-DE" dirty="0"/>
              <a:t>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7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323528" y="4951982"/>
                <a:ext cx="4681538" cy="1430337"/>
              </a:xfrm>
              <a:prstGeom prst="rect">
                <a:avLst/>
              </a:prstGeom>
            </p:spPr>
            <p:txBody>
              <a:bodyPr/>
              <a:lstStyle/>
              <a:p>
                <a:pPr marL="180975" indent="-180975">
                  <a:tabLst>
                    <a:tab pos="180975" algn="l"/>
                  </a:tabLst>
                </a:pPr>
                <a:r>
                  <a:rPr lang="en-US" sz="1700" dirty="0" smtClean="0"/>
                  <a:t>With circular aperture and crossed VPU(a) horizontal and vertical fields sum up </a:t>
                </a:r>
                <a:r>
                  <a:rPr lang="en-US" sz="1700" dirty="0" smtClean="0">
                    <a:sym typeface="Wingdings" panose="05000000000000000000" pitchFamily="2" charset="2"/>
                  </a:rPr>
                  <a:t></a:t>
                </a:r>
                <a:r>
                  <a:rPr lang="en-US" sz="17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b="0" i="0" smtClean="0">
                        <a:latin typeface="Cambria Math"/>
                      </a:rPr>
                      <m:t>B</m:t>
                    </m:r>
                    <m:rad>
                      <m:radPr>
                        <m:degHide m:val="on"/>
                        <m:ctrlPr>
                          <a:rPr lang="en-US" sz="17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700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endParaRPr lang="en-US" sz="1700" dirty="0" smtClean="0"/>
              </a:p>
              <a:p>
                <a:pPr marL="180975" indent="-180975">
                  <a:tabLst>
                    <a:tab pos="180975" algn="l"/>
                  </a:tabLst>
                </a:pPr>
                <a:r>
                  <a:rPr lang="en-US" sz="1700" dirty="0" smtClean="0"/>
                  <a:t>Dividing VPU in two independent halves along the beam(b) </a:t>
                </a:r>
                <a:r>
                  <a:rPr lang="en-US" sz="1700" dirty="0" smtClean="0">
                    <a:sym typeface="Wingdings" panose="05000000000000000000" pitchFamily="2" charset="2"/>
                  </a:rPr>
                  <a:t></a:t>
                </a:r>
                <a:r>
                  <a:rPr lang="en-US" sz="1700" dirty="0" smtClean="0"/>
                  <a:t> variable period APPLE-II</a:t>
                </a:r>
                <a:endParaRPr lang="en-US" sz="1700" dirty="0"/>
              </a:p>
            </p:txBody>
          </p:sp>
        </mc:Choice>
        <mc:Fallback xmlns="">
          <p:sp>
            <p:nvSpPr>
              <p:cNvPr id="8" name="Textplatzhalt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323528" y="4951982"/>
                <a:ext cx="4681538" cy="1430337"/>
              </a:xfrm>
              <a:prstGeom prst="rect">
                <a:avLst/>
              </a:prstGeom>
              <a:blipFill rotWithShape="1">
                <a:blip r:embed="rId3"/>
                <a:stretch>
                  <a:fillRect l="-2474" t="-3830" r="-26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3" y="1196752"/>
            <a:ext cx="8730385" cy="3600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0" b="52202"/>
          <a:stretch/>
        </p:blipFill>
        <p:spPr bwMode="auto">
          <a:xfrm>
            <a:off x="5652120" y="4951982"/>
            <a:ext cx="3240360" cy="15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7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00424" y="1357566"/>
            <a:ext cx="2088000" cy="2088000"/>
          </a:xfrm>
          <a:prstGeom prst="rect">
            <a:avLst/>
          </a:prstGeom>
          <a:solidFill>
            <a:schemeClr val="bg1"/>
          </a:solidFill>
          <a:ln w="254000">
            <a:solidFill>
              <a:srgbClr val="5E8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497193" cy="703125"/>
          </a:xfrm>
        </p:spPr>
        <p:txBody>
          <a:bodyPr/>
          <a:lstStyle/>
          <a:p>
            <a:r>
              <a:rPr lang="en-US" dirty="0" smtClean="0"/>
              <a:t>FEL SASE Performance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84074"/>
            <a:ext cx="5453969" cy="544127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892"/>
          <a:stretch/>
        </p:blipFill>
        <p:spPr bwMode="auto">
          <a:xfrm>
            <a:off x="6513872" y="1583115"/>
            <a:ext cx="1730536" cy="16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00424" y="3733830"/>
            <a:ext cx="2088000" cy="2088000"/>
          </a:xfrm>
          <a:prstGeom prst="rect">
            <a:avLst/>
          </a:prstGeom>
          <a:solidFill>
            <a:schemeClr val="bg1"/>
          </a:solidFill>
          <a:ln w="254000">
            <a:solidFill>
              <a:srgbClr val="E19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76296" y="3973368"/>
            <a:ext cx="1677054" cy="1560662"/>
            <a:chOff x="6516216" y="3180953"/>
            <a:chExt cx="1872208" cy="17529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55" b="52202"/>
            <a:stretch/>
          </p:blipFill>
          <p:spPr bwMode="auto">
            <a:xfrm>
              <a:off x="6516216" y="3180953"/>
              <a:ext cx="1872208" cy="175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588224" y="3356992"/>
              <a:ext cx="216024" cy="2869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/>
          <a:p>
            <a:r>
              <a:rPr lang="de-DE" dirty="0" smtClean="0"/>
              <a:t>FLASH </a:t>
            </a:r>
            <a:r>
              <a:rPr lang="de-DE" dirty="0" err="1" smtClean="0"/>
              <a:t>parameters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8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75133"/>
          </a:xfrm>
        </p:spPr>
        <p:txBody>
          <a:bodyPr/>
          <a:lstStyle/>
          <a:p>
            <a:r>
              <a:rPr lang="en-US" dirty="0" smtClean="0"/>
              <a:t>Mechanical Design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3599" y="166232"/>
            <a:ext cx="2544800" cy="4225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2940"/>
          <a:stretch/>
        </p:blipFill>
        <p:spPr>
          <a:xfrm>
            <a:off x="6415652" y="3629346"/>
            <a:ext cx="2333061" cy="25448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60232" y="363855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friction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bearing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8137" y="1021905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ball </a:t>
            </a:r>
            <a:r>
              <a:rPr lang="de-DE" b="1" dirty="0" err="1" smtClean="0">
                <a:solidFill>
                  <a:schemeClr val="bg1"/>
                </a:solidFill>
              </a:rPr>
              <a:t>bearing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179264" y="1012896"/>
            <a:ext cx="5472856" cy="1142291"/>
          </a:xfrm>
          <a:prstGeom prst="rect">
            <a:avLst/>
          </a:prstGeo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dirty="0" smtClean="0"/>
              <a:t>Ball </a:t>
            </a:r>
            <a:r>
              <a:rPr lang="de-DE" dirty="0" err="1" smtClean="0"/>
              <a:t>bearing</a:t>
            </a:r>
            <a:endParaRPr lang="de-DE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err="1" smtClean="0"/>
              <a:t>Less</a:t>
            </a:r>
            <a:r>
              <a:rPr lang="de-DE" sz="1400" dirty="0" smtClean="0"/>
              <a:t> </a:t>
            </a:r>
            <a:r>
              <a:rPr lang="de-DE" sz="1400" dirty="0" err="1" smtClean="0"/>
              <a:t>friction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play</a:t>
            </a:r>
            <a:endParaRPr lang="de-DE" sz="1400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smtClean="0"/>
              <a:t>Smooth </a:t>
            </a:r>
            <a:r>
              <a:rPr lang="de-DE" sz="1400" dirty="0" err="1" smtClean="0"/>
              <a:t>rotation</a:t>
            </a:r>
            <a:endParaRPr lang="de-DE" sz="1400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de-DE" sz="1400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 smtClean="0"/>
              <a:t>Friction bearing</a:t>
            </a:r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err="1" smtClean="0"/>
              <a:t>Stiffer</a:t>
            </a:r>
            <a:r>
              <a:rPr lang="de-DE" sz="1400" dirty="0" smtClean="0"/>
              <a:t>, </a:t>
            </a:r>
            <a:r>
              <a:rPr lang="de-DE" sz="1400" dirty="0" err="1" smtClean="0"/>
              <a:t>less</a:t>
            </a:r>
            <a:r>
              <a:rPr lang="de-DE" sz="1400" dirty="0" smtClean="0"/>
              <a:t> </a:t>
            </a:r>
            <a:r>
              <a:rPr lang="de-DE" sz="1400" dirty="0" err="1" smtClean="0"/>
              <a:t>bending</a:t>
            </a:r>
            <a:endParaRPr lang="de-DE" sz="1400" dirty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smtClean="0"/>
              <a:t>Simpler, </a:t>
            </a:r>
            <a:r>
              <a:rPr lang="de-DE" sz="1400" dirty="0" err="1" smtClean="0"/>
              <a:t>more</a:t>
            </a:r>
            <a:r>
              <a:rPr lang="de-DE" sz="1400" dirty="0" smtClean="0"/>
              <a:t> </a:t>
            </a:r>
            <a:r>
              <a:rPr lang="de-DE" sz="1400" dirty="0" err="1" smtClean="0"/>
              <a:t>economic</a:t>
            </a:r>
            <a:endParaRPr lang="de-DE" sz="1400" dirty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de-DE" sz="1400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 smtClean="0"/>
              <a:t>Harmonic drive</a:t>
            </a:r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err="1" smtClean="0"/>
              <a:t>Direct</a:t>
            </a:r>
            <a:r>
              <a:rPr lang="de-DE" sz="1400" dirty="0" smtClean="0"/>
              <a:t> </a:t>
            </a:r>
            <a:r>
              <a:rPr lang="de-DE" sz="1400" dirty="0" err="1" smtClean="0"/>
              <a:t>mounting</a:t>
            </a:r>
            <a:endParaRPr lang="de-DE" sz="1400" dirty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err="1" smtClean="0"/>
              <a:t>Maybe</a:t>
            </a:r>
            <a:r>
              <a:rPr lang="de-DE" sz="1400" dirty="0" smtClean="0"/>
              <a:t> just a </a:t>
            </a:r>
            <a:r>
              <a:rPr lang="de-DE" sz="1400" dirty="0" err="1" smtClean="0"/>
              <a:t>test</a:t>
            </a:r>
            <a:r>
              <a:rPr lang="de-DE" sz="1400" dirty="0" smtClean="0"/>
              <a:t>…</a:t>
            </a:r>
            <a:endParaRPr lang="de-DE" sz="1400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/>
          </a:p>
        </p:txBody>
      </p:sp>
      <p:pic>
        <p:nvPicPr>
          <p:cNvPr id="2050" name="Picture 2" descr="H:\tischer\GapMechanik\24_CylindricalMagnet-Undulator-PV_Jul16\picture-of-the-month-2019-09-VPU-ROMA-FS-US_171019H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52" y="3645604"/>
            <a:ext cx="3380796" cy="253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805264"/>
            <a:ext cx="1704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H. Bolat, </a:t>
            </a:r>
            <a:r>
              <a:rPr lang="de-DE" sz="1600" dirty="0" err="1" smtClean="0"/>
              <a:t>P.Vagin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41648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75133"/>
          </a:xfrm>
        </p:spPr>
        <p:txBody>
          <a:bodyPr/>
          <a:lstStyle/>
          <a:p>
            <a:r>
              <a:rPr lang="en-US" dirty="0" smtClean="0"/>
              <a:t>Mechanical Design</a:t>
            </a:r>
            <a:endParaRPr lang="en-US" dirty="0"/>
          </a:p>
        </p:txBody>
      </p:sp>
      <p:pic>
        <p:nvPicPr>
          <p:cNvPr id="12" name="Grafik 6" descr="C:\Users\bolathak\AppData\Local\Microsoft\Windows\INetCache\Content.Word\20190416_1612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r="33831"/>
          <a:stretch/>
        </p:blipFill>
        <p:spPr bwMode="auto">
          <a:xfrm rot="5400000">
            <a:off x="6375597" y="3148981"/>
            <a:ext cx="2547456" cy="2333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179264" y="1012896"/>
            <a:ext cx="8425184" cy="1142291"/>
          </a:xfrm>
          <a:prstGeom prst="rect">
            <a:avLst/>
          </a:prstGeo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items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improve</a:t>
            </a:r>
            <a:endParaRPr lang="de-DE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err="1" smtClean="0"/>
              <a:t>Glueing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magnet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shaft</a:t>
            </a:r>
            <a:endParaRPr lang="de-DE" sz="1400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smtClean="0"/>
              <a:t>Manufacturing </a:t>
            </a:r>
            <a:r>
              <a:rPr lang="de-DE" sz="1400" dirty="0" err="1" smtClean="0"/>
              <a:t>tolerance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axis</a:t>
            </a:r>
            <a:endParaRPr lang="de-DE" sz="1400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err="1" smtClean="0"/>
              <a:t>Stiffness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coupling</a:t>
            </a:r>
            <a:endParaRPr lang="de-DE" sz="1400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err="1" smtClean="0"/>
              <a:t>Backlash</a:t>
            </a:r>
            <a:r>
              <a:rPr lang="de-DE" sz="1400" dirty="0" smtClean="0"/>
              <a:t> </a:t>
            </a:r>
            <a:r>
              <a:rPr lang="de-DE" sz="1400" dirty="0" err="1" smtClean="0"/>
              <a:t>or</a:t>
            </a:r>
            <a:r>
              <a:rPr lang="de-DE" sz="1400" dirty="0" smtClean="0"/>
              <a:t> </a:t>
            </a:r>
            <a:r>
              <a:rPr lang="de-DE" sz="1400" dirty="0" err="1" smtClean="0"/>
              <a:t>hysteresis</a:t>
            </a:r>
            <a:endParaRPr lang="de-DE" sz="1400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 smtClean="0"/>
              <a:t>Integration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encoders</a:t>
            </a:r>
            <a:endParaRPr lang="de-DE" sz="1400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de-DE" sz="1400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</p:txBody>
      </p:sp>
      <p:pic>
        <p:nvPicPr>
          <p:cNvPr id="16" name="Grafik 155" descr="20190415_1640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r="7297"/>
          <a:stretch>
            <a:fillRect/>
          </a:stretch>
        </p:blipFill>
        <p:spPr bwMode="auto">
          <a:xfrm>
            <a:off x="2999494" y="3041781"/>
            <a:ext cx="3372706" cy="254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:\tischer\GapMechanik\24_CylindricalMagnet-Undulator-PV_Jul16\TorqueTest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" b="343"/>
          <a:stretch/>
        </p:blipFill>
        <p:spPr bwMode="auto">
          <a:xfrm>
            <a:off x="6482794" y="1323159"/>
            <a:ext cx="2333062" cy="161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/>
          <a:stretch/>
        </p:blipFill>
        <p:spPr>
          <a:xfrm>
            <a:off x="335198" y="3041781"/>
            <a:ext cx="2585047" cy="2535597"/>
          </a:xfrm>
          <a:prstGeom prst="rect">
            <a:avLst/>
          </a:prstGeom>
        </p:spPr>
      </p:pic>
      <p:sp>
        <p:nvSpPr>
          <p:cNvPr id="23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179512" y="5877272"/>
            <a:ext cx="8425184" cy="278195"/>
          </a:xfrm>
          <a:prstGeom prst="rect">
            <a:avLst/>
          </a:prstGeo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 smtClean="0"/>
              <a:t>Small prototype</a:t>
            </a:r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 smtClean="0"/>
              <a:t>Stretched </a:t>
            </a:r>
            <a:r>
              <a:rPr lang="en-US" dirty="0"/>
              <a:t>wire measurements of the individual magnets in the long structure</a:t>
            </a:r>
          </a:p>
        </p:txBody>
      </p:sp>
    </p:spTree>
    <p:extLst>
      <p:ext uri="{BB962C8B-B14F-4D97-AF65-F5344CB8AC3E}">
        <p14:creationId xmlns:p14="http://schemas.microsoft.com/office/powerpoint/2010/main" val="360483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03125"/>
          </a:xfrm>
        </p:spPr>
        <p:txBody>
          <a:bodyPr/>
          <a:lstStyle/>
          <a:p>
            <a:r>
              <a:rPr lang="en-US" dirty="0" smtClean="0"/>
              <a:t>Angular Positioning Error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51520" y="4581128"/>
            <a:ext cx="8640960" cy="1872208"/>
          </a:xfrm>
        </p:spPr>
        <p:txBody>
          <a:bodyPr/>
          <a:lstStyle/>
          <a:p>
            <a:pPr marL="179388" indent="-179388">
              <a:tabLst>
                <a:tab pos="179388" algn="l"/>
              </a:tabLst>
            </a:pPr>
            <a:r>
              <a:rPr lang="en-US" sz="1700" dirty="0" smtClean="0"/>
              <a:t>Assume: 2m VPU with 200 </a:t>
            </a:r>
            <a:r>
              <a:rPr lang="en-US" sz="1700" dirty="0"/>
              <a:t>magnets </a:t>
            </a:r>
            <a:r>
              <a:rPr lang="en-US" sz="1700" dirty="0" smtClean="0"/>
              <a:t>of </a:t>
            </a:r>
            <a:r>
              <a:rPr lang="de-DE" sz="1700" dirty="0" smtClean="0"/>
              <a:t>⌀</a:t>
            </a:r>
            <a:r>
              <a:rPr lang="en-US" sz="1700" dirty="0" smtClean="0"/>
              <a:t>10mm, each randomly dispositioned by </a:t>
            </a:r>
            <a:r>
              <a:rPr lang="en-US" sz="1700" dirty="0"/>
              <a:t>±</a:t>
            </a:r>
            <a:r>
              <a:rPr lang="en-US" sz="1700" dirty="0" smtClean="0"/>
              <a:t>0.5̊</a:t>
            </a:r>
          </a:p>
          <a:p>
            <a:pPr marL="179388" indent="-179388">
              <a:tabLst>
                <a:tab pos="179388" algn="l"/>
              </a:tabLst>
            </a:pPr>
            <a:r>
              <a:rPr lang="en-US" sz="1700" dirty="0" smtClean="0"/>
              <a:t>Random error of </a:t>
            </a:r>
            <a:r>
              <a:rPr lang="en-US" sz="1700" dirty="0"/>
              <a:t>±0.5̊ </a:t>
            </a:r>
            <a:r>
              <a:rPr lang="en-US" sz="1700" dirty="0" smtClean="0"/>
              <a:t>of each magnet results in phase error of less than 3</a:t>
            </a:r>
            <a:r>
              <a:rPr lang="en-US" sz="1700" dirty="0"/>
              <a:t>̊ </a:t>
            </a:r>
            <a:r>
              <a:rPr lang="en-US" sz="1700" dirty="0" err="1" smtClean="0"/>
              <a:t>rms</a:t>
            </a:r>
            <a:r>
              <a:rPr lang="en-US" sz="1700" dirty="0" smtClean="0"/>
              <a:t>, for 2m device, and trajectory distortion is within the oscillation amplitude.</a:t>
            </a:r>
            <a:endParaRPr lang="en-US" sz="1700" dirty="0"/>
          </a:p>
          <a:p>
            <a:pPr marL="179388" indent="-179388">
              <a:tabLst>
                <a:tab pos="179388" algn="l"/>
              </a:tabLst>
            </a:pPr>
            <a:r>
              <a:rPr lang="en-US" sz="1700" dirty="0" smtClean="0"/>
              <a:t>Single </a:t>
            </a:r>
            <a:r>
              <a:rPr lang="de-DE" sz="1700" dirty="0" smtClean="0"/>
              <a:t>⌀</a:t>
            </a:r>
            <a:r>
              <a:rPr lang="en-US" sz="1700" dirty="0" smtClean="0"/>
              <a:t>10x10mm magnet field integral  is 1.3Tmm/rad, 0.5 degree angular error corresponds to 0.01Tmm = 10Gs*cm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/>
        </p:blipFill>
        <p:spPr>
          <a:xfrm>
            <a:off x="0" y="1153476"/>
            <a:ext cx="9143999" cy="328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Undulator-Installations at </a:t>
            </a:r>
            <a:r>
              <a:rPr lang="en-US" dirty="0"/>
              <a:t>DESY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033" y="1230594"/>
            <a:ext cx="4741015" cy="5152023"/>
          </a:xfrm>
        </p:spPr>
        <p:txBody>
          <a:bodyPr>
            <a:noAutofit/>
          </a:bodyPr>
          <a:lstStyle/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r>
              <a:rPr lang="en-US" sz="1800" dirty="0" smtClean="0"/>
              <a:t>FLASH1  SASE IDs</a:t>
            </a:r>
            <a:r>
              <a:rPr lang="en-US" sz="1200" dirty="0" smtClean="0"/>
              <a:t>  (6)</a:t>
            </a:r>
            <a:endParaRPr lang="en-US" sz="14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r>
              <a:rPr lang="en-US" sz="1800" dirty="0" err="1" smtClean="0"/>
              <a:t>sFLASH</a:t>
            </a:r>
            <a:r>
              <a:rPr lang="en-US" sz="1800" dirty="0" smtClean="0"/>
              <a:t> Seeding-Undulators </a:t>
            </a:r>
            <a:r>
              <a:rPr lang="en-US" sz="1200" dirty="0" smtClean="0">
                <a:solidFill>
                  <a:srgbClr val="000000"/>
                </a:solidFill>
              </a:rPr>
              <a:t>(4)</a:t>
            </a: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r>
              <a:rPr lang="en-US" sz="1800" dirty="0" smtClean="0"/>
              <a:t>FLASH2  </a:t>
            </a:r>
            <a:r>
              <a:rPr lang="en-US" sz="1800" dirty="0"/>
              <a:t>SASE </a:t>
            </a:r>
            <a:r>
              <a:rPr lang="en-US" sz="1800" dirty="0" smtClean="0"/>
              <a:t>Undulators</a:t>
            </a:r>
            <a:r>
              <a:rPr lang="en-US" sz="1200" dirty="0" smtClean="0">
                <a:solidFill>
                  <a:srgbClr val="000000"/>
                </a:solidFill>
              </a:rPr>
              <a:t> (12)</a:t>
            </a: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r>
              <a:rPr lang="en-US" sz="1800" dirty="0" smtClean="0"/>
              <a:t>PETRA III Undulators 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(22)</a:t>
            </a: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endParaRPr lang="en-US" sz="1800" dirty="0" smtClean="0"/>
          </a:p>
          <a:p>
            <a:pPr marL="179388" indent="-179388">
              <a:lnSpc>
                <a:spcPct val="80000"/>
              </a:lnSpc>
              <a:tabLst>
                <a:tab pos="179388" algn="l"/>
              </a:tabLst>
            </a:pPr>
            <a:r>
              <a:rPr lang="en-US" sz="1800" dirty="0" smtClean="0"/>
              <a:t>PETRA III Damping-Wigglers </a:t>
            </a:r>
            <a:r>
              <a:rPr lang="en-US" sz="1200" dirty="0" smtClean="0">
                <a:solidFill>
                  <a:srgbClr val="000000"/>
                </a:solidFill>
              </a:rPr>
              <a:t>(20)</a:t>
            </a:r>
            <a:endParaRPr lang="en-US" sz="1800" dirty="0" smtClean="0"/>
          </a:p>
          <a:p>
            <a:pPr marL="179388" indent="-179388">
              <a:lnSpc>
                <a:spcPct val="80000"/>
              </a:lnSpc>
              <a:buNone/>
              <a:tabLst>
                <a:tab pos="179388" algn="l"/>
              </a:tabLst>
            </a:pPr>
            <a:endParaRPr lang="en-US" sz="1800" dirty="0" smtClean="0"/>
          </a:p>
        </p:txBody>
      </p:sp>
      <p:pic>
        <p:nvPicPr>
          <p:cNvPr id="7" name="Picture 11" descr="IMG_0998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8480" y="879771"/>
            <a:ext cx="2438745" cy="180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P:\SASE-IDs_sFLASH-ID_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9651" y="879772"/>
            <a:ext cx="2418097" cy="1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6" descr="D:\DESY\Pictures\Petra\P3-Tunnel-allg\Tunnel01_171110AS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9651" y="2811649"/>
            <a:ext cx="2418097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IMG_4979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8480" y="4758679"/>
            <a:ext cx="2797966" cy="151954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187" name="Picture 3" descr="D:\DESY\Pictures\FLASH2-IDs\10_IDs_Tunnelinstallations_Dez13EW_Jan14AS\Flash_2_und02a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8480" y="2811649"/>
            <a:ext cx="2438745" cy="182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Y\Pictures\Petra\IVU\IVU21_RIKyma_2017\11_IVU21-11_Installation-PU07_Jan19\20190117_115259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9314" b="11349"/>
          <a:stretch/>
        </p:blipFill>
        <p:spPr bwMode="auto">
          <a:xfrm>
            <a:off x="6803492" y="4758679"/>
            <a:ext cx="2044256" cy="15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03125"/>
          </a:xfrm>
        </p:spPr>
        <p:txBody>
          <a:bodyPr/>
          <a:lstStyle/>
          <a:p>
            <a:r>
              <a:rPr lang="en-US" dirty="0" smtClean="0"/>
              <a:t>Angular Positioning Error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03357" y="3645024"/>
            <a:ext cx="8712968" cy="1512168"/>
          </a:xfrm>
        </p:spPr>
        <p:txBody>
          <a:bodyPr/>
          <a:lstStyle/>
          <a:p>
            <a:r>
              <a:rPr lang="en-US" dirty="0" smtClean="0"/>
              <a:t>Backlash error caused by magnetic forces is not random, but also periodic =&gt; much lower phase and field integral errors</a:t>
            </a:r>
          </a:p>
          <a:p>
            <a:r>
              <a:rPr lang="en-US" dirty="0" smtClean="0"/>
              <a:t>Other ”static” errors like magnetization direction or mechanical positioning errors could be measured and compensated by software correction of the magnet angle.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6" y="1631721"/>
            <a:ext cx="8580627" cy="1293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196752"/>
            <a:ext cx="8538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- Magnetic field	  </a:t>
            </a:r>
            <a:r>
              <a:rPr lang="en-US" sz="1600" dirty="0" smtClean="0">
                <a:solidFill>
                  <a:srgbClr val="00FA71"/>
                </a:solidFill>
              </a:rPr>
              <a:t>- Force</a:t>
            </a:r>
            <a:r>
              <a:rPr lang="en-US" sz="1600" dirty="0" smtClean="0"/>
              <a:t>		</a:t>
            </a:r>
            <a:r>
              <a:rPr lang="en-US" sz="1600" dirty="0" smtClean="0">
                <a:solidFill>
                  <a:srgbClr val="FFC000"/>
                </a:solidFill>
              </a:rPr>
              <a:t>- Torque</a:t>
            </a:r>
            <a:endParaRPr lang="de-DE" sz="1600" dirty="0" err="1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03125"/>
          </a:xfrm>
        </p:spPr>
        <p:txBody>
          <a:bodyPr/>
          <a:lstStyle/>
          <a:p>
            <a:r>
              <a:rPr lang="en-US" dirty="0" smtClean="0"/>
              <a:t>Rotary Encoder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334" y="332656"/>
            <a:ext cx="3146122" cy="337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82346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8" y="1592613"/>
            <a:ext cx="4464496" cy="936104"/>
          </a:xfr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/>
              <a:t>Rotary transformer</a:t>
            </a:r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/>
              <a:t>AMR magnetic rotary </a:t>
            </a:r>
            <a:r>
              <a:rPr lang="en-US" dirty="0" smtClean="0"/>
              <a:t>encoder</a:t>
            </a:r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8" y="2934781"/>
            <a:ext cx="5472856" cy="1142291"/>
          </a:xfr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de-DE" dirty="0" smtClean="0">
                <a:solidFill>
                  <a:schemeClr val="accent1"/>
                </a:solidFill>
              </a:rPr>
              <a:t>First </a:t>
            </a:r>
            <a:r>
              <a:rPr lang="de-DE" dirty="0" err="1">
                <a:solidFill>
                  <a:schemeClr val="accent1"/>
                </a:solidFill>
              </a:rPr>
              <a:t>preliminary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test</a:t>
            </a:r>
            <a:r>
              <a:rPr lang="de-DE" dirty="0" smtClean="0">
                <a:solidFill>
                  <a:schemeClr val="accent1"/>
                </a:solidFill>
              </a:rPr>
              <a:t>:</a:t>
            </a:r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de-DE" sz="1400" dirty="0"/>
              <a:t>Noise </a:t>
            </a:r>
            <a:r>
              <a:rPr lang="de-DE" sz="1400" dirty="0" err="1"/>
              <a:t>level</a:t>
            </a:r>
            <a:r>
              <a:rPr lang="de-DE" sz="1400" dirty="0"/>
              <a:t> ~2mrad  (~0.1°)</a:t>
            </a:r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dirty="0"/>
              <a:t>strange </a:t>
            </a:r>
            <a:r>
              <a:rPr lang="en-US" sz="1400" dirty="0" smtClean="0"/>
              <a:t>nonlinearity </a:t>
            </a:r>
            <a:r>
              <a:rPr lang="en-US" sz="1400" dirty="0"/>
              <a:t>probably due to misalignment of sensor vs magnet, </a:t>
            </a:r>
            <a:r>
              <a:rPr lang="en-US" sz="1400" dirty="0" smtClean="0"/>
              <a:t>but </a:t>
            </a:r>
            <a:r>
              <a:rPr lang="en-US" sz="1400" dirty="0"/>
              <a:t>ratio shows a clean tan-signal</a:t>
            </a:r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130468" y="2978727"/>
            <a:ext cx="2617996" cy="3544931"/>
            <a:chOff x="6130468" y="2978727"/>
            <a:chExt cx="2617996" cy="3544931"/>
          </a:xfrm>
        </p:grpSpPr>
        <p:pic>
          <p:nvPicPr>
            <p:cNvPr id="1026" name="Picture 2" descr="H:\tischer\GapMechanik\24_CylindricalMagnet-Undulator-PV_Jul16\MagnetoresistiveRotaryEncoder-Test_Oct1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73"/>
            <a:stretch/>
          </p:blipFill>
          <p:spPr bwMode="auto">
            <a:xfrm>
              <a:off x="6130468" y="2978727"/>
              <a:ext cx="2617996" cy="35449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388424" y="3286145"/>
              <a:ext cx="278923" cy="4308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>
                  <a:solidFill>
                    <a:srgbClr val="0070C0"/>
                  </a:solidFill>
                </a:rPr>
                <a:t>s</a:t>
              </a:r>
              <a:r>
                <a:rPr lang="de-DE" sz="1400" dirty="0" smtClean="0">
                  <a:solidFill>
                    <a:srgbClr val="0070C0"/>
                  </a:solidFill>
                </a:rPr>
                <a:t>in</a:t>
              </a:r>
            </a:p>
            <a:p>
              <a:r>
                <a:rPr lang="de-DE" sz="1400" dirty="0" smtClean="0">
                  <a:solidFill>
                    <a:srgbClr val="FF0000"/>
                  </a:solidFill>
                </a:rPr>
                <a:t>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03125"/>
          </a:xfrm>
        </p:spPr>
        <p:txBody>
          <a:bodyPr/>
          <a:lstStyle/>
          <a:p>
            <a:r>
              <a:rPr lang="en-US" dirty="0" smtClean="0"/>
              <a:t>Inductive </a:t>
            </a:r>
            <a:r>
              <a:rPr lang="en-US" dirty="0"/>
              <a:t>R</a:t>
            </a:r>
            <a:r>
              <a:rPr lang="en-US" dirty="0" smtClean="0"/>
              <a:t>otary Encoder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1584176" cy="138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9"/>
            <a:ext cx="1393457" cy="138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43" y="1359418"/>
            <a:ext cx="1619174" cy="236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1" y="1359418"/>
            <a:ext cx="1603075" cy="236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92661" y="3871615"/>
            <a:ext cx="3331267" cy="1728192"/>
            <a:chOff x="395536" y="3645024"/>
            <a:chExt cx="3331267" cy="193469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645024"/>
              <a:ext cx="3331267" cy="193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flipH="1" flipV="1">
              <a:off x="659766" y="5134430"/>
              <a:ext cx="72000" cy="18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flipH="1" flipV="1">
              <a:off x="2162549" y="3653078"/>
              <a:ext cx="1564253" cy="192664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72" y="1359418"/>
            <a:ext cx="1619956" cy="108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731766" y="5218125"/>
            <a:ext cx="1430783" cy="38168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1"/>
          </p:cNvCxnSpPr>
          <p:nvPr/>
        </p:nvCxnSpPr>
        <p:spPr>
          <a:xfrm flipV="1">
            <a:off x="928891" y="3878809"/>
            <a:ext cx="1430783" cy="133127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7125" y="3987134"/>
            <a:ext cx="539552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 1 -</a:t>
            </a:r>
          </a:p>
          <a:p>
            <a:endParaRPr lang="en-US" sz="1700" dirty="0" smtClean="0"/>
          </a:p>
          <a:p>
            <a:r>
              <a:rPr lang="en-US" sz="1700" dirty="0" smtClean="0"/>
              <a:t> 0 -</a:t>
            </a:r>
          </a:p>
          <a:p>
            <a:endParaRPr lang="en-US" sz="1700" dirty="0" smtClean="0"/>
          </a:p>
          <a:p>
            <a:r>
              <a:rPr lang="en-US" sz="1700" dirty="0" smtClean="0"/>
              <a:t>-1 -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26529" y="5025074"/>
            <a:ext cx="721335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/>
              <a:t>x</a:t>
            </a:r>
            <a:r>
              <a:rPr lang="en-US" sz="1700" dirty="0" smtClean="0"/>
              <a:t> 100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552" y="6165304"/>
            <a:ext cx="6480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/>
              <a:t>http://www.ti.com/sensing-products/inductive-sensing/overview.html</a:t>
            </a:r>
          </a:p>
        </p:txBody>
      </p:sp>
      <p:pic>
        <p:nvPicPr>
          <p:cNvPr id="9" name="Picture 2" descr="H:\tischer\GapMechanik\24_CylindricalMagnet-Undulator-PV_Jul16\4-chanel-inductive-sensor-for-ldc1614_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11898" b="14998"/>
          <a:stretch/>
        </p:blipFill>
        <p:spPr bwMode="auto">
          <a:xfrm>
            <a:off x="5121982" y="3357562"/>
            <a:ext cx="2692762" cy="23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499992" y="5805264"/>
            <a:ext cx="4536754" cy="936104"/>
          </a:xfr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 smtClean="0"/>
              <a:t>4-channel inductive sensor for LDC1614</a:t>
            </a:r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500242" y="2780928"/>
            <a:ext cx="3384376" cy="360040"/>
          </a:xfr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 smtClean="0"/>
              <a:t>Radial or axial arrangement</a:t>
            </a:r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en-US" sz="1400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51520" y="5805264"/>
            <a:ext cx="3744416" cy="936104"/>
          </a:xfrm>
        </p:spPr>
        <p:txBody>
          <a:bodyPr/>
          <a:lstStyle/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dirty="0" smtClean="0"/>
              <a:t>Noise level &lt;0.1</a:t>
            </a:r>
            <a:r>
              <a:rPr lang="en-US" dirty="0"/>
              <a:t>̊ </a:t>
            </a:r>
            <a:r>
              <a:rPr lang="en-US" dirty="0" err="1"/>
              <a:t>deg</a:t>
            </a:r>
            <a:r>
              <a:rPr lang="en-US" dirty="0"/>
              <a:t> </a:t>
            </a:r>
            <a:r>
              <a:rPr lang="en-US" dirty="0" smtClean="0"/>
              <a:t> (~1kHz)</a:t>
            </a:r>
            <a:endParaRPr lang="en-US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  <a:p>
            <a:pPr marL="542925" lvl="1" indent="-184150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en-US" sz="1400" dirty="0"/>
          </a:p>
          <a:p>
            <a:pPr marL="357188" indent="-265113" defTabSz="457200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825692" y="4788441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Enhanced </a:t>
            </a:r>
            <a:br>
              <a:rPr lang="de-DE" sz="1600" dirty="0" smtClean="0"/>
            </a:br>
            <a:r>
              <a:rPr lang="de-DE" sz="1600" dirty="0" err="1" smtClean="0"/>
              <a:t>resolution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1727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Period Undulator – Conclusion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536" y="1268760"/>
            <a:ext cx="8496944" cy="4542853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Software-defined magnetic field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Variable Period Undulators provide a wider wavelength range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Quasi-periodic, Figure-8, Transverse Gradient undulators, …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Arbitrarily </a:t>
            </a:r>
            <a:r>
              <a:rPr lang="en-US" b="1" dirty="0">
                <a:solidFill>
                  <a:srgbClr val="00B050"/>
                </a:solidFill>
              </a:rPr>
              <a:t>shaped magnetic field: dipoles, phase shifters, multipoles, …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Lower magnetic field amplitude/K =&gt; lower intensity of high harmonics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Simpler support structure</a:t>
            </a:r>
          </a:p>
          <a:p>
            <a:r>
              <a:rPr lang="en-US" b="1" dirty="0">
                <a:solidFill>
                  <a:srgbClr val="FF0000"/>
                </a:solidFill>
              </a:rPr>
              <a:t>Reliable operation of </a:t>
            </a:r>
            <a:r>
              <a:rPr lang="en-US" b="1" dirty="0" smtClean="0">
                <a:solidFill>
                  <a:srgbClr val="FF0000"/>
                </a:solidFill>
              </a:rPr>
              <a:t>lots of </a:t>
            </a:r>
            <a:r>
              <a:rPr lang="en-US" b="1" dirty="0">
                <a:solidFill>
                  <a:srgbClr val="FF0000"/>
                </a:solidFill>
              </a:rPr>
              <a:t>drives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Complex control software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Integral magnetic measurement methods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Embedded automatic “shimming”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16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6175734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03125"/>
          </a:xfrm>
        </p:spPr>
        <p:txBody>
          <a:bodyPr/>
          <a:lstStyle/>
          <a:p>
            <a:r>
              <a:rPr lang="en-US" dirty="0" smtClean="0"/>
              <a:t>Multipoles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51520" y="4832985"/>
            <a:ext cx="4032448" cy="1260311"/>
          </a:xfrm>
        </p:spPr>
        <p:txBody>
          <a:bodyPr/>
          <a:lstStyle/>
          <a:p>
            <a:r>
              <a:rPr lang="en-US" dirty="0"/>
              <a:t>(a</a:t>
            </a:r>
            <a:r>
              <a:rPr lang="en-US" dirty="0" smtClean="0"/>
              <a:t>, b, c) Quadrupole up to 90T/m</a:t>
            </a:r>
          </a:p>
          <a:p>
            <a:r>
              <a:rPr lang="en-US" dirty="0"/>
              <a:t>(d</a:t>
            </a:r>
            <a:r>
              <a:rPr lang="en-US" dirty="0" smtClean="0"/>
              <a:t>) </a:t>
            </a:r>
            <a:r>
              <a:rPr lang="en-US" dirty="0" err="1" smtClean="0"/>
              <a:t>Sextupole</a:t>
            </a:r>
            <a:r>
              <a:rPr lang="en-US" dirty="0" smtClean="0"/>
              <a:t> up to 8kT/m^2</a:t>
            </a:r>
          </a:p>
          <a:p>
            <a:r>
              <a:rPr lang="en-US" dirty="0"/>
              <a:t>(e</a:t>
            </a:r>
            <a:r>
              <a:rPr lang="en-US" dirty="0" smtClean="0"/>
              <a:t>) </a:t>
            </a:r>
            <a:r>
              <a:rPr lang="en-US" dirty="0" err="1" smtClean="0"/>
              <a:t>Octupole</a:t>
            </a:r>
            <a:r>
              <a:rPr lang="en-US" dirty="0" smtClean="0"/>
              <a:t> up to 2MT/m^3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956" y="1020728"/>
            <a:ext cx="8349500" cy="327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75459"/>
            <a:ext cx="2255926" cy="1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9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03125"/>
          </a:xfrm>
        </p:spPr>
        <p:txBody>
          <a:bodyPr/>
          <a:lstStyle/>
          <a:p>
            <a:r>
              <a:rPr lang="en-US" dirty="0" smtClean="0"/>
              <a:t>Transverse Gradient Undulator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Present Undulator Activities | Markus Tischer, 29.11.19, ESLS27, ALBA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67544" y="1052736"/>
            <a:ext cx="4752528" cy="914777"/>
          </a:xfrm>
        </p:spPr>
        <p:txBody>
          <a:bodyPr/>
          <a:lstStyle/>
          <a:p>
            <a:r>
              <a:rPr lang="en-US" dirty="0" smtClean="0"/>
              <a:t>Disabling only left (or right) part of structure produces transverse gradient undulator with </a:t>
            </a:r>
            <a:r>
              <a:rPr lang="en-US" dirty="0" err="1" smtClean="0"/>
              <a:t>dK</a:t>
            </a:r>
            <a:r>
              <a:rPr lang="en-US" dirty="0" smtClean="0"/>
              <a:t>/K/dx </a:t>
            </a:r>
            <a:r>
              <a:rPr lang="en-US" dirty="0"/>
              <a:t>~ </a:t>
            </a:r>
            <a:r>
              <a:rPr lang="en-US" dirty="0" smtClean="0"/>
              <a:t>0.2/mm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4088" y="1037364"/>
            <a:ext cx="3513709" cy="229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45397"/>
            <a:ext cx="2890382" cy="178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 flipH="1">
            <a:off x="5466766" y="3356992"/>
            <a:ext cx="3020319" cy="3024336"/>
            <a:chOff x="5466766" y="3356992"/>
            <a:chExt cx="3020319" cy="302433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766" y="3356992"/>
              <a:ext cx="3020319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Multiply 13"/>
            <p:cNvSpPr/>
            <p:nvPr/>
          </p:nvSpPr>
          <p:spPr>
            <a:xfrm>
              <a:off x="6566795" y="4797152"/>
              <a:ext cx="216024" cy="216024"/>
            </a:xfrm>
            <a:prstGeom prst="mathMultiply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Multiply 24"/>
            <p:cNvSpPr/>
            <p:nvPr/>
          </p:nvSpPr>
          <p:spPr>
            <a:xfrm>
              <a:off x="6869113" y="4797152"/>
              <a:ext cx="216024" cy="216024"/>
            </a:xfrm>
            <a:prstGeom prst="mathMultiply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" name="Multiply 25"/>
            <p:cNvSpPr/>
            <p:nvPr/>
          </p:nvSpPr>
          <p:spPr>
            <a:xfrm>
              <a:off x="7169050" y="4797152"/>
              <a:ext cx="216024" cy="216024"/>
            </a:xfrm>
            <a:prstGeom prst="mathMultiply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56" y="3329711"/>
            <a:ext cx="4569205" cy="2905854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14" idx="1"/>
          </p:cNvCxnSpPr>
          <p:nvPr/>
        </p:nvCxnSpPr>
        <p:spPr>
          <a:xfrm>
            <a:off x="4643046" y="3702293"/>
            <a:ext cx="2579870" cy="114674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25" idx="1"/>
          </p:cNvCxnSpPr>
          <p:nvPr/>
        </p:nvCxnSpPr>
        <p:spPr>
          <a:xfrm>
            <a:off x="4622574" y="4003187"/>
            <a:ext cx="2298024" cy="84584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41673" y="4303739"/>
            <a:ext cx="2018559" cy="55894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1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Markus Tischer</a:t>
            </a:r>
            <a:endParaRPr lang="de-DE" dirty="0"/>
          </a:p>
          <a:p>
            <a:r>
              <a:rPr lang="de-DE" dirty="0" smtClean="0"/>
              <a:t>DESY, FS-US</a:t>
            </a:r>
            <a:endParaRPr lang="de-DE" dirty="0"/>
          </a:p>
          <a:p>
            <a:r>
              <a:rPr lang="en-US" dirty="0" smtClean="0"/>
              <a:t>markus.tischer@desy.de</a:t>
            </a:r>
            <a:endParaRPr lang="de-DE" dirty="0"/>
          </a:p>
          <a:p>
            <a:r>
              <a:rPr lang="de-DE" dirty="0" smtClean="0"/>
              <a:t>+49 40 8998 2923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6175734"/>
          </a:xfrm>
        </p:spPr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9941" y="6505575"/>
            <a:ext cx="6460761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7" y="349611"/>
            <a:ext cx="8353425" cy="451098"/>
          </a:xfrm>
        </p:spPr>
        <p:txBody>
          <a:bodyPr/>
          <a:lstStyle/>
          <a:p>
            <a:r>
              <a:rPr lang="en-US" dirty="0"/>
              <a:t>Magnetic Measurement Equipment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95287" y="1406426"/>
            <a:ext cx="8353425" cy="5010249"/>
          </a:xfrm>
        </p:spPr>
        <p:txBody>
          <a:bodyPr/>
          <a:lstStyle/>
          <a:p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41764" name="Picture 4" descr="Hybrid Sensor Senkrecht von Vor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468" y="4939392"/>
            <a:ext cx="3449637" cy="137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766" name="Picture 6" descr="100_01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573" y="4359954"/>
            <a:ext cx="1687377" cy="22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_300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993775"/>
            <a:ext cx="4818062" cy="320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37188" y="914400"/>
            <a:ext cx="3573462" cy="393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lnSpc>
                <a:spcPct val="8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Local field distribution</a:t>
            </a: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12m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measurement bench</a:t>
            </a: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Hall probes 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1D, 3D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),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pickup-coils </a:t>
            </a: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Pulsed wire</a:t>
            </a: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174626" lvl="0" indent="-265113">
              <a:lnSpc>
                <a:spcPct val="8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Field integral probes</a:t>
            </a:r>
            <a:endParaRPr lang="en-US" sz="1800" kern="0" dirty="0">
              <a:solidFill>
                <a:srgbClr val="000000"/>
              </a:solidFill>
              <a:latin typeface="Arial"/>
              <a:sym typeface="Wingdings" pitchFamily="2" charset="2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Stretched wire</a:t>
            </a: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Moving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coil</a:t>
            </a: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174626" lvl="0" indent="-265113">
              <a:lnSpc>
                <a:spcPct val="8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Calibration tools</a:t>
            </a: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NMR-probe 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in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spectrometer magnet for calibration of Hall probes</a:t>
            </a: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447675" lvl="1" indent="-188913">
              <a:lnSpc>
                <a:spcPct val="80000"/>
              </a:lnSpc>
              <a:spcAft>
                <a:spcPct val="50000"/>
              </a:spcAft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Interferometer,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Touch probe as a mechanical  3D-measurement probe</a:t>
            </a:r>
            <a:endParaRPr lang="en-US" sz="14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14" descr="D:\tmp\pic\DSCN0858_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28" y="4359954"/>
            <a:ext cx="1997075" cy="224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9118" y="4436156"/>
            <a:ext cx="1967095" cy="400110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bg1"/>
                </a:solidFill>
              </a:rPr>
              <a:t>Touch probe </a:t>
            </a:r>
            <a:r>
              <a:rPr lang="de-DE" sz="1000" b="1" dirty="0" err="1" smtClean="0">
                <a:solidFill>
                  <a:schemeClr val="bg1"/>
                </a:solidFill>
              </a:rPr>
              <a:t>measurement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r>
              <a:rPr lang="de-DE" sz="1000" b="1" dirty="0" err="1" smtClean="0">
                <a:solidFill>
                  <a:schemeClr val="bg1"/>
                </a:solidFill>
              </a:rPr>
              <a:t>of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1000" b="1" dirty="0" smtClean="0">
                <a:solidFill>
                  <a:schemeClr val="bg1"/>
                </a:solidFill>
              </a:rPr>
              <a:t>pole </a:t>
            </a:r>
            <a:r>
              <a:rPr lang="de-DE" sz="1000" b="1" dirty="0" err="1" smtClean="0">
                <a:solidFill>
                  <a:schemeClr val="bg1"/>
                </a:solidFill>
              </a:rPr>
              <a:t>contour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81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7513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95288" y="1406427"/>
            <a:ext cx="8353176" cy="432683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1</a:t>
            </a:r>
            <a:r>
              <a:rPr lang="en-US" b="1" dirty="0"/>
              <a:t>	</a:t>
            </a:r>
            <a:r>
              <a:rPr lang="en-US" b="1" dirty="0" smtClean="0"/>
              <a:t>Introduction</a:t>
            </a:r>
            <a:endParaRPr lang="en-US" b="1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2</a:t>
            </a:r>
            <a:r>
              <a:rPr lang="en-US" b="1" dirty="0"/>
              <a:t>	</a:t>
            </a:r>
            <a:r>
              <a:rPr lang="en-US" b="1" dirty="0" smtClean="0"/>
              <a:t>APPLE III Undulators</a:t>
            </a:r>
            <a:endParaRPr lang="en-US" b="1" dirty="0"/>
          </a:p>
          <a:p>
            <a:pPr lvl="1">
              <a:spcAft>
                <a:spcPts val="0"/>
              </a:spcAft>
            </a:pPr>
            <a:endParaRPr lang="en-US" dirty="0" smtClean="0"/>
          </a:p>
          <a:p>
            <a:pPr lvl="1">
              <a:spcAft>
                <a:spcPts val="0"/>
              </a:spcAft>
            </a:pPr>
            <a:r>
              <a:rPr lang="en-US" dirty="0" smtClean="0"/>
              <a:t>Design</a:t>
            </a:r>
          </a:p>
          <a:p>
            <a:pPr lvl="1">
              <a:spcAft>
                <a:spcPts val="0"/>
              </a:spcAft>
            </a:pPr>
            <a:endParaRPr lang="en-US" dirty="0" smtClean="0"/>
          </a:p>
          <a:p>
            <a:pPr lvl="1">
              <a:spcAft>
                <a:spcPts val="0"/>
              </a:spcAft>
            </a:pPr>
            <a:r>
              <a:rPr lang="en-US" dirty="0" smtClean="0"/>
              <a:t>Status</a:t>
            </a:r>
          </a:p>
          <a:p>
            <a:pPr lvl="1">
              <a:spcAft>
                <a:spcPts val="0"/>
              </a:spcAft>
            </a:pPr>
            <a:endParaRPr lang="en-US" dirty="0" smtClean="0"/>
          </a:p>
          <a:p>
            <a:pPr lvl="1"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Variable Period Undulators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Concept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Design route, pre-prototype tests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| Present Undulator Activities | Markus </a:t>
            </a:r>
            <a:r>
              <a:rPr lang="en-GB" dirty="0" err="1" smtClean="0"/>
              <a:t>Tischer</a:t>
            </a:r>
            <a:r>
              <a:rPr lang="en-GB" dirty="0" smtClean="0"/>
              <a:t>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75133"/>
          </a:xfrm>
        </p:spPr>
        <p:txBody>
          <a:bodyPr/>
          <a:lstStyle/>
          <a:p>
            <a:r>
              <a:rPr lang="en-US" sz="4400" dirty="0" smtClean="0"/>
              <a:t>Tuning</a:t>
            </a:r>
            <a:endParaRPr lang="en-US" sz="4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4210" y="3501008"/>
            <a:ext cx="8412490" cy="2127235"/>
            <a:chOff x="1966783" y="26307247"/>
            <a:chExt cx="12240000" cy="3296251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783" y="26690669"/>
              <a:ext cx="12240000" cy="2912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682068" y="26307247"/>
              <a:ext cx="11097723" cy="500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b="1" dirty="0"/>
                <a:t>v</a:t>
              </a:r>
              <a:r>
                <a:rPr lang="en-GB" sz="1500" b="1" dirty="0" smtClean="0"/>
                <a:t>ert.</a:t>
              </a:r>
              <a:r>
                <a:rPr lang="en-GB" sz="1500" dirty="0" smtClean="0"/>
                <a:t> dipole		</a:t>
              </a:r>
              <a:r>
                <a:rPr lang="en-GB" sz="1500" b="1" dirty="0" smtClean="0"/>
                <a:t>hor.</a:t>
              </a:r>
              <a:r>
                <a:rPr lang="en-GB" sz="1500" dirty="0" smtClean="0"/>
                <a:t> quadrupole		         </a:t>
              </a:r>
              <a:r>
                <a:rPr lang="en-GB" sz="1500" b="1" dirty="0" smtClean="0"/>
                <a:t>hor.</a:t>
              </a:r>
              <a:r>
                <a:rPr lang="en-GB" sz="1500" dirty="0" smtClean="0"/>
                <a:t> dipole	         </a:t>
              </a:r>
              <a:r>
                <a:rPr lang="en-GB" sz="1500" b="1" dirty="0" smtClean="0"/>
                <a:t>vert.</a:t>
              </a:r>
              <a:r>
                <a:rPr lang="en-GB" sz="1500" dirty="0" smtClean="0"/>
                <a:t> quadrupole</a:t>
              </a:r>
              <a:endParaRPr lang="en-GB" sz="15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652" y="27155440"/>
              <a:ext cx="814356" cy="1800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617" y="27151888"/>
              <a:ext cx="859432" cy="180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00" y="27142363"/>
              <a:ext cx="868447" cy="180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2483" y="27151888"/>
              <a:ext cx="868447" cy="1800000"/>
            </a:xfrm>
            <a:prstGeom prst="rect">
              <a:avLst/>
            </a:prstGeom>
            <a:noFill/>
          </p:spPr>
        </p:pic>
      </p:grp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449180"/>
              </p:ext>
            </p:extLst>
          </p:nvPr>
        </p:nvGraphicFramePr>
        <p:xfrm>
          <a:off x="404210" y="980728"/>
          <a:ext cx="4223881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279006"/>
              </p:ext>
            </p:extLst>
          </p:nvPr>
        </p:nvGraphicFramePr>
        <p:xfrm>
          <a:off x="4835302" y="950993"/>
          <a:ext cx="3950913" cy="253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platzhalter 7"/>
          <p:cNvSpPr>
            <a:spLocks noGrp="1"/>
          </p:cNvSpPr>
          <p:nvPr>
            <p:ph idx="1"/>
          </p:nvPr>
        </p:nvSpPr>
        <p:spPr>
          <a:xfrm>
            <a:off x="0" y="5733256"/>
            <a:ext cx="9144000" cy="648072"/>
          </a:xfrm>
        </p:spPr>
        <p:txBody>
          <a:bodyPr/>
          <a:lstStyle/>
          <a:p>
            <a:pPr lvl="1">
              <a:spcAft>
                <a:spcPts val="0"/>
              </a:spcAft>
            </a:pPr>
            <a:r>
              <a:rPr lang="en-US" sz="1800" dirty="0" smtClean="0"/>
              <a:t>Phase error &lt; 1deg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Off-axis trajectory correction (remove quadrupoles)</a:t>
            </a:r>
          </a:p>
        </p:txBody>
      </p:sp>
    </p:spTree>
    <p:extLst>
      <p:ext uri="{BB962C8B-B14F-4D97-AF65-F5344CB8AC3E}">
        <p14:creationId xmlns:p14="http://schemas.microsoft.com/office/powerpoint/2010/main" val="27343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14" y="758226"/>
            <a:ext cx="9088119" cy="566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</p:spPr>
        <p:txBody>
          <a:bodyPr/>
          <a:lstStyle/>
          <a:p>
            <a:r>
              <a:rPr lang="de-DE" dirty="0" smtClean="0"/>
              <a:t>Phase </a:t>
            </a:r>
            <a:r>
              <a:rPr lang="de-DE" dirty="0" err="1"/>
              <a:t>S</a:t>
            </a:r>
            <a:r>
              <a:rPr lang="de-DE" dirty="0" err="1" smtClean="0"/>
              <a:t>hift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Trajectory</a:t>
            </a:r>
            <a:r>
              <a:rPr lang="de-DE" dirty="0" smtClean="0"/>
              <a:t> Offset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95287" y="1406426"/>
            <a:ext cx="8353425" cy="5010249"/>
          </a:xfrm>
        </p:spPr>
        <p:txBody>
          <a:bodyPr/>
          <a:lstStyle/>
          <a:p>
            <a:endParaRPr lang="de-D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5673777" y="2518348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D3E696"/>
                </a:solidFill>
              </a:rPr>
              <a:t>9th</a:t>
            </a:r>
            <a:endParaRPr lang="de-DE" b="1" dirty="0">
              <a:solidFill>
                <a:srgbClr val="D3E69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8470" y="327509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43"/>
                </a:solidFill>
              </a:rPr>
              <a:t>3rd</a:t>
            </a:r>
            <a:endParaRPr lang="de-DE" b="1" dirty="0">
              <a:solidFill>
                <a:srgbClr val="FFC04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3362" y="4369425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1st</a:t>
            </a:r>
            <a:r>
              <a:rPr lang="de-DE" dirty="0" smtClean="0"/>
              <a:t> </a:t>
            </a:r>
            <a:r>
              <a:rPr lang="de-DE" dirty="0" err="1" smtClean="0"/>
              <a:t>harm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</p:spPr>
        <p:txBody>
          <a:bodyPr/>
          <a:lstStyle/>
          <a:p>
            <a:r>
              <a:rPr lang="de-DE" dirty="0" err="1" smtClean="0"/>
              <a:t>Mechanical</a:t>
            </a:r>
            <a:r>
              <a:rPr lang="de-DE" dirty="0" smtClean="0"/>
              <a:t> Design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Phase </a:t>
            </a:r>
            <a:r>
              <a:rPr lang="de-DE" dirty="0" err="1" smtClean="0"/>
              <a:t>Shifter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95287" y="1406426"/>
            <a:ext cx="8353425" cy="5010249"/>
          </a:xfrm>
        </p:spPr>
        <p:txBody>
          <a:bodyPr/>
          <a:lstStyle/>
          <a:p>
            <a:endParaRPr lang="de-D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8118" y="1163331"/>
            <a:ext cx="7939056" cy="515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 marL="0" indent="0">
              <a:lnSpc>
                <a:spcPct val="80000"/>
              </a:lnSpc>
              <a:buFont typeface="Arial Black" pitchFamily="34" charset="0"/>
              <a:buNone/>
            </a:pPr>
            <a:endParaRPr lang="en-US" sz="1400" dirty="0" smtClean="0"/>
          </a:p>
        </p:txBody>
      </p:sp>
      <p:pic>
        <p:nvPicPr>
          <p:cNvPr id="11427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573" y="742950"/>
            <a:ext cx="3405187" cy="238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2788" name="Grafik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338" y="1650171"/>
            <a:ext cx="3005042" cy="100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2787" name="Grafik 1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338" y="800100"/>
            <a:ext cx="3047242" cy="102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:\tischer\GapMechanik\22_LocalPhaseShifter_Jan16\146401947713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66" y="3215640"/>
            <a:ext cx="5378329" cy="319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147" y="2368730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0000"/>
                </a:solidFill>
              </a:rPr>
              <a:t>cylindrical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br>
              <a:rPr lang="de-DE" sz="1600" dirty="0" smtClean="0">
                <a:solidFill>
                  <a:srgbClr val="FF0000"/>
                </a:solidFill>
              </a:rPr>
            </a:br>
            <a:r>
              <a:rPr lang="de-DE" sz="1600" dirty="0" err="1" smtClean="0">
                <a:solidFill>
                  <a:srgbClr val="FF0000"/>
                </a:solidFill>
              </a:rPr>
              <a:t>magnet</a:t>
            </a:r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1149954" name="Picture 2" descr="D:\DESY\Pictures\Petra\P3_Extension\06_Labor_U29-PU24_U32PhaShi-U32_Nov16\100_1774_a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10"/>
          <a:stretch/>
        </p:blipFill>
        <p:spPr bwMode="auto">
          <a:xfrm>
            <a:off x="6103591" y="4815499"/>
            <a:ext cx="2378082" cy="15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44447" y="1399887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stepper</a:t>
            </a:r>
            <a:r>
              <a:rPr lang="de-DE" sz="1400" dirty="0" smtClean="0"/>
              <a:t> </a:t>
            </a:r>
            <a:r>
              <a:rPr lang="de-DE" sz="1400" dirty="0" err="1" smtClean="0"/>
              <a:t>motor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gearbox</a:t>
            </a:r>
            <a:endParaRPr lang="de-DE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95470" y="2707424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rotary</a:t>
            </a:r>
            <a:r>
              <a:rPr lang="de-DE" sz="1400" dirty="0" smtClean="0"/>
              <a:t> </a:t>
            </a:r>
            <a:r>
              <a:rPr lang="de-DE" sz="1400" dirty="0" err="1" smtClean="0"/>
              <a:t>encoder</a:t>
            </a:r>
            <a:endParaRPr lang="de-DE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92932" y="199654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coupling</a:t>
            </a:r>
            <a:endParaRPr lang="de-DE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04175" y="2059785"/>
            <a:ext cx="0" cy="159525"/>
          </a:xfrm>
          <a:prstGeom prst="straightConnector1">
            <a:avLst/>
          </a:prstGeom>
          <a:ln w="15875">
            <a:solidFill>
              <a:schemeClr val="tx1"/>
            </a:solidFill>
            <a:round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5" b="34152"/>
          <a:stretch/>
        </p:blipFill>
        <p:spPr bwMode="auto">
          <a:xfrm>
            <a:off x="5920438" y="3068960"/>
            <a:ext cx="3138643" cy="165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6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395288" y="349610"/>
            <a:ext cx="8353425" cy="919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Variable Period Undulators</a:t>
            </a:r>
            <a:endParaRPr lang="en-US" dirty="0"/>
          </a:p>
        </p:txBody>
      </p:sp>
      <p:pic>
        <p:nvPicPr>
          <p:cNvPr id="2050" name="Picture 2" descr="https://ars.els-cdn.com/content/image/1-s2.0-S0168900214015071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7251"/>
            <a:ext cx="2280315" cy="17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59" y="4057093"/>
            <a:ext cx="2837737" cy="18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journals.iucr.org/s/issues/2003/03/00/ot2001/ot2001fig17ma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r="8365"/>
          <a:stretch/>
        </p:blipFill>
        <p:spPr bwMode="auto">
          <a:xfrm>
            <a:off x="191249" y="1336180"/>
            <a:ext cx="1879486" cy="19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g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r="10969"/>
          <a:stretch/>
        </p:blipFill>
        <p:spPr bwMode="auto">
          <a:xfrm>
            <a:off x="3779912" y="1281840"/>
            <a:ext cx="2676292" cy="19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249" y="5951243"/>
            <a:ext cx="5382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smtClean="0"/>
              <a:t>Variable </a:t>
            </a:r>
            <a:r>
              <a:rPr lang="de-DE" sz="900" dirty="0" err="1" smtClean="0"/>
              <a:t>period</a:t>
            </a:r>
            <a:r>
              <a:rPr lang="de-DE" sz="900" dirty="0" smtClean="0"/>
              <a:t> permanent </a:t>
            </a:r>
            <a:r>
              <a:rPr lang="de-DE" sz="900" dirty="0" err="1" smtClean="0"/>
              <a:t>magnet</a:t>
            </a:r>
            <a:r>
              <a:rPr lang="de-DE" sz="900" dirty="0" smtClean="0"/>
              <a:t> </a:t>
            </a:r>
            <a:r>
              <a:rPr lang="de-DE" sz="900" dirty="0" err="1"/>
              <a:t>helical</a:t>
            </a:r>
            <a:r>
              <a:rPr lang="de-DE" sz="900" dirty="0"/>
              <a:t> </a:t>
            </a:r>
            <a:r>
              <a:rPr lang="de-DE" sz="900" dirty="0" smtClean="0"/>
              <a:t>undulator. J. </a:t>
            </a:r>
            <a:r>
              <a:rPr lang="de-DE" sz="900" dirty="0" err="1"/>
              <a:t>Mun</a:t>
            </a:r>
            <a:r>
              <a:rPr lang="de-DE" sz="900" dirty="0"/>
              <a:t>, </a:t>
            </a:r>
            <a:r>
              <a:rPr lang="de-DE" sz="900" dirty="0" smtClean="0"/>
              <a:t>Y. </a:t>
            </a:r>
            <a:r>
              <a:rPr lang="de-DE" sz="900" dirty="0"/>
              <a:t>Jeong, </a:t>
            </a:r>
            <a:r>
              <a:rPr lang="de-DE" sz="900" dirty="0" smtClean="0"/>
              <a:t>N. </a:t>
            </a:r>
            <a:r>
              <a:rPr lang="de-DE" sz="900" dirty="0" err="1" smtClean="0"/>
              <a:t>Vinokurov</a:t>
            </a:r>
            <a:r>
              <a:rPr lang="de-DE" sz="900" dirty="0"/>
              <a:t>, </a:t>
            </a:r>
            <a:r>
              <a:rPr lang="de-DE" sz="900" dirty="0" smtClean="0"/>
              <a:t>K. Lee</a:t>
            </a:r>
            <a:r>
              <a:rPr lang="de-DE" sz="900" dirty="0"/>
              <a:t>, </a:t>
            </a:r>
            <a:r>
              <a:rPr lang="de-DE" sz="900" dirty="0" smtClean="0"/>
              <a:t>K. Jang</a:t>
            </a:r>
            <a:r>
              <a:rPr lang="de-DE" sz="900" dirty="0"/>
              <a:t>, </a:t>
            </a:r>
            <a:r>
              <a:rPr lang="de-DE" sz="900" dirty="0" smtClean="0"/>
              <a:t>S. Park</a:t>
            </a:r>
            <a:r>
              <a:rPr lang="de-DE" sz="900" dirty="0"/>
              <a:t>, </a:t>
            </a:r>
            <a:r>
              <a:rPr lang="de-DE" sz="900" dirty="0" smtClean="0"/>
              <a:t>M. </a:t>
            </a:r>
            <a:r>
              <a:rPr lang="de-DE" sz="900" dirty="0" err="1" smtClean="0"/>
              <a:t>Jeon</a:t>
            </a:r>
            <a:r>
              <a:rPr lang="de-DE" sz="900" dirty="0"/>
              <a:t>, </a:t>
            </a:r>
            <a:r>
              <a:rPr lang="de-DE" sz="900" dirty="0" smtClean="0"/>
              <a:t>S. Shin, Phys</a:t>
            </a:r>
            <a:r>
              <a:rPr lang="de-DE" sz="900" dirty="0"/>
              <a:t>. </a:t>
            </a:r>
            <a:r>
              <a:rPr lang="de-DE" sz="900" dirty="0" err="1"/>
              <a:t>Rev</a:t>
            </a:r>
            <a:r>
              <a:rPr lang="de-DE" sz="900" dirty="0"/>
              <a:t>. ST Accel. </a:t>
            </a:r>
            <a:r>
              <a:rPr lang="de-DE" sz="900" dirty="0" err="1"/>
              <a:t>Beams</a:t>
            </a:r>
            <a:r>
              <a:rPr lang="de-DE" sz="900" dirty="0"/>
              <a:t> 17</a:t>
            </a:r>
            <a:r>
              <a:rPr lang="de-DE" sz="900" dirty="0" smtClean="0"/>
              <a:t>, 2014</a:t>
            </a:r>
            <a:endParaRPr lang="de-DE" sz="900" dirty="0"/>
          </a:p>
        </p:txBody>
      </p:sp>
      <p:sp>
        <p:nvSpPr>
          <p:cNvPr id="12" name="Rectangle 11"/>
          <p:cNvSpPr/>
          <p:nvPr/>
        </p:nvSpPr>
        <p:spPr>
          <a:xfrm>
            <a:off x="109698" y="3281209"/>
            <a:ext cx="32381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smtClean="0"/>
              <a:t>Variable </a:t>
            </a:r>
            <a:r>
              <a:rPr lang="de-DE" sz="900" dirty="0" err="1" smtClean="0"/>
              <a:t>period</a:t>
            </a:r>
            <a:r>
              <a:rPr lang="de-DE" sz="900" dirty="0" smtClean="0"/>
              <a:t> </a:t>
            </a:r>
            <a:r>
              <a:rPr lang="de-DE" sz="900" dirty="0" err="1"/>
              <a:t>undulators</a:t>
            </a:r>
            <a:r>
              <a:rPr lang="de-DE" sz="900" dirty="0"/>
              <a:t> </a:t>
            </a:r>
            <a:r>
              <a:rPr lang="de-DE" sz="900" dirty="0" err="1"/>
              <a:t>as</a:t>
            </a:r>
            <a:r>
              <a:rPr lang="de-DE" sz="900" dirty="0"/>
              <a:t> </a:t>
            </a:r>
            <a:r>
              <a:rPr lang="de-DE" sz="900" dirty="0" err="1"/>
              <a:t>synchrotron</a:t>
            </a:r>
            <a:r>
              <a:rPr lang="de-DE" sz="900" dirty="0"/>
              <a:t> </a:t>
            </a:r>
            <a:r>
              <a:rPr lang="de-DE" sz="900" dirty="0" err="1"/>
              <a:t>radiation</a:t>
            </a:r>
            <a:r>
              <a:rPr lang="de-DE" sz="900" dirty="0"/>
              <a:t> </a:t>
            </a:r>
            <a:r>
              <a:rPr lang="de-DE" sz="900" dirty="0" err="1" smtClean="0"/>
              <a:t>sources</a:t>
            </a:r>
            <a:r>
              <a:rPr lang="de-DE" sz="900" dirty="0" smtClean="0"/>
              <a:t>. G</a:t>
            </a:r>
            <a:r>
              <a:rPr lang="de-DE" sz="900" dirty="0"/>
              <a:t>. </a:t>
            </a:r>
            <a:r>
              <a:rPr lang="de-DE" sz="900" dirty="0" err="1" smtClean="0"/>
              <a:t>Shenoy</a:t>
            </a:r>
            <a:r>
              <a:rPr lang="de-DE" sz="900" dirty="0"/>
              <a:t>, J. </a:t>
            </a:r>
            <a:r>
              <a:rPr lang="de-DE" sz="900" dirty="0" err="1" smtClean="0"/>
              <a:t>Lewellen</a:t>
            </a:r>
            <a:r>
              <a:rPr lang="de-DE" sz="900" dirty="0"/>
              <a:t>, </a:t>
            </a:r>
            <a:r>
              <a:rPr lang="de-DE" sz="900" dirty="0" smtClean="0"/>
              <a:t>D. </a:t>
            </a:r>
            <a:r>
              <a:rPr lang="de-DE" sz="900" dirty="0" err="1" smtClean="0"/>
              <a:t>Shua</a:t>
            </a:r>
            <a:r>
              <a:rPr lang="de-DE" sz="900" dirty="0" smtClean="0"/>
              <a:t>, N. </a:t>
            </a:r>
            <a:r>
              <a:rPr lang="de-DE" sz="900" dirty="0" err="1" smtClean="0"/>
              <a:t>Vinokurov</a:t>
            </a:r>
            <a:r>
              <a:rPr lang="de-DE" sz="900" dirty="0"/>
              <a:t>,</a:t>
            </a:r>
            <a:r>
              <a:rPr lang="de-DE" sz="900" dirty="0" smtClean="0"/>
              <a:t> </a:t>
            </a:r>
          </a:p>
          <a:p>
            <a:r>
              <a:rPr lang="de-DE" sz="900" dirty="0" smtClean="0"/>
              <a:t>J</a:t>
            </a:r>
            <a:r>
              <a:rPr lang="de-DE" sz="900" dirty="0"/>
              <a:t>. Synchrotron </a:t>
            </a:r>
            <a:r>
              <a:rPr lang="de-DE" sz="900" dirty="0" err="1"/>
              <a:t>Radiat</a:t>
            </a:r>
            <a:r>
              <a:rPr lang="de-DE" sz="900" dirty="0"/>
              <a:t>. 10, 205 (2003).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87088" y="3363142"/>
            <a:ext cx="5033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Modeling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designing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smtClean="0"/>
              <a:t>variable </a:t>
            </a:r>
            <a:r>
              <a:rPr lang="de-DE" sz="900" dirty="0" err="1" smtClean="0"/>
              <a:t>period</a:t>
            </a:r>
            <a:r>
              <a:rPr lang="de-DE" sz="900" dirty="0" smtClean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smtClean="0"/>
              <a:t>variable pole </a:t>
            </a:r>
            <a:r>
              <a:rPr lang="de-DE" sz="900" dirty="0" err="1" smtClean="0"/>
              <a:t>number</a:t>
            </a:r>
            <a:r>
              <a:rPr lang="de-DE" sz="900" dirty="0" smtClean="0"/>
              <a:t> undulator. </a:t>
            </a:r>
          </a:p>
          <a:p>
            <a:r>
              <a:rPr lang="de-DE" sz="900" dirty="0" smtClean="0"/>
              <a:t>I</a:t>
            </a:r>
            <a:r>
              <a:rPr lang="de-DE" sz="900" dirty="0"/>
              <a:t>. </a:t>
            </a:r>
            <a:r>
              <a:rPr lang="de-DE" sz="900" dirty="0" err="1"/>
              <a:t>Davidyuk</a:t>
            </a:r>
            <a:r>
              <a:rPr lang="de-DE" sz="900" dirty="0"/>
              <a:t>, </a:t>
            </a:r>
            <a:r>
              <a:rPr lang="de-DE" sz="900" dirty="0" smtClean="0"/>
              <a:t>O. </a:t>
            </a:r>
            <a:r>
              <a:rPr lang="de-DE" sz="900" dirty="0"/>
              <a:t>Shevchenko, </a:t>
            </a:r>
            <a:r>
              <a:rPr lang="de-DE" sz="900" dirty="0" smtClean="0"/>
              <a:t>V. </a:t>
            </a:r>
            <a:r>
              <a:rPr lang="de-DE" sz="900" dirty="0" err="1"/>
              <a:t>Tcheskidov</a:t>
            </a:r>
            <a:r>
              <a:rPr lang="de-DE" sz="900" dirty="0" smtClean="0"/>
              <a:t>,  N. </a:t>
            </a:r>
            <a:r>
              <a:rPr lang="de-DE" sz="900" dirty="0" err="1" smtClean="0"/>
              <a:t>Vinokurov</a:t>
            </a:r>
            <a:r>
              <a:rPr lang="de-DE" sz="900" dirty="0" smtClean="0"/>
              <a:t>, Phys</a:t>
            </a:r>
            <a:r>
              <a:rPr lang="de-DE" sz="900" dirty="0"/>
              <a:t>. </a:t>
            </a:r>
            <a:r>
              <a:rPr lang="de-DE" sz="900" dirty="0" err="1"/>
              <a:t>Rev</a:t>
            </a:r>
            <a:r>
              <a:rPr lang="de-DE" sz="900" dirty="0"/>
              <a:t>. Accel. </a:t>
            </a:r>
            <a:r>
              <a:rPr lang="de-DE" sz="900" dirty="0" err="1"/>
              <a:t>Beams</a:t>
            </a:r>
            <a:r>
              <a:rPr lang="de-DE" sz="900" dirty="0"/>
              <a:t> 19, </a:t>
            </a:r>
            <a:r>
              <a:rPr lang="de-DE" sz="900" dirty="0" smtClean="0"/>
              <a:t>2016</a:t>
            </a:r>
            <a:endParaRPr lang="de-DE" sz="900" dirty="0"/>
          </a:p>
        </p:txBody>
      </p:sp>
      <p:sp>
        <p:nvSpPr>
          <p:cNvPr id="14" name="Rectangle 13"/>
          <p:cNvSpPr/>
          <p:nvPr/>
        </p:nvSpPr>
        <p:spPr>
          <a:xfrm>
            <a:off x="5724002" y="5945219"/>
            <a:ext cx="3297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smtClean="0"/>
              <a:t>The highly adjustable magnet undulator.</a:t>
            </a:r>
          </a:p>
          <a:p>
            <a:r>
              <a:rPr lang="en-GB" sz="900" dirty="0" smtClean="0"/>
              <a:t>M</a:t>
            </a:r>
            <a:r>
              <a:rPr lang="en-GB" sz="900" dirty="0"/>
              <a:t>. </a:t>
            </a:r>
            <a:r>
              <a:rPr lang="en-GB" sz="900" dirty="0" err="1" smtClean="0"/>
              <a:t>Hamberg</a:t>
            </a:r>
            <a:r>
              <a:rPr lang="en-GB" sz="900" dirty="0" smtClean="0"/>
              <a:t>, </a:t>
            </a:r>
            <a:r>
              <a:rPr lang="de-DE" sz="900" dirty="0" smtClean="0"/>
              <a:t>FEL2015, TUP057</a:t>
            </a:r>
            <a:endParaRPr lang="de-DE" sz="900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9354" b="14810"/>
          <a:stretch/>
        </p:blipFill>
        <p:spPr bwMode="auto">
          <a:xfrm>
            <a:off x="5580112" y="4226939"/>
            <a:ext cx="1516561" cy="157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11092" r="22957" b="8094"/>
          <a:stretch/>
        </p:blipFill>
        <p:spPr bwMode="auto">
          <a:xfrm>
            <a:off x="7092280" y="4365104"/>
            <a:ext cx="1993014" cy="14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UCrfigure.png"/>
          <p:cNvPicPr>
            <a:picLocks noChangeAspect="1"/>
          </p:cNvPicPr>
          <p:nvPr/>
        </p:nvPicPr>
        <p:blipFill rotWithShape="1">
          <a:blip r:embed="rId9" cstate="print"/>
          <a:srcRect l="28080" r="27906" b="19373"/>
          <a:stretch/>
        </p:blipFill>
        <p:spPr>
          <a:xfrm>
            <a:off x="2190368" y="1315499"/>
            <a:ext cx="1013480" cy="199936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2" y="1281840"/>
            <a:ext cx="2184794" cy="207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/>
          <a:p>
            <a:r>
              <a:rPr lang="en-US" dirty="0" smtClean="0"/>
              <a:t>Previous and recent </a:t>
            </a:r>
            <a:r>
              <a:rPr lang="en-US" dirty="0"/>
              <a:t>d</a:t>
            </a:r>
            <a:r>
              <a:rPr lang="en-US" dirty="0" smtClean="0"/>
              <a:t>evelopments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78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9" b="6976"/>
          <a:stretch/>
        </p:blipFill>
        <p:spPr>
          <a:xfrm>
            <a:off x="6876505" y="4043740"/>
            <a:ext cx="1872208" cy="21753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Undulators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95288" y="1406426"/>
            <a:ext cx="4536752" cy="5010249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>
                <a:solidFill>
                  <a:prstClr val="black"/>
                </a:solidFill>
              </a:rPr>
              <a:t>Planar Magnet Structures</a:t>
            </a:r>
            <a:endParaRPr lang="en-US" b="1" dirty="0">
              <a:solidFill>
                <a:prstClr val="black"/>
              </a:solidFill>
            </a:endParaRPr>
          </a:p>
          <a:p>
            <a:pPr marL="182563" lvl="1" indent="-182563">
              <a:spcAft>
                <a:spcPts val="600"/>
              </a:spcAft>
              <a:tabLst>
                <a:tab pos="182563" algn="l"/>
              </a:tabLst>
            </a:pPr>
            <a:r>
              <a:rPr lang="en-US" dirty="0"/>
              <a:t>Virtual shimming by 4 screws</a:t>
            </a:r>
          </a:p>
          <a:p>
            <a:pPr marL="182563" lvl="1" indent="-182563">
              <a:spcAft>
                <a:spcPts val="600"/>
              </a:spcAft>
              <a:tabLst>
                <a:tab pos="182563" algn="l"/>
              </a:tabLst>
            </a:pPr>
            <a:r>
              <a:rPr lang="en-US" dirty="0"/>
              <a:t>Individual pole shift and tilt</a:t>
            </a:r>
          </a:p>
          <a:p>
            <a:pPr marL="182563" lvl="1" indent="-182563">
              <a:spcAft>
                <a:spcPts val="600"/>
              </a:spcAft>
              <a:tabLst>
                <a:tab pos="182563" algn="l"/>
              </a:tabLst>
            </a:pPr>
            <a:r>
              <a:rPr lang="en-US" dirty="0"/>
              <a:t>Continuous adjustment (~2</a:t>
            </a:r>
            <a:r>
              <a:rPr lang="en-US" dirty="0">
                <a:sym typeface="Wingdings" panose="05000000000000000000" pitchFamily="2" charset="2"/>
              </a:rPr>
              <a:t>µm</a:t>
            </a:r>
            <a:r>
              <a:rPr lang="en-US" dirty="0"/>
              <a:t>)</a:t>
            </a:r>
          </a:p>
          <a:p>
            <a:pPr marL="182563" lvl="1" indent="-182563">
              <a:spcAft>
                <a:spcPts val="600"/>
              </a:spcAft>
              <a:tabLst>
                <a:tab pos="182563" algn="l"/>
              </a:tabLst>
            </a:pPr>
            <a:r>
              <a:rPr lang="en-US" dirty="0"/>
              <a:t>Fast tuning, 2m device </a:t>
            </a:r>
            <a:r>
              <a:rPr lang="en-US" dirty="0" smtClean="0"/>
              <a:t>~1day per iteration</a:t>
            </a:r>
            <a:endParaRPr lang="en-US" dirty="0"/>
          </a:p>
          <a:p>
            <a:pPr marL="182563" indent="-182563">
              <a:tabLst>
                <a:tab pos="182563" algn="l"/>
              </a:tabLst>
            </a:pPr>
            <a:r>
              <a:rPr lang="en-US" sz="1600" dirty="0" smtClean="0"/>
              <a:t>Magnet module design reworked</a:t>
            </a:r>
          </a:p>
          <a:p>
            <a:pPr marL="182563" indent="-182563">
              <a:tabLst>
                <a:tab pos="182563" algn="l"/>
              </a:tabLst>
            </a:pPr>
            <a:r>
              <a:rPr lang="en-US" sz="1600" dirty="0"/>
              <a:t>S</a:t>
            </a:r>
            <a:r>
              <a:rPr lang="en-US" sz="1600" dirty="0" smtClean="0"/>
              <a:t>upport mechanics in different lengths</a:t>
            </a:r>
          </a:p>
          <a:p>
            <a:endParaRPr lang="en-US" sz="1600" dirty="0" smtClean="0"/>
          </a:p>
          <a:p>
            <a:pPr marL="0" lvl="0" indent="0">
              <a:buNone/>
            </a:pPr>
            <a:r>
              <a:rPr lang="en-US" b="1" dirty="0" smtClean="0">
                <a:solidFill>
                  <a:prstClr val="black"/>
                </a:solidFill>
              </a:rPr>
              <a:t>Revolver Mechanics</a:t>
            </a:r>
            <a:endParaRPr lang="en-US" b="1" dirty="0">
              <a:solidFill>
                <a:prstClr val="black"/>
              </a:solidFill>
            </a:endParaRPr>
          </a:p>
          <a:p>
            <a:pPr marL="182563" lvl="1" indent="-182563">
              <a:lnSpc>
                <a:spcPct val="110000"/>
              </a:lnSpc>
              <a:spcAft>
                <a:spcPts val="1200"/>
              </a:spcAft>
              <a:tabLst>
                <a:tab pos="182563" algn="l"/>
              </a:tabLst>
            </a:pPr>
            <a:r>
              <a:rPr lang="en-US" dirty="0"/>
              <a:t>design completed  (2.5m)</a:t>
            </a:r>
          </a:p>
          <a:p>
            <a:pPr marL="182563" lvl="1" indent="-182563">
              <a:lnSpc>
                <a:spcPct val="110000"/>
              </a:lnSpc>
              <a:spcAft>
                <a:spcPts val="1200"/>
              </a:spcAft>
              <a:tabLst>
                <a:tab pos="182563" algn="l"/>
              </a:tabLst>
            </a:pPr>
            <a:r>
              <a:rPr lang="en-US" dirty="0"/>
              <a:t>2 or 3 different </a:t>
            </a:r>
            <a:r>
              <a:rPr lang="en-US" dirty="0" err="1"/>
              <a:t>magn</a:t>
            </a:r>
            <a:r>
              <a:rPr lang="en-US" dirty="0"/>
              <a:t>. structures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sase</a:t>
            </a:r>
            <a:r>
              <a:rPr lang="en-US" dirty="0"/>
              <a:t>, modulator or chicane)</a:t>
            </a:r>
          </a:p>
          <a:p>
            <a:pPr marL="182563" lvl="1" indent="-182563">
              <a:lnSpc>
                <a:spcPct val="110000"/>
              </a:lnSpc>
              <a:spcAft>
                <a:spcPts val="1200"/>
              </a:spcAft>
              <a:tabLst>
                <a:tab pos="182563" algn="l"/>
              </a:tabLst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96320" y="6237312"/>
            <a:ext cx="2596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(T. Ramm et al. </a:t>
            </a:r>
            <a:r>
              <a:rPr lang="de-DE" sz="1200" dirty="0" err="1" smtClean="0"/>
              <a:t>Proc</a:t>
            </a:r>
            <a:r>
              <a:rPr lang="de-DE" sz="1200" dirty="0" smtClean="0"/>
              <a:t>. MEDSI 2018)</a:t>
            </a:r>
          </a:p>
        </p:txBody>
      </p:sp>
      <p:pic>
        <p:nvPicPr>
          <p:cNvPr id="22" name="Grafik 3"/>
          <p:cNvPicPr>
            <a:picLocks noChangeAspect="1"/>
          </p:cNvPicPr>
          <p:nvPr/>
        </p:nvPicPr>
        <p:blipFill rotWithShape="1">
          <a:blip r:embed="rId4"/>
          <a:srcRect b="8334"/>
          <a:stretch/>
        </p:blipFill>
        <p:spPr>
          <a:xfrm>
            <a:off x="5661738" y="4218137"/>
            <a:ext cx="1197134" cy="200093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11371" b="52573"/>
          <a:stretch/>
        </p:blipFill>
        <p:spPr bwMode="auto">
          <a:xfrm>
            <a:off x="4445145" y="2633851"/>
            <a:ext cx="1321918" cy="79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:\tischer\Petra3\Presentations_etc\Magnetmodul-U32-kpl-FLASH2_0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5145" y="1549802"/>
            <a:ext cx="1287118" cy="9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5"/>
          <p:cNvPicPr>
            <a:picLocks noChangeAspect="1"/>
          </p:cNvPicPr>
          <p:nvPr/>
        </p:nvPicPr>
        <p:blipFill rotWithShape="1">
          <a:blip r:embed="rId7"/>
          <a:srcRect t="16625"/>
          <a:stretch/>
        </p:blipFill>
        <p:spPr>
          <a:xfrm>
            <a:off x="4067944" y="4218137"/>
            <a:ext cx="1484784" cy="13505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484784"/>
            <a:ext cx="303585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0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349610"/>
            <a:ext cx="8353425" cy="775133"/>
          </a:xfrm>
        </p:spPr>
        <p:txBody>
          <a:bodyPr/>
          <a:lstStyle/>
          <a:p>
            <a:r>
              <a:rPr lang="en-US" dirty="0" smtClean="0"/>
              <a:t>APPLE-III  with Force Compensation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3079" y="1076958"/>
            <a:ext cx="2747717" cy="2880000"/>
            <a:chOff x="893886" y="1125064"/>
            <a:chExt cx="2747717" cy="28800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86" y="1125064"/>
              <a:ext cx="2747717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364535" y="2603359"/>
              <a:ext cx="492835" cy="598874"/>
              <a:chOff x="6278675" y="2450590"/>
              <a:chExt cx="492835" cy="598874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278675" y="2450590"/>
                <a:ext cx="492835" cy="44169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  <a:headEnd type="triangle" w="med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6342576" y="2710910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>
                    <a:solidFill>
                      <a:srgbClr val="FF0000"/>
                    </a:solidFill>
                  </a:rPr>
                  <a:t>e</a:t>
                </a:r>
                <a:r>
                  <a:rPr lang="de-DE" sz="1600" b="1" baseline="30000" dirty="0" smtClean="0">
                    <a:solidFill>
                      <a:srgbClr val="FF0000"/>
                    </a:solidFill>
                  </a:rPr>
                  <a:t>-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632170" y="1263156"/>
            <a:ext cx="5511830" cy="2970801"/>
            <a:chOff x="3632170" y="1263156"/>
            <a:chExt cx="5511830" cy="297080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118" y="1263156"/>
              <a:ext cx="5157882" cy="264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274281" y="3956958"/>
              <a:ext cx="1745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Longitudinal </a:t>
              </a:r>
              <a:r>
                <a:rPr lang="de-DE" sz="1200" dirty="0" err="1" smtClean="0"/>
                <a:t>Shift</a:t>
              </a:r>
              <a:r>
                <a:rPr lang="de-DE" sz="1200" dirty="0" smtClean="0"/>
                <a:t> / mm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67944" y="3753036"/>
              <a:ext cx="41537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-8                 -5                                0                                 5                   8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2639014" y="2546297"/>
              <a:ext cx="2263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Vert</a:t>
              </a:r>
              <a:r>
                <a:rPr lang="de-DE" sz="1200" dirty="0" smtClean="0"/>
                <a:t>., </a:t>
              </a:r>
              <a:r>
                <a:rPr lang="de-DE" sz="1200" dirty="0" err="1" smtClean="0"/>
                <a:t>Horiz</a:t>
              </a:r>
              <a:r>
                <a:rPr lang="de-DE" sz="1200" dirty="0" smtClean="0"/>
                <a:t>. Force / </a:t>
              </a:r>
              <a:r>
                <a:rPr lang="de-DE" sz="1200" dirty="0" err="1" smtClean="0"/>
                <a:t>period</a:t>
              </a:r>
              <a:r>
                <a:rPr lang="de-DE" sz="1200" dirty="0" smtClean="0"/>
                <a:t>  [N]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98607" y="1304764"/>
              <a:ext cx="51335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de-DE" sz="1050" dirty="0" smtClean="0"/>
            </a:p>
            <a:p>
              <a:pPr algn="r"/>
              <a:r>
                <a:rPr lang="de-DE" sz="1050" dirty="0" smtClean="0"/>
                <a:t>400</a:t>
              </a:r>
            </a:p>
            <a:p>
              <a:pPr algn="r"/>
              <a:endParaRPr lang="de-DE" sz="1050" dirty="0"/>
            </a:p>
            <a:p>
              <a:pPr algn="r"/>
              <a:endParaRPr lang="de-DE" sz="1050" dirty="0" smtClean="0"/>
            </a:p>
            <a:p>
              <a:pPr algn="r"/>
              <a:endParaRPr lang="de-DE" sz="1050" dirty="0"/>
            </a:p>
            <a:p>
              <a:pPr algn="r"/>
              <a:r>
                <a:rPr lang="de-DE" sz="1050" dirty="0" smtClean="0"/>
                <a:t>0</a:t>
              </a:r>
            </a:p>
            <a:p>
              <a:pPr algn="r"/>
              <a:endParaRPr lang="de-DE" sz="1050" dirty="0"/>
            </a:p>
            <a:p>
              <a:pPr algn="r"/>
              <a:endParaRPr lang="de-DE" sz="1050" dirty="0" smtClean="0"/>
            </a:p>
            <a:p>
              <a:pPr algn="r"/>
              <a:endParaRPr lang="de-DE" sz="1050" dirty="0"/>
            </a:p>
            <a:p>
              <a:pPr algn="r"/>
              <a:r>
                <a:rPr lang="de-DE" sz="1050" dirty="0" smtClean="0"/>
                <a:t>-400</a:t>
              </a:r>
            </a:p>
            <a:p>
              <a:pPr algn="r"/>
              <a:endParaRPr lang="de-DE" sz="1050" dirty="0"/>
            </a:p>
            <a:p>
              <a:pPr algn="r"/>
              <a:endParaRPr lang="de-DE" sz="1050" dirty="0" smtClean="0"/>
            </a:p>
            <a:p>
              <a:pPr algn="r"/>
              <a:endParaRPr lang="de-DE" sz="1050" dirty="0"/>
            </a:p>
            <a:p>
              <a:pPr algn="r"/>
              <a:r>
                <a:rPr lang="de-DE" sz="1050" dirty="0" smtClean="0"/>
                <a:t>-800</a:t>
              </a:r>
            </a:p>
            <a:p>
              <a:pPr algn="r"/>
              <a:endParaRPr lang="de-DE" sz="1050" dirty="0"/>
            </a:p>
            <a:p>
              <a:pPr algn="r"/>
              <a:endParaRPr lang="de-DE" sz="1050" dirty="0" smtClean="0"/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9882" r="45730" b="48415"/>
          <a:stretch/>
        </p:blipFill>
        <p:spPr bwMode="auto">
          <a:xfrm>
            <a:off x="4639122" y="4463928"/>
            <a:ext cx="2092350" cy="196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84" y="4437112"/>
            <a:ext cx="1832180" cy="19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platzhalter 7"/>
          <p:cNvSpPr>
            <a:spLocks noGrp="1"/>
          </p:cNvSpPr>
          <p:nvPr>
            <p:ph idx="1"/>
          </p:nvPr>
        </p:nvSpPr>
        <p:spPr>
          <a:xfrm>
            <a:off x="314102" y="4152198"/>
            <a:ext cx="3897858" cy="2218856"/>
          </a:xfrm>
        </p:spPr>
        <p:txBody>
          <a:bodyPr/>
          <a:lstStyle/>
          <a:p>
            <a:pPr marL="365125"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Force reduction up to factor of ~8</a:t>
            </a:r>
          </a:p>
          <a:p>
            <a:pPr marL="365125"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“Continuous” correction magnet</a:t>
            </a:r>
            <a:br>
              <a:rPr lang="en-US" dirty="0" smtClean="0"/>
            </a:br>
            <a:r>
              <a:rPr lang="en-US" dirty="0" smtClean="0"/>
              <a:t>signature ~1%</a:t>
            </a:r>
          </a:p>
          <a:p>
            <a:pPr marL="365125" lvl="1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Same magnets for force compensation 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improved sorting</a:t>
            </a:r>
            <a:endParaRPr lang="en-US" dirty="0" smtClean="0"/>
          </a:p>
          <a:p>
            <a:pPr marL="365125"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1"/>
                </a:solidFill>
              </a:rPr>
              <a:t>Measurement with a normal bench through 1mm side gap</a:t>
            </a:r>
          </a:p>
          <a:p>
            <a:pPr marL="365125"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1"/>
                </a:solidFill>
              </a:rPr>
              <a:t>Customized Hall probe holder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8929" y="2548351"/>
            <a:ext cx="1584176" cy="131994"/>
          </a:xfrm>
          <a:prstGeom prst="straightConnector1">
            <a:avLst/>
          </a:prstGeom>
          <a:ln w="38100">
            <a:solidFill>
              <a:schemeClr val="accent1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65059" y="3284984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</a:t>
            </a:r>
            <a:r>
              <a:rPr lang="de-DE" sz="1000" dirty="0" smtClean="0"/>
              <a:t>olid: </a:t>
            </a:r>
            <a:r>
              <a:rPr lang="de-DE" sz="1000" dirty="0" err="1" smtClean="0"/>
              <a:t>with</a:t>
            </a:r>
            <a:r>
              <a:rPr lang="de-DE" sz="1000" dirty="0" smtClean="0"/>
              <a:t> </a:t>
            </a:r>
            <a:r>
              <a:rPr lang="de-DE" sz="1000" dirty="0" err="1" smtClean="0"/>
              <a:t>compensation</a:t>
            </a: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1000" dirty="0" err="1"/>
              <a:t>d</a:t>
            </a:r>
            <a:r>
              <a:rPr lang="de-DE" sz="1000" dirty="0" err="1" smtClean="0"/>
              <a:t>ashed</a:t>
            </a:r>
            <a:r>
              <a:rPr lang="de-DE" sz="1000" dirty="0" smtClean="0"/>
              <a:t>: </a:t>
            </a:r>
            <a:r>
              <a:rPr lang="de-DE" sz="1000" dirty="0" err="1" smtClean="0"/>
              <a:t>without</a:t>
            </a:r>
            <a:r>
              <a:rPr lang="de-DE" sz="1000" dirty="0" smtClean="0"/>
              <a:t> </a:t>
            </a:r>
            <a:r>
              <a:rPr lang="de-DE" sz="1000" dirty="0" err="1" smtClean="0"/>
              <a:t>comp.</a:t>
            </a:r>
            <a:endParaRPr lang="de-DE" sz="1000" dirty="0" smtClean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791579" y="6561348"/>
            <a:ext cx="7272810" cy="186841"/>
          </a:xfrm>
        </p:spPr>
        <p:txBody>
          <a:bodyPr/>
          <a:lstStyle/>
          <a:p>
            <a:r>
              <a:rPr lang="en-US" noProof="0" smtClean="0"/>
              <a:t>| Present Undulator Activities | Markus Tischer, 29.11.19, ESLS27, ALBA</a:t>
            </a:r>
            <a:endParaRPr lang="en-US" noProof="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/>
          <a:p>
            <a:r>
              <a:rPr lang="de-DE" dirty="0" err="1" smtClean="0"/>
              <a:t>for</a:t>
            </a:r>
            <a:r>
              <a:rPr lang="de-DE" dirty="0" smtClean="0"/>
              <a:t> FLASH2 </a:t>
            </a:r>
            <a:r>
              <a:rPr lang="de-DE" dirty="0" err="1" smtClean="0"/>
              <a:t>Afterburner</a:t>
            </a:r>
            <a:r>
              <a:rPr lang="de-DE" dirty="0" smtClean="0"/>
              <a:t>,  FLASH2020</a:t>
            </a:r>
            <a:r>
              <a:rPr lang="de-DE" dirty="0" smtClean="0"/>
              <a:t>+   </a:t>
            </a:r>
            <a:r>
              <a:rPr lang="de-DE" dirty="0" err="1" smtClean="0"/>
              <a:t>and</a:t>
            </a:r>
            <a:r>
              <a:rPr lang="de-DE" dirty="0" smtClean="0"/>
              <a:t>  ~PETRA IV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1560" y="1306800"/>
            <a:ext cx="7849121" cy="5290552"/>
            <a:chOff x="611560" y="1306800"/>
            <a:chExt cx="7849121" cy="5290552"/>
          </a:xfrm>
        </p:grpSpPr>
        <p:pic>
          <p:nvPicPr>
            <p:cNvPr id="1026" name="Picture 2" descr="H:\tischer\GapMechanik\27_Apple3_Jan19\CircularMode_GapDep_241019PV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38752"/>
              <a:ext cx="7849121" cy="525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652120" y="1306800"/>
              <a:ext cx="254469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52119" y="2610000"/>
              <a:ext cx="2544695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52120" y="3920400"/>
              <a:ext cx="254469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APPLE-III  </a:t>
            </a:r>
            <a:r>
              <a:rPr lang="de-DE" dirty="0" smtClean="0"/>
              <a:t>Transverse Field </a:t>
            </a:r>
            <a:r>
              <a:rPr lang="de-DE" dirty="0" err="1" smtClean="0"/>
              <a:t>Dependence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61348"/>
            <a:ext cx="7272810" cy="18684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82742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18F1F"/>
                </a:solidFill>
              </a:rPr>
              <a:t>Circular</a:t>
            </a:r>
            <a:r>
              <a:rPr lang="de-DE" b="1" dirty="0" smtClean="0">
                <a:solidFill>
                  <a:srgbClr val="F18F1F"/>
                </a:solidFill>
              </a:rPr>
              <a:t> </a:t>
            </a:r>
            <a:r>
              <a:rPr lang="de-DE" b="1" dirty="0" err="1" smtClean="0">
                <a:solidFill>
                  <a:srgbClr val="F18F1F"/>
                </a:solidFill>
              </a:rPr>
              <a:t>mode</a:t>
            </a:r>
            <a:endParaRPr lang="de-DE" sz="16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0" y="1762943"/>
            <a:ext cx="785793" cy="2909938"/>
            <a:chOff x="0" y="1762943"/>
            <a:chExt cx="785793" cy="2909938"/>
          </a:xfrm>
        </p:grpSpPr>
        <p:sp>
          <p:nvSpPr>
            <p:cNvPr id="7" name="TextBox 6"/>
            <p:cNvSpPr txBox="1"/>
            <p:nvPr/>
          </p:nvSpPr>
          <p:spPr>
            <a:xfrm>
              <a:off x="0" y="1762943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gap</a:t>
              </a:r>
              <a:r>
                <a:rPr lang="de-DE" sz="1400" dirty="0" smtClean="0"/>
                <a:t>=1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3068960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gap</a:t>
              </a:r>
              <a:r>
                <a:rPr lang="de-DE" sz="1400" dirty="0" smtClean="0"/>
                <a:t>=6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436510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gap</a:t>
              </a:r>
              <a:r>
                <a:rPr lang="de-DE" sz="1400" dirty="0" smtClean="0"/>
                <a:t>=19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61357" y="2518246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longitudinal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7743" y="2518247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vertical</a:t>
            </a:r>
            <a:endParaRPr lang="de-DE" sz="1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115537" y="251824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horizontal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88502" y="2518247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vertical</a:t>
            </a:r>
            <a:endParaRPr lang="de-DE" sz="14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236296" y="2518247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horizontal </a:t>
            </a:r>
            <a:r>
              <a:rPr lang="de-DE" sz="1400" dirty="0" err="1" smtClean="0"/>
              <a:t>position</a:t>
            </a:r>
            <a:endParaRPr lang="de-DE" sz="14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3102820" y="6021288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Curvature</a:t>
            </a:r>
            <a:r>
              <a:rPr lang="de-DE" sz="1200" dirty="0" smtClean="0"/>
              <a:t> (~y</a:t>
            </a:r>
            <a:r>
              <a:rPr lang="de-DE" sz="1200" baseline="30000" dirty="0" smtClean="0"/>
              <a:t>2</a:t>
            </a:r>
            <a:r>
              <a:rPr lang="de-DE" sz="1200" dirty="0" smtClean="0"/>
              <a:t>) </a:t>
            </a:r>
            <a:r>
              <a:rPr lang="de-DE" sz="1200" dirty="0" err="1" smtClean="0"/>
              <a:t>vertical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err="1" smtClean="0"/>
              <a:t>as</a:t>
            </a:r>
            <a:r>
              <a:rPr lang="de-DE" sz="1200" dirty="0" smtClean="0"/>
              <a:t> </a:t>
            </a:r>
            <a:r>
              <a:rPr lang="de-DE" sz="1200" dirty="0" err="1" smtClean="0"/>
              <a:t>function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gap</a:t>
            </a:r>
            <a:endParaRPr lang="de-DE" sz="12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5940152" y="5209455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horizontal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3768" y="852031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solidFill>
                  <a:schemeClr val="accent1"/>
                </a:solidFill>
              </a:rPr>
              <a:t>By</a:t>
            </a:r>
            <a:r>
              <a:rPr lang="de-DE" sz="1200" b="1" dirty="0" smtClean="0">
                <a:solidFill>
                  <a:schemeClr val="accent1"/>
                </a:solidFill>
              </a:rPr>
              <a:t> – </a:t>
            </a:r>
            <a:r>
              <a:rPr lang="de-DE" sz="1200" b="1" dirty="0" err="1" smtClean="0">
                <a:solidFill>
                  <a:schemeClr val="accent1"/>
                </a:solidFill>
              </a:rPr>
              <a:t>vertical</a:t>
            </a:r>
            <a:endParaRPr lang="de-DE" sz="1200" b="1" dirty="0" smtClean="0">
              <a:solidFill>
                <a:schemeClr val="accent1"/>
              </a:solidFill>
            </a:endParaRPr>
          </a:p>
          <a:p>
            <a:r>
              <a:rPr lang="de-DE" sz="1200" b="1" dirty="0" err="1" smtClean="0">
                <a:solidFill>
                  <a:schemeClr val="accent2"/>
                </a:solidFill>
              </a:rPr>
              <a:t>Bz</a:t>
            </a:r>
            <a:r>
              <a:rPr lang="de-DE" sz="1200" b="1" dirty="0" smtClean="0">
                <a:solidFill>
                  <a:schemeClr val="accent2"/>
                </a:solidFill>
              </a:rPr>
              <a:t> - horizontal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05805" y="2403321"/>
            <a:ext cx="864019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-10      0      10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40029" y="2403321"/>
            <a:ext cx="864019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-10      0      10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24000" y="2420888"/>
            <a:ext cx="787075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-1       0       1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72000" y="2420888"/>
            <a:ext cx="787075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-1       0       1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5576" y="6318103"/>
            <a:ext cx="159498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1         5           10           15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1357" y="5303648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</a:t>
            </a:r>
            <a:r>
              <a:rPr lang="de-DE" sz="1200" baseline="-25000" dirty="0" smtClean="0"/>
              <a:t>0</a:t>
            </a:r>
            <a:r>
              <a:rPr lang="de-DE" sz="1200" dirty="0" smtClean="0"/>
              <a:t>(</a:t>
            </a:r>
            <a:r>
              <a:rPr lang="de-DE" sz="1200" dirty="0" err="1" smtClean="0"/>
              <a:t>gap</a:t>
            </a:r>
            <a:r>
              <a:rPr lang="de-DE" sz="1200" dirty="0" smtClean="0"/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04048" y="6021288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Curvature</a:t>
            </a:r>
            <a:r>
              <a:rPr lang="de-DE" sz="1200" dirty="0" smtClean="0"/>
              <a:t> (~z</a:t>
            </a:r>
            <a:r>
              <a:rPr lang="de-DE" sz="1200" baseline="30000" dirty="0" smtClean="0"/>
              <a:t>2</a:t>
            </a:r>
            <a:r>
              <a:rPr lang="de-DE" sz="1200" dirty="0" smtClean="0"/>
              <a:t>) horizontal</a:t>
            </a:r>
            <a:br>
              <a:rPr lang="de-DE" sz="1200" dirty="0" smtClean="0"/>
            </a:br>
            <a:r>
              <a:rPr lang="de-DE" sz="1200" dirty="0" err="1" smtClean="0"/>
              <a:t>as</a:t>
            </a:r>
            <a:r>
              <a:rPr lang="de-DE" sz="1200" dirty="0" smtClean="0"/>
              <a:t> </a:t>
            </a:r>
            <a:r>
              <a:rPr lang="de-DE" sz="1200" dirty="0" err="1" smtClean="0"/>
              <a:t>function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gap</a:t>
            </a:r>
            <a:endParaRPr lang="de-DE" sz="12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09306" y="980728"/>
            <a:ext cx="3834694" cy="55446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57188"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 marL="357188">
              <a:lnSpc>
                <a:spcPct val="80000"/>
              </a:lnSpc>
            </a:pPr>
            <a:endParaRPr lang="en-US" sz="1800" dirty="0">
              <a:sym typeface="Wingdings" pitchFamily="2" charset="2"/>
            </a:endParaRPr>
          </a:p>
          <a:p>
            <a:pPr marL="357188"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Symmetric configuration</a:t>
            </a:r>
            <a:br>
              <a:rPr lang="en-US" sz="1800" dirty="0" smtClean="0">
                <a:sym typeface="Wingdings" pitchFamily="2" charset="2"/>
              </a:rPr>
            </a:br>
            <a:r>
              <a:rPr lang="en-US" sz="1800" dirty="0" smtClean="0">
                <a:sym typeface="Wingdings" pitchFamily="2" charset="2"/>
              </a:rPr>
              <a:t>at minimum gap</a:t>
            </a:r>
          </a:p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 marL="357188"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Focusing effect of vertical field  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for all gaps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 marL="357188"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De-/Focusing of horizontal field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depending on gap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rgbClr val="00B0F0"/>
              </a:solidFill>
              <a:sym typeface="Wingdings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157192"/>
            <a:ext cx="5472608" cy="136815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520" y="5157192"/>
            <a:ext cx="5472608" cy="136815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1560" y="1306800"/>
            <a:ext cx="7849121" cy="5290552"/>
            <a:chOff x="611560" y="1306800"/>
            <a:chExt cx="7849121" cy="5290552"/>
          </a:xfrm>
        </p:grpSpPr>
        <p:pic>
          <p:nvPicPr>
            <p:cNvPr id="1026" name="Picture 2" descr="H:\tischer\GapMechanik\27_Apple3_Jan19\CircularMode_GapDep_241019PV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38752"/>
              <a:ext cx="7849121" cy="525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652120" y="1306800"/>
              <a:ext cx="254469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52119" y="2610000"/>
              <a:ext cx="2544695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52120" y="3920400"/>
              <a:ext cx="254469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APPLE-III  </a:t>
            </a:r>
            <a:r>
              <a:rPr lang="de-DE" dirty="0" smtClean="0"/>
              <a:t>Transverse Field </a:t>
            </a:r>
            <a:r>
              <a:rPr lang="de-DE" dirty="0" err="1" smtClean="0"/>
              <a:t>Dependence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61348"/>
            <a:ext cx="7272810" cy="18684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82742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18F1F"/>
                </a:solidFill>
              </a:rPr>
              <a:t>Circular</a:t>
            </a:r>
            <a:r>
              <a:rPr lang="de-DE" b="1" dirty="0" smtClean="0">
                <a:solidFill>
                  <a:srgbClr val="F18F1F"/>
                </a:solidFill>
              </a:rPr>
              <a:t> </a:t>
            </a:r>
            <a:r>
              <a:rPr lang="de-DE" b="1" dirty="0" err="1" smtClean="0">
                <a:solidFill>
                  <a:srgbClr val="F18F1F"/>
                </a:solidFill>
              </a:rPr>
              <a:t>mode</a:t>
            </a:r>
            <a:endParaRPr lang="de-DE" sz="16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961357" y="2518246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longitudinal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7743" y="2518247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vertical</a:t>
            </a:r>
            <a:endParaRPr lang="de-DE" sz="1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115537" y="251824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horizontal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88502" y="2518247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vertical</a:t>
            </a:r>
            <a:endParaRPr lang="de-DE" sz="14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236296" y="2518247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horizontal </a:t>
            </a:r>
            <a:r>
              <a:rPr lang="de-DE" sz="1400" dirty="0" err="1" smtClean="0"/>
              <a:t>position</a:t>
            </a:r>
            <a:endParaRPr lang="de-DE" sz="14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6144350" y="1184863"/>
            <a:ext cx="1010213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zoomed</a:t>
            </a:r>
            <a:r>
              <a:rPr lang="de-DE" sz="1400" dirty="0" smtClean="0"/>
              <a:t>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3768" y="852031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solidFill>
                  <a:schemeClr val="accent1"/>
                </a:solidFill>
              </a:rPr>
              <a:t>By</a:t>
            </a:r>
            <a:r>
              <a:rPr lang="de-DE" sz="1200" b="1" dirty="0" smtClean="0">
                <a:solidFill>
                  <a:schemeClr val="accent1"/>
                </a:solidFill>
              </a:rPr>
              <a:t> – </a:t>
            </a:r>
            <a:r>
              <a:rPr lang="de-DE" sz="1200" b="1" dirty="0" err="1" smtClean="0">
                <a:solidFill>
                  <a:schemeClr val="accent1"/>
                </a:solidFill>
              </a:rPr>
              <a:t>vertical</a:t>
            </a:r>
            <a:endParaRPr lang="de-DE" sz="1200" b="1" dirty="0" smtClean="0">
              <a:solidFill>
                <a:schemeClr val="accent1"/>
              </a:solidFill>
            </a:endParaRPr>
          </a:p>
          <a:p>
            <a:r>
              <a:rPr lang="de-DE" sz="1200" b="1" dirty="0" err="1" smtClean="0">
                <a:solidFill>
                  <a:schemeClr val="accent2"/>
                </a:solidFill>
              </a:rPr>
              <a:t>Bz</a:t>
            </a:r>
            <a:r>
              <a:rPr lang="de-DE" sz="1200" b="1" dirty="0" smtClean="0">
                <a:solidFill>
                  <a:schemeClr val="accent2"/>
                </a:solidFill>
              </a:rPr>
              <a:t> - horizontal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05805" y="2403321"/>
            <a:ext cx="864019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-10      0      10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40029" y="2403321"/>
            <a:ext cx="864019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-10      0      10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24000" y="2420888"/>
            <a:ext cx="787075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-1       0       1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72000" y="2420888"/>
            <a:ext cx="787075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-1       0       1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5576" y="6318103"/>
            <a:ext cx="159498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1         5           10           15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1357" y="5303648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</a:t>
            </a:r>
            <a:r>
              <a:rPr lang="de-DE" sz="1200" baseline="-25000" dirty="0" smtClean="0"/>
              <a:t>0</a:t>
            </a:r>
            <a:r>
              <a:rPr lang="de-DE" sz="1200" dirty="0" smtClean="0"/>
              <a:t>(</a:t>
            </a:r>
            <a:r>
              <a:rPr lang="de-DE" sz="1200" dirty="0" err="1" smtClean="0"/>
              <a:t>gap</a:t>
            </a:r>
            <a:r>
              <a:rPr lang="de-DE" sz="1200" dirty="0" smtClean="0"/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30668" y="6021288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Curvature</a:t>
            </a:r>
            <a:r>
              <a:rPr lang="de-DE" sz="1200" dirty="0" smtClean="0"/>
              <a:t> (~z</a:t>
            </a:r>
            <a:r>
              <a:rPr lang="de-DE" sz="1200" baseline="30000" dirty="0" smtClean="0"/>
              <a:t>2</a:t>
            </a:r>
            <a:r>
              <a:rPr lang="de-DE" sz="1200" dirty="0" smtClean="0"/>
              <a:t>) horizontal</a:t>
            </a:r>
            <a:br>
              <a:rPr lang="de-DE" sz="1200" dirty="0" smtClean="0"/>
            </a:br>
            <a:r>
              <a:rPr lang="de-DE" sz="1200" dirty="0" err="1" smtClean="0"/>
              <a:t>as</a:t>
            </a:r>
            <a:r>
              <a:rPr lang="de-DE" sz="1200" dirty="0" smtClean="0"/>
              <a:t> </a:t>
            </a:r>
            <a:r>
              <a:rPr lang="de-DE" sz="1200" dirty="0" err="1" smtClean="0"/>
              <a:t>function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gap</a:t>
            </a:r>
            <a:endParaRPr lang="de-DE" sz="12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2843808" y="6318103"/>
            <a:ext cx="159498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1         5           10           15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16087" y="6318103"/>
            <a:ext cx="159498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1         5           10           15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9512" y="1340768"/>
            <a:ext cx="5112568" cy="37444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57188">
              <a:lnSpc>
                <a:spcPct val="80000"/>
              </a:lnSpc>
            </a:pPr>
            <a:endParaRPr lang="en-US" sz="1800" dirty="0">
              <a:sym typeface="Wingdings" pitchFamily="2" charset="2"/>
            </a:endParaRPr>
          </a:p>
          <a:p>
            <a:pPr marL="357188"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Symmetric configuration</a:t>
            </a:r>
            <a:br>
              <a:rPr lang="en-US" sz="1800" dirty="0" smtClean="0">
                <a:sym typeface="Wingdings" pitchFamily="2" charset="2"/>
              </a:rPr>
            </a:br>
            <a:r>
              <a:rPr lang="en-US" sz="1800" dirty="0" smtClean="0">
                <a:sym typeface="Wingdings" pitchFamily="2" charset="2"/>
              </a:rPr>
              <a:t>at minimum gap</a:t>
            </a:r>
          </a:p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 marL="357188"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Focusing effect of vertical field  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for all gaps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 marL="357188"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De-/Focusing of horizontal field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depending on gap</a:t>
            </a:r>
            <a:br>
              <a:rPr lang="en-US" sz="1400" dirty="0" smtClean="0"/>
            </a:b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dirty="0" smtClean="0">
                <a:solidFill>
                  <a:schemeClr val="accent2"/>
                </a:solidFill>
              </a:rPr>
              <a:t>~”friendly” within the </a:t>
            </a:r>
            <a:r>
              <a:rPr lang="en-US" sz="1400" dirty="0" smtClean="0">
                <a:solidFill>
                  <a:srgbClr val="FF0000"/>
                </a:solidFill>
              </a:rPr>
              <a:t>useful</a:t>
            </a:r>
            <a:r>
              <a:rPr lang="en-US" sz="1400" dirty="0" smtClean="0">
                <a:solidFill>
                  <a:schemeClr val="accent2"/>
                </a:solidFill>
              </a:rPr>
              <a:t> gap range</a:t>
            </a:r>
          </a:p>
          <a:p>
            <a:pPr>
              <a:lnSpc>
                <a:spcPct val="80000"/>
              </a:lnSpc>
            </a:pPr>
            <a:endParaRPr lang="en-US" sz="1800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rgbClr val="00B0F0"/>
              </a:solidFill>
              <a:sym typeface="Wingdings" pitchFamily="2" charset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72000" y="1762943"/>
            <a:ext cx="785793" cy="2909938"/>
            <a:chOff x="0" y="1762943"/>
            <a:chExt cx="785793" cy="2909938"/>
          </a:xfrm>
        </p:grpSpPr>
        <p:sp>
          <p:nvSpPr>
            <p:cNvPr id="7" name="TextBox 6"/>
            <p:cNvSpPr txBox="1"/>
            <p:nvPr/>
          </p:nvSpPr>
          <p:spPr>
            <a:xfrm>
              <a:off x="0" y="1762943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gap</a:t>
              </a:r>
              <a:r>
                <a:rPr lang="de-DE" sz="1400" dirty="0" smtClean="0"/>
                <a:t>=1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3068960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gap</a:t>
              </a:r>
              <a:r>
                <a:rPr lang="de-DE" sz="1400" dirty="0" smtClean="0"/>
                <a:t>=6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436510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gap</a:t>
              </a:r>
              <a:r>
                <a:rPr lang="de-DE" sz="1400" dirty="0" smtClean="0"/>
                <a:t>=19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39552" y="5185875"/>
            <a:ext cx="187552" cy="133946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050" dirty="0" smtClean="0"/>
              <a:t>0.4</a:t>
            </a:r>
            <a:br>
              <a:rPr lang="de-DE" sz="1050" dirty="0" smtClean="0"/>
            </a:br>
            <a:r>
              <a:rPr lang="de-DE" sz="1050" dirty="0" smtClean="0"/>
              <a:t/>
            </a:r>
            <a:br>
              <a:rPr lang="de-DE" sz="1050" dirty="0" smtClean="0"/>
            </a:br>
            <a:r>
              <a:rPr lang="de-DE" sz="1050" dirty="0" smtClean="0"/>
              <a:t/>
            </a:r>
            <a:br>
              <a:rPr lang="de-DE" sz="1050" dirty="0" smtClean="0"/>
            </a:br>
            <a:r>
              <a:rPr lang="de-DE" sz="1050" dirty="0" smtClean="0"/>
              <a:t>0.2</a:t>
            </a:r>
          </a:p>
          <a:p>
            <a:pPr>
              <a:lnSpc>
                <a:spcPct val="120000"/>
              </a:lnSpc>
            </a:pPr>
            <a:endParaRPr lang="de-DE" sz="1050" dirty="0"/>
          </a:p>
          <a:p>
            <a:pPr>
              <a:lnSpc>
                <a:spcPct val="120000"/>
              </a:lnSpc>
            </a:pPr>
            <a:endParaRPr lang="de-DE" sz="1050" dirty="0" smtClean="0"/>
          </a:p>
          <a:p>
            <a:pPr>
              <a:lnSpc>
                <a:spcPct val="120000"/>
              </a:lnSpc>
            </a:pPr>
            <a:r>
              <a:rPr lang="de-DE" sz="1050" dirty="0" smtClean="0"/>
              <a:t>   0</a:t>
            </a:r>
            <a:endParaRPr lang="de-DE" sz="1050" dirty="0"/>
          </a:p>
        </p:txBody>
      </p:sp>
      <p:sp>
        <p:nvSpPr>
          <p:cNvPr id="35" name="TextBox 34"/>
          <p:cNvSpPr txBox="1"/>
          <p:nvPr/>
        </p:nvSpPr>
        <p:spPr>
          <a:xfrm>
            <a:off x="2843808" y="4797152"/>
            <a:ext cx="1645250" cy="442035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200" dirty="0" err="1" smtClean="0"/>
              <a:t>Curvature</a:t>
            </a:r>
            <a:r>
              <a:rPr lang="de-DE" sz="1200" dirty="0" smtClean="0"/>
              <a:t> (~y</a:t>
            </a:r>
            <a:r>
              <a:rPr lang="de-DE" sz="1200" baseline="30000" dirty="0" smtClean="0"/>
              <a:t>2</a:t>
            </a:r>
            <a:r>
              <a:rPr lang="de-DE" sz="1200" dirty="0" smtClean="0"/>
              <a:t>) </a:t>
            </a:r>
            <a:r>
              <a:rPr lang="de-DE" sz="1200" dirty="0" err="1" smtClean="0"/>
              <a:t>vertical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err="1" smtClean="0"/>
              <a:t>as</a:t>
            </a:r>
            <a:r>
              <a:rPr lang="de-DE" sz="1200" dirty="0" smtClean="0"/>
              <a:t> </a:t>
            </a:r>
            <a:r>
              <a:rPr lang="de-DE" sz="1200" dirty="0" err="1" smtClean="0"/>
              <a:t>function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gap</a:t>
            </a:r>
            <a:endParaRPr lang="de-DE" sz="1200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508104" y="5157192"/>
            <a:ext cx="0" cy="1483485"/>
          </a:xfrm>
          <a:prstGeom prst="line">
            <a:avLst/>
          </a:prstGeom>
          <a:ln w="19050" cmpd="dbl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16686" y="6165304"/>
            <a:ext cx="195957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43808" y="6453336"/>
            <a:ext cx="195957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03378" y="6093296"/>
            <a:ext cx="7534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68466" y="6355977"/>
            <a:ext cx="7534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532812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APPLE-III  </a:t>
            </a:r>
            <a:r>
              <a:rPr lang="de-DE" dirty="0" smtClean="0"/>
              <a:t>Forces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61348"/>
            <a:ext cx="7272810" cy="18684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5" name="Picture 2" descr="H:\tischer\GapMechanik\27_Apple3_Jan19\torque_g1mm_120219P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28" y="5127944"/>
            <a:ext cx="2449524" cy="14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:\tischer\GapMechanik\27_Apple3_Jan19\force_g1mm_120219P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36386"/>
            <a:ext cx="2449524" cy="9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tischer\GapMechanik\27_Apple3_Jan19\Apple3-CrossSection_220319P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470031" y="1428956"/>
            <a:ext cx="1870302" cy="185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1520" y="1412776"/>
            <a:ext cx="4032448" cy="515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Forces on a single keeper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 smtClean="0"/>
              <a:t>relevant for keeper and brackets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 smtClean="0"/>
              <a:t>considered </a:t>
            </a:r>
            <a:r>
              <a:rPr lang="en-US" sz="1400" dirty="0"/>
              <a:t>case: </a:t>
            </a:r>
            <a:r>
              <a:rPr lang="el-GR" sz="1400" dirty="0"/>
              <a:t>λ</a:t>
            </a:r>
            <a:r>
              <a:rPr lang="de-DE" sz="1400" baseline="-25000" dirty="0"/>
              <a:t>U </a:t>
            </a:r>
            <a:r>
              <a:rPr lang="de-DE" sz="1400" dirty="0"/>
              <a:t>= </a:t>
            </a:r>
            <a:r>
              <a:rPr lang="de-DE" sz="1400" dirty="0" smtClean="0"/>
              <a:t>16mm</a:t>
            </a:r>
            <a:endParaRPr lang="en-US" sz="1400" dirty="0"/>
          </a:p>
          <a:p>
            <a:pPr marL="441325"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A+B magnet pair on 1 keeper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~85N / +-45N  (long. / transversely)</a:t>
            </a:r>
          </a:p>
          <a:p>
            <a:pPr marL="441325"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Forces of a full row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/>
              <a:t>r</a:t>
            </a:r>
            <a:r>
              <a:rPr lang="en-US" sz="1400" dirty="0" smtClean="0"/>
              <a:t>elevant for design of shift drive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 smtClean="0"/>
              <a:t>considered case: </a:t>
            </a:r>
            <a:r>
              <a:rPr lang="el-GR" sz="1400" dirty="0" smtClean="0"/>
              <a:t>λ</a:t>
            </a:r>
            <a:r>
              <a:rPr lang="de-DE" sz="1400" baseline="-25000" dirty="0" smtClean="0"/>
              <a:t>U </a:t>
            </a:r>
            <a:r>
              <a:rPr lang="de-DE" sz="1400" dirty="0" smtClean="0"/>
              <a:t>= 32mm</a:t>
            </a:r>
            <a:endParaRPr lang="en-US" sz="1400" dirty="0" smtClean="0"/>
          </a:p>
          <a:p>
            <a:pPr marL="441325" lvl="1">
              <a:lnSpc>
                <a:spcPct val="80000"/>
              </a:lnSpc>
            </a:pPr>
            <a:r>
              <a:rPr lang="en-US" sz="1400" dirty="0" smtClean="0"/>
              <a:t>vertical/</a:t>
            </a:r>
            <a:r>
              <a:rPr lang="en-US" sz="1400" dirty="0" err="1" smtClean="0"/>
              <a:t>horiz</a:t>
            </a:r>
            <a:r>
              <a:rPr lang="en-US" sz="1400" dirty="0" smtClean="0"/>
              <a:t>. ~2100N per 1m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very small dependence on shift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long. ~900N per 1m (inclined mode)</a:t>
            </a:r>
          </a:p>
          <a:p>
            <a:pPr marL="441325"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Moments</a:t>
            </a:r>
          </a:p>
          <a:p>
            <a:pPr marL="441325" lvl="1">
              <a:lnSpc>
                <a:spcPct val="80000"/>
              </a:lnSpc>
            </a:pPr>
            <a:r>
              <a:rPr lang="en-US" sz="1400" dirty="0"/>
              <a:t>considered case: </a:t>
            </a:r>
            <a:r>
              <a:rPr lang="el-GR" sz="1400" dirty="0"/>
              <a:t>λ</a:t>
            </a:r>
            <a:r>
              <a:rPr lang="de-DE" sz="1400" baseline="-25000" dirty="0"/>
              <a:t>U </a:t>
            </a:r>
            <a:r>
              <a:rPr lang="de-DE" sz="1400" dirty="0"/>
              <a:t>= 32mm</a:t>
            </a:r>
            <a:endParaRPr lang="en-US" sz="1400" dirty="0"/>
          </a:p>
          <a:p>
            <a:pPr marL="441325"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a few ~100Nm per 1m on each quadrant</a:t>
            </a:r>
            <a:br>
              <a:rPr lang="en-US" sz="1400" dirty="0" smtClean="0">
                <a:sym typeface="Wingdings" pitchFamily="2" charset="2"/>
              </a:rPr>
            </a:br>
            <a:r>
              <a:rPr lang="en-US" sz="1400" dirty="0" smtClean="0">
                <a:sym typeface="Wingdings" pitchFamily="2" charset="2"/>
              </a:rPr>
              <a:t>(work in progress…)</a:t>
            </a:r>
          </a:p>
          <a:p>
            <a:pPr marL="441325" lvl="1">
              <a:lnSpc>
                <a:spcPct val="80000"/>
              </a:lnSpc>
            </a:pPr>
            <a:endParaRPr lang="en-US" sz="1400" dirty="0" smtClean="0">
              <a:solidFill>
                <a:srgbClr val="00B0F0"/>
              </a:solidFill>
              <a:sym typeface="Wingdings" pitchFamily="2" charset="2"/>
            </a:endParaRPr>
          </a:p>
        </p:txBody>
      </p:sp>
      <p:pic>
        <p:nvPicPr>
          <p:cNvPr id="2051" name="Picture 3" descr="H:\tischer\GapMechanik\27_Apple3_Jan19\Keeper-Coordinates_200519D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8" t="4156" r="16163" b="15226"/>
          <a:stretch/>
        </p:blipFill>
        <p:spPr bwMode="auto">
          <a:xfrm>
            <a:off x="6731164" y="1635947"/>
            <a:ext cx="1945292" cy="15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:\tischer\GapMechanik\27_Apple3_Jan19\force_g100mm_120219P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972" y="3636386"/>
            <a:ext cx="2449524" cy="9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APPLE-III  </a:t>
            </a:r>
            <a:r>
              <a:rPr lang="de-DE" dirty="0" smtClean="0"/>
              <a:t>Keeper Design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61348"/>
            <a:ext cx="7272810" cy="18684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Present Undulator Activities | Markus Tischer, 29.11.19, ESLS27, ALBA</a:t>
            </a:r>
            <a:endParaRPr lang="en-US" dirty="0"/>
          </a:p>
        </p:txBody>
      </p:sp>
      <p:pic>
        <p:nvPicPr>
          <p:cNvPr id="6" name="Picture 2" descr="H:\tischer\GapMechanik\27_Apple3_Jan19\varianten-vergleich_181019D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9929" r="9453" b="11706"/>
          <a:stretch/>
        </p:blipFill>
        <p:spPr bwMode="auto">
          <a:xfrm>
            <a:off x="3207659" y="2060848"/>
            <a:ext cx="5741469" cy="3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tischer\GapMechanik\27_Apple3_Jan19\keeper-FEM_181019D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 r="15027" b="8499"/>
          <a:stretch/>
        </p:blipFill>
        <p:spPr bwMode="auto">
          <a:xfrm>
            <a:off x="1835696" y="4950334"/>
            <a:ext cx="2902438" cy="16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tischer\GapMechanik\27_Apple3_Jan19\keeper2-FEM_181019D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5" b="6040"/>
          <a:stretch/>
        </p:blipFill>
        <p:spPr bwMode="auto">
          <a:xfrm>
            <a:off x="4845934" y="4928083"/>
            <a:ext cx="2606386" cy="161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506643" y="1451668"/>
            <a:ext cx="3489726" cy="727651"/>
            <a:chOff x="-4419614" y="-10013"/>
            <a:chExt cx="7516827" cy="1567352"/>
          </a:xfrm>
        </p:grpSpPr>
        <p:pic>
          <p:nvPicPr>
            <p:cNvPr id="20" name="Picture 2" descr="H:\tischer\GapMechanik\27_Apple3_Jan19\Keeper_frueherVersuch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5" t="6177" r="24618" b="18193"/>
            <a:stretch/>
          </p:blipFill>
          <p:spPr bwMode="auto">
            <a:xfrm>
              <a:off x="-42323" y="0"/>
              <a:ext cx="1405173" cy="155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H:\tischer\GapMechanik\27_Apple3_Jan19\Keeper_langerKeeper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2" t="7380" r="21740" b="16228"/>
            <a:stretch/>
          </p:blipFill>
          <p:spPr bwMode="auto">
            <a:xfrm>
              <a:off x="1362850" y="1"/>
              <a:ext cx="1734363" cy="155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H:\tischer\GapMechanik\27_Apple3_Jan19\Keeper_ohneKorrekturmagnet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76" t="6782" r="16428"/>
            <a:stretch/>
          </p:blipFill>
          <p:spPr bwMode="auto">
            <a:xfrm>
              <a:off x="-2844824" y="0"/>
              <a:ext cx="1330969" cy="155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:\tischer\GapMechanik\27_Apple3_Jan19\Keeper_dreieckigVerschiedeneMagnete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92" t="6782" r="28116" b="4742"/>
            <a:stretch/>
          </p:blipFill>
          <p:spPr bwMode="auto">
            <a:xfrm>
              <a:off x="-4419614" y="1"/>
              <a:ext cx="1502782" cy="155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:\tischer\GapMechanik\27_Apple3_Jan19\Keeper_NasenMitKlemmstiften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2" t="8582" r="18067" b="4237"/>
            <a:stretch/>
          </p:blipFill>
          <p:spPr bwMode="auto">
            <a:xfrm>
              <a:off x="-1459685" y="-10013"/>
              <a:ext cx="1351165" cy="15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8117" y="1163331"/>
            <a:ext cx="8771011" cy="515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>
                <a:sym typeface="Wingdings" pitchFamily="2" charset="2"/>
              </a:rPr>
              <a:t>Present design parameters (prelim.)</a:t>
            </a:r>
          </a:p>
          <a:p>
            <a:pPr marL="447675" lvl="1">
              <a:lnSpc>
                <a:spcPct val="80000"/>
              </a:lnSpc>
            </a:pPr>
            <a:r>
              <a:rPr lang="en-US" sz="1400" dirty="0">
                <a:sym typeface="Wingdings" pitchFamily="2" charset="2"/>
              </a:rPr>
              <a:t>Period length 16mm,    </a:t>
            </a:r>
            <a:r>
              <a:rPr lang="en-US" sz="1400" dirty="0" err="1">
                <a:sym typeface="Wingdings" pitchFamily="2" charset="2"/>
              </a:rPr>
              <a:t>magn</a:t>
            </a:r>
            <a:r>
              <a:rPr lang="en-US" sz="1400" dirty="0">
                <a:sym typeface="Wingdings" pitchFamily="2" charset="2"/>
              </a:rPr>
              <a:t>. gap  </a:t>
            </a:r>
            <a:r>
              <a:rPr lang="en-US" sz="1400" dirty="0" smtClean="0">
                <a:sym typeface="Wingdings" pitchFamily="2" charset="2"/>
              </a:rPr>
              <a:t>Ø 8mm </a:t>
            </a:r>
            <a:endParaRPr lang="en-US" sz="1400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00B0F0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Various design studies</a:t>
            </a:r>
          </a:p>
          <a:p>
            <a:pPr marL="447675"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Magnet clamping</a:t>
            </a:r>
          </a:p>
          <a:p>
            <a:pPr marL="447675" lvl="1">
              <a:lnSpc>
                <a:spcPct val="80000"/>
              </a:lnSpc>
            </a:pPr>
            <a:r>
              <a:rPr lang="en-US" sz="1400" dirty="0" smtClean="0">
                <a:sym typeface="Wingdings" pitchFamily="2" charset="2"/>
              </a:rPr>
              <a:t>Correction magnet rotation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ym typeface="Wingdings" pitchFamily="2" charset="2"/>
              </a:rPr>
              <a:t>Next steps:</a:t>
            </a:r>
          </a:p>
          <a:p>
            <a:pPr marL="447675" lvl="1">
              <a:lnSpc>
                <a:spcPct val="80000"/>
              </a:lnSpc>
            </a:pPr>
            <a:r>
              <a:rPr lang="en-US" sz="1400" dirty="0" smtClean="0"/>
              <a:t>Keeper prototypes </a:t>
            </a:r>
          </a:p>
          <a:p>
            <a:pPr marL="447675" lvl="1">
              <a:lnSpc>
                <a:spcPct val="80000"/>
              </a:lnSpc>
            </a:pPr>
            <a:r>
              <a:rPr lang="en-US" sz="1400" dirty="0" smtClean="0"/>
              <a:t>Verify stiffness, tuning, operability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400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666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4x3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DESY_PowerPoint_4x3_en" id="{3CF89BDB-0659-E849-8D13-D70D8CFA5BCD}" vid="{CC185F4F-326D-3949-A293-BD8B2AFA8F49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DESY_PowerPoint_4x3_en</Template>
  <TotalTime>0</TotalTime>
  <Words>1718</Words>
  <Application>Microsoft Office PowerPoint</Application>
  <PresentationFormat>On-screen Show (4:3)</PresentationFormat>
  <Paragraphs>396</Paragraphs>
  <Slides>33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DESY_PowerPoint_4x3_en</vt:lpstr>
      <vt:lpstr>Present Undulator Activities at DESY </vt:lpstr>
      <vt:lpstr>Undulator-Installations at DESY</vt:lpstr>
      <vt:lpstr>Outline</vt:lpstr>
      <vt:lpstr>Planar Undulators</vt:lpstr>
      <vt:lpstr>APPLE-III  with Force Compensation</vt:lpstr>
      <vt:lpstr>APPLE-III  Transverse Field Dependence</vt:lpstr>
      <vt:lpstr>APPLE-III  Transverse Field Dependence</vt:lpstr>
      <vt:lpstr>APPLE-III  Forces</vt:lpstr>
      <vt:lpstr>APPLE-III  Keeper Design</vt:lpstr>
      <vt:lpstr>APPLE-III  </vt:lpstr>
      <vt:lpstr>Outline</vt:lpstr>
      <vt:lpstr>Variable Period Undulator </vt:lpstr>
      <vt:lpstr>Variable Period Undulator </vt:lpstr>
      <vt:lpstr>Spectral Performance</vt:lpstr>
      <vt:lpstr>Spectral Performance</vt:lpstr>
      <vt:lpstr>FEL SASE Performance</vt:lpstr>
      <vt:lpstr>Mechanical Design</vt:lpstr>
      <vt:lpstr>Mechanical Design</vt:lpstr>
      <vt:lpstr>Angular Positioning Error</vt:lpstr>
      <vt:lpstr>Angular Positioning Error</vt:lpstr>
      <vt:lpstr>Rotary Encoder</vt:lpstr>
      <vt:lpstr>Inductive Rotary Encoder</vt:lpstr>
      <vt:lpstr>Variable Period Undulator – Conclusion</vt:lpstr>
      <vt:lpstr>Thank you!</vt:lpstr>
      <vt:lpstr>Multipoles</vt:lpstr>
      <vt:lpstr>Transverse Gradient Undulator</vt:lpstr>
      <vt:lpstr>PowerPoint Presentation</vt:lpstr>
      <vt:lpstr>Backups</vt:lpstr>
      <vt:lpstr>Magnetic Measurement Equipment</vt:lpstr>
      <vt:lpstr>Tuning</vt:lpstr>
      <vt:lpstr>Phase Shift Without Trajectory Offset</vt:lpstr>
      <vt:lpstr>Mechanical Design of Local Phase Shifter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Vagin, Pavel</dc:creator>
  <cp:lastModifiedBy>Tischer, Markus</cp:lastModifiedBy>
  <cp:revision>412</cp:revision>
  <dcterms:created xsi:type="dcterms:W3CDTF">2018-04-17T10:04:44Z</dcterms:created>
  <dcterms:modified xsi:type="dcterms:W3CDTF">2019-11-29T00:01:30Z</dcterms:modified>
</cp:coreProperties>
</file>