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458" r:id="rId2"/>
  </p:sldIdLst>
  <p:sldSz cx="10080625" cy="7559675"/>
  <p:notesSz cx="7099300" cy="10234613"/>
  <p:defaultTextStyle>
    <a:defPPr>
      <a:defRPr lang="en-US"/>
    </a:defPPr>
    <a:lvl1pPr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1pPr>
    <a:lvl2pPr marL="741363" indent="-28416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2pPr>
    <a:lvl3pPr marL="11414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3pPr>
    <a:lvl4pPr marL="15986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4pPr>
    <a:lvl5pPr marL="2055813" indent="-227013" algn="l" defTabSz="447675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charset="0"/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5pPr>
    <a:lvl6pPr marL="2286000" algn="l" defTabSz="457200" rtl="0" eaLnBrk="1" latinLnBrk="0" hangingPunct="1"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6pPr>
    <a:lvl7pPr marL="2743200" algn="l" defTabSz="457200" rtl="0" eaLnBrk="1" latinLnBrk="0" hangingPunct="1"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7pPr>
    <a:lvl8pPr marL="3200400" algn="l" defTabSz="457200" rtl="0" eaLnBrk="1" latinLnBrk="0" hangingPunct="1"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8pPr>
    <a:lvl9pPr marL="3657600" algn="l" defTabSz="457200" rtl="0" eaLnBrk="1" latinLnBrk="0" hangingPunct="1">
      <a:defRPr sz="2400" kern="1200">
        <a:solidFill>
          <a:schemeClr val="bg1"/>
        </a:solidFill>
        <a:latin typeface="Arial" charset="0"/>
        <a:ea typeface="MS PGothic" charset="0"/>
        <a:cs typeface="MS PGothic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381">
          <p15:clr>
            <a:srgbClr val="A4A3A4"/>
          </p15:clr>
        </p15:guide>
        <p15:guide id="2" pos="3175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223">
          <p15:clr>
            <a:srgbClr val="A4A3A4"/>
          </p15:clr>
        </p15:guide>
        <p15:guide id="2" pos="2236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notes"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98C8E8"/>
    <a:srgbClr val="0068A6"/>
    <a:srgbClr val="1067EA"/>
    <a:srgbClr val="139BF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9964" autoAdjust="0"/>
    <p:restoredTop sz="98115" autoAdjust="0"/>
  </p:normalViewPr>
  <p:slideViewPr>
    <p:cSldViewPr>
      <p:cViewPr>
        <p:scale>
          <a:sx n="87" d="100"/>
          <a:sy n="87" d="100"/>
        </p:scale>
        <p:origin x="-888" y="-29"/>
      </p:cViewPr>
      <p:guideLst>
        <p:guide orient="horz" pos="2381"/>
        <p:guide pos="317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0" d="100"/>
          <a:sy n="60" d="100"/>
        </p:scale>
        <p:origin x="-3564" y="-102"/>
      </p:cViewPr>
      <p:guideLst>
        <p:guide orient="horz" pos="3223"/>
        <p:guide pos="223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7059" cy="512111"/>
          </a:xfrm>
          <a:prstGeom prst="rect">
            <a:avLst/>
          </a:prstGeom>
        </p:spPr>
        <p:txBody>
          <a:bodyPr vert="horz" lIns="86841" tIns="43420" rIns="86841" bIns="43420" rtlCol="0"/>
          <a:lstStyle>
            <a:lvl1pPr algn="l" defTabSz="426620"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3" name="Segnaposto data 2"/>
          <p:cNvSpPr>
            <a:spLocks noGrp="1"/>
          </p:cNvSpPr>
          <p:nvPr>
            <p:ph type="dt" sz="quarter" idx="1"/>
          </p:nvPr>
        </p:nvSpPr>
        <p:spPr>
          <a:xfrm>
            <a:off x="4020751" y="0"/>
            <a:ext cx="3077059" cy="512111"/>
          </a:xfrm>
          <a:prstGeom prst="rect">
            <a:avLst/>
          </a:prstGeom>
        </p:spPr>
        <p:txBody>
          <a:bodyPr vert="horz" wrap="square" lIns="86841" tIns="43420" rIns="86841" bIns="43420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21C692F4-B6C4-5F40-85C1-021C2EE4A66A}" type="datetimeFigureOut">
              <a:rPr lang="it-IT"/>
              <a:pPr>
                <a:defRPr/>
              </a:pPr>
              <a:t>29/11/2019</a:t>
            </a:fld>
            <a:endParaRPr lang="it-IT"/>
          </a:p>
        </p:txBody>
      </p:sp>
      <p:sp>
        <p:nvSpPr>
          <p:cNvPr id="4" name="Segnaposto piè di pagina 3"/>
          <p:cNvSpPr>
            <a:spLocks noGrp="1"/>
          </p:cNvSpPr>
          <p:nvPr>
            <p:ph type="ftr" sz="quarter" idx="2"/>
          </p:nvPr>
        </p:nvSpPr>
        <p:spPr>
          <a:xfrm>
            <a:off x="0" y="9720983"/>
            <a:ext cx="3077059" cy="512110"/>
          </a:xfrm>
          <a:prstGeom prst="rect">
            <a:avLst/>
          </a:prstGeom>
        </p:spPr>
        <p:txBody>
          <a:bodyPr vert="horz" lIns="86841" tIns="43420" rIns="86841" bIns="43420" rtlCol="0" anchor="b"/>
          <a:lstStyle>
            <a:lvl1pPr algn="l" defTabSz="426620">
              <a:buFont typeface="Times New Roman" charset="0"/>
              <a:buNone/>
              <a:defRPr sz="1100">
                <a:latin typeface="Arial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endParaRPr lang="it-IT"/>
          </a:p>
        </p:txBody>
      </p:sp>
      <p:sp>
        <p:nvSpPr>
          <p:cNvPr id="5" name="Segnaposto numero diapositiva 4"/>
          <p:cNvSpPr>
            <a:spLocks noGrp="1"/>
          </p:cNvSpPr>
          <p:nvPr>
            <p:ph type="sldNum" sz="quarter" idx="3"/>
          </p:nvPr>
        </p:nvSpPr>
        <p:spPr>
          <a:xfrm>
            <a:off x="4020751" y="9720983"/>
            <a:ext cx="3077059" cy="512110"/>
          </a:xfrm>
          <a:prstGeom prst="rect">
            <a:avLst/>
          </a:prstGeom>
        </p:spPr>
        <p:txBody>
          <a:bodyPr vert="horz" wrap="square" lIns="86841" tIns="43420" rIns="86841" bIns="43420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pPr>
              <a:defRPr/>
            </a:pPr>
            <a:fld id="{C20E63A7-8B65-9942-B126-8E337C98D5F7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781236881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7099300" cy="102346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defTabSz="426620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4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992188" y="777875"/>
            <a:ext cx="5111750" cy="3833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3075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09632" y="4861252"/>
            <a:ext cx="5677055" cy="4602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en-US" noProof="0" dirty="0" smtClean="0"/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0" y="0"/>
            <a:ext cx="3080041" cy="5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defTabSz="426620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4017769" y="0"/>
            <a:ext cx="3080041" cy="5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defTabSz="426620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0" y="9722502"/>
            <a:ext cx="3080041" cy="5105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6841" tIns="43420" rIns="86841" bIns="43420" anchor="ctr"/>
          <a:lstStyle/>
          <a:p>
            <a:pPr defTabSz="426620">
              <a:defRPr/>
            </a:pPr>
            <a:endParaRPr lang="en-US" dirty="0">
              <a:ea typeface="ＭＳ Ｐゴシック" charset="0"/>
              <a:cs typeface="ＭＳ Ｐゴシック" charset="0"/>
            </a:endParaRPr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017770" y="9722502"/>
            <a:ext cx="3078549" cy="5090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25157" algn="l"/>
                <a:tab pos="851822" algn="l"/>
                <a:tab pos="1278486" algn="l"/>
                <a:tab pos="1705151" algn="l"/>
                <a:tab pos="2131815" algn="l"/>
                <a:tab pos="2558480" algn="l"/>
                <a:tab pos="2985145" algn="l"/>
                <a:tab pos="3411810" algn="l"/>
                <a:tab pos="3838474" algn="l"/>
                <a:tab pos="4265139" algn="l"/>
                <a:tab pos="4691803" algn="l"/>
                <a:tab pos="5118468" algn="l"/>
                <a:tab pos="5545132" algn="l"/>
                <a:tab pos="5971797" algn="l"/>
                <a:tab pos="6398461" algn="l"/>
                <a:tab pos="6825126" algn="l"/>
                <a:tab pos="7251790" algn="l"/>
                <a:tab pos="7678456" algn="l"/>
                <a:tab pos="8105120" algn="l"/>
                <a:tab pos="8531785" algn="l"/>
              </a:tabLst>
              <a:defRPr sz="1300">
                <a:solidFill>
                  <a:srgbClr val="000000"/>
                </a:solidFill>
                <a:latin typeface="Times New Roman" charset="0"/>
              </a:defRPr>
            </a:lvl1pPr>
          </a:lstStyle>
          <a:p>
            <a:pPr>
              <a:defRPr/>
            </a:pPr>
            <a:fld id="{69B6F608-BD11-B54D-932D-C1782A19DFA6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15790435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1pPr>
    <a:lvl2pPr marL="742950" indent="-28575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2pPr>
    <a:lvl3pPr marL="11430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3pPr>
    <a:lvl4pPr marL="16002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4pPr>
    <a:lvl5pPr marL="2057400" indent="-228600" algn="l" defTabSz="447675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charset="0"/>
      <a:defRPr sz="1200" kern="1200">
        <a:solidFill>
          <a:srgbClr val="000000"/>
        </a:solidFill>
        <a:latin typeface="Times New Roman" charset="0"/>
        <a:ea typeface="MS PGothic" pitchFamily="34" charset="-128"/>
        <a:cs typeface="MS PGothic" charset="0"/>
      </a:defRPr>
    </a:lvl5pPr>
    <a:lvl6pPr marL="2285763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2916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068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221" algn="l" defTabSz="457152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ogo full pa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-schermata 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4879528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>
          <a:xfrm>
            <a:off x="9432800" y="7236221"/>
            <a:ext cx="501650" cy="230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315A-F566-4F23-B138-0A4DDD9F4DED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/>
              </a:solidFill>
              <a:effectLst/>
            </a:endParaRPr>
          </a:p>
        </p:txBody>
      </p:sp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179437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ctrTitle"/>
          </p:nvPr>
        </p:nvSpPr>
        <p:spPr>
          <a:xfrm>
            <a:off x="719832" y="2483693"/>
            <a:ext cx="8569325" cy="1620837"/>
          </a:xfrm>
          <a:prstGeom prst="rect">
            <a:avLst/>
          </a:prstGeom>
        </p:spPr>
        <p:txBody>
          <a:bodyPr anchor="ctr" anchorCtr="0"/>
          <a:lstStyle>
            <a:lvl1pPr>
              <a:defRPr sz="3600" baseline="0">
                <a:latin typeface="+mj-lt"/>
              </a:defRPr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9432800" y="7236221"/>
            <a:ext cx="501650" cy="230188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35B07A-FB9E-3545-A1CE-A3972E5382A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0893127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For Text with bullet poi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 baseline="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342900" indent="-3429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Wingdings" panose="05000000000000000000" pitchFamily="2" charset="2"/>
              <a:buChar char="ü"/>
              <a:defRPr sz="2400" b="0"/>
            </a:lvl1pPr>
            <a:lvl2pPr marL="7429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2200"/>
            </a:lvl2pPr>
            <a:lvl3pPr marL="1200150" indent="-28575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−"/>
              <a:defRPr sz="2000" i="1" baseline="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</p:txBody>
      </p:sp>
      <p:sp>
        <p:nvSpPr>
          <p:cNvPr id="5" name="Segnaposto numero diapositiva 5"/>
          <p:cNvSpPr>
            <a:spLocks noGrp="1"/>
          </p:cNvSpPr>
          <p:nvPr>
            <p:ph type="sldNum" sz="quarter" idx="10"/>
          </p:nvPr>
        </p:nvSpPr>
        <p:spPr>
          <a:xfrm>
            <a:off x="9504363" y="7305675"/>
            <a:ext cx="501650" cy="230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71F16B-F57D-6044-AFB5-C1CBB03C6F13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14754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5" name="Segnaposto contenuto 2"/>
          <p:cNvSpPr>
            <a:spLocks noGrp="1"/>
          </p:cNvSpPr>
          <p:nvPr>
            <p:ph idx="1"/>
          </p:nvPr>
        </p:nvSpPr>
        <p:spPr>
          <a:xfrm>
            <a:off x="504825" y="1763713"/>
            <a:ext cx="9072563" cy="4989512"/>
          </a:xfrm>
          <a:prstGeom prst="rect">
            <a:avLst/>
          </a:prstGeom>
        </p:spPr>
        <p:txBody>
          <a:bodyPr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Wingdings" panose="05000000000000000000" pitchFamily="2" charset="2"/>
              <a:buNone/>
              <a:defRPr sz="2400"/>
            </a:lvl1pPr>
            <a:lvl2pPr marL="4572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2pPr>
            <a:lvl3pPr marL="91440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432800" y="7236221"/>
            <a:ext cx="501650" cy="230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84419F-3999-5148-995E-7A34B94F313B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14712946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 Pictures, graphs, visuals..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5263" y="107950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8" name="Titolo 1"/>
          <p:cNvSpPr>
            <a:spLocks noGrp="1"/>
          </p:cNvSpPr>
          <p:nvPr>
            <p:ph type="title"/>
          </p:nvPr>
        </p:nvSpPr>
        <p:spPr>
          <a:xfrm>
            <a:off x="2952080" y="179438"/>
            <a:ext cx="6696744" cy="936104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it-IT" dirty="0"/>
          </a:p>
        </p:txBody>
      </p:sp>
      <p:sp>
        <p:nvSpPr>
          <p:cNvPr id="4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432800" y="7236221"/>
            <a:ext cx="501650" cy="230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9C4C74-0C0D-544F-8963-7C85F5DF1A15}" type="slidenum">
              <a:rPr lang="it-IT"/>
              <a:pPr>
                <a:defRPr/>
              </a:pPr>
              <a:t>‹#›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27114889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For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179437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2951508" y="179437"/>
            <a:ext cx="6697316" cy="1021779"/>
          </a:xfrm>
          <a:prstGeom prst="rect">
            <a:avLst/>
          </a:prstGeom>
        </p:spPr>
        <p:txBody>
          <a:bodyPr anchor="ctr"/>
          <a:lstStyle>
            <a:lvl1pPr algn="l">
              <a:defRPr sz="2800"/>
            </a:lvl1pPr>
          </a:lstStyle>
          <a:p>
            <a:r>
              <a:rPr lang="en-US" dirty="0" smtClean="0"/>
              <a:t>Click to edit Master title style</a:t>
            </a:r>
            <a:endParaRPr lang="it-IT" dirty="0"/>
          </a:p>
        </p:txBody>
      </p:sp>
      <p:sp>
        <p:nvSpPr>
          <p:cNvPr id="3" name="Segnaposto contenuto 2"/>
          <p:cNvSpPr>
            <a:spLocks noGrp="1"/>
          </p:cNvSpPr>
          <p:nvPr>
            <p:ph sz="half" idx="1"/>
          </p:nvPr>
        </p:nvSpPr>
        <p:spPr>
          <a:xfrm>
            <a:off x="504825" y="1763713"/>
            <a:ext cx="4459288" cy="4989512"/>
          </a:xfrm>
          <a:prstGeom prst="rect">
            <a:avLst/>
          </a:prstGeom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4" name="Segnaposto contenuto 3"/>
          <p:cNvSpPr>
            <a:spLocks noGrp="1"/>
          </p:cNvSpPr>
          <p:nvPr>
            <p:ph sz="half" idx="2"/>
          </p:nvPr>
        </p:nvSpPr>
        <p:spPr>
          <a:xfrm>
            <a:off x="5116513" y="1763713"/>
            <a:ext cx="4460875" cy="4989512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marL="342900" indent="-342900">
              <a:buFont typeface="Wingdings" panose="05000000000000000000" pitchFamily="2" charset="2"/>
              <a:buChar char="ü"/>
              <a:defRPr sz="2000"/>
            </a:lvl1pPr>
            <a:lvl2pPr marL="742950" indent="-285750">
              <a:buFont typeface="Arial" panose="020B0604020202020204" pitchFamily="34" charset="0"/>
              <a:buChar char="•"/>
              <a:defRPr sz="1800"/>
            </a:lvl2pPr>
            <a:lvl3pPr marL="1200150" indent="-285750">
              <a:buFont typeface="Arial" panose="020B0604020202020204" pitchFamily="34" charset="0"/>
              <a:buChar char="−"/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</p:txBody>
      </p:sp>
      <p:sp>
        <p:nvSpPr>
          <p:cNvPr id="6" name="Segnaposto numero diapositiva 6"/>
          <p:cNvSpPr>
            <a:spLocks noGrp="1"/>
          </p:cNvSpPr>
          <p:nvPr>
            <p:ph type="sldNum" sz="quarter" idx="10"/>
          </p:nvPr>
        </p:nvSpPr>
        <p:spPr>
          <a:xfrm>
            <a:off x="9432800" y="7236221"/>
            <a:ext cx="501650" cy="230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B937-E42C-0F44-B036-0602BB0CD748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992744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losing: 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"/>
          <p:cNvSpPr txBox="1">
            <a:spLocks noChangeArrowheads="1"/>
          </p:cNvSpPr>
          <p:nvPr/>
        </p:nvSpPr>
        <p:spPr bwMode="auto">
          <a:xfrm>
            <a:off x="0" y="3275013"/>
            <a:ext cx="10080625" cy="612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  <p:txBody>
          <a:bodyPr wrap="none" lIns="89991" tIns="76672" rIns="89991" bIns="44996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5pPr>
            <a:lvl6pPr marL="25146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6pPr>
            <a:lvl7pPr marL="29718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7pPr>
            <a:lvl8pPr marL="34290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8pPr>
            <a:lvl9pPr marL="3886200" indent="-2286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9410700" algn="l"/>
              </a:tabLst>
              <a:defRPr sz="2400">
                <a:solidFill>
                  <a:srgbClr val="000000"/>
                </a:solidFill>
                <a:latin typeface="Arial" charset="0"/>
                <a:ea typeface="ＭＳ Ｐゴシック" charset="0"/>
                <a:cs typeface="ＭＳ Ｐゴシック" charset="0"/>
              </a:defRPr>
            </a:lvl9pPr>
          </a:lstStyle>
          <a:p>
            <a:pPr algn="ctr" defTabSz="449216">
              <a:buClrTx/>
              <a:buFontTx/>
              <a:buNone/>
              <a:defRPr/>
            </a:pPr>
            <a:r>
              <a:rPr lang="it-IT" sz="3300" dirty="0" err="1" smtClean="0"/>
              <a:t>Thank</a:t>
            </a:r>
            <a:r>
              <a:rPr lang="it-IT" sz="3300" dirty="0" smtClean="0"/>
              <a:t> </a:t>
            </a:r>
            <a:r>
              <a:rPr lang="it-IT" sz="3300" dirty="0" err="1" smtClean="0"/>
              <a:t>you</a:t>
            </a:r>
            <a:r>
              <a:rPr lang="it-IT" sz="3300" dirty="0" smtClean="0"/>
              <a:t>!</a:t>
            </a:r>
          </a:p>
          <a:p>
            <a:pPr algn="ctr" defTabSz="449216">
              <a:buClrTx/>
              <a:buFontTx/>
              <a:buNone/>
              <a:defRPr/>
            </a:pPr>
            <a:endParaRPr lang="it-IT" sz="3300" dirty="0" smtClean="0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sldNum" idx="10"/>
          </p:nvPr>
        </p:nvSpPr>
        <p:spPr>
          <a:xfrm>
            <a:off x="9432800" y="7236221"/>
            <a:ext cx="501650" cy="230188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C60789-FA5A-C040-8518-3C6EB6D8DD4B}" type="slidenum">
              <a:rPr lang="it-IT"/>
              <a:pPr>
                <a:defRPr/>
              </a:pPr>
              <a:t>‹#›</a:t>
            </a:fld>
            <a:endParaRPr lang="it-IT" dirty="0"/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179437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9930553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los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5" descr="PPT_Videata finale+www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4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179437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665061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ayout personalizz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/>
          <p:cNvSpPr>
            <a:spLocks noGrp="1"/>
          </p:cNvSpPr>
          <p:nvPr>
            <p:ph type="title"/>
          </p:nvPr>
        </p:nvSpPr>
        <p:spPr>
          <a:xfrm>
            <a:off x="431800" y="1907629"/>
            <a:ext cx="9072563" cy="1258887"/>
          </a:xfrm>
          <a:prstGeom prst="rect">
            <a:avLst/>
          </a:prstGeom>
        </p:spPr>
        <p:txBody>
          <a:bodyPr/>
          <a:lstStyle/>
          <a:p>
            <a:r>
              <a:rPr lang="it-IT" smtClean="0"/>
              <a:t>Fare clic per modificare lo stile del titolo</a:t>
            </a:r>
            <a:endParaRPr lang="en-US"/>
          </a:p>
        </p:txBody>
      </p:sp>
      <p:sp>
        <p:nvSpPr>
          <p:cNvPr id="3" name="Segnaposto numero diapositiva 2"/>
          <p:cNvSpPr>
            <a:spLocks noGrp="1"/>
          </p:cNvSpPr>
          <p:nvPr>
            <p:ph type="sldNum" idx="10"/>
          </p:nvPr>
        </p:nvSpPr>
        <p:spPr>
          <a:xfrm>
            <a:off x="9432800" y="7236221"/>
            <a:ext cx="501650" cy="230188"/>
          </a:xfrm>
          <a:prstGeom prst="rect">
            <a:avLst/>
          </a:prstGeom>
        </p:spPr>
        <p:txBody>
          <a:bodyPr/>
          <a:lstStyle/>
          <a:p>
            <a:pPr>
              <a:defRPr/>
            </a:pPr>
            <a:fld id="{397C013A-587C-BC46-90FB-867614886614}" type="slidenum">
              <a:rPr lang="it-IT" smtClean="0"/>
              <a:pPr>
                <a:defRPr/>
              </a:pPr>
              <a:t>‹#›</a:t>
            </a:fld>
            <a:endParaRPr lang="it-IT"/>
          </a:p>
        </p:txBody>
      </p:sp>
      <p:pic>
        <p:nvPicPr>
          <p:cNvPr id="4" name="Picture 6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76016" y="179437"/>
            <a:ext cx="276225" cy="1093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7"/>
                    </a:srgbClr>
                  </a:outerShdw>
                </a:effectLst>
              </a14:hiddenEffects>
            </a:ext>
          </a:extLst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Immagine 2" descr="PPT-sfondo ok.jpg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0080625" cy="7559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Immagine 1" descr="PPT_EST logo.png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450" y="223838"/>
            <a:ext cx="2162175" cy="107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31" name="Text Box 7"/>
          <p:cNvSpPr txBox="1">
            <a:spLocks noChangeArrowheads="1"/>
          </p:cNvSpPr>
          <p:nvPr/>
        </p:nvSpPr>
        <p:spPr bwMode="auto">
          <a:xfrm>
            <a:off x="143768" y="7262674"/>
            <a:ext cx="3600400" cy="323454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>
              <a:buClrTx/>
              <a:buFontTx/>
              <a:buNone/>
              <a:defRPr/>
            </a:pPr>
            <a:r>
              <a:rPr lang="en-GB" sz="1100" i="1" dirty="0" smtClean="0">
                <a:solidFill>
                  <a:srgbClr val="000000"/>
                </a:solidFill>
              </a:rPr>
              <a:t>ESLS XXVII –  ALBA, 28-29/11/2019  Barcelona, Spain </a:t>
            </a:r>
            <a:endParaRPr lang="it-IT" sz="1100" i="1" dirty="0" smtClean="0">
              <a:solidFill>
                <a:srgbClr val="000000"/>
              </a:solidFill>
            </a:endParaRPr>
          </a:p>
        </p:txBody>
      </p:sp>
      <p:cxnSp>
        <p:nvCxnSpPr>
          <p:cNvPr id="3" name="Connettore 1 2"/>
          <p:cNvCxnSpPr>
            <a:cxnSpLocks noChangeShapeType="1"/>
          </p:cNvCxnSpPr>
          <p:nvPr/>
        </p:nvCxnSpPr>
        <p:spPr bwMode="auto">
          <a:xfrm>
            <a:off x="9361488" y="7265988"/>
            <a:ext cx="0" cy="2444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</p:cxnSp>
      <p:sp>
        <p:nvSpPr>
          <p:cNvPr id="7" name="Text Box 7"/>
          <p:cNvSpPr txBox="1">
            <a:spLocks noChangeArrowheads="1"/>
          </p:cNvSpPr>
          <p:nvPr userDrawn="1"/>
        </p:nvSpPr>
        <p:spPr bwMode="auto">
          <a:xfrm>
            <a:off x="7633759" y="7262674"/>
            <a:ext cx="1693391" cy="27054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89991" tIns="56514" rIns="89991" bIns="44996"/>
          <a:lstStyle>
            <a:lvl1pPr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 eaLnBrk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defTabSz="447675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bg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algn="l" eaLnBrk="1">
              <a:buClrTx/>
              <a:buFontTx/>
              <a:buNone/>
              <a:defRPr/>
            </a:pPr>
            <a:r>
              <a:rPr lang="en-GB" sz="1100" i="1" dirty="0" smtClean="0">
                <a:solidFill>
                  <a:srgbClr val="000000"/>
                </a:solidFill>
              </a:rPr>
              <a:t>Emanuel Karantzoulis</a:t>
            </a:r>
            <a:endParaRPr lang="it-IT" sz="1100" i="1" dirty="0" smtClean="0">
              <a:solidFill>
                <a:srgbClr val="000000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237" r:id="rId1"/>
    <p:sldLayoutId id="2147484236" r:id="rId2"/>
    <p:sldLayoutId id="2147484238" r:id="rId3"/>
    <p:sldLayoutId id="2147484239" r:id="rId4"/>
    <p:sldLayoutId id="2147484240" r:id="rId5"/>
    <p:sldLayoutId id="2147484241" r:id="rId6"/>
    <p:sldLayoutId id="2147484242" r:id="rId7"/>
    <p:sldLayoutId id="2147484243" r:id="rId8"/>
    <p:sldLayoutId id="2147484244" r:id="rId9"/>
    <p:sldLayoutId id="2147484245" r:id="rId10"/>
  </p:sldLayoutIdLst>
  <p:transition spd="med">
    <p:fade/>
  </p:transition>
  <p:timing>
    <p:tnLst>
      <p:par>
        <p:cTn id="1" dur="indefinite" restart="never" nodeType="tmRoot"/>
      </p:par>
    </p:tnLst>
  </p:timing>
  <p:hf hdr="0" ftr="0" dt="0"/>
  <p:txStyles>
    <p:titleStyle>
      <a:lvl1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+mj-lt"/>
          <a:ea typeface="MS PGothic" pitchFamily="34" charset="-128"/>
          <a:cs typeface="MS PGothic" charset="0"/>
        </a:defRPr>
      </a:lvl1pPr>
      <a:lvl2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2pPr>
      <a:lvl3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3pPr>
      <a:lvl4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4pPr>
      <a:lvl5pPr algn="ctr" defTabSz="447675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MS PGothic" pitchFamily="34" charset="-128"/>
          <a:cs typeface="MS PGothic" charset="0"/>
        </a:defRPr>
      </a:lvl5pPr>
      <a:lvl6pPr marL="2514340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6pPr>
      <a:lvl7pPr marL="2971492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7pPr>
      <a:lvl8pPr marL="3428645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8pPr>
      <a:lvl9pPr marL="3885797" indent="-228576" algn="ctr" defTabSz="449216" rtl="0" eaLnBrk="1" fontAlgn="base" hangingPunct="1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charset="0"/>
        <a:defRPr sz="4400">
          <a:solidFill>
            <a:srgbClr val="000000"/>
          </a:solidFill>
          <a:latin typeface="Arial" charset="0"/>
          <a:ea typeface="ＭＳ Ｐゴシック" charset="0"/>
          <a:cs typeface="ＭＳ Ｐゴシック" charset="0"/>
        </a:defRPr>
      </a:lvl9pPr>
    </p:titleStyle>
    <p:bodyStyle>
      <a:lvl1pPr marL="341313" indent="-341313" algn="l" defTabSz="447675" rtl="0" eaLnBrk="1" fontAlgn="base" hangingPunct="1">
        <a:lnSpc>
          <a:spcPct val="93000"/>
        </a:lnSpc>
        <a:spcBef>
          <a:spcPct val="0"/>
        </a:spcBef>
        <a:spcAft>
          <a:spcPts val="1413"/>
        </a:spcAft>
        <a:buClr>
          <a:srgbClr val="000000"/>
        </a:buClr>
        <a:buSzPct val="100000"/>
        <a:buFont typeface="Times New Roman" charset="0"/>
        <a:defRPr sz="32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1pPr>
      <a:lvl2pPr marL="741363" indent="-284163" algn="l" defTabSz="447675" rtl="0" eaLnBrk="1" fontAlgn="base" hangingPunct="1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charset="0"/>
        <a:defRPr sz="28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2pPr>
      <a:lvl3pPr marL="11414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charset="0"/>
        <a:defRPr sz="24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3pPr>
      <a:lvl4pPr marL="15986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4pPr>
      <a:lvl5pPr marL="2055813" indent="-227013" algn="l" defTabSz="447675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MS PGothic" pitchFamily="34" charset="-128"/>
          <a:cs typeface="MS PGothic" charset="0"/>
        </a:defRPr>
      </a:lvl5pPr>
      <a:lvl6pPr marL="2514340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492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8645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5797" indent="-228576" algn="l" defTabSz="449216" rtl="0" eaLnBrk="1" fontAlgn="base" hangingPunct="1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52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05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457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10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763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916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068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221" algn="l" defTabSz="45715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numero diapositiva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C09315A-F566-4F23-B138-0A4DDD9F4DED}" type="slidenum">
              <a:rPr lang="en-US" smtClean="0"/>
              <a:pPr>
                <a:defRPr/>
              </a:pPr>
              <a:t>1</a:t>
            </a:fld>
            <a:endParaRPr lang="en-US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2592040" y="251445"/>
            <a:ext cx="7272808" cy="839964"/>
          </a:xfrm>
          <a:prstGeom prst="rect">
            <a:avLst/>
          </a:prstGeom>
        </p:spPr>
        <p:txBody>
          <a:bodyPr lIns="96213" tIns="48107" rIns="96213" bIns="48107"/>
          <a:lstStyle/>
          <a:p>
            <a:pPr marL="0" marR="0" lvl="0" indent="0" algn="l" defTabSz="447675" rtl="0" eaLnBrk="1" fontAlgn="base" latinLnBrk="0" hangingPunct="1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  <a:defRPr/>
            </a:pPr>
            <a:r>
              <a:rPr kumimoji="0" lang="en-US" sz="3600" b="1" i="1" u="none" strike="noStrike" kern="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Verdana" pitchFamily="34" charset="0"/>
                <a:ea typeface="Verdana" pitchFamily="34" charset="0"/>
                <a:cs typeface="Verdana" pitchFamily="34" charset="0"/>
              </a:rPr>
              <a:t>Next ESLS?</a:t>
            </a:r>
          </a:p>
        </p:txBody>
      </p:sp>
      <p:sp>
        <p:nvSpPr>
          <p:cNvPr id="7" name="Freccia a destra 6"/>
          <p:cNvSpPr/>
          <p:nvPr/>
        </p:nvSpPr>
        <p:spPr bwMode="auto">
          <a:xfrm>
            <a:off x="5184328" y="5292005"/>
            <a:ext cx="576064" cy="144016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graphicFrame>
        <p:nvGraphicFramePr>
          <p:cNvPr id="10" name="Tabel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86403760"/>
              </p:ext>
            </p:extLst>
          </p:nvPr>
        </p:nvGraphicFramePr>
        <p:xfrm>
          <a:off x="5904408" y="2411684"/>
          <a:ext cx="2520280" cy="3456385"/>
        </p:xfrm>
        <a:graphic>
          <a:graphicData uri="http://schemas.openxmlformats.org/drawingml/2006/table">
            <a:tbl>
              <a:tblPr/>
              <a:tblGrid>
                <a:gridCol w="94130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28756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85021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15301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ESRF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4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DARESBURY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ELETTRA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MAX-Lab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DELTA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BESSY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LURE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ANKA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SLS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DESY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ISA-AARHUS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SOLARIS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ALBA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>
                          <a:solidFill>
                            <a:srgbClr val="000000"/>
                          </a:solidFill>
                          <a:latin typeface="Calibri"/>
                        </a:rPr>
                        <a:t>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SOLEIL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(2021?)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31506">
                <a:tc>
                  <a:txBody>
                    <a:bodyPr/>
                    <a:lstStyle/>
                    <a:p>
                      <a:pPr algn="l" fontAlgn="b"/>
                      <a:r>
                        <a:rPr lang="it-IT" sz="1100" b="0" i="0" u="none" strike="noStrike">
                          <a:solidFill>
                            <a:srgbClr val="000000"/>
                          </a:solidFill>
                          <a:latin typeface="Calibri"/>
                        </a:rPr>
                        <a:t>DIAMOND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it-IT" sz="1100" b="0" i="0" u="none" strike="noStrike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it-IT" sz="1100" b="0" i="0" u="none" strike="noStrike" dirty="0" smtClean="0">
                          <a:solidFill>
                            <a:srgbClr val="000000"/>
                          </a:solidFill>
                          <a:latin typeface="Calibri"/>
                        </a:rPr>
                        <a:t>1 </a:t>
                      </a:r>
                      <a:endParaRPr lang="it-IT" sz="1100" b="0" i="0" u="none" strike="noStrike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</a:tbl>
          </a:graphicData>
        </a:graphic>
      </p:graphicFrame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263650"/>
              </p:ext>
            </p:extLst>
          </p:nvPr>
        </p:nvGraphicFramePr>
        <p:xfrm>
          <a:off x="791840" y="1331565"/>
          <a:ext cx="2880320" cy="5584356"/>
        </p:xfrm>
        <a:graphic>
          <a:graphicData uri="http://schemas.openxmlformats.org/drawingml/2006/table">
            <a:tbl>
              <a:tblPr/>
              <a:tblGrid>
                <a:gridCol w="720080">
                  <a:extLst>
                    <a:ext uri="{9D8B030D-6E8A-4147-A177-3AD203B41FA5}">
                      <a16:colId xmlns:a16="http://schemas.microsoft.com/office/drawing/2014/main" xmlns="" val="4234105779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791012240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2287420388"/>
                    </a:ext>
                  </a:extLst>
                </a:gridCol>
                <a:gridCol w="720080">
                  <a:extLst>
                    <a:ext uri="{9D8B030D-6E8A-4147-A177-3AD203B41FA5}">
                      <a16:colId xmlns:a16="http://schemas.microsoft.com/office/drawing/2014/main" xmlns="" val="1602439843"/>
                    </a:ext>
                  </a:extLst>
                </a:gridCol>
              </a:tblGrid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1993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ESRF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865366920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1994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ESRF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13253890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1995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III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Daresbury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236967483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1996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IV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ELETRA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951262504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1997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V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MAX-lab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66909695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1998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VI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130458627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1999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VII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BESSY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892164232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2000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VIII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LURE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13371671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2001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IX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ANKA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5412860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2002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SLS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59598144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2003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ESRF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075437648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2004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Desy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36666410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2005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XIII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674039678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2006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XIV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SOLEIL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048362488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2007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XV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Diamond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682113744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2008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XVI 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Daresbury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435864638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2009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XVII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DESY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72335264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2010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XVIII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ELETRA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803165832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19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2011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XIX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ISA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86659907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2012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XX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BESSY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086199032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2013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XXI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ANKA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322950679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2014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XXII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ESRF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745815104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2015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XXIII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SLS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4126417513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2016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XXIV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Max_Lab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370344014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25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2017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XXV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DELTA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2184117782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2018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XXVI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SOLARIS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339112694"/>
                  </a:ext>
                </a:extLst>
              </a:tr>
              <a:tr h="206828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27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2019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ESLS XXVII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b"/>
                      <a:r>
                        <a:rPr lang="en-US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ALBA</a:t>
                      </a:r>
                    </a:p>
                  </a:txBody>
                  <a:tcPr marL="6125" marR="6125" marT="6125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54489628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52799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ECI-TMP-24-rev00UK-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o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8099" dir="2700000" algn="ctr" rotWithShape="0">
                  <a:schemeClr val="bg2">
                    <a:alpha val="74998"/>
                  </a:schemeClr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charset="0"/>
          <a:buNone/>
          <a:tabLst/>
          <a:defRPr kumimoji="0" lang="en-GB" sz="2400" b="0" i="0" u="none" strike="noStrike" cap="none" normalizeH="0" baseline="0">
            <a:ln>
              <a:noFill/>
            </a:ln>
            <a:solidFill>
              <a:schemeClr val="bg1"/>
            </a:solidFill>
            <a:effectLst/>
            <a:latin typeface="Arial" charset="0"/>
            <a:ea typeface="ＭＳ Ｐゴシック" charset="0"/>
            <a:cs typeface="ＭＳ Ｐゴシック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GECI-TMP-24-rev00UK-2.pot</Template>
  <TotalTime>10047</TotalTime>
  <Words>171</Words>
  <Application>Microsoft Office PowerPoint</Application>
  <PresentationFormat>Custom</PresentationFormat>
  <Paragraphs>140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GECI-TMP-24-rev00UK-2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EK</dc:creator>
  <cp:lastModifiedBy>Daimí Pérez Batista</cp:lastModifiedBy>
  <cp:revision>468</cp:revision>
  <cp:lastPrinted>2014-01-23T15:18:44Z</cp:lastPrinted>
  <dcterms:created xsi:type="dcterms:W3CDTF">2013-06-05T13:23:56Z</dcterms:created>
  <dcterms:modified xsi:type="dcterms:W3CDTF">2019-11-29T09:54:20Z</dcterms:modified>
</cp:coreProperties>
</file>