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310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8A0B8"/>
    <a:srgbClr val="122D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5829" autoAdjust="0"/>
  </p:normalViewPr>
  <p:slideViewPr>
    <p:cSldViewPr snapToGrid="0">
      <p:cViewPr>
        <p:scale>
          <a:sx n="110" d="100"/>
          <a:sy n="110" d="100"/>
        </p:scale>
        <p:origin x="-1692" y="294"/>
      </p:cViewPr>
      <p:guideLst>
        <p:guide orient="horz" pos="2160"/>
        <p:guide pos="288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395C8A-C15C-4AA6-95E1-00EBA5A9A15A}" type="datetimeFigureOut">
              <a:rPr lang="es-ES" smtClean="0"/>
              <a:t>19/07/2021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4813DD-DAAB-4354-8C0C-BEFED41B76F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8420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4813DD-DAAB-4354-8C0C-BEFED41B76FD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59053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0956" cy="6858000"/>
          </a:xfrm>
          <a:prstGeom prst="rect">
            <a:avLst/>
          </a:prstGeom>
        </p:spPr>
      </p:pic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2965341" y="2871970"/>
            <a:ext cx="5535386" cy="16596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>
              <a:defRPr sz="38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24" name="Marcador de contenido 23"/>
          <p:cNvSpPr>
            <a:spLocks noGrp="1"/>
          </p:cNvSpPr>
          <p:nvPr>
            <p:ph sz="quarter" idx="10" hasCustomPrompt="1"/>
          </p:nvPr>
        </p:nvSpPr>
        <p:spPr>
          <a:xfrm>
            <a:off x="2973506" y="2301900"/>
            <a:ext cx="5535386" cy="470669"/>
          </a:xfrm>
        </p:spPr>
        <p:txBody>
          <a:bodyPr/>
          <a:lstStyle>
            <a:lvl1pPr marL="0" indent="0">
              <a:buNone/>
              <a:defRPr sz="2800">
                <a:solidFill>
                  <a:srgbClr val="122D4F"/>
                </a:solidFill>
              </a:defRPr>
            </a:lvl1pPr>
          </a:lstStyle>
          <a:p>
            <a:pPr lvl="0"/>
            <a:r>
              <a:rPr lang="es-ES" dirty="0" err="1"/>
              <a:t>Author</a:t>
            </a:r>
            <a:endParaRPr lang="es-ES" dirty="0"/>
          </a:p>
        </p:txBody>
      </p:sp>
      <p:sp>
        <p:nvSpPr>
          <p:cNvPr id="25" name="Marcador de contenido 23"/>
          <p:cNvSpPr>
            <a:spLocks noGrp="1"/>
          </p:cNvSpPr>
          <p:nvPr>
            <p:ph sz="quarter" idx="11" hasCustomPrompt="1"/>
          </p:nvPr>
        </p:nvSpPr>
        <p:spPr>
          <a:xfrm>
            <a:off x="2973506" y="4630987"/>
            <a:ext cx="5535386" cy="470669"/>
          </a:xfrm>
        </p:spPr>
        <p:txBody>
          <a:bodyPr/>
          <a:lstStyle>
            <a:lvl1pPr marL="0" indent="0">
              <a:buNone/>
              <a:defRPr sz="2000">
                <a:solidFill>
                  <a:srgbClr val="122D4F"/>
                </a:solidFill>
              </a:defRPr>
            </a:lvl1pPr>
          </a:lstStyle>
          <a:p>
            <a:pPr lvl="0"/>
            <a:r>
              <a:rPr lang="es-ES" dirty="0"/>
              <a:t>20/05/2015</a:t>
            </a:r>
          </a:p>
        </p:txBody>
      </p:sp>
    </p:spTree>
    <p:extLst>
      <p:ext uri="{BB962C8B-B14F-4D97-AF65-F5344CB8AC3E}">
        <p14:creationId xmlns:p14="http://schemas.microsoft.com/office/powerpoint/2010/main" val="4262450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60370-0E88-4734-9211-70F676DBAFB4}" type="datetime1">
              <a:rPr lang="es-ES" smtClean="0"/>
              <a:t>19/07/2021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3834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647894" y="285069"/>
            <a:ext cx="1457325" cy="1000125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543675" y="365125"/>
            <a:ext cx="2126796" cy="5811838"/>
          </a:xfrm>
        </p:spPr>
        <p:txBody>
          <a:bodyPr vert="eaVert"/>
          <a:lstStyle>
            <a:lvl1pPr>
              <a:defRPr/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20052-A604-434E-8C65-ABED4CF32048}" type="datetime1">
              <a:rPr lang="es-ES" smtClean="0"/>
              <a:t>19/07/2021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7026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489247"/>
            <a:ext cx="6400800" cy="232229"/>
          </a:xfrm>
        </p:spPr>
        <p:txBody>
          <a:bodyPr/>
          <a:lstStyle/>
          <a:p>
            <a:fld id="{F2651C96-19B1-40F4-9850-7FBA07D31737}" type="datetime1">
              <a:rPr lang="es-ES" smtClean="0"/>
              <a:t>19/07/2021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8650" y="6176963"/>
            <a:ext cx="6400800" cy="300493"/>
          </a:xfrm>
        </p:spPr>
        <p:txBody>
          <a:bodyPr/>
          <a:lstStyle/>
          <a:p>
            <a:r>
              <a:rPr lang="en-US" dirty="0" smtClean="0"/>
              <a:t>ALBA II - Workshop on Catalysis: present and future perspective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45963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0"/>
            <a:ext cx="7886700" cy="90691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2800350"/>
            <a:ext cx="7886700" cy="3289302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649AB-34DF-466E-A580-3C81DFFCF737}" type="datetime1">
              <a:rPr lang="es-ES" smtClean="0"/>
              <a:t>19/07/2021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1654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608364"/>
            <a:ext cx="3886200" cy="4568599"/>
          </a:xfrm>
        </p:spPr>
        <p:txBody>
          <a:bodyPr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608364"/>
            <a:ext cx="3886200" cy="4568599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0AF5B-93B9-45F9-AD4F-ED228E0F92C0}" type="datetime1">
              <a:rPr lang="es-ES" smtClean="0"/>
              <a:t>19/07/2021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1794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9841" y="365126"/>
            <a:ext cx="7085409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ctr">
            <a:normAutofit/>
          </a:bodyPr>
          <a:lstStyle>
            <a:lvl1pPr marL="0" indent="0">
              <a:buNone/>
              <a:defRPr sz="1600" b="0">
                <a:solidFill>
                  <a:srgbClr val="88A0B8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ctr">
            <a:normAutofit/>
          </a:bodyPr>
          <a:lstStyle>
            <a:lvl1pPr marL="0" indent="0">
              <a:buNone/>
              <a:defRPr lang="es-ES" sz="1600" b="0" kern="1200" dirty="0" smtClean="0">
                <a:solidFill>
                  <a:srgbClr val="88A0B8"/>
                </a:solidFill>
                <a:latin typeface="Arial Black" panose="020B0A040201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9750E-4045-44B4-992E-4CB35650A328}" type="datetime1">
              <a:rPr lang="es-ES" smtClean="0"/>
              <a:t>19/07/2021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5236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2549A-7626-436A-AA77-7CA4F38E38D9}" type="datetime1">
              <a:rPr lang="es-ES" smtClean="0"/>
              <a:t>19/07/2021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1422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56BF-FD26-450D-886A-2B66C992CF36}" type="datetime1">
              <a:rPr lang="es-ES" smtClean="0"/>
              <a:t>19/07/2021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0526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987426"/>
            <a:ext cx="2949178" cy="1069974"/>
          </a:xfrm>
        </p:spPr>
        <p:txBody>
          <a:bodyPr anchor="t">
            <a:normAutofit/>
          </a:bodyPr>
          <a:lstStyle>
            <a:lvl1pPr>
              <a:defRPr sz="18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E163-4F32-477B-AD24-AD11012ABBDF}" type="datetime1">
              <a:rPr lang="es-ES" smtClean="0"/>
              <a:t>19/07/2021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0906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987426"/>
            <a:ext cx="2949178" cy="1069974"/>
          </a:xfrm>
        </p:spPr>
        <p:txBody>
          <a:bodyPr anchor="t">
            <a:normAutofit/>
          </a:bodyPr>
          <a:lstStyle>
            <a:lvl1pPr>
              <a:defRPr sz="18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6EA93-E24C-48E1-AA36-EF8A615E41FF}" type="datetime1">
              <a:rPr lang="es-ES" smtClean="0"/>
              <a:t>19/07/2021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8711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2" y="0"/>
            <a:ext cx="9140956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77348"/>
            <a:ext cx="7070271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67543"/>
            <a:ext cx="7886700" cy="46094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489247"/>
            <a:ext cx="2057400" cy="2322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 dirty="0" smtClean="0"/>
              <a:t>19/07/2021</a:t>
            </a:r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8650" y="6176963"/>
            <a:ext cx="7834866" cy="3004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ALBA II - Workshop on Catalysis: present and future perspective</a:t>
            </a:r>
          </a:p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86600" y="648561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9A3C1E9-1E17-4B2D-975E-2F80F7CB45F8}" type="slidenum">
              <a:rPr lang="es-ES" smtClean="0"/>
              <a:pPr/>
              <a:t>‹#›</a:t>
            </a:fld>
            <a:endParaRPr lang="es-ES" dirty="0"/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7085078" y="6489247"/>
            <a:ext cx="2057400" cy="365125"/>
          </a:xfrm>
          <a:prstGeom prst="rect">
            <a:avLst/>
          </a:prstGeom>
        </p:spPr>
        <p:txBody>
          <a:bodyPr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D026923-C7E2-45C3-B29C-32230263B074}" type="slidenum">
              <a:rPr lang="es-ES" smtClean="0"/>
              <a:pPr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94110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lang="en-US" sz="1800" b="0" kern="1200" dirty="0">
          <a:solidFill>
            <a:srgbClr val="323E4F"/>
          </a:solidFill>
          <a:latin typeface="Arial Black" charset="0"/>
          <a:ea typeface="+mn-ea"/>
          <a:cs typeface="+mn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cescudero@cells.es" TargetMode="External"/><Relationship Id="rId2" Type="http://schemas.openxmlformats.org/officeDocument/2006/relationships/hyperlink" Target="mailto:gagostini@cells.e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ovallcorba@cells.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138024" y="2871970"/>
            <a:ext cx="8850702" cy="1659616"/>
          </a:xfrm>
        </p:spPr>
        <p:txBody>
          <a:bodyPr/>
          <a:lstStyle/>
          <a:p>
            <a:r>
              <a:rPr lang="en-US" dirty="0" smtClean="0"/>
              <a:t>Open </a:t>
            </a:r>
            <a:r>
              <a:rPr lang="en-US" dirty="0" smtClean="0"/>
              <a:t>questions </a:t>
            </a:r>
            <a:r>
              <a:rPr lang="en-US" dirty="0" smtClean="0"/>
              <a:t>and conclusions</a:t>
            </a:r>
            <a:endParaRPr lang="es-ES" dirty="0"/>
          </a:p>
        </p:txBody>
      </p:sp>
      <p:sp>
        <p:nvSpPr>
          <p:cNvPr id="7" name="Marcador de contenido 6"/>
          <p:cNvSpPr>
            <a:spLocks noGrp="1"/>
          </p:cNvSpPr>
          <p:nvPr>
            <p:ph sz="quarter" idx="10"/>
          </p:nvPr>
        </p:nvSpPr>
        <p:spPr>
          <a:xfrm>
            <a:off x="2973505" y="3858851"/>
            <a:ext cx="5883415" cy="1351102"/>
          </a:xfrm>
        </p:spPr>
        <p:txBody>
          <a:bodyPr>
            <a:normAutofit/>
          </a:bodyPr>
          <a:lstStyle/>
          <a:p>
            <a:r>
              <a:rPr lang="es-ES" sz="2000" dirty="0"/>
              <a:t>Giovanni </a:t>
            </a:r>
            <a:r>
              <a:rPr lang="es-ES" sz="2000" dirty="0" smtClean="0"/>
              <a:t>Agostini</a:t>
            </a:r>
          </a:p>
          <a:p>
            <a:r>
              <a:rPr lang="es-ES" sz="2000" dirty="0" smtClean="0"/>
              <a:t>Carlos Escudero</a:t>
            </a:r>
          </a:p>
          <a:p>
            <a:r>
              <a:rPr lang="es-ES" sz="2000" dirty="0" smtClean="0"/>
              <a:t>Oriol </a:t>
            </a:r>
            <a:r>
              <a:rPr lang="es-ES" sz="2000" dirty="0" err="1" smtClean="0"/>
              <a:t>Vallcorba</a:t>
            </a:r>
            <a:endParaRPr lang="es-ES" sz="2000" dirty="0"/>
          </a:p>
        </p:txBody>
      </p:sp>
      <p:sp>
        <p:nvSpPr>
          <p:cNvPr id="8" name="Marcador de contenido 7"/>
          <p:cNvSpPr>
            <a:spLocks noGrp="1"/>
          </p:cNvSpPr>
          <p:nvPr>
            <p:ph sz="quarter" idx="11"/>
          </p:nvPr>
        </p:nvSpPr>
        <p:spPr>
          <a:xfrm>
            <a:off x="2952241" y="5364634"/>
            <a:ext cx="5535386" cy="470669"/>
          </a:xfrm>
        </p:spPr>
        <p:txBody>
          <a:bodyPr/>
          <a:lstStyle/>
          <a:p>
            <a:r>
              <a:rPr lang="es-ES" dirty="0" smtClean="0"/>
              <a:t>19</a:t>
            </a:r>
            <a:r>
              <a:rPr lang="es-ES" baseline="30000" dirty="0" smtClean="0"/>
              <a:t>th</a:t>
            </a:r>
            <a:r>
              <a:rPr lang="es-ES" dirty="0" smtClean="0"/>
              <a:t> </a:t>
            </a:r>
            <a:r>
              <a:rPr lang="es-ES" dirty="0" err="1" smtClean="0"/>
              <a:t>July</a:t>
            </a:r>
            <a:r>
              <a:rPr lang="es-ES" dirty="0" smtClean="0"/>
              <a:t>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63498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564" y="177349"/>
            <a:ext cx="7070271" cy="737052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/>
              <a:t>Charge questions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51C96-19B1-40F4-9850-7FBA07D31737}" type="datetime1">
              <a:rPr lang="es-ES" smtClean="0"/>
              <a:t>19/07/2021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ALBA II - Workshop on Catalysis: present and future </a:t>
            </a:r>
            <a:r>
              <a:rPr lang="en-US" dirty="0" smtClean="0"/>
              <a:t>perspective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2</a:t>
            </a:fld>
            <a:endParaRPr lang="es-ES" dirty="0"/>
          </a:p>
        </p:txBody>
      </p:sp>
      <p:sp>
        <p:nvSpPr>
          <p:cNvPr id="7" name="TextBox 6"/>
          <p:cNvSpPr txBox="1"/>
          <p:nvPr/>
        </p:nvSpPr>
        <p:spPr>
          <a:xfrm>
            <a:off x="577960" y="798871"/>
            <a:ext cx="8571933" cy="3477875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1) Challenges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 catalysis that could be addressed by synchrotron techniques </a:t>
            </a:r>
          </a:p>
          <a:p>
            <a:pPr>
              <a:spcAft>
                <a:spcPts val="1200"/>
              </a:spcAft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2) Approach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and strategy for combination of synchrotron and laboratory techniques/facilities: sample environments, TEM instrumentation, operando experiment with complementary techniques (e.g. XAS/DRIFT) ...</a:t>
            </a:r>
          </a:p>
          <a:p>
            <a:pPr>
              <a:spcAft>
                <a:spcPts val="1200"/>
              </a:spcAft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3) Data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collection and analysis strategy: time resolved and modulated experiments, high throughput data collection, data science (statistical analysis, machine learning, … ), theoretical calculations, …  </a:t>
            </a:r>
          </a:p>
          <a:p>
            <a:pPr>
              <a:spcAft>
                <a:spcPts val="1200"/>
              </a:spcAft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4) Knowledge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transfer and implementation of synergies with industry. </a:t>
            </a:r>
          </a:p>
          <a:p>
            <a:pPr>
              <a:spcAft>
                <a:spcPts val="1200"/>
              </a:spcAft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5) Any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other issue that you consider relevant for the future of these techniques at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ALBA II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16284" y="4451252"/>
            <a:ext cx="6733510" cy="523220"/>
          </a:xfrm>
          <a:prstGeom prst="rect">
            <a:avLst/>
          </a:prstGeom>
        </p:spPr>
        <p:txBody>
          <a:bodyPr vert="horz" wrap="none" lIns="91440" tIns="45720" rIns="91440" bIns="45720" rtlCol="0" anchor="t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contact us or 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send 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feedbacks </a:t>
            </a:r>
            <a:endParaRPr lang="en-US" sz="28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14400" y="5098226"/>
            <a:ext cx="4452116" cy="1015663"/>
          </a:xfrm>
          <a:prstGeom prst="rect">
            <a:avLst/>
          </a:prstGeom>
        </p:spPr>
        <p:txBody>
          <a:bodyPr vert="horz" wrap="none" lIns="91440" tIns="45720" rIns="91440" bIns="45720" rtlCol="0" anchor="t">
            <a:sp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Giovanni Agostini: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gagostini@cells.es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Carlos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Escudero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000" dirty="0" smtClean="0">
                <a:hlinkClick r:id="rId3"/>
              </a:rPr>
              <a:t>cescudero@cells.es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Oriol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Vallcorba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ovallcorba@cells.es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61844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t">
        <a:noAutofit/>
      </a:bodyPr>
      <a:lstStyle>
        <a:defPPr>
          <a:defRPr sz="2800" dirty="0" smtClean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6153</TotalTime>
  <Words>153</Words>
  <Application>Microsoft Office PowerPoint</Application>
  <PresentationFormat>On-screen Show (4:3)</PresentationFormat>
  <Paragraphs>19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Tema de Office</vt:lpstr>
      <vt:lpstr>Open questions and conclusions</vt:lpstr>
      <vt:lpstr>Charge questions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Lucas Wainer</dc:creator>
  <cp:lastModifiedBy>Giovanni Agostini</cp:lastModifiedBy>
  <cp:revision>151</cp:revision>
  <dcterms:created xsi:type="dcterms:W3CDTF">2015-04-21T23:16:41Z</dcterms:created>
  <dcterms:modified xsi:type="dcterms:W3CDTF">2021-07-19T06:27:42Z</dcterms:modified>
</cp:coreProperties>
</file>